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78" r:id="rId4"/>
    <p:sldId id="277" r:id="rId5"/>
    <p:sldId id="295" r:id="rId6"/>
    <p:sldId id="293" r:id="rId7"/>
    <p:sldId id="294" r:id="rId8"/>
    <p:sldId id="296" r:id="rId9"/>
    <p:sldId id="297" r:id="rId10"/>
    <p:sldId id="298" r:id="rId11"/>
    <p:sldId id="299" r:id="rId12"/>
    <p:sldId id="288" r:id="rId13"/>
    <p:sldId id="280" r:id="rId14"/>
    <p:sldId id="291" r:id="rId15"/>
    <p:sldId id="272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34" autoAdjust="0"/>
    <p:restoredTop sz="94660"/>
  </p:normalViewPr>
  <p:slideViewPr>
    <p:cSldViewPr snapToGrid="0">
      <p:cViewPr>
        <p:scale>
          <a:sx n="45" d="100"/>
          <a:sy n="45" d="100"/>
        </p:scale>
        <p:origin x="-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9A7AF211-AEDF-4B32-89A5-28B076CB7EE6}"/>
    <pc:docChg chg="undo custSel addSld delSld modSld sldOrd modMainMaster">
      <pc:chgData name="حصه بنت العتيبي" userId="c1fe605c-1aaf-4791-a440-af891effc177" providerId="ADAL" clId="{9A7AF211-AEDF-4B32-89A5-28B076CB7EE6}" dt="2022-04-11T19:19:45.440" v="514"/>
      <pc:docMkLst>
        <pc:docMk/>
      </pc:docMkLst>
      <pc:sldChg chg="modSp mod">
        <pc:chgData name="حصه بنت العتيبي" userId="c1fe605c-1aaf-4791-a440-af891effc177" providerId="ADAL" clId="{9A7AF211-AEDF-4B32-89A5-28B076CB7EE6}" dt="2022-04-11T19:18:34.522" v="512" actId="14100"/>
        <pc:sldMkLst>
          <pc:docMk/>
          <pc:sldMk cId="4246397294" sldId="277"/>
        </pc:sldMkLst>
        <pc:spChg chg="mod">
          <ac:chgData name="حصه بنت العتيبي" userId="c1fe605c-1aaf-4791-a440-af891effc177" providerId="ADAL" clId="{9A7AF211-AEDF-4B32-89A5-28B076CB7EE6}" dt="2022-04-11T19:18:28.543" v="510" actId="1076"/>
          <ac:spMkLst>
            <pc:docMk/>
            <pc:sldMk cId="4246397294" sldId="277"/>
            <ac:spMk id="2" creationId="{590E41F0-01E2-4F63-A954-97A70271F3CD}"/>
          </ac:spMkLst>
        </pc:spChg>
        <pc:spChg chg="mod">
          <ac:chgData name="حصه بنت العتيبي" userId="c1fe605c-1aaf-4791-a440-af891effc177" providerId="ADAL" clId="{9A7AF211-AEDF-4B32-89A5-28B076CB7EE6}" dt="2022-04-11T19:18:34.522" v="512" actId="14100"/>
          <ac:spMkLst>
            <pc:docMk/>
            <pc:sldMk cId="4246397294" sldId="277"/>
            <ac:spMk id="6" creationId="{24F03CAA-E51E-421D-8C63-876C92610B04}"/>
          </ac:spMkLst>
        </pc:spChg>
      </pc:sldChg>
      <pc:sldChg chg="delSp modSp mod modTransition">
        <pc:chgData name="حصه بنت العتيبي" userId="c1fe605c-1aaf-4791-a440-af891effc177" providerId="ADAL" clId="{9A7AF211-AEDF-4B32-89A5-28B076CB7EE6}" dt="2022-04-11T19:19:37.717" v="513"/>
        <pc:sldMkLst>
          <pc:docMk/>
          <pc:sldMk cId="4101394281" sldId="280"/>
        </pc:sldMkLst>
        <pc:spChg chg="mod topLvl">
          <ac:chgData name="حصه بنت العتيبي" userId="c1fe605c-1aaf-4791-a440-af891effc177" providerId="ADAL" clId="{9A7AF211-AEDF-4B32-89A5-28B076CB7EE6}" dt="2022-04-11T19:01:44.034" v="470" actId="207"/>
          <ac:spMkLst>
            <pc:docMk/>
            <pc:sldMk cId="4101394281" sldId="280"/>
            <ac:spMk id="9" creationId="{67B8656B-D0BF-4987-B546-DA7B9A0BCAA5}"/>
          </ac:spMkLst>
        </pc:spChg>
        <pc:grpChg chg="del">
          <ac:chgData name="حصه بنت العتيبي" userId="c1fe605c-1aaf-4791-a440-af891effc177" providerId="ADAL" clId="{9A7AF211-AEDF-4B32-89A5-28B076CB7EE6}" dt="2022-04-11T19:01:06.917" v="451" actId="478"/>
          <ac:grpSpMkLst>
            <pc:docMk/>
            <pc:sldMk cId="4101394281" sldId="280"/>
            <ac:grpSpMk id="10" creationId="{893081A2-8931-4998-92C5-459B7E0E68CF}"/>
          </ac:grpSpMkLst>
        </pc:grpChg>
        <pc:picChg chg="mod">
          <ac:chgData name="حصه بنت العتيبي" userId="c1fe605c-1aaf-4791-a440-af891effc177" providerId="ADAL" clId="{9A7AF211-AEDF-4B32-89A5-28B076CB7EE6}" dt="2022-04-11T19:01:53.691" v="471" actId="1076"/>
          <ac:picMkLst>
            <pc:docMk/>
            <pc:sldMk cId="4101394281" sldId="280"/>
            <ac:picMk id="2" creationId="{A990222B-B951-4FC6-B328-612BDC581B4A}"/>
          </ac:picMkLst>
        </pc:picChg>
        <pc:picChg chg="mod">
          <ac:chgData name="حصه بنت العتيبي" userId="c1fe605c-1aaf-4791-a440-af891effc177" providerId="ADAL" clId="{9A7AF211-AEDF-4B32-89A5-28B076CB7EE6}" dt="2022-04-11T19:01:53.691" v="471" actId="1076"/>
          <ac:picMkLst>
            <pc:docMk/>
            <pc:sldMk cId="4101394281" sldId="280"/>
            <ac:picMk id="3" creationId="{075B1416-5ECF-4E25-A9FF-1B211E069482}"/>
          </ac:picMkLst>
        </pc:picChg>
        <pc:picChg chg="del topLvl">
          <ac:chgData name="حصه بنت العتيبي" userId="c1fe605c-1aaf-4791-a440-af891effc177" providerId="ADAL" clId="{9A7AF211-AEDF-4B32-89A5-28B076CB7EE6}" dt="2022-04-11T19:01:06.917" v="451" actId="478"/>
          <ac:picMkLst>
            <pc:docMk/>
            <pc:sldMk cId="4101394281" sldId="280"/>
            <ac:picMk id="8" creationId="{9BF94CBA-7DF9-439E-996E-BE4AB7F46E60}"/>
          </ac:picMkLst>
        </pc:picChg>
      </pc:sldChg>
      <pc:sldChg chg="addSp delSp modSp mod modTransition">
        <pc:chgData name="حصه بنت العتيبي" userId="c1fe605c-1aaf-4791-a440-af891effc177" providerId="ADAL" clId="{9A7AF211-AEDF-4B32-89A5-28B076CB7EE6}" dt="2022-04-11T18:57:25.974" v="447"/>
        <pc:sldMkLst>
          <pc:docMk/>
          <pc:sldMk cId="4023777125" sldId="288"/>
        </pc:sldMkLst>
        <pc:spChg chg="mod">
          <ac:chgData name="حصه بنت العتيبي" userId="c1fe605c-1aaf-4791-a440-af891effc177" providerId="ADAL" clId="{9A7AF211-AEDF-4B32-89A5-28B076CB7EE6}" dt="2022-04-11T18:51:28.960" v="396" actId="164"/>
          <ac:spMkLst>
            <pc:docMk/>
            <pc:sldMk cId="4023777125" sldId="288"/>
            <ac:spMk id="5" creationId="{852C0B98-7957-4EFD-829F-08E4EDC32252}"/>
          </ac:spMkLst>
        </pc:spChg>
        <pc:spChg chg="mod">
          <ac:chgData name="حصه بنت العتيبي" userId="c1fe605c-1aaf-4791-a440-af891effc177" providerId="ADAL" clId="{9A7AF211-AEDF-4B32-89A5-28B076CB7EE6}" dt="2022-04-11T18:51:28.960" v="396" actId="164"/>
          <ac:spMkLst>
            <pc:docMk/>
            <pc:sldMk cId="4023777125" sldId="288"/>
            <ac:spMk id="6" creationId="{235A6830-7BDC-414A-BEBF-2A57C4788AFC}"/>
          </ac:spMkLst>
        </pc:spChg>
        <pc:spChg chg="mod">
          <ac:chgData name="حصه بنت العتيبي" userId="c1fe605c-1aaf-4791-a440-af891effc177" providerId="ADAL" clId="{9A7AF211-AEDF-4B32-89A5-28B076CB7EE6}" dt="2022-04-11T18:51:28.960" v="396" actId="164"/>
          <ac:spMkLst>
            <pc:docMk/>
            <pc:sldMk cId="4023777125" sldId="288"/>
            <ac:spMk id="20" creationId="{1EB279F4-223C-4970-B0EC-FDBEB0FA2FA2}"/>
          </ac:spMkLst>
        </pc:spChg>
        <pc:grpChg chg="add del mod">
          <ac:chgData name="حصه بنت العتيبي" userId="c1fe605c-1aaf-4791-a440-af891effc177" providerId="ADAL" clId="{9A7AF211-AEDF-4B32-89A5-28B076CB7EE6}" dt="2022-04-11T18:53:42.544" v="413" actId="478"/>
          <ac:grpSpMkLst>
            <pc:docMk/>
            <pc:sldMk cId="4023777125" sldId="288"/>
            <ac:grpSpMk id="3" creationId="{2B727F3C-81BC-48D2-8CBC-781C25B529FF}"/>
          </ac:grpSpMkLst>
        </pc:grpChg>
        <pc:grpChg chg="del">
          <ac:chgData name="حصه بنت العتيبي" userId="c1fe605c-1aaf-4791-a440-af891effc177" providerId="ADAL" clId="{9A7AF211-AEDF-4B32-89A5-28B076CB7EE6}" dt="2022-04-11T18:51:15.382" v="395" actId="478"/>
          <ac:grpSpMkLst>
            <pc:docMk/>
            <pc:sldMk cId="4023777125" sldId="288"/>
            <ac:grpSpMk id="18" creationId="{6ABACDE8-18FA-490B-A411-5D2CF573B15E}"/>
          </ac:grpSpMkLst>
        </pc:grpChg>
        <pc:picChg chg="mod">
          <ac:chgData name="حصه بنت العتيبي" userId="c1fe605c-1aaf-4791-a440-af891effc177" providerId="ADAL" clId="{9A7AF211-AEDF-4B32-89A5-28B076CB7EE6}" dt="2022-04-11T18:51:38.264" v="401" actId="14100"/>
          <ac:picMkLst>
            <pc:docMk/>
            <pc:sldMk cId="4023777125" sldId="288"/>
            <ac:picMk id="2" creationId="{B0C68C3B-A483-4150-AD59-53A297CE3434}"/>
          </ac:picMkLst>
        </pc:picChg>
        <pc:picChg chg="add mod modCrop">
          <ac:chgData name="حصه بنت العتيبي" userId="c1fe605c-1aaf-4791-a440-af891effc177" providerId="ADAL" clId="{9A7AF211-AEDF-4B32-89A5-28B076CB7EE6}" dt="2022-04-11T18:56:43.996" v="441" actId="1076"/>
          <ac:picMkLst>
            <pc:docMk/>
            <pc:sldMk cId="4023777125" sldId="288"/>
            <ac:picMk id="7" creationId="{5928CE57-AA77-47A4-AF2D-9612BBEEBF84}"/>
          </ac:picMkLst>
        </pc:picChg>
        <pc:picChg chg="add mod">
          <ac:chgData name="حصه بنت العتيبي" userId="c1fe605c-1aaf-4791-a440-af891effc177" providerId="ADAL" clId="{9A7AF211-AEDF-4B32-89A5-28B076CB7EE6}" dt="2022-04-11T18:56:46.657" v="442" actId="14100"/>
          <ac:picMkLst>
            <pc:docMk/>
            <pc:sldMk cId="4023777125" sldId="288"/>
            <ac:picMk id="1026" creationId="{15FFCFAD-0774-45A3-8C30-B8F516179CF6}"/>
          </ac:picMkLst>
        </pc:picChg>
      </pc:sldChg>
      <pc:sldChg chg="ord modTransition">
        <pc:chgData name="حصه بنت العتيبي" userId="c1fe605c-1aaf-4791-a440-af891effc177" providerId="ADAL" clId="{9A7AF211-AEDF-4B32-89A5-28B076CB7EE6}" dt="2022-04-11T19:19:45.440" v="514"/>
        <pc:sldMkLst>
          <pc:docMk/>
          <pc:sldMk cId="1331461497" sldId="291"/>
        </pc:sldMkLst>
      </pc:sldChg>
      <pc:sldChg chg="del">
        <pc:chgData name="حصه بنت العتيبي" userId="c1fe605c-1aaf-4791-a440-af891effc177" providerId="ADAL" clId="{9A7AF211-AEDF-4B32-89A5-28B076CB7EE6}" dt="2022-04-11T18:48:16.789" v="381" actId="47"/>
        <pc:sldMkLst>
          <pc:docMk/>
          <pc:sldMk cId="41831731" sldId="292"/>
        </pc:sldMkLst>
      </pc:sldChg>
      <pc:sldChg chg="addSp modSp mod">
        <pc:chgData name="حصه بنت العتيبي" userId="c1fe605c-1aaf-4791-a440-af891effc177" providerId="ADAL" clId="{9A7AF211-AEDF-4B32-89A5-28B076CB7EE6}" dt="2022-04-11T19:05:31.107" v="474" actId="1076"/>
        <pc:sldMkLst>
          <pc:docMk/>
          <pc:sldMk cId="3135044811" sldId="294"/>
        </pc:sldMkLst>
        <pc:spChg chg="mod">
          <ac:chgData name="حصه بنت العتيبي" userId="c1fe605c-1aaf-4791-a440-af891effc177" providerId="ADAL" clId="{9A7AF211-AEDF-4B32-89A5-28B076CB7EE6}" dt="2022-04-11T07:54:42.023" v="12" actId="1076"/>
          <ac:spMkLst>
            <pc:docMk/>
            <pc:sldMk cId="3135044811" sldId="294"/>
            <ac:spMk id="3" creationId="{CD6355A4-C3D7-4A40-B633-3C881101C2E5}"/>
          </ac:spMkLst>
        </pc:spChg>
        <pc:spChg chg="mod">
          <ac:chgData name="حصه بنت العتيبي" userId="c1fe605c-1aaf-4791-a440-af891effc177" providerId="ADAL" clId="{9A7AF211-AEDF-4B32-89A5-28B076CB7EE6}" dt="2022-04-11T07:54:38.712" v="10"/>
          <ac:spMkLst>
            <pc:docMk/>
            <pc:sldMk cId="3135044811" sldId="294"/>
            <ac:spMk id="13" creationId="{554B7D1E-8F30-496E-82A3-A69D92FAECAC}"/>
          </ac:spMkLst>
        </pc:spChg>
        <pc:spChg chg="mod">
          <ac:chgData name="حصه بنت العتيبي" userId="c1fe605c-1aaf-4791-a440-af891effc177" providerId="ADAL" clId="{9A7AF211-AEDF-4B32-89A5-28B076CB7EE6}" dt="2022-04-11T19:05:27.280" v="473"/>
          <ac:spMkLst>
            <pc:docMk/>
            <pc:sldMk cId="3135044811" sldId="294"/>
            <ac:spMk id="16" creationId="{63F6C7FC-9C00-4D53-A1BC-38A78E7DB211}"/>
          </ac:spMkLst>
        </pc:spChg>
        <pc:grpChg chg="add mod">
          <ac:chgData name="حصه بنت العتيبي" userId="c1fe605c-1aaf-4791-a440-af891effc177" providerId="ADAL" clId="{9A7AF211-AEDF-4B32-89A5-28B076CB7EE6}" dt="2022-04-11T07:54:47.553" v="13" actId="1076"/>
          <ac:grpSpMkLst>
            <pc:docMk/>
            <pc:sldMk cId="3135044811" sldId="294"/>
            <ac:grpSpMk id="11" creationId="{889BEF47-BF7C-498C-BD4F-377D15806FA3}"/>
          </ac:grpSpMkLst>
        </pc:grpChg>
        <pc:grpChg chg="add mod">
          <ac:chgData name="حصه بنت العتيبي" userId="c1fe605c-1aaf-4791-a440-af891effc177" providerId="ADAL" clId="{9A7AF211-AEDF-4B32-89A5-28B076CB7EE6}" dt="2022-04-11T19:05:31.107" v="474" actId="1076"/>
          <ac:grpSpMkLst>
            <pc:docMk/>
            <pc:sldMk cId="3135044811" sldId="294"/>
            <ac:grpSpMk id="14" creationId="{D2CE57BD-EB2B-4B0E-8AD1-E35F85CAD36A}"/>
          </ac:grpSpMkLst>
        </pc:grpChg>
        <pc:picChg chg="mod">
          <ac:chgData name="حصه بنت العتيبي" userId="c1fe605c-1aaf-4791-a440-af891effc177" providerId="ADAL" clId="{9A7AF211-AEDF-4B32-89A5-28B076CB7EE6}" dt="2022-04-11T07:54:38.712" v="10"/>
          <ac:picMkLst>
            <pc:docMk/>
            <pc:sldMk cId="3135044811" sldId="294"/>
            <ac:picMk id="12" creationId="{433B011B-AFCC-42E1-A482-8B772CC56319}"/>
          </ac:picMkLst>
        </pc:picChg>
        <pc:picChg chg="mod">
          <ac:chgData name="حصه بنت العتيبي" userId="c1fe605c-1aaf-4791-a440-af891effc177" providerId="ADAL" clId="{9A7AF211-AEDF-4B32-89A5-28B076CB7EE6}" dt="2022-04-11T19:05:27.280" v="473"/>
          <ac:picMkLst>
            <pc:docMk/>
            <pc:sldMk cId="3135044811" sldId="294"/>
            <ac:picMk id="15" creationId="{52847230-7A15-45E3-A7C8-EC75CFD45D0C}"/>
          </ac:picMkLst>
        </pc:picChg>
      </pc:sldChg>
      <pc:sldChg chg="modTransition">
        <pc:chgData name="حصه بنت العتيبي" userId="c1fe605c-1aaf-4791-a440-af891effc177" providerId="ADAL" clId="{9A7AF211-AEDF-4B32-89A5-28B076CB7EE6}" dt="2022-04-11T19:04:17.687" v="472"/>
        <pc:sldMkLst>
          <pc:docMk/>
          <pc:sldMk cId="647185664" sldId="295"/>
        </pc:sldMkLst>
      </pc:sldChg>
      <pc:sldChg chg="addSp delSp modSp mod modAnim">
        <pc:chgData name="حصه بنت العتيبي" userId="c1fe605c-1aaf-4791-a440-af891effc177" providerId="ADAL" clId="{9A7AF211-AEDF-4B32-89A5-28B076CB7EE6}" dt="2022-04-11T19:10:03.363" v="478"/>
        <pc:sldMkLst>
          <pc:docMk/>
          <pc:sldMk cId="1643658587" sldId="296"/>
        </pc:sldMkLst>
        <pc:spChg chg="mod">
          <ac:chgData name="حصه بنت العتيبي" userId="c1fe605c-1aaf-4791-a440-af891effc177" providerId="ADAL" clId="{9A7AF211-AEDF-4B32-89A5-28B076CB7EE6}" dt="2022-04-11T07:55:37.495" v="14" actId="1076"/>
          <ac:spMkLst>
            <pc:docMk/>
            <pc:sldMk cId="1643658587" sldId="296"/>
            <ac:spMk id="3" creationId="{CD6355A4-C3D7-4A40-B633-3C881101C2E5}"/>
          </ac:spMkLst>
        </pc:spChg>
        <pc:spChg chg="mod">
          <ac:chgData name="حصه بنت العتيبي" userId="c1fe605c-1aaf-4791-a440-af891effc177" providerId="ADAL" clId="{9A7AF211-AEDF-4B32-89A5-28B076CB7EE6}" dt="2022-04-11T07:54:26.454" v="9" actId="403"/>
          <ac:spMkLst>
            <pc:docMk/>
            <pc:sldMk cId="1643658587" sldId="296"/>
            <ac:spMk id="12" creationId="{B411BEE6-194C-4278-A249-003DDCD770E6}"/>
          </ac:spMkLst>
        </pc:spChg>
        <pc:spChg chg="add mod">
          <ac:chgData name="حصه بنت العتيبي" userId="c1fe605c-1aaf-4791-a440-af891effc177" providerId="ADAL" clId="{9A7AF211-AEDF-4B32-89A5-28B076CB7EE6}" dt="2022-04-11T19:06:54.210" v="476" actId="1076"/>
          <ac:spMkLst>
            <pc:docMk/>
            <pc:sldMk cId="1643658587" sldId="296"/>
            <ac:spMk id="13" creationId="{EC349840-1003-4317-9965-A0D64C2C1F52}"/>
          </ac:spMkLst>
        </pc:spChg>
        <pc:grpChg chg="add mod">
          <ac:chgData name="حصه بنت العتيبي" userId="c1fe605c-1aaf-4791-a440-af891effc177" providerId="ADAL" clId="{9A7AF211-AEDF-4B32-89A5-28B076CB7EE6}" dt="2022-04-11T07:53:30.349" v="1" actId="1076"/>
          <ac:grpSpMkLst>
            <pc:docMk/>
            <pc:sldMk cId="1643658587" sldId="296"/>
            <ac:grpSpMk id="7" creationId="{779D2EF8-36F2-47C9-A43E-A0CFD118AB19}"/>
          </ac:grpSpMkLst>
        </pc:grpChg>
        <pc:picChg chg="add del mod modCrop">
          <ac:chgData name="حصه بنت العتيبي" userId="c1fe605c-1aaf-4791-a440-af891effc177" providerId="ADAL" clId="{9A7AF211-AEDF-4B32-89A5-28B076CB7EE6}" dt="2022-04-11T18:49:35.557" v="386" actId="478"/>
          <ac:picMkLst>
            <pc:docMk/>
            <pc:sldMk cId="1643658587" sldId="296"/>
            <ac:picMk id="5" creationId="{0BF8EB0A-2FB4-4C5A-B520-3933ADAD9A13}"/>
          </ac:picMkLst>
        </pc:picChg>
        <pc:picChg chg="mod">
          <ac:chgData name="حصه بنت العتيبي" userId="c1fe605c-1aaf-4791-a440-af891effc177" providerId="ADAL" clId="{9A7AF211-AEDF-4B32-89A5-28B076CB7EE6}" dt="2022-04-11T07:53:26.723" v="0"/>
          <ac:picMkLst>
            <pc:docMk/>
            <pc:sldMk cId="1643658587" sldId="296"/>
            <ac:picMk id="11" creationId="{416449FD-CC8F-4292-A052-8FDA9D031E72}"/>
          </ac:picMkLst>
        </pc:picChg>
        <pc:picChg chg="add mod modCrop">
          <ac:chgData name="حصه بنت العتيبي" userId="c1fe605c-1aaf-4791-a440-af891effc177" providerId="ADAL" clId="{9A7AF211-AEDF-4B32-89A5-28B076CB7EE6}" dt="2022-04-11T18:50:32.267" v="394" actId="1076"/>
          <ac:picMkLst>
            <pc:docMk/>
            <pc:sldMk cId="1643658587" sldId="296"/>
            <ac:picMk id="14" creationId="{BBA91D99-AFEA-41FD-8B59-476DB7A57E4E}"/>
          </ac:picMkLst>
        </pc:picChg>
      </pc:sldChg>
      <pc:sldChg chg="addSp delSp modSp new mod modTransition modAnim">
        <pc:chgData name="حصه بنت العتيبي" userId="c1fe605c-1aaf-4791-a440-af891effc177" providerId="ADAL" clId="{9A7AF211-AEDF-4B32-89A5-28B076CB7EE6}" dt="2022-04-11T18:44:42.995" v="374"/>
        <pc:sldMkLst>
          <pc:docMk/>
          <pc:sldMk cId="982295454" sldId="297"/>
        </pc:sldMkLst>
        <pc:spChg chg="add del mod">
          <ac:chgData name="حصه بنت العتيبي" userId="c1fe605c-1aaf-4791-a440-af891effc177" providerId="ADAL" clId="{9A7AF211-AEDF-4B32-89A5-28B076CB7EE6}" dt="2022-04-11T08:04:11.146" v="91"/>
          <ac:spMkLst>
            <pc:docMk/>
            <pc:sldMk cId="982295454" sldId="297"/>
            <ac:spMk id="4" creationId="{81B88446-C50B-4195-9545-FBEDAC19DF51}"/>
          </ac:spMkLst>
        </pc:spChg>
        <pc:spChg chg="mod">
          <ac:chgData name="حصه بنت العتيبي" userId="c1fe605c-1aaf-4791-a440-af891effc177" providerId="ADAL" clId="{9A7AF211-AEDF-4B32-89A5-28B076CB7EE6}" dt="2022-04-11T08:04:58.118" v="94"/>
          <ac:spMkLst>
            <pc:docMk/>
            <pc:sldMk cId="982295454" sldId="297"/>
            <ac:spMk id="7" creationId="{194ADF8D-321B-4217-9335-8920C74DD685}"/>
          </ac:spMkLst>
        </pc:spChg>
        <pc:spChg chg="mod">
          <ac:chgData name="حصه بنت العتيبي" userId="c1fe605c-1aaf-4791-a440-af891effc177" providerId="ADAL" clId="{9A7AF211-AEDF-4B32-89A5-28B076CB7EE6}" dt="2022-04-11T08:04:58.118" v="94"/>
          <ac:spMkLst>
            <pc:docMk/>
            <pc:sldMk cId="982295454" sldId="297"/>
            <ac:spMk id="8" creationId="{52977B7B-F0A9-4F0D-AF15-EED3F0049EC7}"/>
          </ac:spMkLst>
        </pc:spChg>
        <pc:spChg chg="mod">
          <ac:chgData name="حصه بنت العتيبي" userId="c1fe605c-1aaf-4791-a440-af891effc177" providerId="ADAL" clId="{9A7AF211-AEDF-4B32-89A5-28B076CB7EE6}" dt="2022-04-11T08:04:58.118" v="94"/>
          <ac:spMkLst>
            <pc:docMk/>
            <pc:sldMk cId="982295454" sldId="297"/>
            <ac:spMk id="9" creationId="{7C10AD3D-FDF5-400E-A041-A5D58716F9FD}"/>
          </ac:spMkLst>
        </pc:spChg>
        <pc:spChg chg="mod">
          <ac:chgData name="حصه بنت العتيبي" userId="c1fe605c-1aaf-4791-a440-af891effc177" providerId="ADAL" clId="{9A7AF211-AEDF-4B32-89A5-28B076CB7EE6}" dt="2022-04-11T08:04:58.118" v="94"/>
          <ac:spMkLst>
            <pc:docMk/>
            <pc:sldMk cId="982295454" sldId="297"/>
            <ac:spMk id="10" creationId="{177CC8AE-FEF8-4019-BAB4-56F23C74A925}"/>
          </ac:spMkLst>
        </pc:spChg>
        <pc:spChg chg="add del mod">
          <ac:chgData name="حصه بنت العتيبي" userId="c1fe605c-1aaf-4791-a440-af891effc177" providerId="ADAL" clId="{9A7AF211-AEDF-4B32-89A5-28B076CB7EE6}" dt="2022-04-11T08:08:36.304" v="135" actId="21"/>
          <ac:spMkLst>
            <pc:docMk/>
            <pc:sldMk cId="982295454" sldId="297"/>
            <ac:spMk id="11" creationId="{2234DC68-3B0C-4CDD-8EDA-5F3292F13147}"/>
          </ac:spMkLst>
        </pc:spChg>
        <pc:spChg chg="mod">
          <ac:chgData name="حصه بنت العتيبي" userId="c1fe605c-1aaf-4791-a440-af891effc177" providerId="ADAL" clId="{9A7AF211-AEDF-4B32-89A5-28B076CB7EE6}" dt="2022-04-11T08:58:48.079" v="151"/>
          <ac:spMkLst>
            <pc:docMk/>
            <pc:sldMk cId="982295454" sldId="297"/>
            <ac:spMk id="13" creationId="{DC80B736-E4DA-41DB-8EA8-2E1E7FF0EF73}"/>
          </ac:spMkLst>
        </pc:spChg>
        <pc:grpChg chg="add mod">
          <ac:chgData name="حصه بنت العتيبي" userId="c1fe605c-1aaf-4791-a440-af891effc177" providerId="ADAL" clId="{9A7AF211-AEDF-4B32-89A5-28B076CB7EE6}" dt="2022-04-11T18:26:12.033" v="285" actId="1076"/>
          <ac:grpSpMkLst>
            <pc:docMk/>
            <pc:sldMk cId="982295454" sldId="297"/>
            <ac:grpSpMk id="6" creationId="{1CA859C1-F4EF-415A-94CA-F71036D424F7}"/>
          </ac:grpSpMkLst>
        </pc:grpChg>
        <pc:grpChg chg="add mod">
          <ac:chgData name="حصه بنت العتيبي" userId="c1fe605c-1aaf-4791-a440-af891effc177" providerId="ADAL" clId="{9A7AF211-AEDF-4B32-89A5-28B076CB7EE6}" dt="2022-04-11T08:58:51.378" v="152" actId="1076"/>
          <ac:grpSpMkLst>
            <pc:docMk/>
            <pc:sldMk cId="982295454" sldId="297"/>
            <ac:grpSpMk id="11" creationId="{E5A963DD-D094-430D-91D8-2163B949956E}"/>
          </ac:grpSpMkLst>
        </pc:grpChg>
        <pc:picChg chg="add del mod modCrop">
          <ac:chgData name="حصه بنت العتيبي" userId="c1fe605c-1aaf-4791-a440-af891effc177" providerId="ADAL" clId="{9A7AF211-AEDF-4B32-89A5-28B076CB7EE6}" dt="2022-04-11T08:04:11.146" v="91"/>
          <ac:picMkLst>
            <pc:docMk/>
            <pc:sldMk cId="982295454" sldId="297"/>
            <ac:picMk id="3" creationId="{ADB6FB47-3C7E-48D7-B913-6E00D9E4AFB1}"/>
          </ac:picMkLst>
        </pc:picChg>
        <pc:picChg chg="mod">
          <ac:chgData name="حصه بنت العتيبي" userId="c1fe605c-1aaf-4791-a440-af891effc177" providerId="ADAL" clId="{9A7AF211-AEDF-4B32-89A5-28B076CB7EE6}" dt="2022-04-11T08:58:59.759" v="155" actId="14100"/>
          <ac:picMkLst>
            <pc:docMk/>
            <pc:sldMk cId="982295454" sldId="297"/>
            <ac:picMk id="5" creationId="{2BF42726-29FE-42D5-869A-89D18140F000}"/>
          </ac:picMkLst>
        </pc:picChg>
        <pc:picChg chg="mod">
          <ac:chgData name="حصه بنت العتيبي" userId="c1fe605c-1aaf-4791-a440-af891effc177" providerId="ADAL" clId="{9A7AF211-AEDF-4B32-89A5-28B076CB7EE6}" dt="2022-04-11T08:58:48.079" v="151"/>
          <ac:picMkLst>
            <pc:docMk/>
            <pc:sldMk cId="982295454" sldId="297"/>
            <ac:picMk id="12" creationId="{E4F71319-8450-48A1-9760-42E58011DA56}"/>
          </ac:picMkLst>
        </pc:picChg>
        <pc:picChg chg="add mod">
          <ac:chgData name="حصه بنت العتيبي" userId="c1fe605c-1aaf-4791-a440-af891effc177" providerId="ADAL" clId="{9A7AF211-AEDF-4B32-89A5-28B076CB7EE6}" dt="2022-04-11T18:44:02.204" v="373"/>
          <ac:picMkLst>
            <pc:docMk/>
            <pc:sldMk cId="982295454" sldId="297"/>
            <ac:picMk id="14" creationId="{F281175F-EE2F-4AE0-ABCA-65CE3CEFAC80}"/>
          </ac:picMkLst>
        </pc:picChg>
      </pc:sldChg>
      <pc:sldChg chg="addSp modSp new mod modTransition modAnim">
        <pc:chgData name="حصه بنت العتيبي" userId="c1fe605c-1aaf-4791-a440-af891effc177" providerId="ADAL" clId="{9A7AF211-AEDF-4B32-89A5-28B076CB7EE6}" dt="2022-04-11T18:45:01.530" v="376"/>
        <pc:sldMkLst>
          <pc:docMk/>
          <pc:sldMk cId="1570167296" sldId="298"/>
        </pc:sldMkLst>
        <pc:spChg chg="add mod">
          <ac:chgData name="حصه بنت العتيبي" userId="c1fe605c-1aaf-4791-a440-af891effc177" providerId="ADAL" clId="{9A7AF211-AEDF-4B32-89A5-28B076CB7EE6}" dt="2022-04-11T09:02:29.441" v="179" actId="1076"/>
          <ac:spMkLst>
            <pc:docMk/>
            <pc:sldMk cId="1570167296" sldId="298"/>
            <ac:spMk id="2" creationId="{6BE98914-BEEC-460A-BDF4-EF734C339042}"/>
          </ac:spMkLst>
        </pc:spChg>
        <pc:spChg chg="mod">
          <ac:chgData name="حصه بنت العتيبي" userId="c1fe605c-1aaf-4791-a440-af891effc177" providerId="ADAL" clId="{9A7AF211-AEDF-4B32-89A5-28B076CB7EE6}" dt="2022-04-11T08:58:33.475" v="149" actId="20577"/>
          <ac:spMkLst>
            <pc:docMk/>
            <pc:sldMk cId="1570167296" sldId="298"/>
            <ac:spMk id="5" creationId="{6C15BE5E-2978-4CF4-9780-4C902D2F5B3B}"/>
          </ac:spMkLst>
        </pc:spChg>
        <pc:spChg chg="add mod">
          <ac:chgData name="حصه بنت العتيبي" userId="c1fe605c-1aaf-4791-a440-af891effc177" providerId="ADAL" clId="{9A7AF211-AEDF-4B32-89A5-28B076CB7EE6}" dt="2022-04-11T09:05:45.089" v="198" actId="2710"/>
          <ac:spMkLst>
            <pc:docMk/>
            <pc:sldMk cId="1570167296" sldId="298"/>
            <ac:spMk id="7" creationId="{5B7E44AB-4150-4600-8471-0CD45454A372}"/>
          </ac:spMkLst>
        </pc:spChg>
        <pc:spChg chg="add mod">
          <ac:chgData name="حصه بنت العتيبي" userId="c1fe605c-1aaf-4791-a440-af891effc177" providerId="ADAL" clId="{9A7AF211-AEDF-4B32-89A5-28B076CB7EE6}" dt="2022-04-11T09:07:40.523" v="212" actId="1076"/>
          <ac:spMkLst>
            <pc:docMk/>
            <pc:sldMk cId="1570167296" sldId="298"/>
            <ac:spMk id="8" creationId="{7F25A046-0352-4688-9AA0-C606CF0A7DFE}"/>
          </ac:spMkLst>
        </pc:spChg>
        <pc:spChg chg="add mod">
          <ac:chgData name="حصه بنت العتيبي" userId="c1fe605c-1aaf-4791-a440-af891effc177" providerId="ADAL" clId="{9A7AF211-AEDF-4B32-89A5-28B076CB7EE6}" dt="2022-04-11T09:07:40.523" v="212" actId="1076"/>
          <ac:spMkLst>
            <pc:docMk/>
            <pc:sldMk cId="1570167296" sldId="298"/>
            <ac:spMk id="9" creationId="{A46DCAD7-1219-4430-9698-899F2A2AFDFA}"/>
          </ac:spMkLst>
        </pc:spChg>
        <pc:spChg chg="add mod">
          <ac:chgData name="حصه بنت العتيبي" userId="c1fe605c-1aaf-4791-a440-af891effc177" providerId="ADAL" clId="{9A7AF211-AEDF-4B32-89A5-28B076CB7EE6}" dt="2022-04-11T09:07:40.523" v="212" actId="1076"/>
          <ac:spMkLst>
            <pc:docMk/>
            <pc:sldMk cId="1570167296" sldId="298"/>
            <ac:spMk id="10" creationId="{F5CC3631-F906-40D6-AAC6-65A86B12D50F}"/>
          </ac:spMkLst>
        </pc:spChg>
        <pc:spChg chg="add mod">
          <ac:chgData name="حصه بنت العتيبي" userId="c1fe605c-1aaf-4791-a440-af891effc177" providerId="ADAL" clId="{9A7AF211-AEDF-4B32-89A5-28B076CB7EE6}" dt="2022-04-11T09:07:40.523" v="212" actId="1076"/>
          <ac:spMkLst>
            <pc:docMk/>
            <pc:sldMk cId="1570167296" sldId="298"/>
            <ac:spMk id="11" creationId="{1C5EFC88-F210-4930-9C50-8BB3AC3447A6}"/>
          </ac:spMkLst>
        </pc:spChg>
        <pc:grpChg chg="add mod">
          <ac:chgData name="حصه بنت العتيبي" userId="c1fe605c-1aaf-4791-a440-af891effc177" providerId="ADAL" clId="{9A7AF211-AEDF-4B32-89A5-28B076CB7EE6}" dt="2022-04-11T08:58:23.212" v="140"/>
          <ac:grpSpMkLst>
            <pc:docMk/>
            <pc:sldMk cId="1570167296" sldId="298"/>
            <ac:grpSpMk id="3" creationId="{75B28838-D09F-45C4-8C5C-DF5A78C5427F}"/>
          </ac:grpSpMkLst>
        </pc:grpChg>
        <pc:picChg chg="mod">
          <ac:chgData name="حصه بنت العتيبي" userId="c1fe605c-1aaf-4791-a440-af891effc177" providerId="ADAL" clId="{9A7AF211-AEDF-4B32-89A5-28B076CB7EE6}" dt="2022-04-11T08:58:23.212" v="140"/>
          <ac:picMkLst>
            <pc:docMk/>
            <pc:sldMk cId="1570167296" sldId="298"/>
            <ac:picMk id="4" creationId="{43627D5E-4DEB-4F43-A7CE-8D2BBD53EAD6}"/>
          </ac:picMkLst>
        </pc:picChg>
        <pc:picChg chg="add mod">
          <ac:chgData name="حصه بنت العتيبي" userId="c1fe605c-1aaf-4791-a440-af891effc177" providerId="ADAL" clId="{9A7AF211-AEDF-4B32-89A5-28B076CB7EE6}" dt="2022-04-11T09:10:19.601" v="214" actId="1076"/>
          <ac:picMkLst>
            <pc:docMk/>
            <pc:sldMk cId="1570167296" sldId="298"/>
            <ac:picMk id="13" creationId="{5B8464F9-61E1-4F65-8D83-5CA76066771D}"/>
          </ac:picMkLst>
        </pc:picChg>
      </pc:sldChg>
      <pc:sldChg chg="addSp delSp modSp new mod modTransition delAnim modAnim">
        <pc:chgData name="حصه بنت العتيبي" userId="c1fe605c-1aaf-4791-a440-af891effc177" providerId="ADAL" clId="{9A7AF211-AEDF-4B32-89A5-28B076CB7EE6}" dt="2022-04-11T18:57:16.663" v="446" actId="1076"/>
        <pc:sldMkLst>
          <pc:docMk/>
          <pc:sldMk cId="2736341279" sldId="299"/>
        </pc:sldMkLst>
        <pc:spChg chg="add del mod">
          <ac:chgData name="حصه بنت العتيبي" userId="c1fe605c-1aaf-4791-a440-af891effc177" providerId="ADAL" clId="{9A7AF211-AEDF-4B32-89A5-28B076CB7EE6}" dt="2022-04-11T18:28:31.624" v="306" actId="478"/>
          <ac:spMkLst>
            <pc:docMk/>
            <pc:sldMk cId="2736341279" sldId="299"/>
            <ac:spMk id="2" creationId="{BC46E846-7A98-491B-B0FE-95B3B595EEE6}"/>
          </ac:spMkLst>
        </pc:spChg>
        <pc:spChg chg="add mod">
          <ac:chgData name="حصه بنت العتيبي" userId="c1fe605c-1aaf-4791-a440-af891effc177" providerId="ADAL" clId="{9A7AF211-AEDF-4B32-89A5-28B076CB7EE6}" dt="2022-04-11T09:20:31.564" v="255" actId="1076"/>
          <ac:spMkLst>
            <pc:docMk/>
            <pc:sldMk cId="2736341279" sldId="299"/>
            <ac:spMk id="6" creationId="{55B1C176-28C6-4E39-9063-59F5A7355086}"/>
          </ac:spMkLst>
        </pc:spChg>
        <pc:spChg chg="add del mod">
          <ac:chgData name="حصه بنت العتيبي" userId="c1fe605c-1aaf-4791-a440-af891effc177" providerId="ADAL" clId="{9A7AF211-AEDF-4B32-89A5-28B076CB7EE6}" dt="2022-04-11T09:19:35.023" v="250" actId="478"/>
          <ac:spMkLst>
            <pc:docMk/>
            <pc:sldMk cId="2736341279" sldId="299"/>
            <ac:spMk id="7" creationId="{525B1D0D-5C66-4ECE-A120-07CC72B42A4D}"/>
          </ac:spMkLst>
        </pc:spChg>
        <pc:spChg chg="add mod">
          <ac:chgData name="حصه بنت العتيبي" userId="c1fe605c-1aaf-4791-a440-af891effc177" providerId="ADAL" clId="{9A7AF211-AEDF-4B32-89A5-28B076CB7EE6}" dt="2022-04-11T09:20:52.842" v="258" actId="208"/>
          <ac:spMkLst>
            <pc:docMk/>
            <pc:sldMk cId="2736341279" sldId="299"/>
            <ac:spMk id="8" creationId="{A2598516-F607-4CF5-85EE-9B2B8B5EDBC1}"/>
          </ac:spMkLst>
        </pc:spChg>
        <pc:spChg chg="add mod">
          <ac:chgData name="حصه بنت العتيبي" userId="c1fe605c-1aaf-4791-a440-af891effc177" providerId="ADAL" clId="{9A7AF211-AEDF-4B32-89A5-28B076CB7EE6}" dt="2022-04-11T09:21:10.729" v="260" actId="208"/>
          <ac:spMkLst>
            <pc:docMk/>
            <pc:sldMk cId="2736341279" sldId="299"/>
            <ac:spMk id="9" creationId="{22623066-D72C-497B-857D-B1C2E3280B61}"/>
          </ac:spMkLst>
        </pc:spChg>
        <pc:spChg chg="add mod">
          <ac:chgData name="حصه بنت العتيبي" userId="c1fe605c-1aaf-4791-a440-af891effc177" providerId="ADAL" clId="{9A7AF211-AEDF-4B32-89A5-28B076CB7EE6}" dt="2022-04-11T18:33:48.931" v="342" actId="1076"/>
          <ac:spMkLst>
            <pc:docMk/>
            <pc:sldMk cId="2736341279" sldId="299"/>
            <ac:spMk id="10" creationId="{88FE8245-2E13-4CE3-B882-0C048FA0EF87}"/>
          </ac:spMkLst>
        </pc:spChg>
        <pc:spChg chg="add mod">
          <ac:chgData name="حصه بنت العتيبي" userId="c1fe605c-1aaf-4791-a440-af891effc177" providerId="ADAL" clId="{9A7AF211-AEDF-4B32-89A5-28B076CB7EE6}" dt="2022-04-11T18:27:21.057" v="297" actId="1076"/>
          <ac:spMkLst>
            <pc:docMk/>
            <pc:sldMk cId="2736341279" sldId="299"/>
            <ac:spMk id="11" creationId="{9302A895-6BA0-43E3-B442-EACD9F6EEE1D}"/>
          </ac:spMkLst>
        </pc:spChg>
        <pc:spChg chg="add mod">
          <ac:chgData name="حصه بنت العتيبي" userId="c1fe605c-1aaf-4791-a440-af891effc177" providerId="ADAL" clId="{9A7AF211-AEDF-4B32-89A5-28B076CB7EE6}" dt="2022-04-11T18:27:25.985" v="298" actId="403"/>
          <ac:spMkLst>
            <pc:docMk/>
            <pc:sldMk cId="2736341279" sldId="299"/>
            <ac:spMk id="12" creationId="{DDC3D8EA-3CCF-4A3C-9544-DEF397758AA4}"/>
          </ac:spMkLst>
        </pc:spChg>
        <pc:picChg chg="add del mod modCrop">
          <ac:chgData name="حصه بنت العتيبي" userId="c1fe605c-1aaf-4791-a440-af891effc177" providerId="ADAL" clId="{9A7AF211-AEDF-4B32-89A5-28B076CB7EE6}" dt="2022-04-11T09:12:49.287" v="220" actId="478"/>
          <ac:picMkLst>
            <pc:docMk/>
            <pc:sldMk cId="2736341279" sldId="299"/>
            <ac:picMk id="3" creationId="{62CBF33F-05BE-4149-B7E0-0AB6E68B65D6}"/>
          </ac:picMkLst>
        </pc:picChg>
        <pc:picChg chg="add mod modCrop">
          <ac:chgData name="حصه بنت العتيبي" userId="c1fe605c-1aaf-4791-a440-af891effc177" providerId="ADAL" clId="{9A7AF211-AEDF-4B32-89A5-28B076CB7EE6}" dt="2022-04-11T09:13:25.305" v="227" actId="1076"/>
          <ac:picMkLst>
            <pc:docMk/>
            <pc:sldMk cId="2736341279" sldId="299"/>
            <ac:picMk id="5" creationId="{4FDE79E8-3C61-4AB2-9859-13D51CA739A2}"/>
          </ac:picMkLst>
        </pc:picChg>
        <pc:picChg chg="add mod modCrop">
          <ac:chgData name="حصه بنت العتيبي" userId="c1fe605c-1aaf-4791-a440-af891effc177" providerId="ADAL" clId="{9A7AF211-AEDF-4B32-89A5-28B076CB7EE6}" dt="2022-04-11T18:38:08.106" v="370" actId="1076"/>
          <ac:picMkLst>
            <pc:docMk/>
            <pc:sldMk cId="2736341279" sldId="299"/>
            <ac:picMk id="39" creationId="{9D0974FC-7210-4253-8C62-ED3ABA7C7823}"/>
          </ac:picMkLst>
        </pc:picChg>
        <pc:picChg chg="add mod">
          <ac:chgData name="حصه بنت العتيبي" userId="c1fe605c-1aaf-4791-a440-af891effc177" providerId="ADAL" clId="{9A7AF211-AEDF-4B32-89A5-28B076CB7EE6}" dt="2022-04-11T18:57:14.015" v="445" actId="1076"/>
          <ac:picMkLst>
            <pc:docMk/>
            <pc:sldMk cId="2736341279" sldId="299"/>
            <ac:picMk id="40" creationId="{AEA8C6D8-FA49-422B-9AA6-4FDF0A96210F}"/>
          </ac:picMkLst>
        </pc:picChg>
        <pc:picChg chg="add mod">
          <ac:chgData name="حصه بنت العتيبي" userId="c1fe605c-1aaf-4791-a440-af891effc177" providerId="ADAL" clId="{9A7AF211-AEDF-4B32-89A5-28B076CB7EE6}" dt="2022-04-11T18:57:16.663" v="446" actId="1076"/>
          <ac:picMkLst>
            <pc:docMk/>
            <pc:sldMk cId="2736341279" sldId="299"/>
            <ac:picMk id="41" creationId="{AB13DB33-8687-4819-8A57-B2023F15E416}"/>
          </ac:picMkLst>
        </pc:picChg>
        <pc:cxnChg chg="add mod">
          <ac:chgData name="حصه بنت العتيبي" userId="c1fe605c-1aaf-4791-a440-af891effc177" providerId="ADAL" clId="{9A7AF211-AEDF-4B32-89A5-28B076CB7EE6}" dt="2022-04-11T18:33:59.506" v="343" actId="1076"/>
          <ac:cxnSpMkLst>
            <pc:docMk/>
            <pc:sldMk cId="2736341279" sldId="299"/>
            <ac:cxnSpMk id="4" creationId="{7E1E1B7F-4BEE-489F-9451-FA2BBEBA1F4E}"/>
          </ac:cxnSpMkLst>
        </pc:cxnChg>
        <pc:cxnChg chg="add mod">
          <ac:chgData name="حصه بنت العتيبي" userId="c1fe605c-1aaf-4791-a440-af891effc177" providerId="ADAL" clId="{9A7AF211-AEDF-4B32-89A5-28B076CB7EE6}" dt="2022-04-11T18:34:26.248" v="348" actId="208"/>
          <ac:cxnSpMkLst>
            <pc:docMk/>
            <pc:sldMk cId="2736341279" sldId="299"/>
            <ac:cxnSpMk id="30" creationId="{D65EAC55-FA9C-4541-BB01-A4C2CBAC0300}"/>
          </ac:cxnSpMkLst>
        </pc:cxnChg>
        <pc:cxnChg chg="add mod">
          <ac:chgData name="حصه بنت العتيبي" userId="c1fe605c-1aaf-4791-a440-af891effc177" providerId="ADAL" clId="{9A7AF211-AEDF-4B32-89A5-28B076CB7EE6}" dt="2022-04-11T18:35:19.041" v="357" actId="208"/>
          <ac:cxnSpMkLst>
            <pc:docMk/>
            <pc:sldMk cId="2736341279" sldId="299"/>
            <ac:cxnSpMk id="33" creationId="{9B4DB4B6-371B-4DA0-A749-68B3F6F71BF7}"/>
          </ac:cxnSpMkLst>
        </pc:cxnChg>
      </pc:sldChg>
      <pc:sldMasterChg chg="addSp modSp mod">
        <pc:chgData name="حصه بنت العتيبي" userId="c1fe605c-1aaf-4791-a440-af891effc177" providerId="ADAL" clId="{9A7AF211-AEDF-4B32-89A5-28B076CB7EE6}" dt="2022-04-11T08:01:21.804" v="72" actId="207"/>
        <pc:sldMasterMkLst>
          <pc:docMk/>
          <pc:sldMasterMk cId="3165363465" sldId="2147483648"/>
        </pc:sldMasterMkLst>
        <pc:spChg chg="add mod">
          <ac:chgData name="حصه بنت العتيبي" userId="c1fe605c-1aaf-4791-a440-af891effc177" providerId="ADAL" clId="{9A7AF211-AEDF-4B32-89A5-28B076CB7EE6}" dt="2022-04-11T08:00:57.872" v="68" actId="113"/>
          <ac:spMkLst>
            <pc:docMk/>
            <pc:sldMasterMk cId="3165363465" sldId="2147483648"/>
            <ac:spMk id="7" creationId="{90D886A0-F9C8-4E1F-A3FD-48908D01B7EB}"/>
          </ac:spMkLst>
        </pc:spChg>
        <pc:spChg chg="add mod">
          <ac:chgData name="حصه بنت العتيبي" userId="c1fe605c-1aaf-4791-a440-af891effc177" providerId="ADAL" clId="{9A7AF211-AEDF-4B32-89A5-28B076CB7EE6}" dt="2022-04-11T08:01:21.804" v="72" actId="207"/>
          <ac:spMkLst>
            <pc:docMk/>
            <pc:sldMasterMk cId="3165363465" sldId="2147483648"/>
            <ac:spMk id="8" creationId="{46EFA12B-A071-40C3-8001-80406BF704A4}"/>
          </ac:spMkLst>
        </pc:spChg>
      </pc:sldMasterChg>
    </pc:docChg>
  </pc:docChgLst>
  <pc:docChgLst>
    <pc:chgData name="حصه بنت العتيبي" userId="c1fe605c-1aaf-4791-a440-af891effc177" providerId="ADAL" clId="{AC6F95E0-4976-4382-8E5A-1D8E7E65178D}"/>
    <pc:docChg chg="undo custSel addSld modSld sldOrd">
      <pc:chgData name="حصه بنت العتيبي" userId="c1fe605c-1aaf-4791-a440-af891effc177" providerId="ADAL" clId="{AC6F95E0-4976-4382-8E5A-1D8E7E65178D}" dt="2022-04-11T07:10:37.115" v="316" actId="1076"/>
      <pc:docMkLst>
        <pc:docMk/>
      </pc:docMkLst>
      <pc:sldChg chg="add">
        <pc:chgData name="حصه بنت العتيبي" userId="c1fe605c-1aaf-4791-a440-af891effc177" providerId="ADAL" clId="{AC6F95E0-4976-4382-8E5A-1D8E7E65178D}" dt="2022-04-11T06:08:16.231" v="0"/>
        <pc:sldMkLst>
          <pc:docMk/>
          <pc:sldMk cId="2193692751" sldId="258"/>
        </pc:sldMkLst>
      </pc:sldChg>
      <pc:sldChg chg="add">
        <pc:chgData name="حصه بنت العتيبي" userId="c1fe605c-1aaf-4791-a440-af891effc177" providerId="ADAL" clId="{AC6F95E0-4976-4382-8E5A-1D8E7E65178D}" dt="2022-04-11T06:08:21.441" v="1"/>
        <pc:sldMkLst>
          <pc:docMk/>
          <pc:sldMk cId="728238955" sldId="259"/>
        </pc:sldMkLst>
      </pc:sldChg>
      <pc:sldChg chg="add ord">
        <pc:chgData name="حصه بنت العتيبي" userId="c1fe605c-1aaf-4791-a440-af891effc177" providerId="ADAL" clId="{AC6F95E0-4976-4382-8E5A-1D8E7E65178D}" dt="2022-04-11T06:13:43.093" v="39"/>
        <pc:sldMkLst>
          <pc:docMk/>
          <pc:sldMk cId="3823081151" sldId="272"/>
        </pc:sldMkLst>
      </pc:sldChg>
      <pc:sldChg chg="addSp delSp modSp add mod">
        <pc:chgData name="حصه بنت العتيبي" userId="c1fe605c-1aaf-4791-a440-af891effc177" providerId="ADAL" clId="{AC6F95E0-4976-4382-8E5A-1D8E7E65178D}" dt="2022-04-11T07:10:37.115" v="316" actId="1076"/>
        <pc:sldMkLst>
          <pc:docMk/>
          <pc:sldMk cId="4246397294" sldId="277"/>
        </pc:sldMkLst>
        <pc:spChg chg="mod">
          <ac:chgData name="حصه بنت العتيبي" userId="c1fe605c-1aaf-4791-a440-af891effc177" providerId="ADAL" clId="{AC6F95E0-4976-4382-8E5A-1D8E7E65178D}" dt="2022-04-11T06:13:35.402" v="37" actId="1076"/>
          <ac:spMkLst>
            <pc:docMk/>
            <pc:sldMk cId="4246397294" sldId="277"/>
            <ac:spMk id="2" creationId="{590E41F0-01E2-4F63-A954-97A70271F3CD}"/>
          </ac:spMkLst>
        </pc:spChg>
        <pc:spChg chg="mod">
          <ac:chgData name="حصه بنت العتيبي" userId="c1fe605c-1aaf-4791-a440-af891effc177" providerId="ADAL" clId="{AC6F95E0-4976-4382-8E5A-1D8E7E65178D}" dt="2022-04-11T06:13:31.532" v="36" actId="1076"/>
          <ac:spMkLst>
            <pc:docMk/>
            <pc:sldMk cId="4246397294" sldId="277"/>
            <ac:spMk id="6" creationId="{24F03CAA-E51E-421D-8C63-876C92610B04}"/>
          </ac:spMkLst>
        </pc:spChg>
        <pc:spChg chg="mod">
          <ac:chgData name="حصه بنت العتيبي" userId="c1fe605c-1aaf-4791-a440-af891effc177" providerId="ADAL" clId="{AC6F95E0-4976-4382-8E5A-1D8E7E65178D}" dt="2022-04-11T06:30:10.102" v="161"/>
          <ac:spMkLst>
            <pc:docMk/>
            <pc:sldMk cId="4246397294" sldId="277"/>
            <ac:spMk id="14" creationId="{31B7BE44-85E9-4AC4-B7D0-3117A33AF630}"/>
          </ac:spMkLst>
        </pc:spChg>
        <pc:spChg chg="mod">
          <ac:chgData name="حصه بنت العتيبي" userId="c1fe605c-1aaf-4791-a440-af891effc177" providerId="ADAL" clId="{AC6F95E0-4976-4382-8E5A-1D8E7E65178D}" dt="2022-04-11T06:30:10.102" v="161"/>
          <ac:spMkLst>
            <pc:docMk/>
            <pc:sldMk cId="4246397294" sldId="277"/>
            <ac:spMk id="17" creationId="{4D398147-CBB4-4409-928B-8F2496B4907D}"/>
          </ac:spMkLst>
        </pc:spChg>
        <pc:spChg chg="mod">
          <ac:chgData name="حصه بنت العتيبي" userId="c1fe605c-1aaf-4791-a440-af891effc177" providerId="ADAL" clId="{AC6F95E0-4976-4382-8E5A-1D8E7E65178D}" dt="2022-04-11T06:30:10.102" v="161"/>
          <ac:spMkLst>
            <pc:docMk/>
            <pc:sldMk cId="4246397294" sldId="277"/>
            <ac:spMk id="20" creationId="{9A876688-35B0-45B0-B5EC-7C0BADB0DA48}"/>
          </ac:spMkLst>
        </pc:spChg>
        <pc:spChg chg="mod">
          <ac:chgData name="حصه بنت العتيبي" userId="c1fe605c-1aaf-4791-a440-af891effc177" providerId="ADAL" clId="{AC6F95E0-4976-4382-8E5A-1D8E7E65178D}" dt="2022-04-11T06:30:35.574" v="165"/>
          <ac:spMkLst>
            <pc:docMk/>
            <pc:sldMk cId="4246397294" sldId="277"/>
            <ac:spMk id="23" creationId="{ABE439FE-5D49-4526-9F63-92C675FA1052}"/>
          </ac:spMkLst>
        </pc:spChg>
        <pc:grpChg chg="del">
          <ac:chgData name="حصه بنت العتيبي" userId="c1fe605c-1aaf-4791-a440-af891effc177" providerId="ADAL" clId="{AC6F95E0-4976-4382-8E5A-1D8E7E65178D}" dt="2022-04-11T06:16:49.565" v="53" actId="21"/>
          <ac:grpSpMkLst>
            <pc:docMk/>
            <pc:sldMk cId="4246397294" sldId="277"/>
            <ac:grpSpMk id="8" creationId="{B9FD5BFA-423A-4F4C-A7B1-CFE4E5278801}"/>
          </ac:grpSpMkLst>
        </pc:grpChg>
        <pc:grpChg chg="add mod">
          <ac:chgData name="حصه بنت العتيبي" userId="c1fe605c-1aaf-4791-a440-af891effc177" providerId="ADAL" clId="{AC6F95E0-4976-4382-8E5A-1D8E7E65178D}" dt="2022-04-11T06:30:13.932" v="162" actId="1076"/>
          <ac:grpSpMkLst>
            <pc:docMk/>
            <pc:sldMk cId="4246397294" sldId="277"/>
            <ac:grpSpMk id="12" creationId="{57184826-CC2F-4932-A4E6-0EBD7820BAA8}"/>
          </ac:grpSpMkLst>
        </pc:grpChg>
        <pc:grpChg chg="add mod">
          <ac:chgData name="حصه بنت العتيبي" userId="c1fe605c-1aaf-4791-a440-af891effc177" providerId="ADAL" clId="{AC6F95E0-4976-4382-8E5A-1D8E7E65178D}" dt="2022-04-11T06:30:13.932" v="162" actId="1076"/>
          <ac:grpSpMkLst>
            <pc:docMk/>
            <pc:sldMk cId="4246397294" sldId="277"/>
            <ac:grpSpMk id="15" creationId="{D3E20038-A52F-414E-B592-ACFBC381B9FA}"/>
          </ac:grpSpMkLst>
        </pc:grpChg>
        <pc:grpChg chg="add mod">
          <ac:chgData name="حصه بنت العتيبي" userId="c1fe605c-1aaf-4791-a440-af891effc177" providerId="ADAL" clId="{AC6F95E0-4976-4382-8E5A-1D8E7E65178D}" dt="2022-04-11T06:30:13.932" v="162" actId="1076"/>
          <ac:grpSpMkLst>
            <pc:docMk/>
            <pc:sldMk cId="4246397294" sldId="277"/>
            <ac:grpSpMk id="18" creationId="{8CF4E230-EE14-4EDE-AF41-154D25858F63}"/>
          </ac:grpSpMkLst>
        </pc:grpChg>
        <pc:grpChg chg="add mod">
          <ac:chgData name="حصه بنت العتيبي" userId="c1fe605c-1aaf-4791-a440-af891effc177" providerId="ADAL" clId="{AC6F95E0-4976-4382-8E5A-1D8E7E65178D}" dt="2022-04-11T06:30:38.745" v="166" actId="1076"/>
          <ac:grpSpMkLst>
            <pc:docMk/>
            <pc:sldMk cId="4246397294" sldId="277"/>
            <ac:grpSpMk id="21" creationId="{4D453EEA-41AC-43A6-860B-E90A3DE3C1F0}"/>
          </ac:grpSpMkLst>
        </pc:grpChg>
        <pc:picChg chg="del">
          <ac:chgData name="حصه بنت العتيبي" userId="c1fe605c-1aaf-4791-a440-af891effc177" providerId="ADAL" clId="{AC6F95E0-4976-4382-8E5A-1D8E7E65178D}" dt="2022-04-11T06:30:15.081" v="163" actId="478"/>
          <ac:picMkLst>
            <pc:docMk/>
            <pc:sldMk cId="4246397294" sldId="277"/>
            <ac:picMk id="11" creationId="{1C5174D1-BD02-4BBD-804F-3619EA277CD1}"/>
          </ac:picMkLst>
        </pc:picChg>
        <pc:picChg chg="mod">
          <ac:chgData name="حصه بنت العتيبي" userId="c1fe605c-1aaf-4791-a440-af891effc177" providerId="ADAL" clId="{AC6F95E0-4976-4382-8E5A-1D8E7E65178D}" dt="2022-04-11T06:30:10.102" v="161"/>
          <ac:picMkLst>
            <pc:docMk/>
            <pc:sldMk cId="4246397294" sldId="277"/>
            <ac:picMk id="13" creationId="{71E51F1F-A9CD-45CD-A1FA-F7C267F23A63}"/>
          </ac:picMkLst>
        </pc:picChg>
        <pc:picChg chg="mod">
          <ac:chgData name="حصه بنت العتيبي" userId="c1fe605c-1aaf-4791-a440-af891effc177" providerId="ADAL" clId="{AC6F95E0-4976-4382-8E5A-1D8E7E65178D}" dt="2022-04-11T06:30:10.102" v="161"/>
          <ac:picMkLst>
            <pc:docMk/>
            <pc:sldMk cId="4246397294" sldId="277"/>
            <ac:picMk id="16" creationId="{CF3C8F05-7CB6-4E2A-926F-DA5D8AA8303D}"/>
          </ac:picMkLst>
        </pc:picChg>
        <pc:picChg chg="mod">
          <ac:chgData name="حصه بنت العتيبي" userId="c1fe605c-1aaf-4791-a440-af891effc177" providerId="ADAL" clId="{AC6F95E0-4976-4382-8E5A-1D8E7E65178D}" dt="2022-04-11T06:30:10.102" v="161"/>
          <ac:picMkLst>
            <pc:docMk/>
            <pc:sldMk cId="4246397294" sldId="277"/>
            <ac:picMk id="19" creationId="{A1F0DF20-41D5-4F72-A131-AF670CFAE838}"/>
          </ac:picMkLst>
        </pc:picChg>
        <pc:picChg chg="mod">
          <ac:chgData name="حصه بنت العتيبي" userId="c1fe605c-1aaf-4791-a440-af891effc177" providerId="ADAL" clId="{AC6F95E0-4976-4382-8E5A-1D8E7E65178D}" dt="2022-04-11T06:30:35.574" v="165"/>
          <ac:picMkLst>
            <pc:docMk/>
            <pc:sldMk cId="4246397294" sldId="277"/>
            <ac:picMk id="22" creationId="{E48C75EB-E1DA-46F1-8F77-302B5E859BD2}"/>
          </ac:picMkLst>
        </pc:picChg>
        <pc:picChg chg="add mod">
          <ac:chgData name="حصه بنت العتيبي" userId="c1fe605c-1aaf-4791-a440-af891effc177" providerId="ADAL" clId="{AC6F95E0-4976-4382-8E5A-1D8E7E65178D}" dt="2022-04-11T07:10:37.115" v="316" actId="1076"/>
          <ac:picMkLst>
            <pc:docMk/>
            <pc:sldMk cId="4246397294" sldId="277"/>
            <ac:picMk id="24" creationId="{5D0B2BEC-5B57-4957-8829-1DB991030087}"/>
          </ac:picMkLst>
        </pc:picChg>
      </pc:sldChg>
      <pc:sldChg chg="addSp delSp modSp add mod delAnim">
        <pc:chgData name="حصه بنت العتيبي" userId="c1fe605c-1aaf-4791-a440-af891effc177" providerId="ADAL" clId="{AC6F95E0-4976-4382-8E5A-1D8E7E65178D}" dt="2022-04-11T06:12:34.157" v="32" actId="1076"/>
        <pc:sldMkLst>
          <pc:docMk/>
          <pc:sldMk cId="3158717249" sldId="278"/>
        </pc:sldMkLst>
        <pc:spChg chg="mod">
          <ac:chgData name="حصه بنت العتيبي" userId="c1fe605c-1aaf-4791-a440-af891effc177" providerId="ADAL" clId="{AC6F95E0-4976-4382-8E5A-1D8E7E65178D}" dt="2022-04-11T06:12:31.749" v="31" actId="1076"/>
          <ac:spMkLst>
            <pc:docMk/>
            <pc:sldMk cId="3158717249" sldId="278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AC6F95E0-4976-4382-8E5A-1D8E7E65178D}" dt="2022-04-11T06:09:23.565" v="24" actId="478"/>
          <ac:picMkLst>
            <pc:docMk/>
            <pc:sldMk cId="3158717249" sldId="278"/>
            <ac:picMk id="3" creationId="{E5E7C8FB-B558-4521-94A6-541ED06CC4F5}"/>
          </ac:picMkLst>
        </pc:picChg>
        <pc:picChg chg="add mod">
          <ac:chgData name="حصه بنت العتيبي" userId="c1fe605c-1aaf-4791-a440-af891effc177" providerId="ADAL" clId="{AC6F95E0-4976-4382-8E5A-1D8E7E65178D}" dt="2022-04-11T06:12:34.157" v="32" actId="1076"/>
          <ac:picMkLst>
            <pc:docMk/>
            <pc:sldMk cId="3158717249" sldId="278"/>
            <ac:picMk id="5" creationId="{B31A3C36-50AD-4423-B7E9-8DF5D74C112E}"/>
          </ac:picMkLst>
        </pc:picChg>
        <pc:picChg chg="del">
          <ac:chgData name="حصه بنت العتيبي" userId="c1fe605c-1aaf-4791-a440-af891effc177" providerId="ADAL" clId="{AC6F95E0-4976-4382-8E5A-1D8E7E65178D}" dt="2022-04-11T06:09:23.565" v="24" actId="478"/>
          <ac:picMkLst>
            <pc:docMk/>
            <pc:sldMk cId="3158717249" sldId="278"/>
            <ac:picMk id="6" creationId="{EB7C3645-5371-4514-8F86-7665EFEDC35C}"/>
          </ac:picMkLst>
        </pc:picChg>
        <pc:picChg chg="del">
          <ac:chgData name="حصه بنت العتيبي" userId="c1fe605c-1aaf-4791-a440-af891effc177" providerId="ADAL" clId="{AC6F95E0-4976-4382-8E5A-1D8E7E65178D}" dt="2022-04-11T06:09:23.565" v="24" actId="478"/>
          <ac:picMkLst>
            <pc:docMk/>
            <pc:sldMk cId="3158717249" sldId="278"/>
            <ac:picMk id="8" creationId="{BB8BDFCE-C903-4530-922C-A373CA771127}"/>
          </ac:picMkLst>
        </pc:picChg>
        <pc:picChg chg="del">
          <ac:chgData name="حصه بنت العتيبي" userId="c1fe605c-1aaf-4791-a440-af891effc177" providerId="ADAL" clId="{AC6F95E0-4976-4382-8E5A-1D8E7E65178D}" dt="2022-04-11T06:09:23.565" v="24" actId="478"/>
          <ac:picMkLst>
            <pc:docMk/>
            <pc:sldMk cId="3158717249" sldId="278"/>
            <ac:picMk id="10" creationId="{28F3569C-CD81-4214-8925-68BAF573F58D}"/>
          </ac:picMkLst>
        </pc:picChg>
      </pc:sldChg>
      <pc:sldChg chg="add">
        <pc:chgData name="حصه بنت العتيبي" userId="c1fe605c-1aaf-4791-a440-af891effc177" providerId="ADAL" clId="{AC6F95E0-4976-4382-8E5A-1D8E7E65178D}" dt="2022-04-11T06:08:47.746" v="8"/>
        <pc:sldMkLst>
          <pc:docMk/>
          <pc:sldMk cId="4101394281" sldId="280"/>
        </pc:sldMkLst>
      </pc:sldChg>
      <pc:sldChg chg="delSp add mod">
        <pc:chgData name="حصه بنت العتيبي" userId="c1fe605c-1aaf-4791-a440-af891effc177" providerId="ADAL" clId="{AC6F95E0-4976-4382-8E5A-1D8E7E65178D}" dt="2022-04-11T07:04:00.811" v="305" actId="478"/>
        <pc:sldMkLst>
          <pc:docMk/>
          <pc:sldMk cId="4023777125" sldId="288"/>
        </pc:sldMkLst>
        <pc:picChg chg="del">
          <ac:chgData name="حصه بنت العتيبي" userId="c1fe605c-1aaf-4791-a440-af891effc177" providerId="ADAL" clId="{AC6F95E0-4976-4382-8E5A-1D8E7E65178D}" dt="2022-04-11T07:04:00.811" v="305" actId="478"/>
          <ac:picMkLst>
            <pc:docMk/>
            <pc:sldMk cId="4023777125" sldId="288"/>
            <ac:picMk id="4" creationId="{35B84927-BF45-4D45-B3D8-E9A0C8B001F1}"/>
          </ac:picMkLst>
        </pc:picChg>
      </pc:sldChg>
      <pc:sldChg chg="add ord">
        <pc:chgData name="حصه بنت العتيبي" userId="c1fe605c-1aaf-4791-a440-af891effc177" providerId="ADAL" clId="{AC6F95E0-4976-4382-8E5A-1D8E7E65178D}" dt="2022-04-11T06:13:52.761" v="41"/>
        <pc:sldMkLst>
          <pc:docMk/>
          <pc:sldMk cId="1331461497" sldId="291"/>
        </pc:sldMkLst>
      </pc:sldChg>
      <pc:sldChg chg="add">
        <pc:chgData name="حصه بنت العتيبي" userId="c1fe605c-1aaf-4791-a440-af891effc177" providerId="ADAL" clId="{AC6F95E0-4976-4382-8E5A-1D8E7E65178D}" dt="2022-04-11T06:08:40.543" v="7"/>
        <pc:sldMkLst>
          <pc:docMk/>
          <pc:sldMk cId="41831731" sldId="292"/>
        </pc:sldMkLst>
      </pc:sldChg>
      <pc:sldChg chg="addSp delSp modSp new mod modTransition">
        <pc:chgData name="حصه بنت العتيبي" userId="c1fe605c-1aaf-4791-a440-af891effc177" providerId="ADAL" clId="{AC6F95E0-4976-4382-8E5A-1D8E7E65178D}" dt="2022-04-11T06:40:14.379" v="223" actId="1076"/>
        <pc:sldMkLst>
          <pc:docMk/>
          <pc:sldMk cId="2420973727" sldId="293"/>
        </pc:sldMkLst>
        <pc:spChg chg="add mod ord">
          <ac:chgData name="حصه بنت العتيبي" userId="c1fe605c-1aaf-4791-a440-af891effc177" providerId="ADAL" clId="{AC6F95E0-4976-4382-8E5A-1D8E7E65178D}" dt="2022-04-11T06:27:21.036" v="136" actId="14100"/>
          <ac:spMkLst>
            <pc:docMk/>
            <pc:sldMk cId="2420973727" sldId="293"/>
            <ac:spMk id="5" creationId="{95C12D64-4EB0-43F0-BFD7-6421E8E5924E}"/>
          </ac:spMkLst>
        </pc:spChg>
        <pc:spChg chg="mod">
          <ac:chgData name="حصه بنت العتيبي" userId="c1fe605c-1aaf-4791-a440-af891effc177" providerId="ADAL" clId="{AC6F95E0-4976-4382-8E5A-1D8E7E65178D}" dt="2022-04-11T06:17:15.767" v="64" actId="20577"/>
          <ac:spMkLst>
            <pc:docMk/>
            <pc:sldMk cId="2420973727" sldId="293"/>
            <ac:spMk id="8" creationId="{AC633CA1-164C-470B-AD84-02307D2798D4}"/>
          </ac:spMkLst>
        </pc:spChg>
        <pc:spChg chg="add mod">
          <ac:chgData name="حصه بنت العتيبي" userId="c1fe605c-1aaf-4791-a440-af891effc177" providerId="ADAL" clId="{AC6F95E0-4976-4382-8E5A-1D8E7E65178D}" dt="2022-04-11T06:25:06.950" v="101" actId="164"/>
          <ac:spMkLst>
            <pc:docMk/>
            <pc:sldMk cId="2420973727" sldId="293"/>
            <ac:spMk id="13" creationId="{ABD560EC-82F4-4B2F-8965-BD6073D0030D}"/>
          </ac:spMkLst>
        </pc:spChg>
        <pc:spChg chg="add del mod">
          <ac:chgData name="حصه بنت العتيبي" userId="c1fe605c-1aaf-4791-a440-af891effc177" providerId="ADAL" clId="{AC6F95E0-4976-4382-8E5A-1D8E7E65178D}" dt="2022-04-11T06:29:30.882" v="155" actId="478"/>
          <ac:spMkLst>
            <pc:docMk/>
            <pc:sldMk cId="2420973727" sldId="293"/>
            <ac:spMk id="15" creationId="{7EA2C061-1061-40D2-BA99-FCB6F162F519}"/>
          </ac:spMkLst>
        </pc:spChg>
        <pc:spChg chg="mod">
          <ac:chgData name="حصه بنت العتيبي" userId="c1fe605c-1aaf-4791-a440-af891effc177" providerId="ADAL" clId="{AC6F95E0-4976-4382-8E5A-1D8E7E65178D}" dt="2022-04-11T06:28:48.851" v="146" actId="2711"/>
          <ac:spMkLst>
            <pc:docMk/>
            <pc:sldMk cId="2420973727" sldId="293"/>
            <ac:spMk id="19" creationId="{83F5907E-F940-4D45-85C0-9BF00C31864A}"/>
          </ac:spMkLst>
        </pc:spChg>
        <pc:spChg chg="mod">
          <ac:chgData name="حصه بنت العتيبي" userId="c1fe605c-1aaf-4791-a440-af891effc177" providerId="ADAL" clId="{AC6F95E0-4976-4382-8E5A-1D8E7E65178D}" dt="2022-04-11T06:29:25.297" v="154" actId="1076"/>
          <ac:spMkLst>
            <pc:docMk/>
            <pc:sldMk cId="2420973727" sldId="293"/>
            <ac:spMk id="22" creationId="{CCA3253E-3C67-41F2-B9F0-4A1238202238}"/>
          </ac:spMkLst>
        </pc:spChg>
        <pc:spChg chg="mod">
          <ac:chgData name="حصه بنت العتيبي" userId="c1fe605c-1aaf-4791-a440-af891effc177" providerId="ADAL" clId="{AC6F95E0-4976-4382-8E5A-1D8E7E65178D}" dt="2022-04-11T06:40:09.452" v="222"/>
          <ac:spMkLst>
            <pc:docMk/>
            <pc:sldMk cId="2420973727" sldId="293"/>
            <ac:spMk id="25" creationId="{B3E9E514-FDC5-45FC-8E6A-4AA4308A4250}"/>
          </ac:spMkLst>
        </pc:spChg>
        <pc:grpChg chg="add del mod">
          <ac:chgData name="حصه بنت العتيبي" userId="c1fe605c-1aaf-4791-a440-af891effc177" providerId="ADAL" clId="{AC6F95E0-4976-4382-8E5A-1D8E7E65178D}" dt="2022-04-11T06:24:45.484" v="97" actId="478"/>
          <ac:grpSpMkLst>
            <pc:docMk/>
            <pc:sldMk cId="2420973727" sldId="293"/>
            <ac:grpSpMk id="6" creationId="{D7E76A6A-5468-42E9-B26A-807C59DAEFA8}"/>
          </ac:grpSpMkLst>
        </pc:grpChg>
        <pc:grpChg chg="add mod">
          <ac:chgData name="حصه بنت العتيبي" userId="c1fe605c-1aaf-4791-a440-af891effc177" providerId="ADAL" clId="{AC6F95E0-4976-4382-8E5A-1D8E7E65178D}" dt="2022-04-11T06:25:14.109" v="104" actId="14100"/>
          <ac:grpSpMkLst>
            <pc:docMk/>
            <pc:sldMk cId="2420973727" sldId="293"/>
            <ac:grpSpMk id="14" creationId="{E49F21E1-3CFB-49BC-B969-147919FFDC86}"/>
          </ac:grpSpMkLst>
        </pc:grpChg>
        <pc:grpChg chg="add mod">
          <ac:chgData name="حصه بنت العتيبي" userId="c1fe605c-1aaf-4791-a440-af891effc177" providerId="ADAL" clId="{AC6F95E0-4976-4382-8E5A-1D8E7E65178D}" dt="2022-04-11T06:27:29.047" v="138" actId="1076"/>
          <ac:grpSpMkLst>
            <pc:docMk/>
            <pc:sldMk cId="2420973727" sldId="293"/>
            <ac:grpSpMk id="16" creationId="{D547A8B0-B711-4A52-A63B-D749A1F13A78}"/>
          </ac:grpSpMkLst>
        </pc:grpChg>
        <pc:grpChg chg="add mod">
          <ac:chgData name="حصه بنت العتيبي" userId="c1fe605c-1aaf-4791-a440-af891effc177" providerId="ADAL" clId="{AC6F95E0-4976-4382-8E5A-1D8E7E65178D}" dt="2022-04-11T06:29:46.643" v="159"/>
          <ac:grpSpMkLst>
            <pc:docMk/>
            <pc:sldMk cId="2420973727" sldId="293"/>
            <ac:grpSpMk id="17" creationId="{491483A7-0196-4F6D-AE57-7E6DA0FEC5C2}"/>
          </ac:grpSpMkLst>
        </pc:grpChg>
        <pc:grpChg chg="add mod">
          <ac:chgData name="حصه بنت العتيبي" userId="c1fe605c-1aaf-4791-a440-af891effc177" providerId="ADAL" clId="{AC6F95E0-4976-4382-8E5A-1D8E7E65178D}" dt="2022-04-11T06:29:53.861" v="160"/>
          <ac:grpSpMkLst>
            <pc:docMk/>
            <pc:sldMk cId="2420973727" sldId="293"/>
            <ac:grpSpMk id="20" creationId="{FB22DD22-8DDB-4DB9-8BD7-4901EA326114}"/>
          </ac:grpSpMkLst>
        </pc:grpChg>
        <pc:grpChg chg="add mod">
          <ac:chgData name="حصه بنت العتيبي" userId="c1fe605c-1aaf-4791-a440-af891effc177" providerId="ADAL" clId="{AC6F95E0-4976-4382-8E5A-1D8E7E65178D}" dt="2022-04-11T06:40:14.379" v="223" actId="1076"/>
          <ac:grpSpMkLst>
            <pc:docMk/>
            <pc:sldMk cId="2420973727" sldId="293"/>
            <ac:grpSpMk id="23" creationId="{ED44DA7C-1026-4A5C-A628-E42934967830}"/>
          </ac:grpSpMkLst>
        </pc:grpChg>
        <pc:picChg chg="add mod modCrop">
          <ac:chgData name="حصه بنت العتيبي" userId="c1fe605c-1aaf-4791-a440-af891effc177" providerId="ADAL" clId="{AC6F95E0-4976-4382-8E5A-1D8E7E65178D}" dt="2022-04-11T06:15:40.925" v="50" actId="1076"/>
          <ac:picMkLst>
            <pc:docMk/>
            <pc:sldMk cId="2420973727" sldId="293"/>
            <ac:picMk id="3" creationId="{90AC4D80-8F5E-44C0-BB51-BBF6FC53AB20}"/>
          </ac:picMkLst>
        </pc:picChg>
        <pc:picChg chg="mod">
          <ac:chgData name="حصه بنت العتيبي" userId="c1fe605c-1aaf-4791-a440-af891effc177" providerId="ADAL" clId="{AC6F95E0-4976-4382-8E5A-1D8E7E65178D}" dt="2022-04-11T06:16:53.872" v="54"/>
          <ac:picMkLst>
            <pc:docMk/>
            <pc:sldMk cId="2420973727" sldId="293"/>
            <ac:picMk id="7" creationId="{C7DD8D85-1801-411A-BB56-CA59291F4FCF}"/>
          </ac:picMkLst>
        </pc:picChg>
        <pc:picChg chg="add mod">
          <ac:chgData name="حصه بنت العتيبي" userId="c1fe605c-1aaf-4791-a440-af891effc177" providerId="ADAL" clId="{AC6F95E0-4976-4382-8E5A-1D8E7E65178D}" dt="2022-04-11T06:27:23.591" v="137" actId="1076"/>
          <ac:picMkLst>
            <pc:docMk/>
            <pc:sldMk cId="2420973727" sldId="293"/>
            <ac:picMk id="10" creationId="{0D631334-8033-4EF7-9F0D-6E228ED2E6A4}"/>
          </ac:picMkLst>
        </pc:picChg>
        <pc:picChg chg="add mod modCrop">
          <ac:chgData name="حصه بنت العتيبي" userId="c1fe605c-1aaf-4791-a440-af891effc177" providerId="ADAL" clId="{AC6F95E0-4976-4382-8E5A-1D8E7E65178D}" dt="2022-04-11T06:25:06.950" v="101" actId="164"/>
          <ac:picMkLst>
            <pc:docMk/>
            <pc:sldMk cId="2420973727" sldId="293"/>
            <ac:picMk id="12" creationId="{2CD9BBA5-9F06-4C13-878B-F3825E5D8FF8}"/>
          </ac:picMkLst>
        </pc:picChg>
        <pc:picChg chg="mod">
          <ac:chgData name="حصه بنت العتيبي" userId="c1fe605c-1aaf-4791-a440-af891effc177" providerId="ADAL" clId="{AC6F95E0-4976-4382-8E5A-1D8E7E65178D}" dt="2022-04-11T06:27:34.578" v="139"/>
          <ac:picMkLst>
            <pc:docMk/>
            <pc:sldMk cId="2420973727" sldId="293"/>
            <ac:picMk id="18" creationId="{83D5106B-4BBF-447F-A746-9EAC77EFAF5D}"/>
          </ac:picMkLst>
        </pc:picChg>
        <pc:picChg chg="mod">
          <ac:chgData name="حصه بنت العتيبي" userId="c1fe605c-1aaf-4791-a440-af891effc177" providerId="ADAL" clId="{AC6F95E0-4976-4382-8E5A-1D8E7E65178D}" dt="2022-04-11T06:28:56.422" v="148"/>
          <ac:picMkLst>
            <pc:docMk/>
            <pc:sldMk cId="2420973727" sldId="293"/>
            <ac:picMk id="21" creationId="{D5118CBF-DD0C-46F0-A771-B165FC5CDAC1}"/>
          </ac:picMkLst>
        </pc:picChg>
        <pc:picChg chg="mod">
          <ac:chgData name="حصه بنت العتيبي" userId="c1fe605c-1aaf-4791-a440-af891effc177" providerId="ADAL" clId="{AC6F95E0-4976-4382-8E5A-1D8E7E65178D}" dt="2022-04-11T06:40:09.452" v="222"/>
          <ac:picMkLst>
            <pc:docMk/>
            <pc:sldMk cId="2420973727" sldId="293"/>
            <ac:picMk id="24" creationId="{0270B5C5-28C2-4161-843E-83FD786CF98D}"/>
          </ac:picMkLst>
        </pc:picChg>
      </pc:sldChg>
      <pc:sldChg chg="addSp modSp new mod modTransition modAnim">
        <pc:chgData name="حصه بنت العتيبي" userId="c1fe605c-1aaf-4791-a440-af891effc177" providerId="ADAL" clId="{AC6F95E0-4976-4382-8E5A-1D8E7E65178D}" dt="2022-04-11T06:39:53.854" v="221"/>
        <pc:sldMkLst>
          <pc:docMk/>
          <pc:sldMk cId="3135044811" sldId="294"/>
        </pc:sldMkLst>
        <pc:spChg chg="add mod ord">
          <ac:chgData name="حصه بنت العتيبي" userId="c1fe605c-1aaf-4791-a440-af891effc177" providerId="ADAL" clId="{AC6F95E0-4976-4382-8E5A-1D8E7E65178D}" dt="2022-04-11T06:39:15.672" v="205" actId="1076"/>
          <ac:spMkLst>
            <pc:docMk/>
            <pc:sldMk cId="3135044811" sldId="294"/>
            <ac:spMk id="3" creationId="{CD6355A4-C3D7-4A40-B633-3C881101C2E5}"/>
          </ac:spMkLst>
        </pc:spChg>
        <pc:spChg chg="mod">
          <ac:chgData name="حصه بنت العتيبي" userId="c1fe605c-1aaf-4791-a440-af891effc177" providerId="ADAL" clId="{AC6F95E0-4976-4382-8E5A-1D8E7E65178D}" dt="2022-04-11T06:39:37.881" v="220" actId="1076"/>
          <ac:spMkLst>
            <pc:docMk/>
            <pc:sldMk cId="3135044811" sldId="294"/>
            <ac:spMk id="10" creationId="{C988C908-56E3-4C1F-A8D6-A2CE588F5583}"/>
          </ac:spMkLst>
        </pc:spChg>
        <pc:grpChg chg="add mod">
          <ac:chgData name="حصه بنت العتيبي" userId="c1fe605c-1aaf-4791-a440-af891effc177" providerId="ADAL" clId="{AC6F95E0-4976-4382-8E5A-1D8E7E65178D}" dt="2022-04-11T06:39:05.691" v="203" actId="14100"/>
          <ac:grpSpMkLst>
            <pc:docMk/>
            <pc:sldMk cId="3135044811" sldId="294"/>
            <ac:grpSpMk id="8" creationId="{ECE39D4E-D093-4F31-9680-26B44E09B01B}"/>
          </ac:grpSpMkLst>
        </pc:grpChg>
        <pc:picChg chg="add mod">
          <ac:chgData name="حصه بنت العتيبي" userId="c1fe605c-1aaf-4791-a440-af891effc177" providerId="ADAL" clId="{AC6F95E0-4976-4382-8E5A-1D8E7E65178D}" dt="2022-04-11T06:34:05.598" v="184" actId="14100"/>
          <ac:picMkLst>
            <pc:docMk/>
            <pc:sldMk cId="3135044811" sldId="294"/>
            <ac:picMk id="4" creationId="{6C98120B-3139-44DC-9F9D-936D98C18E7E}"/>
          </ac:picMkLst>
        </pc:picChg>
        <pc:picChg chg="add mod">
          <ac:chgData name="حصه بنت العتيبي" userId="c1fe605c-1aaf-4791-a440-af891effc177" providerId="ADAL" clId="{AC6F95E0-4976-4382-8E5A-1D8E7E65178D}" dt="2022-04-11T06:35:29.934" v="190" actId="1076"/>
          <ac:picMkLst>
            <pc:docMk/>
            <pc:sldMk cId="3135044811" sldId="294"/>
            <ac:picMk id="5" creationId="{BAF29906-CDDD-4C61-86ED-7700A0767E0D}"/>
          </ac:picMkLst>
        </pc:picChg>
        <pc:picChg chg="add mod">
          <ac:chgData name="حصه بنت العتيبي" userId="c1fe605c-1aaf-4791-a440-af891effc177" providerId="ADAL" clId="{AC6F95E0-4976-4382-8E5A-1D8E7E65178D}" dt="2022-04-11T06:38:44.881" v="201" actId="1076"/>
          <ac:picMkLst>
            <pc:docMk/>
            <pc:sldMk cId="3135044811" sldId="294"/>
            <ac:picMk id="7" creationId="{246E9F47-0FD5-48D5-A27A-29714DFBB10B}"/>
          </ac:picMkLst>
        </pc:picChg>
        <pc:picChg chg="mod">
          <ac:chgData name="حصه بنت العتيبي" userId="c1fe605c-1aaf-4791-a440-af891effc177" providerId="ADAL" clId="{AC6F95E0-4976-4382-8E5A-1D8E7E65178D}" dt="2022-04-11T06:38:58.148" v="202"/>
          <ac:picMkLst>
            <pc:docMk/>
            <pc:sldMk cId="3135044811" sldId="294"/>
            <ac:picMk id="9" creationId="{0AB63A14-77D6-405B-A6D1-08EBE907AF23}"/>
          </ac:picMkLst>
        </pc:picChg>
      </pc:sldChg>
      <pc:sldChg chg="addSp delSp modSp new mod modAnim">
        <pc:chgData name="حصه بنت العتيبي" userId="c1fe605c-1aaf-4791-a440-af891effc177" providerId="ADAL" clId="{AC6F95E0-4976-4382-8E5A-1D8E7E65178D}" dt="2022-04-11T07:10:19.921" v="313" actId="1076"/>
        <pc:sldMkLst>
          <pc:docMk/>
          <pc:sldMk cId="647185664" sldId="295"/>
        </pc:sldMkLst>
        <pc:spChg chg="mod">
          <ac:chgData name="حصه بنت العتيبي" userId="c1fe605c-1aaf-4791-a440-af891effc177" providerId="ADAL" clId="{AC6F95E0-4976-4382-8E5A-1D8E7E65178D}" dt="2022-04-11T06:41:04.838" v="225"/>
          <ac:spMkLst>
            <pc:docMk/>
            <pc:sldMk cId="647185664" sldId="295"/>
            <ac:spMk id="4" creationId="{17EE3A90-86E7-4965-9F5F-F1F8DB39CF5E}"/>
          </ac:spMkLst>
        </pc:spChg>
        <pc:spChg chg="mod">
          <ac:chgData name="حصه بنت العتيبي" userId="c1fe605c-1aaf-4791-a440-af891effc177" providerId="ADAL" clId="{AC6F95E0-4976-4382-8E5A-1D8E7E65178D}" dt="2022-04-11T06:41:04.838" v="225"/>
          <ac:spMkLst>
            <pc:docMk/>
            <pc:sldMk cId="647185664" sldId="295"/>
            <ac:spMk id="7" creationId="{186BA1A2-70D8-4AEE-BFE9-60C471B09E0E}"/>
          </ac:spMkLst>
        </pc:spChg>
        <pc:spChg chg="mod">
          <ac:chgData name="حصه بنت العتيبي" userId="c1fe605c-1aaf-4791-a440-af891effc177" providerId="ADAL" clId="{AC6F95E0-4976-4382-8E5A-1D8E7E65178D}" dt="2022-04-11T06:41:04.838" v="225"/>
          <ac:spMkLst>
            <pc:docMk/>
            <pc:sldMk cId="647185664" sldId="295"/>
            <ac:spMk id="10" creationId="{FA89403B-BF30-4E59-8B1A-BF5E9691012C}"/>
          </ac:spMkLst>
        </pc:spChg>
        <pc:spChg chg="mod">
          <ac:chgData name="حصه بنت العتيبي" userId="c1fe605c-1aaf-4791-a440-af891effc177" providerId="ADAL" clId="{AC6F95E0-4976-4382-8E5A-1D8E7E65178D}" dt="2022-04-11T06:41:04.838" v="225"/>
          <ac:spMkLst>
            <pc:docMk/>
            <pc:sldMk cId="647185664" sldId="295"/>
            <ac:spMk id="13" creationId="{DF719DFF-A492-43D8-A8CC-369C4B2BE9BD}"/>
          </ac:spMkLst>
        </pc:spChg>
        <pc:spChg chg="mod">
          <ac:chgData name="حصه بنت العتيبي" userId="c1fe605c-1aaf-4791-a440-af891effc177" providerId="ADAL" clId="{AC6F95E0-4976-4382-8E5A-1D8E7E65178D}" dt="2022-04-11T06:41:40.469" v="234" actId="20577"/>
          <ac:spMkLst>
            <pc:docMk/>
            <pc:sldMk cId="647185664" sldId="295"/>
            <ac:spMk id="16" creationId="{E47DC7D3-EEE3-4814-AB62-81543B764133}"/>
          </ac:spMkLst>
        </pc:spChg>
        <pc:spChg chg="add mod">
          <ac:chgData name="حصه بنت العتيبي" userId="c1fe605c-1aaf-4791-a440-af891effc177" providerId="ADAL" clId="{AC6F95E0-4976-4382-8E5A-1D8E7E65178D}" dt="2022-04-11T06:44:17.030" v="243" actId="207"/>
          <ac:spMkLst>
            <pc:docMk/>
            <pc:sldMk cId="647185664" sldId="295"/>
            <ac:spMk id="18" creationId="{B15BB8BD-E0A3-4A31-978D-90CF452F86BE}"/>
          </ac:spMkLst>
        </pc:spChg>
        <pc:spChg chg="add mod">
          <ac:chgData name="حصه بنت العتيبي" userId="c1fe605c-1aaf-4791-a440-af891effc177" providerId="ADAL" clId="{AC6F95E0-4976-4382-8E5A-1D8E7E65178D}" dt="2022-04-11T06:47:23.887" v="270" actId="1076"/>
          <ac:spMkLst>
            <pc:docMk/>
            <pc:sldMk cId="647185664" sldId="295"/>
            <ac:spMk id="19" creationId="{E6BA452D-268C-48DD-B23F-43FC2035A30B}"/>
          </ac:spMkLst>
        </pc:spChg>
        <pc:spChg chg="add del mod">
          <ac:chgData name="حصه بنت العتيبي" userId="c1fe605c-1aaf-4791-a440-af891effc177" providerId="ADAL" clId="{AC6F95E0-4976-4382-8E5A-1D8E7E65178D}" dt="2022-04-11T06:47:06.889" v="265" actId="478"/>
          <ac:spMkLst>
            <pc:docMk/>
            <pc:sldMk cId="647185664" sldId="295"/>
            <ac:spMk id="20" creationId="{BBD29073-39E4-41DC-AE68-26BBE718FB84}"/>
          </ac:spMkLst>
        </pc:spChg>
        <pc:grpChg chg="add mod">
          <ac:chgData name="حصه بنت العتيبي" userId="c1fe605c-1aaf-4791-a440-af891effc177" providerId="ADAL" clId="{AC6F95E0-4976-4382-8E5A-1D8E7E65178D}" dt="2022-04-11T06:41:04.838" v="225"/>
          <ac:grpSpMkLst>
            <pc:docMk/>
            <pc:sldMk cId="647185664" sldId="295"/>
            <ac:grpSpMk id="2" creationId="{B932E93C-6A13-4EAA-8614-903E42D2AF30}"/>
          </ac:grpSpMkLst>
        </pc:grpChg>
        <pc:grpChg chg="add mod">
          <ac:chgData name="حصه بنت العتيبي" userId="c1fe605c-1aaf-4791-a440-af891effc177" providerId="ADAL" clId="{AC6F95E0-4976-4382-8E5A-1D8E7E65178D}" dt="2022-04-11T06:41:04.838" v="225"/>
          <ac:grpSpMkLst>
            <pc:docMk/>
            <pc:sldMk cId="647185664" sldId="295"/>
            <ac:grpSpMk id="5" creationId="{96F54214-9DE3-4E13-829C-475D82964B7A}"/>
          </ac:grpSpMkLst>
        </pc:grpChg>
        <pc:grpChg chg="add mod">
          <ac:chgData name="حصه بنت العتيبي" userId="c1fe605c-1aaf-4791-a440-af891effc177" providerId="ADAL" clId="{AC6F95E0-4976-4382-8E5A-1D8E7E65178D}" dt="2022-04-11T06:41:04.838" v="225"/>
          <ac:grpSpMkLst>
            <pc:docMk/>
            <pc:sldMk cId="647185664" sldId="295"/>
            <ac:grpSpMk id="8" creationId="{1EE73589-7E04-47F1-8C61-506F02BE5C6B}"/>
          </ac:grpSpMkLst>
        </pc:grpChg>
        <pc:grpChg chg="add mod">
          <ac:chgData name="حصه بنت العتيبي" userId="c1fe605c-1aaf-4791-a440-af891effc177" providerId="ADAL" clId="{AC6F95E0-4976-4382-8E5A-1D8E7E65178D}" dt="2022-04-11T06:41:04.838" v="225"/>
          <ac:grpSpMkLst>
            <pc:docMk/>
            <pc:sldMk cId="647185664" sldId="295"/>
            <ac:grpSpMk id="11" creationId="{05D41449-2309-4979-8455-98070EBD910B}"/>
          </ac:grpSpMkLst>
        </pc:grpChg>
        <pc:grpChg chg="add mod">
          <ac:chgData name="حصه بنت العتيبي" userId="c1fe605c-1aaf-4791-a440-af891effc177" providerId="ADAL" clId="{AC6F95E0-4976-4382-8E5A-1D8E7E65178D}" dt="2022-04-11T06:41:30.203" v="226"/>
          <ac:grpSpMkLst>
            <pc:docMk/>
            <pc:sldMk cId="647185664" sldId="295"/>
            <ac:grpSpMk id="14" creationId="{AB4284D5-4F49-489B-8C84-25502F8D484A}"/>
          </ac:grpSpMkLst>
        </pc:grpChg>
        <pc:picChg chg="mod">
          <ac:chgData name="حصه بنت العتيبي" userId="c1fe605c-1aaf-4791-a440-af891effc177" providerId="ADAL" clId="{AC6F95E0-4976-4382-8E5A-1D8E7E65178D}" dt="2022-04-11T06:41:04.838" v="225"/>
          <ac:picMkLst>
            <pc:docMk/>
            <pc:sldMk cId="647185664" sldId="295"/>
            <ac:picMk id="3" creationId="{2D73CB99-24C7-4A06-B08D-1F59A490A729}"/>
          </ac:picMkLst>
        </pc:picChg>
        <pc:picChg chg="mod">
          <ac:chgData name="حصه بنت العتيبي" userId="c1fe605c-1aaf-4791-a440-af891effc177" providerId="ADAL" clId="{AC6F95E0-4976-4382-8E5A-1D8E7E65178D}" dt="2022-04-11T06:41:04.838" v="225"/>
          <ac:picMkLst>
            <pc:docMk/>
            <pc:sldMk cId="647185664" sldId="295"/>
            <ac:picMk id="6" creationId="{655F5A30-4C3A-4D95-91D4-85CDE3AE4F57}"/>
          </ac:picMkLst>
        </pc:picChg>
        <pc:picChg chg="mod">
          <ac:chgData name="حصه بنت العتيبي" userId="c1fe605c-1aaf-4791-a440-af891effc177" providerId="ADAL" clId="{AC6F95E0-4976-4382-8E5A-1D8E7E65178D}" dt="2022-04-11T06:41:04.838" v="225"/>
          <ac:picMkLst>
            <pc:docMk/>
            <pc:sldMk cId="647185664" sldId="295"/>
            <ac:picMk id="9" creationId="{A2144B4E-FB1E-45B8-847C-5825D77714C6}"/>
          </ac:picMkLst>
        </pc:picChg>
        <pc:picChg chg="mod">
          <ac:chgData name="حصه بنت العتيبي" userId="c1fe605c-1aaf-4791-a440-af891effc177" providerId="ADAL" clId="{AC6F95E0-4976-4382-8E5A-1D8E7E65178D}" dt="2022-04-11T06:41:04.838" v="225"/>
          <ac:picMkLst>
            <pc:docMk/>
            <pc:sldMk cId="647185664" sldId="295"/>
            <ac:picMk id="12" creationId="{B9F22EB8-AC4C-49B8-B5BD-25F95ED3E3E0}"/>
          </ac:picMkLst>
        </pc:picChg>
        <pc:picChg chg="mod">
          <ac:chgData name="حصه بنت العتيبي" userId="c1fe605c-1aaf-4791-a440-af891effc177" providerId="ADAL" clId="{AC6F95E0-4976-4382-8E5A-1D8E7E65178D}" dt="2022-04-11T06:41:30.203" v="226"/>
          <ac:picMkLst>
            <pc:docMk/>
            <pc:sldMk cId="647185664" sldId="295"/>
            <ac:picMk id="15" creationId="{E419A56F-94C5-4C94-9FE4-C6E8032917E4}"/>
          </ac:picMkLst>
        </pc:picChg>
        <pc:picChg chg="add mod modCrop">
          <ac:chgData name="حصه بنت العتيبي" userId="c1fe605c-1aaf-4791-a440-af891effc177" providerId="ADAL" clId="{AC6F95E0-4976-4382-8E5A-1D8E7E65178D}" dt="2022-04-11T07:10:19.921" v="313" actId="1076"/>
          <ac:picMkLst>
            <pc:docMk/>
            <pc:sldMk cId="647185664" sldId="295"/>
            <ac:picMk id="31" creationId="{4CF6EAAE-7200-406C-9296-D81D6E2187F3}"/>
          </ac:picMkLst>
        </pc:picChg>
        <pc:cxnChg chg="add mod">
          <ac:chgData name="حصه بنت العتيبي" userId="c1fe605c-1aaf-4791-a440-af891effc177" providerId="ADAL" clId="{AC6F95E0-4976-4382-8E5A-1D8E7E65178D}" dt="2022-04-11T06:48:05.705" v="273" actId="1582"/>
          <ac:cxnSpMkLst>
            <pc:docMk/>
            <pc:sldMk cId="647185664" sldId="295"/>
            <ac:cxnSpMk id="22" creationId="{7185CB63-3010-4185-8CD4-B9AE70122B28}"/>
          </ac:cxnSpMkLst>
        </pc:cxnChg>
        <pc:cxnChg chg="add mod">
          <ac:chgData name="حصه بنت العتيبي" userId="c1fe605c-1aaf-4791-a440-af891effc177" providerId="ADAL" clId="{AC6F95E0-4976-4382-8E5A-1D8E7E65178D}" dt="2022-04-11T06:48:25.995" v="281"/>
          <ac:cxnSpMkLst>
            <pc:docMk/>
            <pc:sldMk cId="647185664" sldId="295"/>
            <ac:cxnSpMk id="23" creationId="{6FC14D9B-E7F5-4B26-815C-404F06D0FD6C}"/>
          </ac:cxnSpMkLst>
        </pc:cxnChg>
        <pc:cxnChg chg="add mod">
          <ac:chgData name="حصه بنت العتيبي" userId="c1fe605c-1aaf-4791-a440-af891effc177" providerId="ADAL" clId="{AC6F95E0-4976-4382-8E5A-1D8E7E65178D}" dt="2022-04-11T06:48:24.306" v="279"/>
          <ac:cxnSpMkLst>
            <pc:docMk/>
            <pc:sldMk cId="647185664" sldId="295"/>
            <ac:cxnSpMk id="24" creationId="{F94750F2-6DC3-4854-90F3-0B46187BC6E5}"/>
          </ac:cxnSpMkLst>
        </pc:cxnChg>
        <pc:cxnChg chg="add mod">
          <ac:chgData name="حصه بنت العتيبي" userId="c1fe605c-1aaf-4791-a440-af891effc177" providerId="ADAL" clId="{AC6F95E0-4976-4382-8E5A-1D8E7E65178D}" dt="2022-04-11T06:48:48.942" v="285" actId="1076"/>
          <ac:cxnSpMkLst>
            <pc:docMk/>
            <pc:sldMk cId="647185664" sldId="295"/>
            <ac:cxnSpMk id="25" creationId="{3096D9BE-EDF4-4BB1-AE57-D0E8DBD0F6CC}"/>
          </ac:cxnSpMkLst>
        </pc:cxnChg>
        <pc:cxnChg chg="add mod">
          <ac:chgData name="حصه بنت العتيبي" userId="c1fe605c-1aaf-4791-a440-af891effc177" providerId="ADAL" clId="{AC6F95E0-4976-4382-8E5A-1D8E7E65178D}" dt="2022-04-11T06:48:59.270" v="287" actId="1076"/>
          <ac:cxnSpMkLst>
            <pc:docMk/>
            <pc:sldMk cId="647185664" sldId="295"/>
            <ac:cxnSpMk id="26" creationId="{553DBF02-F0CE-4709-AAE4-0DA50DC18533}"/>
          </ac:cxnSpMkLst>
        </pc:cxnChg>
        <pc:cxnChg chg="add mod">
          <ac:chgData name="حصه بنت العتيبي" userId="c1fe605c-1aaf-4791-a440-af891effc177" providerId="ADAL" clId="{AC6F95E0-4976-4382-8E5A-1D8E7E65178D}" dt="2022-04-11T06:49:06.982" v="289" actId="1076"/>
          <ac:cxnSpMkLst>
            <pc:docMk/>
            <pc:sldMk cId="647185664" sldId="295"/>
            <ac:cxnSpMk id="27" creationId="{5BCA42BC-CD3B-4DCA-9ADC-FCA1B34E50F8}"/>
          </ac:cxnSpMkLst>
        </pc:cxnChg>
        <pc:cxnChg chg="add mod">
          <ac:chgData name="حصه بنت العتيبي" userId="c1fe605c-1aaf-4791-a440-af891effc177" providerId="ADAL" clId="{AC6F95E0-4976-4382-8E5A-1D8E7E65178D}" dt="2022-04-11T06:49:12.046" v="291" actId="1076"/>
          <ac:cxnSpMkLst>
            <pc:docMk/>
            <pc:sldMk cId="647185664" sldId="295"/>
            <ac:cxnSpMk id="28" creationId="{531DF223-34D9-4759-9624-4E4D1F2C1EC2}"/>
          </ac:cxnSpMkLst>
        </pc:cxnChg>
        <pc:cxnChg chg="add mod">
          <ac:chgData name="حصه بنت العتيبي" userId="c1fe605c-1aaf-4791-a440-af891effc177" providerId="ADAL" clId="{AC6F95E0-4976-4382-8E5A-1D8E7E65178D}" dt="2022-04-11T06:49:42.940" v="294" actId="1076"/>
          <ac:cxnSpMkLst>
            <pc:docMk/>
            <pc:sldMk cId="647185664" sldId="295"/>
            <ac:cxnSpMk id="29" creationId="{19016CC5-A174-4F0C-A658-E82614185051}"/>
          </ac:cxnSpMkLst>
        </pc:cxnChg>
      </pc:sldChg>
      <pc:sldChg chg="delSp modSp add mod delAnim">
        <pc:chgData name="حصه بنت العتيبي" userId="c1fe605c-1aaf-4791-a440-af891effc177" providerId="ADAL" clId="{AC6F95E0-4976-4382-8E5A-1D8E7E65178D}" dt="2022-04-11T06:52:54.201" v="304" actId="20577"/>
        <pc:sldMkLst>
          <pc:docMk/>
          <pc:sldMk cId="1643658587" sldId="296"/>
        </pc:sldMkLst>
        <pc:spChg chg="mod">
          <ac:chgData name="حصه بنت العتيبي" userId="c1fe605c-1aaf-4791-a440-af891effc177" providerId="ADAL" clId="{AC6F95E0-4976-4382-8E5A-1D8E7E65178D}" dt="2022-04-11T06:52:54.201" v="304" actId="20577"/>
          <ac:spMkLst>
            <pc:docMk/>
            <pc:sldMk cId="1643658587" sldId="296"/>
            <ac:spMk id="10" creationId="{C988C908-56E3-4C1F-A8D6-A2CE588F5583}"/>
          </ac:spMkLst>
        </pc:spChg>
        <pc:picChg chg="del">
          <ac:chgData name="حصه بنت العتيبي" userId="c1fe605c-1aaf-4791-a440-af891effc177" providerId="ADAL" clId="{AC6F95E0-4976-4382-8E5A-1D8E7E65178D}" dt="2022-04-11T06:52:49.483" v="303" actId="478"/>
          <ac:picMkLst>
            <pc:docMk/>
            <pc:sldMk cId="1643658587" sldId="296"/>
            <ac:picMk id="5" creationId="{BAF29906-CDDD-4C61-86ED-7700A0767E0D}"/>
          </ac:picMkLst>
        </pc:picChg>
        <pc:picChg chg="del">
          <ac:chgData name="حصه بنت العتيبي" userId="c1fe605c-1aaf-4791-a440-af891effc177" providerId="ADAL" clId="{AC6F95E0-4976-4382-8E5A-1D8E7E65178D}" dt="2022-04-11T06:52:49.483" v="303" actId="478"/>
          <ac:picMkLst>
            <pc:docMk/>
            <pc:sldMk cId="1643658587" sldId="296"/>
            <ac:picMk id="7" creationId="{246E9F47-0FD5-48D5-A27A-29714DFBB1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4373FCB-F4ED-4C5E-AEDD-50B12CB45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D73A47D-E6B7-4CC1-BA0D-285670FE6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E624C62-AA6D-46FC-9BB3-AF6B62BA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FEEECAA-3F71-4DAF-881E-74A5AAB6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7EFA1B5-0B91-4BF0-9858-8412CC0D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9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2C82693-5530-4557-809E-E20C9F7D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FD5802F-AD12-4DAF-9492-6DE550A8D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3719B00-243F-4A88-ABC9-FEB5B859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B82E880-021E-4493-AC6C-9CEFB50B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6E94A04-B5BE-4440-B7DA-BB8A78EE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67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D93D07F9-ACC0-428F-99EB-0A3959BCA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9D49DABE-784B-4B89-ACD2-8115F679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DC6CD9C-06CE-46A4-89AD-568CBF83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7D2EC-E838-4979-A040-6DA11E04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040C67C-3DB8-49D1-A659-8298D987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69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0269E0-1524-40C8-A854-5710AB48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8BA8B8C-1242-41EC-91D7-80A69D8E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85C8822-091E-49D6-AD1E-BFD3C0AC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B8DD904-DE18-4DBC-95D1-D2B0F14D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7E8236D-C883-4538-B7E8-0D8C3A5C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84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FC987FC-784F-45AB-9951-3991F93E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ED08FB2-C555-41CE-857A-7DA1E1CD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CD89B6B-85D7-43EB-BAAF-AF7E53D9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D02F92E-C508-4227-B2A9-9B1311A7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8CCB9EA-DD6F-4A5D-A626-73DB465C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29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9461C3F-B5B8-4182-B714-00F054AF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22C49B3-1AE5-4284-938A-A7EE34CE7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524836A4-E861-43AB-A7B7-FF33ABF73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6DF8AC1-3F16-48E0-87B9-313E04AF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920D537-F2FE-4549-99B2-A706539E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3F099D6-AF77-487D-8BB2-817B1179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4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E13BEC2-46D1-4513-9706-AAA052F8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FF587A7-ADE5-42DF-A913-5BE0B667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DAFBE644-0AE3-40F8-B601-C7C8B5CAE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720FDF6-0522-4664-8C6E-E671438E4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2DF9A374-A46D-4317-9D89-B16758B7C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C0620FB3-E4F2-419C-8B6C-AE1D5F13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D586A033-AC67-45BB-9753-4809649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72449334-177B-433C-8908-B8E4FC76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41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CE9AC09-9B5E-4FAF-A7B7-B99997F4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30D71D6D-C9D1-4E9D-A101-72BB8FEA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3EFCAAD7-84F8-48FB-816C-A15EC1E6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93AB5E6-88E6-4F27-B47F-94B7E25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36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11AFC196-E6D6-4999-BFBE-0886E2D4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6E12226A-A47A-4C9D-A647-0F0CBFB5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D6B40B54-DE66-484F-A03A-83052EED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01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8911A01-B2D9-4795-ABC8-90D55198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B6B3B25-9B5B-47CC-958F-7EB7ED9D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C349E6C-56C8-4C21-9A19-B6E65F54F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E870BA1-BAB2-49B0-BA24-69F5C991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A23ABA70-F9A6-4689-A700-4CFDA2DE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8B715DC-8832-4221-B68C-B3ED2194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41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8E3DBC8-3A02-4992-978F-A58C539D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7039CBDE-7F42-4DF8-9109-108BCB77D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73C15D13-717F-4286-B072-281F3E4D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EE6E53B4-E26D-453E-AA78-9B812C39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81C0A33F-5FE9-4733-ABE7-99D89AA4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4A4F27A-61AB-49F7-94D3-75774F00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45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36DF01A5-413D-4638-A3C0-A2AC8950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1F6AB58-BE1B-42F5-8C70-4EFDE46D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FB2B5BF-CA36-4A7F-A9C6-FE70929E1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41C8-D846-4074-85F8-38B7DCF3ACE3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AB4450D-3114-4E09-A2AA-FDE8ED6C6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E4D2804-E306-4D58-98BC-68183F3A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3DE1-8190-4208-A13E-2E2FE8588EA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90D886A0-F9C8-4E1F-A3FD-48908D01B7EB}"/>
              </a:ext>
            </a:extLst>
          </p:cNvPr>
          <p:cNvSpPr txBox="1"/>
          <p:nvPr userDrawn="1"/>
        </p:nvSpPr>
        <p:spPr>
          <a:xfrm>
            <a:off x="139149" y="6836567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46EFA12B-A071-40C3-8001-80406BF704A4}"/>
              </a:ext>
            </a:extLst>
          </p:cNvPr>
          <p:cNvSpPr txBox="1"/>
          <p:nvPr userDrawn="1"/>
        </p:nvSpPr>
        <p:spPr>
          <a:xfrm rot="16200000">
            <a:off x="10391745" y="5057745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wall.net/resource/1219316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emf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5AD14393-D3CC-4FB2-9863-86A41689CB70}"/>
              </a:ext>
            </a:extLst>
          </p:cNvPr>
          <p:cNvGrpSpPr/>
          <p:nvPr/>
        </p:nvGrpSpPr>
        <p:grpSpPr>
          <a:xfrm>
            <a:off x="75565" y="0"/>
            <a:ext cx="12116435" cy="6645275"/>
            <a:chOff x="75565" y="0"/>
            <a:chExt cx="12116435" cy="6645275"/>
          </a:xfrm>
        </p:grpSpPr>
        <p:pic>
          <p:nvPicPr>
            <p:cNvPr id="1026" name="Picture 2" descr="سكرابز رمضان ، فوانيس ، مدافع ، مخطوطات ، اشرطه ، سكرابز رمضاني جديد وحصري  | Flamingo wallpaper, Ramadan kareem, Clip art">
              <a:extLst>
                <a:ext uri="{FF2B5EF4-FFF2-40B4-BE49-F238E27FC236}">
                  <a16:creationId xmlns:a16="http://schemas.microsoft.com/office/drawing/2014/main" xmlns="" id="{85BEE33F-D8D4-4CB1-B658-BF0898C7F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0"/>
              <a:ext cx="11988800" cy="1432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D5134BEC-0A20-455C-889E-BF83A35A1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" y="2854325"/>
              <a:ext cx="3790950" cy="379095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9DD5E63C-B0EE-412C-AAC1-BD885AD1786B}"/>
                </a:ext>
              </a:extLst>
            </p:cNvPr>
            <p:cNvSpPr txBox="1"/>
            <p:nvPr/>
          </p:nvSpPr>
          <p:spPr>
            <a:xfrm>
              <a:off x="3129280" y="3504922"/>
              <a:ext cx="709168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CAA8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Good Morning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927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6BE98914-BEEC-460A-BDF4-EF734C339042}"/>
              </a:ext>
            </a:extLst>
          </p:cNvPr>
          <p:cNvSpPr txBox="1"/>
          <p:nvPr/>
        </p:nvSpPr>
        <p:spPr>
          <a:xfrm>
            <a:off x="209375" y="1804946"/>
            <a:ext cx="288325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solidFill>
                  <a:srgbClr val="0066E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Excuse me. 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solidFill>
                  <a:srgbClr val="0066E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Gee!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solidFill>
                  <a:srgbClr val="0066E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Beats me! 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66E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never know.</a:t>
            </a:r>
            <a:endParaRPr lang="ar-SA" sz="2400" dirty="0">
              <a:latin typeface="MV Boli" panose="02000500030200090000" pitchFamily="2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75B28838-D09F-45C4-8C5C-DF5A78C5427F}"/>
              </a:ext>
            </a:extLst>
          </p:cNvPr>
          <p:cNvGrpSpPr/>
          <p:nvPr/>
        </p:nvGrpSpPr>
        <p:grpSpPr>
          <a:xfrm>
            <a:off x="0" y="69226"/>
            <a:ext cx="3302000" cy="1410254"/>
            <a:chOff x="218599" y="323499"/>
            <a:chExt cx="3302000" cy="181937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43627D5E-4DEB-4F43-A7CE-8D2BBD53E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6C15BE5E-2978-4CF4-9780-4C902D2F5B3B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B7E44AB-4150-4600-8471-0CD45454A372}"/>
              </a:ext>
            </a:extLst>
          </p:cNvPr>
          <p:cNvSpPr txBox="1"/>
          <p:nvPr/>
        </p:nvSpPr>
        <p:spPr>
          <a:xfrm>
            <a:off x="2971132" y="1377051"/>
            <a:ext cx="799385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66E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way to start a conversation with a stranger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exclamation to express surprise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have no idea!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Anything is possible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7F25A046-0352-4688-9AA0-C606CF0A7DFE}"/>
              </a:ext>
            </a:extLst>
          </p:cNvPr>
          <p:cNvSpPr txBox="1"/>
          <p:nvPr/>
        </p:nvSpPr>
        <p:spPr>
          <a:xfrm>
            <a:off x="2185116" y="1709432"/>
            <a:ext cx="6837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What’s going on ?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A46DCAD7-1219-4430-9698-899F2A2AFDFA}"/>
              </a:ext>
            </a:extLst>
          </p:cNvPr>
          <p:cNvSpPr txBox="1"/>
          <p:nvPr/>
        </p:nvSpPr>
        <p:spPr>
          <a:xfrm>
            <a:off x="2066455" y="2351701"/>
            <a:ext cx="6837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 looks like fun 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F5CC3631-F906-40D6-AAC6-65A86B12D50F}"/>
              </a:ext>
            </a:extLst>
          </p:cNvPr>
          <p:cNvSpPr txBox="1"/>
          <p:nvPr/>
        </p:nvSpPr>
        <p:spPr>
          <a:xfrm>
            <a:off x="1947794" y="2810840"/>
            <a:ext cx="6837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must be a call for you 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1C5EFC88-F210-4930-9C50-8BB3AC3447A6}"/>
              </a:ext>
            </a:extLst>
          </p:cNvPr>
          <p:cNvSpPr txBox="1"/>
          <p:nvPr/>
        </p:nvSpPr>
        <p:spPr>
          <a:xfrm>
            <a:off x="2837505" y="3332524"/>
            <a:ext cx="6837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might change his mind 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5B8464F9-61E1-4F65-8D83-5CA760667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31" y="296507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FDE79E8-3C61-4AB2-9859-13D51CA73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61243" r="57861" b="21437"/>
          <a:stretch/>
        </p:blipFill>
        <p:spPr>
          <a:xfrm>
            <a:off x="200947" y="0"/>
            <a:ext cx="8059917" cy="2799762"/>
          </a:xfrm>
          <a:prstGeom prst="rect">
            <a:avLst/>
          </a:prstGeom>
        </p:spPr>
      </p:pic>
      <p:sp>
        <p:nvSpPr>
          <p:cNvPr id="6" name="دبوس زينة 5">
            <a:extLst>
              <a:ext uri="{FF2B5EF4-FFF2-40B4-BE49-F238E27FC236}">
                <a16:creationId xmlns:a16="http://schemas.microsoft.com/office/drawing/2014/main" xmlns="" id="{55B1C176-28C6-4E39-9063-59F5A7355086}"/>
              </a:ext>
            </a:extLst>
          </p:cNvPr>
          <p:cNvSpPr/>
          <p:nvPr/>
        </p:nvSpPr>
        <p:spPr>
          <a:xfrm>
            <a:off x="527859" y="1180572"/>
            <a:ext cx="472440" cy="438617"/>
          </a:xfrm>
          <a:prstGeom prst="plaque">
            <a:avLst>
              <a:gd name="adj" fmla="val 28984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دبوس زينة 7">
            <a:extLst>
              <a:ext uri="{FF2B5EF4-FFF2-40B4-BE49-F238E27FC236}">
                <a16:creationId xmlns:a16="http://schemas.microsoft.com/office/drawing/2014/main" xmlns="" id="{A2598516-F607-4CF5-85EE-9B2B8B5EDBC1}"/>
              </a:ext>
            </a:extLst>
          </p:cNvPr>
          <p:cNvSpPr/>
          <p:nvPr/>
        </p:nvSpPr>
        <p:spPr>
          <a:xfrm>
            <a:off x="527859" y="1707044"/>
            <a:ext cx="472440" cy="438617"/>
          </a:xfrm>
          <a:prstGeom prst="plaque">
            <a:avLst>
              <a:gd name="adj" fmla="val 28984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دبوس زينة 8">
            <a:extLst>
              <a:ext uri="{FF2B5EF4-FFF2-40B4-BE49-F238E27FC236}">
                <a16:creationId xmlns:a16="http://schemas.microsoft.com/office/drawing/2014/main" xmlns="" id="{22623066-D72C-497B-857D-B1C2E3280B61}"/>
              </a:ext>
            </a:extLst>
          </p:cNvPr>
          <p:cNvSpPr/>
          <p:nvPr/>
        </p:nvSpPr>
        <p:spPr>
          <a:xfrm>
            <a:off x="527859" y="2233516"/>
            <a:ext cx="472440" cy="438617"/>
          </a:xfrm>
          <a:prstGeom prst="plaque">
            <a:avLst>
              <a:gd name="adj" fmla="val 28984"/>
            </a:avLst>
          </a:prstGeom>
          <a:noFill/>
          <a:ln w="38100">
            <a:solidFill>
              <a:srgbClr val="EA16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88FE8245-2E13-4CE3-B882-0C048FA0EF87}"/>
              </a:ext>
            </a:extLst>
          </p:cNvPr>
          <p:cNvSpPr txBox="1"/>
          <p:nvPr/>
        </p:nvSpPr>
        <p:spPr>
          <a:xfrm>
            <a:off x="363829" y="3429000"/>
            <a:ext cx="7851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crowd had gathered around a weird object 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9302A895-6BA0-43E3-B442-EACD9F6EEE1D}"/>
              </a:ext>
            </a:extLst>
          </p:cNvPr>
          <p:cNvSpPr txBox="1"/>
          <p:nvPr/>
        </p:nvSpPr>
        <p:spPr>
          <a:xfrm>
            <a:off x="363829" y="4453940"/>
            <a:ext cx="7626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Samir thought the object could be a satellite .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DDC3D8EA-3CCF-4A3C-9544-DEF397758AA4}"/>
              </a:ext>
            </a:extLst>
          </p:cNvPr>
          <p:cNvSpPr txBox="1"/>
          <p:nvPr/>
        </p:nvSpPr>
        <p:spPr>
          <a:xfrm>
            <a:off x="318291" y="5323485"/>
            <a:ext cx="1115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first Greg thought it might be a weather balloon. But then he changed his mind and   thought it must be a communications satellite </a:t>
            </a:r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" name="موصل: على شكل مرفق 3">
            <a:extLst>
              <a:ext uri="{FF2B5EF4-FFF2-40B4-BE49-F238E27FC236}">
                <a16:creationId xmlns:a16="http://schemas.microsoft.com/office/drawing/2014/main" xmlns="" id="{7E1E1B7F-4BEE-489F-9451-FA2BBEBA1F4E}"/>
              </a:ext>
            </a:extLst>
          </p:cNvPr>
          <p:cNvCxnSpPr>
            <a:cxnSpLocks/>
          </p:cNvCxnSpPr>
          <p:nvPr/>
        </p:nvCxnSpPr>
        <p:spPr>
          <a:xfrm rot="5400000">
            <a:off x="-682580" y="2438936"/>
            <a:ext cx="2234323" cy="141506"/>
          </a:xfrm>
          <a:prstGeom prst="bentConnector4">
            <a:avLst>
              <a:gd name="adj1" fmla="val -1203"/>
              <a:gd name="adj2" fmla="val 261548"/>
            </a:avLst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موصل: على شكل مرفق 29">
            <a:extLst>
              <a:ext uri="{FF2B5EF4-FFF2-40B4-BE49-F238E27FC236}">
                <a16:creationId xmlns:a16="http://schemas.microsoft.com/office/drawing/2014/main" xmlns="" id="{D65EAC55-FA9C-4541-BB01-A4C2CBAC0300}"/>
              </a:ext>
            </a:extLst>
          </p:cNvPr>
          <p:cNvCxnSpPr>
            <a:cxnSpLocks/>
            <a:endCxn id="11" idx="1"/>
          </p:cNvCxnSpPr>
          <p:nvPr/>
        </p:nvCxnSpPr>
        <p:spPr>
          <a:xfrm rot="5400000">
            <a:off x="-915143" y="3230517"/>
            <a:ext cx="2717839" cy="159894"/>
          </a:xfrm>
          <a:prstGeom prst="bentConnector4">
            <a:avLst>
              <a:gd name="adj1" fmla="val 55"/>
              <a:gd name="adj2" fmla="val 242970"/>
            </a:avLst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موصل: على شكل مرفق 32">
            <a:extLst>
              <a:ext uri="{FF2B5EF4-FFF2-40B4-BE49-F238E27FC236}">
                <a16:creationId xmlns:a16="http://schemas.microsoft.com/office/drawing/2014/main" xmlns="" id="{9B4DB4B6-371B-4DA0-A749-68B3F6F71BF7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>
            <a:off x="-1219948" y="3993241"/>
            <a:ext cx="3283983" cy="207503"/>
          </a:xfrm>
          <a:prstGeom prst="bentConnector4">
            <a:avLst>
              <a:gd name="adj1" fmla="val -258"/>
              <a:gd name="adj2" fmla="val 210167"/>
            </a:avLst>
          </a:prstGeom>
          <a:ln w="38100">
            <a:solidFill>
              <a:srgbClr val="EA16D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صورة 38">
            <a:extLst>
              <a:ext uri="{FF2B5EF4-FFF2-40B4-BE49-F238E27FC236}">
                <a16:creationId xmlns:a16="http://schemas.microsoft.com/office/drawing/2014/main" xmlns="" id="{9D0974FC-7210-4253-8C62-ED3ABA7C7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3855" r="11368" b="532"/>
          <a:stretch/>
        </p:blipFill>
        <p:spPr>
          <a:xfrm>
            <a:off x="9108944" y="642679"/>
            <a:ext cx="2882109" cy="3624643"/>
          </a:xfrm>
          <a:prstGeom prst="rect">
            <a:avLst/>
          </a:prstGeom>
        </p:spPr>
      </p:pic>
      <p:pic>
        <p:nvPicPr>
          <p:cNvPr id="40" name="Picture 2" descr="Online Chat png images | PNGEgg">
            <a:extLst>
              <a:ext uri="{FF2B5EF4-FFF2-40B4-BE49-F238E27FC236}">
                <a16:creationId xmlns:a16="http://schemas.microsoft.com/office/drawing/2014/main" xmlns="" id="{AEA8C6D8-FA49-422B-9AA6-4FDF0A962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13920828" y="-847206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Your Turn Boutique - Portable Network Graphics Clipart (#691586) -  PinClipart">
            <a:extLst>
              <a:ext uri="{FF2B5EF4-FFF2-40B4-BE49-F238E27FC236}">
                <a16:creationId xmlns:a16="http://schemas.microsoft.com/office/drawing/2014/main" xmlns="" id="{AB13DB33-8687-4819-8A57-B2023F15E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89880" l="6364" r="91250">
                        <a14:foregroundMark x1="50114" y1="30017" x2="50114" y2="30017"/>
                        <a14:foregroundMark x1="46477" y1="33448" x2="46477" y2="33448"/>
                        <a14:foregroundMark x1="9773" y1="67410" x2="9773" y2="67410"/>
                        <a14:foregroundMark x1="6477" y1="55575" x2="6477" y2="55575"/>
                        <a14:foregroundMark x1="9545" y1="60034" x2="9659" y2="77530"/>
                        <a14:foregroundMark x1="9659" y1="77530" x2="9659" y2="77530"/>
                        <a14:foregroundMark x1="12386" y1="70840" x2="12386" y2="70840"/>
                        <a14:foregroundMark x1="14432" y1="65695" x2="13409" y2="81132"/>
                        <a14:foregroundMark x1="22727" y1="67410" x2="21023" y2="75815"/>
                        <a14:foregroundMark x1="20455" y1="68096" x2="22955" y2="77530"/>
                        <a14:foregroundMark x1="31364" y1="67753" x2="32614" y2="77358"/>
                        <a14:foregroundMark x1="33523" y1="68611" x2="33523" y2="68611"/>
                        <a14:foregroundMark x1="41023" y1="67238" x2="41136" y2="77702"/>
                        <a14:foregroundMark x1="56932" y1="66724" x2="57386" y2="80446"/>
                        <a14:foregroundMark x1="66364" y1="69468" x2="66023" y2="77187"/>
                        <a14:foregroundMark x1="74773" y1="69125" x2="74659" y2="75643"/>
                        <a14:foregroundMark x1="90341" y1="64322" x2="88977" y2="77358"/>
                        <a14:foregroundMark x1="91250" y1="53345" x2="91250" y2="53345"/>
                        <a14:foregroundMark x1="44432" y1="13894" x2="44432" y2="13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815" r="4667" b="11853"/>
          <a:stretch/>
        </p:blipFill>
        <p:spPr bwMode="auto">
          <a:xfrm>
            <a:off x="-2687781" y="-2592670"/>
            <a:ext cx="3688080" cy="18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41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line Chat png images | PNGEgg">
            <a:extLst>
              <a:ext uri="{FF2B5EF4-FFF2-40B4-BE49-F238E27FC236}">
                <a16:creationId xmlns:a16="http://schemas.microsoft.com/office/drawing/2014/main" xmlns="" id="{B0C68C3B-A483-4150-AD59-53A297CE3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9229760" y="1106690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28CE57-AA77-47A4-AF2D-9612BBEEB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76745" r="38083" b="14009"/>
          <a:stretch/>
        </p:blipFill>
        <p:spPr>
          <a:xfrm>
            <a:off x="1107440" y="3244912"/>
            <a:ext cx="9384559" cy="2506398"/>
          </a:xfrm>
          <a:prstGeom prst="rect">
            <a:avLst/>
          </a:prstGeom>
        </p:spPr>
      </p:pic>
      <p:pic>
        <p:nvPicPr>
          <p:cNvPr id="1026" name="Picture 2" descr="Your Turn Boutique - Portable Network Graphics Clipart (#691586) -  PinClipart">
            <a:extLst>
              <a:ext uri="{FF2B5EF4-FFF2-40B4-BE49-F238E27FC236}">
                <a16:creationId xmlns:a16="http://schemas.microsoft.com/office/drawing/2014/main" xmlns="" id="{15FFCFAD-0774-45A3-8C30-B8F516179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0" l="6364" r="91250">
                        <a14:foregroundMark x1="50114" y1="30017" x2="50114" y2="30017"/>
                        <a14:foregroundMark x1="46477" y1="33448" x2="46477" y2="33448"/>
                        <a14:foregroundMark x1="9773" y1="67410" x2="9773" y2="67410"/>
                        <a14:foregroundMark x1="6477" y1="55575" x2="6477" y2="55575"/>
                        <a14:foregroundMark x1="9545" y1="60034" x2="9659" y2="77530"/>
                        <a14:foregroundMark x1="9659" y1="77530" x2="9659" y2="77530"/>
                        <a14:foregroundMark x1="12386" y1="70840" x2="12386" y2="70840"/>
                        <a14:foregroundMark x1="14432" y1="65695" x2="13409" y2="81132"/>
                        <a14:foregroundMark x1="22727" y1="67410" x2="21023" y2="75815"/>
                        <a14:foregroundMark x1="20455" y1="68096" x2="22955" y2="77530"/>
                        <a14:foregroundMark x1="31364" y1="67753" x2="32614" y2="77358"/>
                        <a14:foregroundMark x1="33523" y1="68611" x2="33523" y2="68611"/>
                        <a14:foregroundMark x1="41023" y1="67238" x2="41136" y2="77702"/>
                        <a14:foregroundMark x1="56932" y1="66724" x2="57386" y2="80446"/>
                        <a14:foregroundMark x1="66364" y1="69468" x2="66023" y2="77187"/>
                        <a14:foregroundMark x1="74773" y1="69125" x2="74659" y2="75643"/>
                        <a14:foregroundMark x1="90341" y1="64322" x2="88977" y2="77358"/>
                        <a14:foregroundMark x1="91250" y1="53345" x2="91250" y2="53345"/>
                        <a14:foregroundMark x1="44432" y1="13894" x2="44432" y2="13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815" r="4667" b="11853"/>
          <a:stretch/>
        </p:blipFill>
        <p:spPr bwMode="auto">
          <a:xfrm>
            <a:off x="437762" y="248300"/>
            <a:ext cx="3688080" cy="18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7712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990222B-B951-4FC6-B328-612BDC58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7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75B1416-5ECF-4E25-A9FF-1B211E069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369032" y="3747986"/>
            <a:ext cx="1603026" cy="20152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0A2E73E-26F0-4737-BDA1-42C30FB327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67B8656B-D0BF-4987-B546-DA7B9A0BCAA5}"/>
              </a:ext>
            </a:extLst>
          </p:cNvPr>
          <p:cNvSpPr txBox="1"/>
          <p:nvPr/>
        </p:nvSpPr>
        <p:spPr>
          <a:xfrm>
            <a:off x="386080" y="608717"/>
            <a:ext cx="29768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  <a:endParaRPr lang="ar-SA" sz="32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لا يتوفر وصف للصورة.">
            <a:extLst>
              <a:ext uri="{FF2B5EF4-FFF2-40B4-BE49-F238E27FC236}">
                <a16:creationId xmlns:a16="http://schemas.microsoft.com/office/drawing/2014/main" xmlns="" id="{E25B2160-519E-4456-A444-67B6A38D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9" y="697832"/>
            <a:ext cx="10720136" cy="5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6BEC325-B177-4BFE-820A-8EA406E0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0" b="96839" l="10000" r="90000">
                        <a14:foregroundMark x1="42308" y1="67816" x2="42308" y2="67816"/>
                        <a14:foregroundMark x1="38846" y1="92816" x2="38846" y2="92816"/>
                        <a14:foregroundMark x1="30385" y1="66092" x2="30385" y2="66092"/>
                        <a14:foregroundMark x1="49615" y1="92529" x2="49615" y2="92529"/>
                        <a14:foregroundMark x1="70000" y1="95690" x2="70000" y2="95690"/>
                        <a14:foregroundMark x1="63846" y1="69253" x2="63846" y2="69253"/>
                        <a14:foregroundMark x1="78462" y1="67529" x2="78462" y2="67529"/>
                        <a14:foregroundMark x1="81538" y1="58621" x2="81538" y2="58621"/>
                        <a14:foregroundMark x1="15769" y1="54023" x2="15769" y2="54023"/>
                        <a14:foregroundMark x1="44615" y1="42816" x2="44615" y2="42816"/>
                        <a14:foregroundMark x1="61923" y1="53161" x2="61923" y2="53161"/>
                        <a14:foregroundMark x1="31538" y1="27299" x2="31538" y2="27299"/>
                        <a14:foregroundMark x1="11923" y1="5460" x2="11923" y2="5460"/>
                        <a14:foregroundMark x1="49231" y1="20977" x2="49231" y2="20977"/>
                        <a14:foregroundMark x1="61154" y1="22126" x2="61154" y2="22126"/>
                        <a14:foregroundMark x1="79615" y1="23563" x2="79615" y2="23563"/>
                        <a14:foregroundMark x1="32308" y1="96839" x2="32308" y2="96839"/>
                        <a14:foregroundMark x1="43462" y1="62356" x2="43462" y2="6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865466"/>
            <a:ext cx="5445760" cy="56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45DFD728-0357-439E-BA0C-08DA06C67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5DBFDB11-B158-4946-8D46-110CE4D00C97}"/>
              </a:ext>
            </a:extLst>
          </p:cNvPr>
          <p:cNvSpPr txBox="1"/>
          <p:nvPr/>
        </p:nvSpPr>
        <p:spPr>
          <a:xfrm>
            <a:off x="2423160" y="2301240"/>
            <a:ext cx="8686800" cy="3269040"/>
          </a:xfrm>
          <a:prstGeom prst="snip2DiagRect">
            <a:avLst/>
          </a:prstGeom>
          <a:ln w="57150">
            <a:solidFill>
              <a:srgbClr val="CAA8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4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  <a:p>
            <a:pPr algn="ctr">
              <a:lnSpc>
                <a:spcPct val="200000"/>
              </a:lnSpc>
            </a:pPr>
            <a:r>
              <a:rPr lang="en-US" sz="4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Wonder What Happened</a:t>
            </a:r>
          </a:p>
        </p:txBody>
      </p:sp>
      <p:pic>
        <p:nvPicPr>
          <p:cNvPr id="10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D33EE59A-D946-4E91-969A-2657B527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59380" y="2443899"/>
            <a:ext cx="7076440" cy="2686901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en-US" sz="2800" b="1" dirty="0">
              <a:solidFill>
                <a:srgbClr val="0E5E8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</a:t>
            </a:r>
            <a:r>
              <a:rPr lang="en-US" sz="28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Conversation</a:t>
            </a:r>
          </a:p>
          <a:p>
            <a:pPr algn="ctr">
              <a:lnSpc>
                <a:spcPct val="200000"/>
              </a:lnSpc>
            </a:pPr>
            <a:endParaRPr lang="en-US" sz="2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31A3C36-50AD-4423-B7E9-8DF5D74C1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00" y="3258916"/>
            <a:ext cx="810871" cy="7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590E41F0-01E2-4F63-A954-97A70271F3CD}"/>
              </a:ext>
            </a:extLst>
          </p:cNvPr>
          <p:cNvSpPr txBox="1">
            <a:spLocks/>
          </p:cNvSpPr>
          <p:nvPr/>
        </p:nvSpPr>
        <p:spPr>
          <a:xfrm>
            <a:off x="0" y="1432560"/>
            <a:ext cx="7941156" cy="87460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Lesson Objectives</a:t>
            </a:r>
            <a:endParaRPr lang="ar-SA" sz="5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89A641AB-DAF2-4790-91C4-E954549E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9951811" y="4104640"/>
            <a:ext cx="2240189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xmlns="" id="{24F03CAA-E51E-421D-8C63-876C92610B04}"/>
              </a:ext>
            </a:extLst>
          </p:cNvPr>
          <p:cNvSpPr txBox="1">
            <a:spLocks/>
          </p:cNvSpPr>
          <p:nvPr/>
        </p:nvSpPr>
        <p:spPr>
          <a:xfrm>
            <a:off x="171015" y="2619877"/>
            <a:ext cx="10462924" cy="2969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perform an interview using “ have/ever ‘.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reading the conversation in pairs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employ "real talk" phrases in new sentences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comprehension questions about the conversation 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 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F9ECF61-E4EB-4740-B6C7-6046780B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57184826-CC2F-4932-A4E6-0EBD7820BAA8}"/>
              </a:ext>
            </a:extLst>
          </p:cNvPr>
          <p:cNvGrpSpPr/>
          <p:nvPr/>
        </p:nvGrpSpPr>
        <p:grpSpPr>
          <a:xfrm rot="1618697">
            <a:off x="12768539" y="-2487806"/>
            <a:ext cx="3244843" cy="2864693"/>
            <a:chOff x="3666483" y="1141554"/>
            <a:chExt cx="3244843" cy="2864694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xmlns="" id="{71E51F1F-A9CD-45CD-A1FA-F7C267F23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xmlns="" id="{31B7BE44-85E9-4AC4-B7D0-3117A33AF630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do you see? 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D3E20038-A52F-414E-B592-ACFBC381B9FA}"/>
              </a:ext>
            </a:extLst>
          </p:cNvPr>
          <p:cNvGrpSpPr/>
          <p:nvPr/>
        </p:nvGrpSpPr>
        <p:grpSpPr>
          <a:xfrm rot="1618697">
            <a:off x="14275021" y="-475314"/>
            <a:ext cx="3244843" cy="2864693"/>
            <a:chOff x="3666483" y="1141554"/>
            <a:chExt cx="3244843" cy="2864694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CF3C8F05-7CB6-4E2A-926F-DA5D8AA83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xmlns="" id="{4D398147-CBB4-4409-928B-8F2496B4907D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are they?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8CF4E230-EE14-4EDE-AF41-154D25858F63}"/>
              </a:ext>
            </a:extLst>
          </p:cNvPr>
          <p:cNvGrpSpPr/>
          <p:nvPr/>
        </p:nvGrpSpPr>
        <p:grpSpPr>
          <a:xfrm rot="1618697">
            <a:off x="17434352" y="-560326"/>
            <a:ext cx="3401370" cy="2864693"/>
            <a:chOff x="3666483" y="1141554"/>
            <a:chExt cx="3401370" cy="2864694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xmlns="" id="{A1F0DF20-41D5-4F72-A131-AF670CFA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xmlns="" id="{9A876688-35B0-45B0-B5EC-7C0BADB0DA48}"/>
                </a:ext>
              </a:extLst>
            </p:cNvPr>
            <p:cNvSpPr txBox="1"/>
            <p:nvPr/>
          </p:nvSpPr>
          <p:spPr>
            <a:xfrm rot="19981303">
              <a:off x="4106139" y="1904707"/>
              <a:ext cx="2961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 you think happened?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4D453EEA-41AC-43A6-860B-E90A3DE3C1F0}"/>
              </a:ext>
            </a:extLst>
          </p:cNvPr>
          <p:cNvGrpSpPr/>
          <p:nvPr/>
        </p:nvGrpSpPr>
        <p:grpSpPr>
          <a:xfrm>
            <a:off x="0" y="-1517125"/>
            <a:ext cx="3302000" cy="1627495"/>
            <a:chOff x="218599" y="323499"/>
            <a:chExt cx="3302000" cy="1819374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E48C75EB-E1DA-46F1-8F77-302B5E859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xmlns="" id="{ABE439FE-5D49-4526-9F63-92C675FA1052}"/>
                </a:ext>
              </a:extLst>
            </p:cNvPr>
            <p:cNvSpPr txBox="1"/>
            <p:nvPr/>
          </p:nvSpPr>
          <p:spPr>
            <a:xfrm>
              <a:off x="218599" y="643926"/>
              <a:ext cx="2976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xmlns="" id="{5D0B2BEC-5B57-4957-8829-1DB9910300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8419" r="13293"/>
          <a:stretch/>
        </p:blipFill>
        <p:spPr>
          <a:xfrm>
            <a:off x="-2308098" y="5880295"/>
            <a:ext cx="2650128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72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B932E93C-6A13-4EAA-8614-903E42D2AF30}"/>
              </a:ext>
            </a:extLst>
          </p:cNvPr>
          <p:cNvGrpSpPr/>
          <p:nvPr/>
        </p:nvGrpSpPr>
        <p:grpSpPr>
          <a:xfrm rot="1618697">
            <a:off x="12768539" y="-2487806"/>
            <a:ext cx="3244843" cy="2864693"/>
            <a:chOff x="3666483" y="1141554"/>
            <a:chExt cx="3244843" cy="286469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2D73CB99-24C7-4A06-B08D-1F59A490A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17EE3A90-86E7-4965-9F5F-F1F8DB39CF5E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do you see? 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96F54214-9DE3-4E13-829C-475D82964B7A}"/>
              </a:ext>
            </a:extLst>
          </p:cNvPr>
          <p:cNvGrpSpPr/>
          <p:nvPr/>
        </p:nvGrpSpPr>
        <p:grpSpPr>
          <a:xfrm rot="1618697">
            <a:off x="14275021" y="-475314"/>
            <a:ext cx="3244843" cy="2864693"/>
            <a:chOff x="3666483" y="1141554"/>
            <a:chExt cx="3244843" cy="286469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655F5A30-4C3A-4D95-91D4-85CDE3AE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186BA1A2-70D8-4AEE-BFE9-60C471B09E0E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are they?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1EE73589-7E04-47F1-8C61-506F02BE5C6B}"/>
              </a:ext>
            </a:extLst>
          </p:cNvPr>
          <p:cNvGrpSpPr/>
          <p:nvPr/>
        </p:nvGrpSpPr>
        <p:grpSpPr>
          <a:xfrm rot="1618697">
            <a:off x="17434352" y="-560326"/>
            <a:ext cx="3401370" cy="2864693"/>
            <a:chOff x="3666483" y="1141554"/>
            <a:chExt cx="3401370" cy="286469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A2144B4E-FB1E-45B8-847C-5825D7771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FA89403B-BF30-4E59-8B1A-BF5E9691012C}"/>
                </a:ext>
              </a:extLst>
            </p:cNvPr>
            <p:cNvSpPr txBox="1"/>
            <p:nvPr/>
          </p:nvSpPr>
          <p:spPr>
            <a:xfrm rot="19981303">
              <a:off x="4106139" y="1904707"/>
              <a:ext cx="2961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 you think happened?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05D41449-2309-4979-8455-98070EBD910B}"/>
              </a:ext>
            </a:extLst>
          </p:cNvPr>
          <p:cNvGrpSpPr/>
          <p:nvPr/>
        </p:nvGrpSpPr>
        <p:grpSpPr>
          <a:xfrm>
            <a:off x="0" y="-1517125"/>
            <a:ext cx="3302000" cy="1627495"/>
            <a:chOff x="218599" y="323499"/>
            <a:chExt cx="3302000" cy="181937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B9F22EB8-AC4C-49B8-B5BD-25F95ED3E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DF719DFF-A492-43D8-A8CC-369C4B2BE9BD}"/>
                </a:ext>
              </a:extLst>
            </p:cNvPr>
            <p:cNvSpPr txBox="1"/>
            <p:nvPr/>
          </p:nvSpPr>
          <p:spPr>
            <a:xfrm>
              <a:off x="218599" y="643926"/>
              <a:ext cx="2976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AB4284D5-4F49-489B-8C84-25502F8D484A}"/>
              </a:ext>
            </a:extLst>
          </p:cNvPr>
          <p:cNvGrpSpPr/>
          <p:nvPr/>
        </p:nvGrpSpPr>
        <p:grpSpPr>
          <a:xfrm>
            <a:off x="0" y="69225"/>
            <a:ext cx="3302000" cy="1627495"/>
            <a:chOff x="218599" y="323499"/>
            <a:chExt cx="3302000" cy="1819374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xmlns="" id="{E419A56F-94C5-4C94-9FE4-C6E803291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xmlns="" id="{E47DC7D3-EEE3-4814-AB62-81543B764133}"/>
                </a:ext>
              </a:extLst>
            </p:cNvPr>
            <p:cNvSpPr txBox="1"/>
            <p:nvPr/>
          </p:nvSpPr>
          <p:spPr>
            <a:xfrm>
              <a:off x="218599" y="643926"/>
              <a:ext cx="2976880" cy="5849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B15BB8BD-E0A3-4A31-978D-90CF452F86BE}"/>
              </a:ext>
            </a:extLst>
          </p:cNvPr>
          <p:cNvSpPr txBox="1"/>
          <p:nvPr/>
        </p:nvSpPr>
        <p:spPr>
          <a:xfrm>
            <a:off x="356616" y="2625435"/>
            <a:ext cx="4191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Find and underline examples of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at the end of words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E6BA452D-268C-48DD-B23F-43FC2035A30B}"/>
              </a:ext>
            </a:extLst>
          </p:cNvPr>
          <p:cNvSpPr txBox="1"/>
          <p:nvPr/>
        </p:nvSpPr>
        <p:spPr>
          <a:xfrm>
            <a:off x="5415786" y="458956"/>
            <a:ext cx="6096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Excuse me.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What’s going on?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When I got to the park, a crowd had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already gathered around that weird thing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over there.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Gee!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wonder what it is.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Beats me!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It must have fallen from the sky.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Do you have any idea what it might be?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Whatever it is, it’s man-made. It looks like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part of a satellite to me.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Or it might be the remains of a weather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balloon.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No, it can’t be. I’ve seen weather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balloons before, and that’s not the type of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equipment they have.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You see those lights flashing? And there’s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a humming sound coming from it. It must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be a communications satellite.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Or maybe one of those UFOs.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You never know.</a:t>
            </a:r>
            <a:endParaRPr lang="ar-SA" sz="2000" dirty="0"/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xmlns="" id="{7185CB63-3010-4185-8CD4-B9AE70122B28}"/>
              </a:ext>
            </a:extLst>
          </p:cNvPr>
          <p:cNvCxnSpPr/>
          <p:nvPr/>
        </p:nvCxnSpPr>
        <p:spPr>
          <a:xfrm>
            <a:off x="5702997" y="1696720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xmlns="" id="{3096D9BE-EDF4-4BB1-AE57-D0E8DBD0F6CC}"/>
              </a:ext>
            </a:extLst>
          </p:cNvPr>
          <p:cNvCxnSpPr/>
          <p:nvPr/>
        </p:nvCxnSpPr>
        <p:spPr>
          <a:xfrm>
            <a:off x="7452843" y="1981323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xmlns="" id="{553DBF02-F0CE-4709-AAE4-0DA50DC18533}"/>
              </a:ext>
            </a:extLst>
          </p:cNvPr>
          <p:cNvCxnSpPr/>
          <p:nvPr/>
        </p:nvCxnSpPr>
        <p:spPr>
          <a:xfrm>
            <a:off x="6955248" y="2969525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xmlns="" id="{5BCA42BC-CD3B-4DCA-9ADC-FCA1B34E50F8}"/>
              </a:ext>
            </a:extLst>
          </p:cNvPr>
          <p:cNvCxnSpPr/>
          <p:nvPr/>
        </p:nvCxnSpPr>
        <p:spPr>
          <a:xfrm>
            <a:off x="9872882" y="3561119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xmlns="" id="{531DF223-34D9-4759-9624-4E4D1F2C1EC2}"/>
              </a:ext>
            </a:extLst>
          </p:cNvPr>
          <p:cNvCxnSpPr/>
          <p:nvPr/>
        </p:nvCxnSpPr>
        <p:spPr>
          <a:xfrm>
            <a:off x="9309186" y="4152713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xmlns="" id="{19016CC5-A174-4F0C-A658-E82614185051}"/>
              </a:ext>
            </a:extLst>
          </p:cNvPr>
          <p:cNvCxnSpPr/>
          <p:nvPr/>
        </p:nvCxnSpPr>
        <p:spPr>
          <a:xfrm>
            <a:off x="6209741" y="6339997"/>
            <a:ext cx="393003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4CF6EAAE-7200-406C-9296-D81D6E218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8419" r="13293"/>
          <a:stretch/>
        </p:blipFill>
        <p:spPr>
          <a:xfrm>
            <a:off x="1127207" y="4902591"/>
            <a:ext cx="2650128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5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0AC4D80-8F5E-44C0-BB51-BBF6FC53A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8" r="7251" b="3336"/>
          <a:stretch/>
        </p:blipFill>
        <p:spPr>
          <a:xfrm>
            <a:off x="5852160" y="453727"/>
            <a:ext cx="6228080" cy="6282353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E49F21E1-3CFB-49BC-B969-147919FFDC86}"/>
              </a:ext>
            </a:extLst>
          </p:cNvPr>
          <p:cNvGrpSpPr/>
          <p:nvPr/>
        </p:nvGrpSpPr>
        <p:grpSpPr>
          <a:xfrm>
            <a:off x="0" y="69225"/>
            <a:ext cx="3302000" cy="1627495"/>
            <a:chOff x="218599" y="323499"/>
            <a:chExt cx="3302000" cy="181937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2CD9BBA5-9F06-4C13-878B-F3825E5D8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ABD560EC-82F4-4B2F-8965-BD6073D0030D}"/>
                </a:ext>
              </a:extLst>
            </p:cNvPr>
            <p:cNvSpPr txBox="1"/>
            <p:nvPr/>
          </p:nvSpPr>
          <p:spPr>
            <a:xfrm>
              <a:off x="218599" y="643926"/>
              <a:ext cx="2976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xmlns="" id="{D547A8B0-B711-4A52-A63B-D749A1F13A78}"/>
              </a:ext>
            </a:extLst>
          </p:cNvPr>
          <p:cNvGrpSpPr/>
          <p:nvPr/>
        </p:nvGrpSpPr>
        <p:grpSpPr>
          <a:xfrm rot="1618697">
            <a:off x="356083" y="1700996"/>
            <a:ext cx="3244843" cy="2864693"/>
            <a:chOff x="3666483" y="1141554"/>
            <a:chExt cx="3244843" cy="28646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0D631334-8033-4EF7-9F0D-6E228ED2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95C12D64-4EB0-43F0-BFD7-6421E8E5924E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do you see? 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491483A7-0196-4F6D-AE57-7E6DA0FEC5C2}"/>
              </a:ext>
            </a:extLst>
          </p:cNvPr>
          <p:cNvGrpSpPr/>
          <p:nvPr/>
        </p:nvGrpSpPr>
        <p:grpSpPr>
          <a:xfrm rot="1618697">
            <a:off x="1862565" y="3713488"/>
            <a:ext cx="3244843" cy="2864693"/>
            <a:chOff x="3666483" y="1141554"/>
            <a:chExt cx="3244843" cy="2864694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83D5106B-4BBF-447F-A746-9EAC77EF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xmlns="" id="{83F5907E-F940-4D45-85C0-9BF00C31864A}"/>
                </a:ext>
              </a:extLst>
            </p:cNvPr>
            <p:cNvSpPr txBox="1"/>
            <p:nvPr/>
          </p:nvSpPr>
          <p:spPr>
            <a:xfrm rot="19981303">
              <a:off x="3838975" y="2068305"/>
              <a:ext cx="296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are they?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FB22DD22-8DDB-4DB9-8BD7-4901EA326114}"/>
              </a:ext>
            </a:extLst>
          </p:cNvPr>
          <p:cNvGrpSpPr/>
          <p:nvPr/>
        </p:nvGrpSpPr>
        <p:grpSpPr>
          <a:xfrm rot="1618697">
            <a:off x="5021896" y="3628476"/>
            <a:ext cx="3401370" cy="2864693"/>
            <a:chOff x="3666483" y="1141554"/>
            <a:chExt cx="3401370" cy="2864694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xmlns="" id="{D5118CBF-DD0C-46F0-A771-B165FC5CD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xmlns="" id="{CCA3253E-3C67-41F2-B9F0-4A1238202238}"/>
                </a:ext>
              </a:extLst>
            </p:cNvPr>
            <p:cNvSpPr txBox="1"/>
            <p:nvPr/>
          </p:nvSpPr>
          <p:spPr>
            <a:xfrm rot="19981303">
              <a:off x="4106139" y="1904707"/>
              <a:ext cx="2961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 you think happened?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xmlns="" id="{ED44DA7C-1026-4A5C-A628-E42934967830}"/>
              </a:ext>
            </a:extLst>
          </p:cNvPr>
          <p:cNvGrpSpPr/>
          <p:nvPr/>
        </p:nvGrpSpPr>
        <p:grpSpPr>
          <a:xfrm>
            <a:off x="6096000" y="-1350538"/>
            <a:ext cx="3302000" cy="1410254"/>
            <a:chOff x="218599" y="323499"/>
            <a:chExt cx="3302000" cy="1819374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xmlns="" id="{0270B5C5-28C2-4161-843E-83FD786CF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xmlns="" id="{B3E9E514-FDC5-45FC-8E6A-4AA4308A4250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97372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C98120B-3139-44DC-9F9D-936D98C18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8" r="7251" b="3336"/>
          <a:stretch/>
        </p:blipFill>
        <p:spPr>
          <a:xfrm>
            <a:off x="5342562" y="0"/>
            <a:ext cx="6737678" cy="685800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D6355A4-C3D7-4A40-B633-3C881101C2E5}"/>
              </a:ext>
            </a:extLst>
          </p:cNvPr>
          <p:cNvSpPr txBox="1"/>
          <p:nvPr/>
        </p:nvSpPr>
        <p:spPr>
          <a:xfrm>
            <a:off x="0" y="1547297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Excuse me.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What’s going on?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When I got to the park, a crowd had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already gathered around that weird thing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over there.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Gee!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I wonder what it is.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Beats me!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It must have fallen from the sky.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Do you have any idea what it might be?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Whatever it is, it’s man-made. It looks like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part of a satellite to me.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it might be the remains of a weather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balloon.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No, it can’t be. I’ve seen weather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balloons before, and that’s not the type of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equipment they have.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You see those lights flashing? And there’s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 humming sound coming from it. It must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be a communications satellite.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maybe one of those UFOs.</a:t>
            </a:r>
          </a:p>
          <a:p>
            <a:pPr algn="l"/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You never know.</a:t>
            </a:r>
            <a:endParaRPr lang="ar-SA" dirty="0"/>
          </a:p>
        </p:txBody>
      </p:sp>
      <p:pic>
        <p:nvPicPr>
          <p:cNvPr id="5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BAF29906-CDDD-4C61-86ED-7700A0767E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146.375"/>
                </p14:media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833280" y="195520"/>
            <a:ext cx="722392" cy="7223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46E9F47-0FD5-48D5-A27A-29714DFBB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5938" y1="80625" x2="85938" y2="80625"/>
                        <a14:foregroundMark x1="90000" y1="66563" x2="90000" y2="66563"/>
                        <a14:foregroundMark x1="84375" y1="72656" x2="84375" y2="72656"/>
                        <a14:foregroundMark x1="57969" y1="66875" x2="57969" y2="66875"/>
                        <a14:foregroundMark x1="53594" y1="70156" x2="53594" y2="70156"/>
                        <a14:foregroundMark x1="21563" y1="88750" x2="21563" y2="88750"/>
                        <a14:foregroundMark x1="23750" y1="85625" x2="23750" y2="8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1" y="-215757"/>
            <a:ext cx="2038564" cy="2038564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ECE39D4E-D093-4F31-9680-26B44E09B01B}"/>
              </a:ext>
            </a:extLst>
          </p:cNvPr>
          <p:cNvGrpSpPr/>
          <p:nvPr/>
        </p:nvGrpSpPr>
        <p:grpSpPr>
          <a:xfrm>
            <a:off x="0" y="69226"/>
            <a:ext cx="3302000" cy="1410254"/>
            <a:chOff x="218599" y="323499"/>
            <a:chExt cx="3302000" cy="181937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0AB63A14-77D6-405B-A6D1-08EBE907A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C988C908-56E3-4C1F-A8D6-A2CE588F5583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889BEF47-BF7C-498C-BD4F-377D15806FA3}"/>
              </a:ext>
            </a:extLst>
          </p:cNvPr>
          <p:cNvGrpSpPr/>
          <p:nvPr/>
        </p:nvGrpSpPr>
        <p:grpSpPr>
          <a:xfrm rot="1618697">
            <a:off x="-3555517" y="-514435"/>
            <a:ext cx="3244843" cy="2864693"/>
            <a:chOff x="3666483" y="1141554"/>
            <a:chExt cx="3244843" cy="286469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433B011B-AFCC-42E1-A482-8B772CC5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554B7D1E-8F30-496E-82A3-A69D92FAECAC}"/>
                </a:ext>
              </a:extLst>
            </p:cNvPr>
            <p:cNvSpPr txBox="1"/>
            <p:nvPr/>
          </p:nvSpPr>
          <p:spPr>
            <a:xfrm rot="19981303">
              <a:off x="3922750" y="2048210"/>
              <a:ext cx="296171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can’t/might/must</a:t>
              </a:r>
            </a:p>
            <a:p>
              <a:pPr algn="ctr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speculate.</a:t>
              </a:r>
              <a:endParaRPr lang="ar-SA" sz="32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D2CE57BD-EB2B-4B0E-8AD1-E35F85CAD36A}"/>
              </a:ext>
            </a:extLst>
          </p:cNvPr>
          <p:cNvGrpSpPr/>
          <p:nvPr/>
        </p:nvGrpSpPr>
        <p:grpSpPr>
          <a:xfrm>
            <a:off x="7865724" y="-1626011"/>
            <a:ext cx="3302000" cy="1410254"/>
            <a:chOff x="218599" y="323499"/>
            <a:chExt cx="3302000" cy="1819374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xmlns="" id="{52847230-7A15-45E3-A7C8-EC75CFD45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xmlns="" id="{63F6C7FC-9C00-4D53-A1BC-38A78E7DB211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Scanning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04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C98120B-3139-44DC-9F9D-936D98C1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8" r="7251" b="3336"/>
          <a:stretch/>
        </p:blipFill>
        <p:spPr>
          <a:xfrm>
            <a:off x="5342562" y="0"/>
            <a:ext cx="6737678" cy="685800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D6355A4-C3D7-4A40-B633-3C881101C2E5}"/>
              </a:ext>
            </a:extLst>
          </p:cNvPr>
          <p:cNvSpPr txBox="1"/>
          <p:nvPr/>
        </p:nvSpPr>
        <p:spPr>
          <a:xfrm>
            <a:off x="0" y="1433462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Excuse me.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What’s going on?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When I got to the park, a crowd had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already gathered around that weird thing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over there.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Gee!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I wonder what it is.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Beats me!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It must have fallen from the sky.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Do you have any idea what it might be?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Whatever it is, it’s man-made. It looks like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part of a satellite to me.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it might be the remains of a weather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balloon.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No, it can’t be. I’ve seen weather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balloons before, and that’s not the type of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equipment they have.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You see those lights flashing? And there’s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 humming sound coming from it. It must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be a communications satellite.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maybe one of those UFOs.</a:t>
            </a:r>
          </a:p>
          <a:p>
            <a:pPr algn="l"/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You never know.</a:t>
            </a:r>
            <a:endParaRPr lang="ar-SA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ECE39D4E-D093-4F31-9680-26B44E09B01B}"/>
              </a:ext>
            </a:extLst>
          </p:cNvPr>
          <p:cNvGrpSpPr/>
          <p:nvPr/>
        </p:nvGrpSpPr>
        <p:grpSpPr>
          <a:xfrm>
            <a:off x="0" y="69226"/>
            <a:ext cx="3302000" cy="1410254"/>
            <a:chOff x="218599" y="323499"/>
            <a:chExt cx="3302000" cy="181937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0AB63A14-77D6-405B-A6D1-08EBE907A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C988C908-56E3-4C1F-A8D6-A2CE588F5583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Scanning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779D2EF8-36F2-47C9-A43E-A0CFD118AB19}"/>
              </a:ext>
            </a:extLst>
          </p:cNvPr>
          <p:cNvGrpSpPr/>
          <p:nvPr/>
        </p:nvGrpSpPr>
        <p:grpSpPr>
          <a:xfrm rot="1618697">
            <a:off x="4887442" y="3052276"/>
            <a:ext cx="3244843" cy="2864693"/>
            <a:chOff x="3666483" y="1141554"/>
            <a:chExt cx="3244843" cy="286469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416449FD-CC8F-4292-A052-8FDA9D031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39" b="95261" l="2092" r="98745">
                          <a14:foregroundMark x1="22176" y1="19905" x2="22176" y2="19905"/>
                          <a14:foregroundMark x1="73222" y1="10427" x2="38075" y2="24171"/>
                          <a14:foregroundMark x1="38075" y1="24171" x2="19665" y2="43602"/>
                          <a14:foregroundMark x1="19665" y1="43602" x2="17573" y2="46919"/>
                          <a14:foregroundMark x1="49791" y1="11848" x2="34728" y2="18483"/>
                          <a14:foregroundMark x1="34728" y1="18483" x2="16318" y2="37915"/>
                          <a14:foregroundMark x1="16318" y1="37915" x2="15900" y2="40284"/>
                          <a14:foregroundMark x1="89540" y1="22275" x2="98745" y2="37441"/>
                          <a14:foregroundMark x1="98745" y1="37441" x2="99163" y2="45498"/>
                          <a14:foregroundMark x1="51464" y1="92891" x2="51464" y2="92891"/>
                          <a14:foregroundMark x1="52720" y1="95261" x2="52720" y2="81991"/>
                          <a14:foregroundMark x1="26778" y1="14692" x2="15481" y2="20379"/>
                          <a14:foregroundMark x1="16736" y1="19905" x2="2929" y2="45024"/>
                          <a14:foregroundMark x1="7531" y1="36019" x2="2510" y2="42180"/>
                          <a14:foregroundMark x1="2510" y1="42654" x2="2510" y2="48341"/>
                          <a14:foregroundMark x1="2510" y1="48341" x2="2510" y2="48341"/>
                          <a14:foregroundMark x1="16736" y1="71090" x2="16736" y2="71090"/>
                          <a14:foregroundMark x1="16736" y1="74882" x2="16736" y2="74882"/>
                          <a14:foregroundMark x1="8787" y1="68246" x2="8787" y2="68246"/>
                          <a14:foregroundMark x1="61088" y1="4739" x2="61088" y2="4739"/>
                          <a14:foregroundMark x1="73222" y1="5213" x2="73222" y2="5213"/>
                          <a14:foregroundMark x1="11715" y1="71090" x2="11715" y2="71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3" y="1141554"/>
              <a:ext cx="3244843" cy="2864694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B411BEE6-194C-4278-A249-003DDCD770E6}"/>
                </a:ext>
              </a:extLst>
            </p:cNvPr>
            <p:cNvSpPr txBox="1"/>
            <p:nvPr/>
          </p:nvSpPr>
          <p:spPr>
            <a:xfrm rot="19981303">
              <a:off x="3922750" y="2048210"/>
              <a:ext cx="296171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can’t/might/must</a:t>
              </a:r>
            </a:p>
            <a:p>
              <a:pPr algn="ctr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speculate.</a:t>
              </a:r>
              <a:endParaRPr lang="ar-SA" sz="32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EC349840-1003-4317-9965-A0D64C2C1F52}"/>
              </a:ext>
            </a:extLst>
          </p:cNvPr>
          <p:cNvSpPr txBox="1"/>
          <p:nvPr/>
        </p:nvSpPr>
        <p:spPr>
          <a:xfrm>
            <a:off x="0" y="1433462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Excuse me.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What’s going on?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When I got to the park, a crowd had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already gathered around that weird thing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over there.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Gee!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I wonder what it is.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Beats me! </a:t>
            </a:r>
            <a:r>
              <a:rPr lang="en-US" i="0" u="none" strike="noStrike" baseline="0" dirty="0">
                <a:solidFill>
                  <a:srgbClr val="FF0000"/>
                </a:solidFill>
                <a:latin typeface="ProximaNova-Light"/>
              </a:rPr>
              <a:t>It must have fallen from the sky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Do you have any idea what it might be?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Whatever it is, it’s man-made. It looks like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part of a satellite to me.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ProximaNova-Light"/>
              </a:rPr>
              <a:t>it might be the remains of a weather</a:t>
            </a:r>
          </a:p>
          <a:p>
            <a:pPr algn="l"/>
            <a:r>
              <a:rPr lang="en-US" b="0" i="0" u="none" strike="noStrike" baseline="0" dirty="0">
                <a:solidFill>
                  <a:srgbClr val="FF0000"/>
                </a:solidFill>
                <a:latin typeface="ProximaNova-Light"/>
              </a:rPr>
              <a:t>balloon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No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ProximaNova-Light"/>
              </a:rPr>
              <a:t>, it can’t be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. I’ve seen weather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balloons before, and that’s not the type of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equipment they have.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Greg: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You see those lights flashing? And there’s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a humming sound coming from it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ProximaNova-Light"/>
              </a:rPr>
              <a:t>. It must</a:t>
            </a:r>
          </a:p>
          <a:p>
            <a:pPr algn="l"/>
            <a:r>
              <a:rPr lang="en-US" b="0" i="0" u="none" strike="noStrike" baseline="0" dirty="0">
                <a:solidFill>
                  <a:srgbClr val="FF0000"/>
                </a:solidFill>
                <a:latin typeface="ProximaNova-Light"/>
              </a:rPr>
              <a:t>be a communications satellite.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ProximaNova-Bold"/>
              </a:rPr>
              <a:t>Samir: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roximaNova-Light"/>
              </a:rPr>
              <a:t>Or maybe one of those UFOs.</a:t>
            </a:r>
          </a:p>
          <a:p>
            <a:pPr algn="l"/>
            <a:r>
              <a:rPr lang="en-US" b="0" i="0" u="none" strike="noStrike" baseline="0" dirty="0">
                <a:solidFill>
                  <a:srgbClr val="0066E6"/>
                </a:solidFill>
                <a:latin typeface="ProximaNova-Light"/>
              </a:rPr>
              <a:t>You never know.</a:t>
            </a: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BBA91D99-AFEA-41FD-8B59-476DB7A57E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7" t="75333" r="30083" b="17765"/>
          <a:stretch/>
        </p:blipFill>
        <p:spPr>
          <a:xfrm>
            <a:off x="4990561" y="6230518"/>
            <a:ext cx="3343024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BF42726-29FE-42D5-869A-89D18140F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51823" r="24674" b="14377"/>
          <a:stretch/>
        </p:blipFill>
        <p:spPr>
          <a:xfrm>
            <a:off x="1300163" y="1161014"/>
            <a:ext cx="8201025" cy="4627911"/>
          </a:xfrm>
          <a:custGeom>
            <a:avLst/>
            <a:gdLst>
              <a:gd name="connsiteX0" fmla="*/ 0 w 6182140"/>
              <a:gd name="connsiteY0" fmla="*/ 0 h 3299792"/>
              <a:gd name="connsiteX1" fmla="*/ 5512904 w 6182140"/>
              <a:gd name="connsiteY1" fmla="*/ 0 h 3299792"/>
              <a:gd name="connsiteX2" fmla="*/ 5512904 w 6182140"/>
              <a:gd name="connsiteY2" fmla="*/ 606289 h 3299792"/>
              <a:gd name="connsiteX3" fmla="*/ 6182140 w 6182140"/>
              <a:gd name="connsiteY3" fmla="*/ 606289 h 3299792"/>
              <a:gd name="connsiteX4" fmla="*/ 6182140 w 6182140"/>
              <a:gd name="connsiteY4" fmla="*/ 3299792 h 3299792"/>
              <a:gd name="connsiteX5" fmla="*/ 0 w 6182140"/>
              <a:gd name="connsiteY5" fmla="*/ 3299792 h 329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2140" h="3299792">
                <a:moveTo>
                  <a:pt x="0" y="0"/>
                </a:moveTo>
                <a:lnTo>
                  <a:pt x="5512904" y="0"/>
                </a:lnTo>
                <a:lnTo>
                  <a:pt x="5512904" y="606289"/>
                </a:lnTo>
                <a:lnTo>
                  <a:pt x="6182140" y="606289"/>
                </a:lnTo>
                <a:lnTo>
                  <a:pt x="6182140" y="3299792"/>
                </a:lnTo>
                <a:lnTo>
                  <a:pt x="0" y="3299792"/>
                </a:lnTo>
                <a:close/>
              </a:path>
            </a:pathLst>
          </a:cu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1CA859C1-F4EF-415A-94CA-F71036D424F7}"/>
              </a:ext>
            </a:extLst>
          </p:cNvPr>
          <p:cNvGrpSpPr/>
          <p:nvPr/>
        </p:nvGrpSpPr>
        <p:grpSpPr>
          <a:xfrm>
            <a:off x="4432574" y="4696506"/>
            <a:ext cx="521945" cy="798729"/>
            <a:chOff x="10936128" y="3839630"/>
            <a:chExt cx="495300" cy="8001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xmlns="" id="{194ADF8D-321B-4217-9335-8920C74DD685}"/>
                </a:ext>
              </a:extLst>
            </p:cNvPr>
            <p:cNvSpPr/>
            <p:nvPr/>
          </p:nvSpPr>
          <p:spPr>
            <a:xfrm>
              <a:off x="11059953" y="439208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xmlns="" id="{52977B7B-F0A9-4F0D-AF15-EED3F0049EC7}"/>
                </a:ext>
              </a:extLst>
            </p:cNvPr>
            <p:cNvSpPr/>
            <p:nvPr/>
          </p:nvSpPr>
          <p:spPr>
            <a:xfrm>
              <a:off x="11059953" y="448733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xmlns="" id="{7C10AD3D-FDF5-400E-A041-A5D58716F9FD}"/>
                </a:ext>
              </a:extLst>
            </p:cNvPr>
            <p:cNvSpPr/>
            <p:nvPr/>
          </p:nvSpPr>
          <p:spPr>
            <a:xfrm>
              <a:off x="11121865" y="4582580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xmlns="" id="{177CC8AE-FEF8-4019-BAB4-56F23C74A925}"/>
                </a:ext>
              </a:extLst>
            </p:cNvPr>
            <p:cNvSpPr/>
            <p:nvPr/>
          </p:nvSpPr>
          <p:spPr>
            <a:xfrm>
              <a:off x="10936128" y="3839630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E5A963DD-D094-430D-91D8-2163B949956E}"/>
              </a:ext>
            </a:extLst>
          </p:cNvPr>
          <p:cNvGrpSpPr/>
          <p:nvPr/>
        </p:nvGrpSpPr>
        <p:grpSpPr>
          <a:xfrm>
            <a:off x="9901237" y="-1516687"/>
            <a:ext cx="3302000" cy="1410254"/>
            <a:chOff x="218599" y="323499"/>
            <a:chExt cx="3302000" cy="181937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E4F71319-8450-48A1-9760-42E58011D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5" t="20993" r="3568" b="13970"/>
            <a:stretch/>
          </p:blipFill>
          <p:spPr>
            <a:xfrm flipH="1">
              <a:off x="218599" y="323499"/>
              <a:ext cx="3302000" cy="1819374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DC80B736-E4DA-41DB-8EA8-2E1E7FF0EF73}"/>
                </a:ext>
              </a:extLst>
            </p:cNvPr>
            <p:cNvSpPr txBox="1"/>
            <p:nvPr/>
          </p:nvSpPr>
          <p:spPr>
            <a:xfrm>
              <a:off x="543719" y="743384"/>
              <a:ext cx="2976880" cy="6750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14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F281175F-EE2F-4AE0-ABCA-65CE3CEFAC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181" end="0.375"/>
                </p14:media>
              </p:ext>
            </p:extLst>
          </p:nvPr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833280" y="195520"/>
            <a:ext cx="722392" cy="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867</Words>
  <Application>Microsoft Office PowerPoint</Application>
  <PresentationFormat>Custom</PresentationFormat>
  <Paragraphs>133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65</cp:revision>
  <dcterms:created xsi:type="dcterms:W3CDTF">2022-04-11T06:06:57Z</dcterms:created>
  <dcterms:modified xsi:type="dcterms:W3CDTF">2023-03-19T11:30:35Z</dcterms:modified>
</cp:coreProperties>
</file>