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1241" r:id="rId5"/>
    <p:sldId id="259" r:id="rId6"/>
    <p:sldId id="276" r:id="rId7"/>
    <p:sldId id="1243" r:id="rId8"/>
    <p:sldId id="1242" r:id="rId9"/>
    <p:sldId id="1244" r:id="rId10"/>
    <p:sldId id="1246" r:id="rId11"/>
    <p:sldId id="1245" r:id="rId12"/>
    <p:sldId id="1268" r:id="rId13"/>
    <p:sldId id="1247" r:id="rId14"/>
    <p:sldId id="1251" r:id="rId15"/>
    <p:sldId id="1250" r:id="rId16"/>
    <p:sldId id="1269" r:id="rId17"/>
    <p:sldId id="1248" r:id="rId18"/>
    <p:sldId id="1249" r:id="rId19"/>
    <p:sldId id="1252" r:id="rId20"/>
    <p:sldId id="1253" r:id="rId21"/>
    <p:sldId id="1254" r:id="rId22"/>
    <p:sldId id="1255" r:id="rId23"/>
    <p:sldId id="1240" r:id="rId24"/>
    <p:sldId id="1257" r:id="rId25"/>
    <p:sldId id="1256" r:id="rId26"/>
    <p:sldId id="1258" r:id="rId27"/>
    <p:sldId id="870" r:id="rId28"/>
    <p:sldId id="1261" r:id="rId29"/>
    <p:sldId id="1262" r:id="rId30"/>
    <p:sldId id="1270" r:id="rId31"/>
    <p:sldId id="1265" r:id="rId32"/>
    <p:sldId id="1263" r:id="rId33"/>
    <p:sldId id="1264" r:id="rId34"/>
    <p:sldId id="1271" r:id="rId35"/>
    <p:sldId id="1266" r:id="rId36"/>
    <p:sldId id="1267" r:id="rId37"/>
    <p:sldId id="273" r:id="rId3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542" autoAdjust="0"/>
    <p:restoredTop sz="91968" autoAdjust="0"/>
  </p:normalViewPr>
  <p:slideViewPr>
    <p:cSldViewPr snapToGrid="0">
      <p:cViewPr>
        <p:scale>
          <a:sx n="62" d="100"/>
          <a:sy n="62" d="100"/>
        </p:scale>
        <p:origin x="64" y="4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6A895A17-1432-4CAA-8C17-28DD5EF97F52}"/>
    <pc:docChg chg="undo custSel addSld delSld modSld sldOrd">
      <pc:chgData name="حصه بنت العتيبي" userId="c1fe605c-1aaf-4791-a440-af891effc177" providerId="ADAL" clId="{6A895A17-1432-4CAA-8C17-28DD5EF97F52}" dt="2022-06-06T19:25:02.146" v="1293" actId="403"/>
      <pc:docMkLst>
        <pc:docMk/>
      </pc:docMkLst>
      <pc:sldChg chg="addSp delSp modSp add mod">
        <pc:chgData name="حصه بنت العتيبي" userId="c1fe605c-1aaf-4791-a440-af891effc177" providerId="ADAL" clId="{6A895A17-1432-4CAA-8C17-28DD5EF97F52}" dt="2022-06-06T17:21:24.474" v="855" actId="1076"/>
        <pc:sldMkLst>
          <pc:docMk/>
          <pc:sldMk cId="1592419608" sldId="256"/>
        </pc:sldMkLst>
        <pc:spChg chg="mod ord">
          <ac:chgData name="حصه بنت العتيبي" userId="c1fe605c-1aaf-4791-a440-af891effc177" providerId="ADAL" clId="{6A895A17-1432-4CAA-8C17-28DD5EF97F52}" dt="2022-06-06T17:21:18.150" v="853" actId="14100"/>
          <ac:spMkLst>
            <pc:docMk/>
            <pc:sldMk cId="1592419608" sldId="256"/>
            <ac:spMk id="2" creationId="{8AF44A8A-E822-8453-9873-79489DCAAAA1}"/>
          </ac:spMkLst>
        </pc:spChg>
        <pc:spChg chg="mod ord">
          <ac:chgData name="حصه بنت العتيبي" userId="c1fe605c-1aaf-4791-a440-af891effc177" providerId="ADAL" clId="{6A895A17-1432-4CAA-8C17-28DD5EF97F52}" dt="2022-06-06T17:21:24.474" v="855" actId="1076"/>
          <ac:spMkLst>
            <pc:docMk/>
            <pc:sldMk cId="1592419608" sldId="256"/>
            <ac:spMk id="4" creationId="{D3FC7763-6823-3B08-15AF-F26BE7D1967F}"/>
          </ac:spMkLst>
        </pc:spChg>
        <pc:spChg chg="add del">
          <ac:chgData name="حصه بنت العتيبي" userId="c1fe605c-1aaf-4791-a440-af891effc177" providerId="ADAL" clId="{6A895A17-1432-4CAA-8C17-28DD5EF97F52}" dt="2022-06-06T17:12:41.979" v="848"/>
          <ac:spMkLst>
            <pc:docMk/>
            <pc:sldMk cId="1592419608" sldId="256"/>
            <ac:spMk id="6" creationId="{05DC3235-F8A8-FBE1-1D20-887F8BC45AD7}"/>
          </ac:spMkLst>
        </pc:spChg>
        <pc:picChg chg="add del mod">
          <ac:chgData name="حصه بنت العتيبي" userId="c1fe605c-1aaf-4791-a440-af891effc177" providerId="ADAL" clId="{6A895A17-1432-4CAA-8C17-28DD5EF97F52}" dt="2022-06-06T17:12:41.979" v="848"/>
          <ac:picMkLst>
            <pc:docMk/>
            <pc:sldMk cId="1592419608" sldId="256"/>
            <ac:picMk id="3" creationId="{A9BC7D1C-958C-2B17-86EB-06FE18781636}"/>
          </ac:picMkLst>
        </pc:picChg>
        <pc:picChg chg="mod">
          <ac:chgData name="حصه بنت العتيبي" userId="c1fe605c-1aaf-4791-a440-af891effc177" providerId="ADAL" clId="{6A895A17-1432-4CAA-8C17-28DD5EF97F52}" dt="2022-06-06T17:12:41.979" v="848"/>
          <ac:picMkLst>
            <pc:docMk/>
            <pc:sldMk cId="1592419608" sldId="256"/>
            <ac:picMk id="8" creationId="{59AEFF10-8194-0C44-FBA7-1CABD1D0074D}"/>
          </ac:picMkLst>
        </pc:picChg>
        <pc:picChg chg="del">
          <ac:chgData name="حصه بنت العتيبي" userId="c1fe605c-1aaf-4791-a440-af891effc177" providerId="ADAL" clId="{6A895A17-1432-4CAA-8C17-28DD5EF97F52}" dt="2022-06-06T17:12:10.927" v="845" actId="478"/>
          <ac:picMkLst>
            <pc:docMk/>
            <pc:sldMk cId="1592419608" sldId="256"/>
            <ac:picMk id="1026" creationId="{D33CFF3B-90C5-0385-2A48-E5EB06A701A1}"/>
          </ac:picMkLst>
        </pc:picChg>
      </pc:sldChg>
      <pc:sldChg chg="add">
        <pc:chgData name="حصه بنت العتيبي" userId="c1fe605c-1aaf-4791-a440-af891effc177" providerId="ADAL" clId="{6A895A17-1432-4CAA-8C17-28DD5EF97F52}" dt="2022-06-06T04:26:45.826" v="1"/>
        <pc:sldMkLst>
          <pc:docMk/>
          <pc:sldMk cId="4166728496" sldId="257"/>
        </pc:sldMkLst>
      </pc:sldChg>
      <pc:sldChg chg="add">
        <pc:chgData name="حصه بنت العتيبي" userId="c1fe605c-1aaf-4791-a440-af891effc177" providerId="ADAL" clId="{6A895A17-1432-4CAA-8C17-28DD5EF97F52}" dt="2022-06-06T04:26:47.493" v="2"/>
        <pc:sldMkLst>
          <pc:docMk/>
          <pc:sldMk cId="3810011582" sldId="258"/>
        </pc:sldMkLst>
      </pc:sldChg>
      <pc:sldChg chg="delSp modSp add del mod ord modAnim">
        <pc:chgData name="حصه بنت العتيبي" userId="c1fe605c-1aaf-4791-a440-af891effc177" providerId="ADAL" clId="{6A895A17-1432-4CAA-8C17-28DD5EF97F52}" dt="2022-06-06T05:16:03.666" v="210" actId="2696"/>
        <pc:sldMkLst>
          <pc:docMk/>
          <pc:sldMk cId="1675685966" sldId="259"/>
        </pc:sldMkLst>
        <pc:spChg chg="mod">
          <ac:chgData name="حصه بنت العتيبي" userId="c1fe605c-1aaf-4791-a440-af891effc177" providerId="ADAL" clId="{6A895A17-1432-4CAA-8C17-28DD5EF97F52}" dt="2022-06-06T04:39:57.309" v="79" actId="1076"/>
          <ac:spMkLst>
            <pc:docMk/>
            <pc:sldMk cId="1675685966" sldId="259"/>
            <ac:spMk id="2" creationId="{8AF44A8A-E822-8453-9873-79489DCAAAA1}"/>
          </ac:spMkLst>
        </pc:spChg>
        <pc:spChg chg="mod">
          <ac:chgData name="حصه بنت العتيبي" userId="c1fe605c-1aaf-4791-a440-af891effc177" providerId="ADAL" clId="{6A895A17-1432-4CAA-8C17-28DD5EF97F52}" dt="2022-06-06T04:39:57.309" v="79" actId="1076"/>
          <ac:spMkLst>
            <pc:docMk/>
            <pc:sldMk cId="1675685966" sldId="259"/>
            <ac:spMk id="4" creationId="{D3FC7763-6823-3B08-15AF-F26BE7D1967F}"/>
          </ac:spMkLst>
        </pc:spChg>
        <pc:picChg chg="del">
          <ac:chgData name="حصه بنت العتيبي" userId="c1fe605c-1aaf-4791-a440-af891effc177" providerId="ADAL" clId="{6A895A17-1432-4CAA-8C17-28DD5EF97F52}" dt="2022-06-06T04:33:36.829" v="45" actId="478"/>
          <ac:picMkLst>
            <pc:docMk/>
            <pc:sldMk cId="1675685966" sldId="259"/>
            <ac:picMk id="7" creationId="{FBBD2D93-5CA3-DF2C-9E47-4F060C342281}"/>
          </ac:picMkLst>
        </pc:picChg>
      </pc:sldChg>
      <pc:sldChg chg="add">
        <pc:chgData name="حصه بنت العتيبي" userId="c1fe605c-1aaf-4791-a440-af891effc177" providerId="ADAL" clId="{6A895A17-1432-4CAA-8C17-28DD5EF97F52}" dt="2022-06-06T04:26:56.858" v="6"/>
        <pc:sldMkLst>
          <pc:docMk/>
          <pc:sldMk cId="857558967" sldId="273"/>
        </pc:sldMkLst>
      </pc:sldChg>
      <pc:sldChg chg="addSp delSp modSp add mod modAnim">
        <pc:chgData name="حصه بنت العتيبي" userId="c1fe605c-1aaf-4791-a440-af891effc177" providerId="ADAL" clId="{6A895A17-1432-4CAA-8C17-28DD5EF97F52}" dt="2022-06-06T05:16:05.363" v="211"/>
        <pc:sldMkLst>
          <pc:docMk/>
          <pc:sldMk cId="3054288694" sldId="276"/>
        </pc:sldMkLst>
        <pc:spChg chg="del">
          <ac:chgData name="حصه بنت العتيبي" userId="c1fe605c-1aaf-4791-a440-af891effc177" providerId="ADAL" clId="{6A895A17-1432-4CAA-8C17-28DD5EF97F52}" dt="2022-06-06T04:27:58.584" v="9" actId="478"/>
          <ac:spMkLst>
            <pc:docMk/>
            <pc:sldMk cId="3054288694" sldId="276"/>
            <ac:spMk id="5" creationId="{B952ADB0-AA76-887B-00F6-6458FBF10238}"/>
          </ac:spMkLst>
        </pc:spChg>
        <pc:spChg chg="add mod">
          <ac:chgData name="حصه بنت العتيبي" userId="c1fe605c-1aaf-4791-a440-af891effc177" providerId="ADAL" clId="{6A895A17-1432-4CAA-8C17-28DD5EF97F52}" dt="2022-06-06T04:41:19.528" v="94" actId="1076"/>
          <ac:spMkLst>
            <pc:docMk/>
            <pc:sldMk cId="3054288694" sldId="276"/>
            <ac:spMk id="9" creationId="{6008397B-BDE0-3026-3B58-D9A556402F63}"/>
          </ac:spMkLst>
        </pc:spChg>
        <pc:grpChg chg="del">
          <ac:chgData name="حصه بنت العتيبي" userId="c1fe605c-1aaf-4791-a440-af891effc177" providerId="ADAL" clId="{6A895A17-1432-4CAA-8C17-28DD5EF97F52}" dt="2022-06-06T04:28:37.130" v="12" actId="478"/>
          <ac:grpSpMkLst>
            <pc:docMk/>
            <pc:sldMk cId="3054288694" sldId="276"/>
            <ac:grpSpMk id="6" creationId="{55628AE5-A3BB-C32D-E3AD-471A50876FB5}"/>
          </ac:grpSpMkLst>
        </pc:grpChg>
      </pc:sldChg>
      <pc:sldChg chg="add">
        <pc:chgData name="حصه بنت العتيبي" userId="c1fe605c-1aaf-4791-a440-af891effc177" providerId="ADAL" clId="{6A895A17-1432-4CAA-8C17-28DD5EF97F52}" dt="2022-06-06T04:26:56.054" v="5"/>
        <pc:sldMkLst>
          <pc:docMk/>
          <pc:sldMk cId="3130084636" sldId="1240"/>
        </pc:sldMkLst>
      </pc:sldChg>
      <pc:sldChg chg="addSp delSp modSp add mod">
        <pc:chgData name="حصه بنت العتيبي" userId="c1fe605c-1aaf-4791-a440-af891effc177" providerId="ADAL" clId="{6A895A17-1432-4CAA-8C17-28DD5EF97F52}" dt="2022-06-06T04:32:48.381" v="42" actId="120"/>
        <pc:sldMkLst>
          <pc:docMk/>
          <pc:sldMk cId="1570031444" sldId="1241"/>
        </pc:sldMkLst>
        <pc:spChg chg="mod">
          <ac:chgData name="حصه بنت العتيبي" userId="c1fe605c-1aaf-4791-a440-af891effc177" providerId="ADAL" clId="{6A895A17-1432-4CAA-8C17-28DD5EF97F52}" dt="2022-06-06T04:32:41.528" v="41" actId="14100"/>
          <ac:spMkLst>
            <pc:docMk/>
            <pc:sldMk cId="1570031444" sldId="1241"/>
            <ac:spMk id="2" creationId="{8AF44A8A-E822-8453-9873-79489DCAAAA1}"/>
          </ac:spMkLst>
        </pc:spChg>
        <pc:spChg chg="mod">
          <ac:chgData name="حصه بنت العتيبي" userId="c1fe605c-1aaf-4791-a440-af891effc177" providerId="ADAL" clId="{6A895A17-1432-4CAA-8C17-28DD5EF97F52}" dt="2022-06-06T04:32:48.381" v="42" actId="120"/>
          <ac:spMkLst>
            <pc:docMk/>
            <pc:sldMk cId="1570031444" sldId="1241"/>
            <ac:spMk id="4" creationId="{D3FC7763-6823-3B08-15AF-F26BE7D1967F}"/>
          </ac:spMkLst>
        </pc:spChg>
        <pc:picChg chg="add mod">
          <ac:chgData name="حصه بنت العتيبي" userId="c1fe605c-1aaf-4791-a440-af891effc177" providerId="ADAL" clId="{6A895A17-1432-4CAA-8C17-28DD5EF97F52}" dt="2022-06-06T04:32:27.217" v="36" actId="1076"/>
          <ac:picMkLst>
            <pc:docMk/>
            <pc:sldMk cId="1570031444" sldId="1241"/>
            <ac:picMk id="5" creationId="{B2411603-D813-2F38-D719-8B6F25E4E369}"/>
          </ac:picMkLst>
        </pc:picChg>
        <pc:picChg chg="del">
          <ac:chgData name="حصه بنت العتيبي" userId="c1fe605c-1aaf-4791-a440-af891effc177" providerId="ADAL" clId="{6A895A17-1432-4CAA-8C17-28DD5EF97F52}" dt="2022-06-06T04:29:14.492" v="15" actId="478"/>
          <ac:picMkLst>
            <pc:docMk/>
            <pc:sldMk cId="1570031444" sldId="1241"/>
            <ac:picMk id="7" creationId="{FBBD2D93-5CA3-DF2C-9E47-4F060C342281}"/>
          </ac:picMkLst>
        </pc:picChg>
      </pc:sldChg>
      <pc:sldChg chg="addSp delSp modSp new mod modTransition delAnim modAnim">
        <pc:chgData name="حصه بنت العتيبي" userId="c1fe605c-1aaf-4791-a440-af891effc177" providerId="ADAL" clId="{6A895A17-1432-4CAA-8C17-28DD5EF97F52}" dt="2022-06-06T18:06:40.050" v="1067"/>
        <pc:sldMkLst>
          <pc:docMk/>
          <pc:sldMk cId="2836219482" sldId="1242"/>
        </pc:sldMkLst>
        <pc:spChg chg="add mod">
          <ac:chgData name="حصه بنت العتيبي" userId="c1fe605c-1aaf-4791-a440-af891effc177" providerId="ADAL" clId="{6A895A17-1432-4CAA-8C17-28DD5EF97F52}" dt="2022-06-06T17:28:38.186" v="937" actId="1076"/>
          <ac:spMkLst>
            <pc:docMk/>
            <pc:sldMk cId="2836219482" sldId="1242"/>
            <ac:spMk id="8" creationId="{FF48D823-EABF-CF77-BF8E-D5C7A34B9D3D}"/>
          </ac:spMkLst>
        </pc:spChg>
        <pc:spChg chg="add mod">
          <ac:chgData name="حصه بنت العتيبي" userId="c1fe605c-1aaf-4791-a440-af891effc177" providerId="ADAL" clId="{6A895A17-1432-4CAA-8C17-28DD5EF97F52}" dt="2022-06-06T17:54:53.932" v="1020" actId="1076"/>
          <ac:spMkLst>
            <pc:docMk/>
            <pc:sldMk cId="2836219482" sldId="1242"/>
            <ac:spMk id="9" creationId="{AFDC0727-6B5F-3163-4B0A-086F9392114B}"/>
          </ac:spMkLst>
        </pc:spChg>
        <pc:spChg chg="add mod">
          <ac:chgData name="حصه بنت العتيبي" userId="c1fe605c-1aaf-4791-a440-af891effc177" providerId="ADAL" clId="{6A895A17-1432-4CAA-8C17-28DD5EF97F52}" dt="2022-06-06T17:54:52.020" v="1019" actId="1076"/>
          <ac:spMkLst>
            <pc:docMk/>
            <pc:sldMk cId="2836219482" sldId="1242"/>
            <ac:spMk id="10" creationId="{96F159D2-7023-BFF3-D53A-2B6A3A2B9969}"/>
          </ac:spMkLst>
        </pc:spChg>
        <pc:spChg chg="add mod">
          <ac:chgData name="حصه بنت العتيبي" userId="c1fe605c-1aaf-4791-a440-af891effc177" providerId="ADAL" clId="{6A895A17-1432-4CAA-8C17-28DD5EF97F52}" dt="2022-06-06T17:35:03.526" v="997" actId="1076"/>
          <ac:spMkLst>
            <pc:docMk/>
            <pc:sldMk cId="2836219482" sldId="1242"/>
            <ac:spMk id="11" creationId="{C3EB18F0-E8A0-B3F3-31BB-4139D16B8244}"/>
          </ac:spMkLst>
        </pc:spChg>
        <pc:spChg chg="add mod">
          <ac:chgData name="حصه بنت العتيبي" userId="c1fe605c-1aaf-4791-a440-af891effc177" providerId="ADAL" clId="{6A895A17-1432-4CAA-8C17-28DD5EF97F52}" dt="2022-06-06T17:54:50.440" v="1018" actId="1076"/>
          <ac:spMkLst>
            <pc:docMk/>
            <pc:sldMk cId="2836219482" sldId="1242"/>
            <ac:spMk id="12" creationId="{30801DA6-6650-AAF2-2EC9-E7F59667BFC7}"/>
          </ac:spMkLst>
        </pc:spChg>
        <pc:spChg chg="add mod">
          <ac:chgData name="حصه بنت العتيبي" userId="c1fe605c-1aaf-4791-a440-af891effc177" providerId="ADAL" clId="{6A895A17-1432-4CAA-8C17-28DD5EF97F52}" dt="2022-06-06T05:30:40.004" v="254" actId="14861"/>
          <ac:spMkLst>
            <pc:docMk/>
            <pc:sldMk cId="2836219482" sldId="1242"/>
            <ac:spMk id="13" creationId="{7E879102-2A05-1C66-E476-F16681C73036}"/>
          </ac:spMkLst>
        </pc:spChg>
        <pc:spChg chg="add mod">
          <ac:chgData name="حصه بنت العتيبي" userId="c1fe605c-1aaf-4791-a440-af891effc177" providerId="ADAL" clId="{6A895A17-1432-4CAA-8C17-28DD5EF97F52}" dt="2022-06-06T05:29:10.038" v="250" actId="113"/>
          <ac:spMkLst>
            <pc:docMk/>
            <pc:sldMk cId="2836219482" sldId="1242"/>
            <ac:spMk id="14" creationId="{30E321AD-01AD-85AF-2281-5BDAC3034B9E}"/>
          </ac:spMkLst>
        </pc:spChg>
        <pc:picChg chg="add del mod">
          <ac:chgData name="حصه بنت العتيبي" userId="c1fe605c-1aaf-4791-a440-af891effc177" providerId="ADAL" clId="{6A895A17-1432-4CAA-8C17-28DD5EF97F52}" dt="2022-06-06T17:28:21.851" v="932" actId="478"/>
          <ac:picMkLst>
            <pc:docMk/>
            <pc:sldMk cId="2836219482" sldId="1242"/>
            <ac:picMk id="2" creationId="{1B541A22-8672-6CDD-EBF2-8CDB40894634}"/>
          </ac:picMkLst>
        </pc:picChg>
        <pc:picChg chg="add del mod">
          <ac:chgData name="حصه بنت العتيبي" userId="c1fe605c-1aaf-4791-a440-af891effc177" providerId="ADAL" clId="{6A895A17-1432-4CAA-8C17-28DD5EF97F52}" dt="2022-06-06T17:30:24.886" v="945" actId="478"/>
          <ac:picMkLst>
            <pc:docMk/>
            <pc:sldMk cId="2836219482" sldId="1242"/>
            <ac:picMk id="3" creationId="{16649B15-3454-EFBD-1CEE-A450536D7371}"/>
          </ac:picMkLst>
        </pc:picChg>
        <pc:picChg chg="add del mod">
          <ac:chgData name="حصه بنت العتيبي" userId="c1fe605c-1aaf-4791-a440-af891effc177" providerId="ADAL" clId="{6A895A17-1432-4CAA-8C17-28DD5EF97F52}" dt="2022-06-06T17:31:25.584" v="949" actId="478"/>
          <ac:picMkLst>
            <pc:docMk/>
            <pc:sldMk cId="2836219482" sldId="1242"/>
            <ac:picMk id="4" creationId="{178CA857-A142-4DB7-AC80-9BC86F7A409C}"/>
          </ac:picMkLst>
        </pc:picChg>
        <pc:picChg chg="add del mod">
          <ac:chgData name="حصه بنت العتيبي" userId="c1fe605c-1aaf-4791-a440-af891effc177" providerId="ADAL" clId="{6A895A17-1432-4CAA-8C17-28DD5EF97F52}" dt="2022-06-06T17:34:42.018" v="988" actId="478"/>
          <ac:picMkLst>
            <pc:docMk/>
            <pc:sldMk cId="2836219482" sldId="1242"/>
            <ac:picMk id="5" creationId="{261BA4BB-5644-8220-E268-63FC8D62E639}"/>
          </ac:picMkLst>
        </pc:picChg>
        <pc:picChg chg="add del mod">
          <ac:chgData name="حصه بنت العتيبي" userId="c1fe605c-1aaf-4791-a440-af891effc177" providerId="ADAL" clId="{6A895A17-1432-4CAA-8C17-28DD5EF97F52}" dt="2022-06-06T17:38:22.462" v="1009" actId="478"/>
          <ac:picMkLst>
            <pc:docMk/>
            <pc:sldMk cId="2836219482" sldId="1242"/>
            <ac:picMk id="6" creationId="{0AE39E5C-5FC0-A930-A5A5-65B6A4101FE2}"/>
          </ac:picMkLst>
        </pc:picChg>
        <pc:picChg chg="add del mod">
          <ac:chgData name="حصه بنت العتيبي" userId="c1fe605c-1aaf-4791-a440-af891effc177" providerId="ADAL" clId="{6A895A17-1432-4CAA-8C17-28DD5EF97F52}" dt="2022-06-06T17:36:25.140" v="1002" actId="478"/>
          <ac:picMkLst>
            <pc:docMk/>
            <pc:sldMk cId="2836219482" sldId="1242"/>
            <ac:picMk id="7" creationId="{98ABE8BF-2839-43A1-E8C4-F97030379917}"/>
          </ac:picMkLst>
        </pc:picChg>
        <pc:picChg chg="add mod">
          <ac:chgData name="حصه بنت العتيبي" userId="c1fe605c-1aaf-4791-a440-af891effc177" providerId="ADAL" clId="{6A895A17-1432-4CAA-8C17-28DD5EF97F52}" dt="2022-06-06T17:56:12.912" v="1022" actId="962"/>
          <ac:picMkLst>
            <pc:docMk/>
            <pc:sldMk cId="2836219482" sldId="1242"/>
            <ac:picMk id="2050" creationId="{1DD17313-9778-536F-1D4B-2CE2533513FA}"/>
          </ac:picMkLst>
        </pc:picChg>
        <pc:picChg chg="add mod">
          <ac:chgData name="حصه بنت العتيبي" userId="c1fe605c-1aaf-4791-a440-af891effc177" providerId="ADAL" clId="{6A895A17-1432-4CAA-8C17-28DD5EF97F52}" dt="2022-06-06T17:56:28.919" v="1024" actId="962"/>
          <ac:picMkLst>
            <pc:docMk/>
            <pc:sldMk cId="2836219482" sldId="1242"/>
            <ac:picMk id="2052" creationId="{0D19B895-1260-4B8C-B74B-C5125D10585F}"/>
          </ac:picMkLst>
        </pc:picChg>
        <pc:picChg chg="add mod">
          <ac:chgData name="حصه بنت العتيبي" userId="c1fe605c-1aaf-4791-a440-af891effc177" providerId="ADAL" clId="{6A895A17-1432-4CAA-8C17-28DD5EF97F52}" dt="2022-06-06T17:56:45.125" v="1026" actId="962"/>
          <ac:picMkLst>
            <pc:docMk/>
            <pc:sldMk cId="2836219482" sldId="1242"/>
            <ac:picMk id="2054" creationId="{0F2B1ABC-477C-7B11-4064-382263725F75}"/>
          </ac:picMkLst>
        </pc:picChg>
        <pc:picChg chg="add mod">
          <ac:chgData name="حصه بنت العتيبي" userId="c1fe605c-1aaf-4791-a440-af891effc177" providerId="ADAL" clId="{6A895A17-1432-4CAA-8C17-28DD5EF97F52}" dt="2022-06-06T17:56:22.831" v="1023" actId="962"/>
          <ac:picMkLst>
            <pc:docMk/>
            <pc:sldMk cId="2836219482" sldId="1242"/>
            <ac:picMk id="2056" creationId="{3B6BB008-29B8-BDCF-9063-E2C2CFE75480}"/>
          </ac:picMkLst>
        </pc:picChg>
        <pc:picChg chg="add mod">
          <ac:chgData name="حصه بنت العتيبي" userId="c1fe605c-1aaf-4791-a440-af891effc177" providerId="ADAL" clId="{6A895A17-1432-4CAA-8C17-28DD5EF97F52}" dt="2022-06-06T18:06:02.273" v="1061" actId="1076"/>
          <ac:picMkLst>
            <pc:docMk/>
            <pc:sldMk cId="2836219482" sldId="1242"/>
            <ac:picMk id="2058" creationId="{434A04EB-C7F3-CD31-2621-0F66B49CBB95}"/>
          </ac:picMkLst>
        </pc:picChg>
        <pc:picChg chg="add mod">
          <ac:chgData name="حصه بنت العتيبي" userId="c1fe605c-1aaf-4791-a440-af891effc177" providerId="ADAL" clId="{6A895A17-1432-4CAA-8C17-28DD5EF97F52}" dt="2022-06-06T17:56:51.413" v="1027" actId="962"/>
          <ac:picMkLst>
            <pc:docMk/>
            <pc:sldMk cId="2836219482" sldId="1242"/>
            <ac:picMk id="2060" creationId="{62AC7FB2-7837-CC52-84C7-C9319CB6D105}"/>
          </ac:picMkLst>
        </pc:picChg>
      </pc:sldChg>
      <pc:sldChg chg="addSp modSp add del mod ord modAnim">
        <pc:chgData name="حصه بنت العتيبي" userId="c1fe605c-1aaf-4791-a440-af891effc177" providerId="ADAL" clId="{6A895A17-1432-4CAA-8C17-28DD5EF97F52}" dt="2022-06-06T18:43:34.638" v="1248" actId="120"/>
        <pc:sldMkLst>
          <pc:docMk/>
          <pc:sldMk cId="3023506166" sldId="1243"/>
        </pc:sldMkLst>
        <pc:spChg chg="ord">
          <ac:chgData name="حصه بنت العتيبي" userId="c1fe605c-1aaf-4791-a440-af891effc177" providerId="ADAL" clId="{6A895A17-1432-4CAA-8C17-28DD5EF97F52}" dt="2022-06-06T04:52:03.871" v="116" actId="166"/>
          <ac:spMkLst>
            <pc:docMk/>
            <pc:sldMk cId="3023506166" sldId="1243"/>
            <ac:spMk id="2" creationId="{8AF44A8A-E822-8453-9873-79489DCAAAA1}"/>
          </ac:spMkLst>
        </pc:spChg>
        <pc:spChg chg="mod ord">
          <ac:chgData name="حصه بنت العتيبي" userId="c1fe605c-1aaf-4791-a440-af891effc177" providerId="ADAL" clId="{6A895A17-1432-4CAA-8C17-28DD5EF97F52}" dt="2022-06-06T18:43:34.638" v="1248" actId="120"/>
          <ac:spMkLst>
            <pc:docMk/>
            <pc:sldMk cId="3023506166" sldId="1243"/>
            <ac:spMk id="4" creationId="{D3FC7763-6823-3B08-15AF-F26BE7D1967F}"/>
          </ac:spMkLst>
        </pc:spChg>
        <pc:picChg chg="add mod">
          <ac:chgData name="حصه بنت العتيبي" userId="c1fe605c-1aaf-4791-a440-af891effc177" providerId="ADAL" clId="{6A895A17-1432-4CAA-8C17-28DD5EF97F52}" dt="2022-06-06T04:51:50.563" v="113" actId="1076"/>
          <ac:picMkLst>
            <pc:docMk/>
            <pc:sldMk cId="3023506166" sldId="1243"/>
            <ac:picMk id="5" creationId="{A8476808-AFA2-CB8B-8CB5-3858F10047CC}"/>
          </ac:picMkLst>
        </pc:picChg>
        <pc:picChg chg="add mod">
          <ac:chgData name="حصه بنت العتيبي" userId="c1fe605c-1aaf-4791-a440-af891effc177" providerId="ADAL" clId="{6A895A17-1432-4CAA-8C17-28DD5EF97F52}" dt="2022-06-06T04:51:54.521" v="114" actId="1076"/>
          <ac:picMkLst>
            <pc:docMk/>
            <pc:sldMk cId="3023506166" sldId="1243"/>
            <ac:picMk id="6" creationId="{F0852BD1-F48D-67F4-D877-15DED2619C7A}"/>
          </ac:picMkLst>
        </pc:picChg>
        <pc:picChg chg="add mod">
          <ac:chgData name="حصه بنت العتيبي" userId="c1fe605c-1aaf-4791-a440-af891effc177" providerId="ADAL" clId="{6A895A17-1432-4CAA-8C17-28DD5EF97F52}" dt="2022-06-06T04:51:57.403" v="115" actId="1076"/>
          <ac:picMkLst>
            <pc:docMk/>
            <pc:sldMk cId="3023506166" sldId="1243"/>
            <ac:picMk id="7" creationId="{AF946EAF-A65C-286A-8102-B52D474D60A2}"/>
          </ac:picMkLst>
        </pc:picChg>
        <pc:picChg chg="add mod">
          <ac:chgData name="حصه بنت العتيبي" userId="c1fe605c-1aaf-4791-a440-af891effc177" providerId="ADAL" clId="{6A895A17-1432-4CAA-8C17-28DD5EF97F52}" dt="2022-06-06T04:51:37.087" v="106" actId="1076"/>
          <ac:picMkLst>
            <pc:docMk/>
            <pc:sldMk cId="3023506166" sldId="1243"/>
            <ac:picMk id="8" creationId="{B64C48CC-571A-2F63-C04C-3C0B437A5DAB}"/>
          </ac:picMkLst>
        </pc:picChg>
        <pc:picChg chg="add mod">
          <ac:chgData name="حصه بنت العتيبي" userId="c1fe605c-1aaf-4791-a440-af891effc177" providerId="ADAL" clId="{6A895A17-1432-4CAA-8C17-28DD5EF97F52}" dt="2022-06-06T04:51:45.307" v="110" actId="1076"/>
          <ac:picMkLst>
            <pc:docMk/>
            <pc:sldMk cId="3023506166" sldId="1243"/>
            <ac:picMk id="9" creationId="{0BD1BC94-E04B-888A-1388-42C2B1FFE06D}"/>
          </ac:picMkLst>
        </pc:picChg>
        <pc:picChg chg="add mod">
          <ac:chgData name="حصه بنت العتيبي" userId="c1fe605c-1aaf-4791-a440-af891effc177" providerId="ADAL" clId="{6A895A17-1432-4CAA-8C17-28DD5EF97F52}" dt="2022-06-06T04:51:46.651" v="111" actId="1076"/>
          <ac:picMkLst>
            <pc:docMk/>
            <pc:sldMk cId="3023506166" sldId="1243"/>
            <ac:picMk id="10" creationId="{04CCAAD2-85C2-1BA7-240F-7EF4B9A9B938}"/>
          </ac:picMkLst>
        </pc:picChg>
      </pc:sldChg>
      <pc:sldChg chg="addSp delSp modSp new add del mod ord delAnim modAnim">
        <pc:chgData name="حصه بنت العتيبي" userId="c1fe605c-1aaf-4791-a440-af891effc177" providerId="ADAL" clId="{6A895A17-1432-4CAA-8C17-28DD5EF97F52}" dt="2022-06-06T18:12:39.592" v="1084"/>
        <pc:sldMkLst>
          <pc:docMk/>
          <pc:sldMk cId="3473102690" sldId="1244"/>
        </pc:sldMkLst>
        <pc:spChg chg="add mod">
          <ac:chgData name="حصه بنت العتيبي" userId="c1fe605c-1aaf-4791-a440-af891effc177" providerId="ADAL" clId="{6A895A17-1432-4CAA-8C17-28DD5EF97F52}" dt="2022-06-06T06:24:45.388" v="287" actId="1076"/>
          <ac:spMkLst>
            <pc:docMk/>
            <pc:sldMk cId="3473102690" sldId="1244"/>
            <ac:spMk id="2" creationId="{340681FD-37F5-4247-818F-1496708B092F}"/>
          </ac:spMkLst>
        </pc:spChg>
        <pc:spChg chg="add mod">
          <ac:chgData name="حصه بنت العتيبي" userId="c1fe605c-1aaf-4791-a440-af891effc177" providerId="ADAL" clId="{6A895A17-1432-4CAA-8C17-28DD5EF97F52}" dt="2022-06-06T06:26:26.550" v="292" actId="962"/>
          <ac:spMkLst>
            <pc:docMk/>
            <pc:sldMk cId="3473102690" sldId="1244"/>
            <ac:spMk id="4" creationId="{CEC0BFE7-95FD-8DF5-F997-1986D278CDE7}"/>
          </ac:spMkLst>
        </pc:spChg>
        <pc:spChg chg="add mod ord">
          <ac:chgData name="حصه بنت العتيبي" userId="c1fe605c-1aaf-4791-a440-af891effc177" providerId="ADAL" clId="{6A895A17-1432-4CAA-8C17-28DD5EF97F52}" dt="2022-06-06T17:25:10.067" v="892" actId="166"/>
          <ac:spMkLst>
            <pc:docMk/>
            <pc:sldMk cId="3473102690" sldId="1244"/>
            <ac:spMk id="6" creationId="{3B1371A5-30C2-11EA-DC89-88A3868C31F4}"/>
          </ac:spMkLst>
        </pc:spChg>
        <pc:spChg chg="add mod">
          <ac:chgData name="حصه بنت العتيبي" userId="c1fe605c-1aaf-4791-a440-af891effc177" providerId="ADAL" clId="{6A895A17-1432-4CAA-8C17-28DD5EF97F52}" dt="2022-06-06T06:26:36.825" v="293" actId="962"/>
          <ac:spMkLst>
            <pc:docMk/>
            <pc:sldMk cId="3473102690" sldId="1244"/>
            <ac:spMk id="8" creationId="{79C2BE74-B072-E70C-F564-72D41A59450B}"/>
          </ac:spMkLst>
        </pc:spChg>
        <pc:spChg chg="add mod">
          <ac:chgData name="حصه بنت العتيبي" userId="c1fe605c-1aaf-4791-a440-af891effc177" providerId="ADAL" clId="{6A895A17-1432-4CAA-8C17-28DD5EF97F52}" dt="2022-06-06T06:27:12.826" v="296" actId="962"/>
          <ac:spMkLst>
            <pc:docMk/>
            <pc:sldMk cId="3473102690" sldId="1244"/>
            <ac:spMk id="10" creationId="{7D940F36-1A29-D5C7-5539-48EA0A0E31F7}"/>
          </ac:spMkLst>
        </pc:spChg>
        <pc:picChg chg="add del mod">
          <ac:chgData name="حصه بنت العتيبي" userId="c1fe605c-1aaf-4791-a440-af891effc177" providerId="ADAL" clId="{6A895A17-1432-4CAA-8C17-28DD5EF97F52}" dt="2022-06-06T17:23:52.171" v="869" actId="478"/>
          <ac:picMkLst>
            <pc:docMk/>
            <pc:sldMk cId="3473102690" sldId="1244"/>
            <ac:picMk id="3" creationId="{39FD8D2F-E49D-679A-5305-093C6F2E089B}"/>
          </ac:picMkLst>
        </pc:picChg>
        <pc:picChg chg="add del mod">
          <ac:chgData name="حصه بنت العتيبي" userId="c1fe605c-1aaf-4791-a440-af891effc177" providerId="ADAL" clId="{6A895A17-1432-4CAA-8C17-28DD5EF97F52}" dt="2022-06-06T17:24:10.776" v="875" actId="478"/>
          <ac:picMkLst>
            <pc:docMk/>
            <pc:sldMk cId="3473102690" sldId="1244"/>
            <ac:picMk id="5" creationId="{548CF501-0576-3F12-CE6D-DF2943630250}"/>
          </ac:picMkLst>
        </pc:picChg>
        <pc:picChg chg="add del mod">
          <ac:chgData name="حصه بنت العتيبي" userId="c1fe605c-1aaf-4791-a440-af891effc177" providerId="ADAL" clId="{6A895A17-1432-4CAA-8C17-28DD5EF97F52}" dt="2022-06-06T17:23:40.049" v="867" actId="478"/>
          <ac:picMkLst>
            <pc:docMk/>
            <pc:sldMk cId="3473102690" sldId="1244"/>
            <ac:picMk id="7" creationId="{34E4B4AE-4EDB-9D5B-4F25-5F149A00BCD2}"/>
          </ac:picMkLst>
        </pc:picChg>
        <pc:picChg chg="add del mod">
          <ac:chgData name="حصه بنت العتيبي" userId="c1fe605c-1aaf-4791-a440-af891effc177" providerId="ADAL" clId="{6A895A17-1432-4CAA-8C17-28DD5EF97F52}" dt="2022-06-06T17:24:41.328" v="882" actId="478"/>
          <ac:picMkLst>
            <pc:docMk/>
            <pc:sldMk cId="3473102690" sldId="1244"/>
            <ac:picMk id="9" creationId="{66C0FEF9-2823-D31A-35D7-1C7E4CB2F8C2}"/>
          </ac:picMkLst>
        </pc:picChg>
        <pc:picChg chg="add mod">
          <ac:chgData name="حصه بنت العتيبي" userId="c1fe605c-1aaf-4791-a440-af891effc177" providerId="ADAL" clId="{6A895A17-1432-4CAA-8C17-28DD5EF97F52}" dt="2022-06-06T18:10:39.735" v="1069" actId="962"/>
          <ac:picMkLst>
            <pc:docMk/>
            <pc:sldMk cId="3473102690" sldId="1244"/>
            <ac:picMk id="11" creationId="{98DB766E-622D-D305-2519-A1E2CF413D66}"/>
          </ac:picMkLst>
        </pc:picChg>
        <pc:picChg chg="add mod">
          <ac:chgData name="حصه بنت العتيبي" userId="c1fe605c-1aaf-4791-a440-af891effc177" providerId="ADAL" clId="{6A895A17-1432-4CAA-8C17-28DD5EF97F52}" dt="2022-06-06T18:10:33.512" v="1068" actId="962"/>
          <ac:picMkLst>
            <pc:docMk/>
            <pc:sldMk cId="3473102690" sldId="1244"/>
            <ac:picMk id="12" creationId="{CF5CC280-0734-D0E5-DFDB-3CC4CC260846}"/>
          </ac:picMkLst>
        </pc:picChg>
        <pc:picChg chg="add mod">
          <ac:chgData name="حصه بنت العتيبي" userId="c1fe605c-1aaf-4791-a440-af891effc177" providerId="ADAL" clId="{6A895A17-1432-4CAA-8C17-28DD5EF97F52}" dt="2022-06-06T18:10:46.377" v="1071" actId="962"/>
          <ac:picMkLst>
            <pc:docMk/>
            <pc:sldMk cId="3473102690" sldId="1244"/>
            <ac:picMk id="13" creationId="{BAFC02D9-38D2-ED0B-0129-A1F69A7F393D}"/>
          </ac:picMkLst>
        </pc:picChg>
        <pc:picChg chg="add mod">
          <ac:chgData name="حصه بنت العتيبي" userId="c1fe605c-1aaf-4791-a440-af891effc177" providerId="ADAL" clId="{6A895A17-1432-4CAA-8C17-28DD5EF97F52}" dt="2022-06-06T18:10:52.385" v="1072" actId="962"/>
          <ac:picMkLst>
            <pc:docMk/>
            <pc:sldMk cId="3473102690" sldId="1244"/>
            <ac:picMk id="14" creationId="{35ACB523-4B02-EDF5-97F7-EB05DFC5B82B}"/>
          </ac:picMkLst>
        </pc:picChg>
      </pc:sldChg>
      <pc:sldChg chg="addSp delSp modSp new mod">
        <pc:chgData name="حصه بنت العتيبي" userId="c1fe605c-1aaf-4791-a440-af891effc177" providerId="ADAL" clId="{6A895A17-1432-4CAA-8C17-28DD5EF97F52}" dt="2022-06-06T18:44:06.968" v="1250" actId="1076"/>
        <pc:sldMkLst>
          <pc:docMk/>
          <pc:sldMk cId="4274993614" sldId="1245"/>
        </pc:sldMkLst>
        <pc:spChg chg="add mod">
          <ac:chgData name="حصه بنت العتيبي" userId="c1fe605c-1aaf-4791-a440-af891effc177" providerId="ADAL" clId="{6A895A17-1432-4CAA-8C17-28DD5EF97F52}" dt="2022-06-06T18:44:01.426" v="1249" actId="113"/>
          <ac:spMkLst>
            <pc:docMk/>
            <pc:sldMk cId="4274993614" sldId="1245"/>
            <ac:spMk id="7" creationId="{ABF0EE3A-8D3D-930D-2355-B7FC92EE5FA0}"/>
          </ac:spMkLst>
        </pc:spChg>
        <pc:picChg chg="add del mod">
          <ac:chgData name="حصه بنت العتيبي" userId="c1fe605c-1aaf-4791-a440-af891effc177" providerId="ADAL" clId="{6A895A17-1432-4CAA-8C17-28DD5EF97F52}" dt="2022-06-06T06:38:48.876" v="338" actId="22"/>
          <ac:picMkLst>
            <pc:docMk/>
            <pc:sldMk cId="4274993614" sldId="1245"/>
            <ac:picMk id="3" creationId="{68580D7B-6284-7D50-E2F4-5FC83717228A}"/>
          </ac:picMkLst>
        </pc:picChg>
        <pc:picChg chg="add mod modCrop">
          <ac:chgData name="حصه بنت العتيبي" userId="c1fe605c-1aaf-4791-a440-af891effc177" providerId="ADAL" clId="{6A895A17-1432-4CAA-8C17-28DD5EF97F52}" dt="2022-06-06T18:44:06.968" v="1250" actId="1076"/>
          <ac:picMkLst>
            <pc:docMk/>
            <pc:sldMk cId="4274993614" sldId="1245"/>
            <ac:picMk id="5" creationId="{64EBE740-335F-05E9-E377-23860368BB6C}"/>
          </ac:picMkLst>
        </pc:picChg>
      </pc:sldChg>
      <pc:sldChg chg="addSp delSp modSp new mod modAnim">
        <pc:chgData name="حصه بنت العتيبي" userId="c1fe605c-1aaf-4791-a440-af891effc177" providerId="ADAL" clId="{6A895A17-1432-4CAA-8C17-28DD5EF97F52}" dt="2022-06-06T11:42:32.587" v="832"/>
        <pc:sldMkLst>
          <pc:docMk/>
          <pc:sldMk cId="4141553844" sldId="1246"/>
        </pc:sldMkLst>
        <pc:spChg chg="add mod">
          <ac:chgData name="حصه بنت العتيبي" userId="c1fe605c-1aaf-4791-a440-af891effc177" providerId="ADAL" clId="{6A895A17-1432-4CAA-8C17-28DD5EF97F52}" dt="2022-06-06T11:40:47.605" v="819" actId="1076"/>
          <ac:spMkLst>
            <pc:docMk/>
            <pc:sldMk cId="4141553844" sldId="1246"/>
            <ac:spMk id="3" creationId="{B5F8DAA5-27EE-01F9-9773-D195CC349FA7}"/>
          </ac:spMkLst>
        </pc:spChg>
        <pc:picChg chg="add del mod">
          <ac:chgData name="حصه بنت العتيبي" userId="c1fe605c-1aaf-4791-a440-af891effc177" providerId="ADAL" clId="{6A895A17-1432-4CAA-8C17-28DD5EF97F52}" dt="2022-06-06T07:19:24.918" v="706" actId="478"/>
          <ac:picMkLst>
            <pc:docMk/>
            <pc:sldMk cId="4141553844" sldId="1246"/>
            <ac:picMk id="4" creationId="{D188F362-47E3-25C8-1661-82644088B487}"/>
          </ac:picMkLst>
        </pc:picChg>
        <pc:picChg chg="add del mod">
          <ac:chgData name="حصه بنت العتيبي" userId="c1fe605c-1aaf-4791-a440-af891effc177" providerId="ADAL" clId="{6A895A17-1432-4CAA-8C17-28DD5EF97F52}" dt="2022-06-06T07:19:24.918" v="706" actId="478"/>
          <ac:picMkLst>
            <pc:docMk/>
            <pc:sldMk cId="4141553844" sldId="1246"/>
            <ac:picMk id="5" creationId="{5AC671DC-B7D5-37EE-34DA-183D5DC30802}"/>
          </ac:picMkLst>
        </pc:picChg>
        <pc:picChg chg="add del mod">
          <ac:chgData name="حصه بنت العتيبي" userId="c1fe605c-1aaf-4791-a440-af891effc177" providerId="ADAL" clId="{6A895A17-1432-4CAA-8C17-28DD5EF97F52}" dt="2022-06-06T07:19:24.918" v="706" actId="478"/>
          <ac:picMkLst>
            <pc:docMk/>
            <pc:sldMk cId="4141553844" sldId="1246"/>
            <ac:picMk id="6" creationId="{0E6A5E71-D597-9A99-FA02-1E2D3DDF2C28}"/>
          </ac:picMkLst>
        </pc:picChg>
        <pc:picChg chg="add del mod">
          <ac:chgData name="حصه بنت العتيبي" userId="c1fe605c-1aaf-4791-a440-af891effc177" providerId="ADAL" clId="{6A895A17-1432-4CAA-8C17-28DD5EF97F52}" dt="2022-06-06T07:19:24.918" v="706" actId="478"/>
          <ac:picMkLst>
            <pc:docMk/>
            <pc:sldMk cId="4141553844" sldId="1246"/>
            <ac:picMk id="7" creationId="{F975FEF7-D289-AFB2-292B-3455F544B06B}"/>
          </ac:picMkLst>
        </pc:picChg>
        <pc:picChg chg="add del mod">
          <ac:chgData name="حصه بنت العتيبي" userId="c1fe605c-1aaf-4791-a440-af891effc177" providerId="ADAL" clId="{6A895A17-1432-4CAA-8C17-28DD5EF97F52}" dt="2022-06-06T07:19:24.918" v="706" actId="478"/>
          <ac:picMkLst>
            <pc:docMk/>
            <pc:sldMk cId="4141553844" sldId="1246"/>
            <ac:picMk id="8" creationId="{CBEB274A-5918-BC38-67CE-D19B861F75C5}"/>
          </ac:picMkLst>
        </pc:picChg>
        <pc:picChg chg="add del mod">
          <ac:chgData name="حصه بنت العتيبي" userId="c1fe605c-1aaf-4791-a440-af891effc177" providerId="ADAL" clId="{6A895A17-1432-4CAA-8C17-28DD5EF97F52}" dt="2022-06-06T07:19:24.918" v="706" actId="478"/>
          <ac:picMkLst>
            <pc:docMk/>
            <pc:sldMk cId="4141553844" sldId="1246"/>
            <ac:picMk id="9" creationId="{055E1FD4-8BBB-8579-8490-5850D55DBB87}"/>
          </ac:picMkLst>
        </pc:picChg>
        <pc:picChg chg="add mod">
          <ac:chgData name="حصه بنت العتيبي" userId="c1fe605c-1aaf-4791-a440-af891effc177" providerId="ADAL" clId="{6A895A17-1432-4CAA-8C17-28DD5EF97F52}" dt="2022-06-06T07:32:36.162" v="806" actId="1076"/>
          <ac:picMkLst>
            <pc:docMk/>
            <pc:sldMk cId="4141553844" sldId="1246"/>
            <ac:picMk id="1026" creationId="{7C8BA306-C663-B2A6-19E0-D4EE174D059D}"/>
          </ac:picMkLst>
        </pc:picChg>
        <pc:picChg chg="add mod">
          <ac:chgData name="حصه بنت العتيبي" userId="c1fe605c-1aaf-4791-a440-af891effc177" providerId="ADAL" clId="{6A895A17-1432-4CAA-8C17-28DD5EF97F52}" dt="2022-06-06T07:32:54.039" v="813" actId="1076"/>
          <ac:picMkLst>
            <pc:docMk/>
            <pc:sldMk cId="4141553844" sldId="1246"/>
            <ac:picMk id="1028" creationId="{1234AB5D-A987-66C4-B7CD-1E5965CFF937}"/>
          </ac:picMkLst>
        </pc:picChg>
        <pc:picChg chg="add mod">
          <ac:chgData name="حصه بنت العتيبي" userId="c1fe605c-1aaf-4791-a440-af891effc177" providerId="ADAL" clId="{6A895A17-1432-4CAA-8C17-28DD5EF97F52}" dt="2022-06-06T07:33:08.090" v="816" actId="14100"/>
          <ac:picMkLst>
            <pc:docMk/>
            <pc:sldMk cId="4141553844" sldId="1246"/>
            <ac:picMk id="1030" creationId="{DD575EF5-5F28-C8BE-F40C-BB57B92CCA0D}"/>
          </ac:picMkLst>
        </pc:picChg>
        <pc:picChg chg="add mod">
          <ac:chgData name="حصه بنت العتيبي" userId="c1fe605c-1aaf-4791-a440-af891effc177" providerId="ADAL" clId="{6A895A17-1432-4CAA-8C17-28DD5EF97F52}" dt="2022-06-06T07:32:59.274" v="815" actId="14100"/>
          <ac:picMkLst>
            <pc:docMk/>
            <pc:sldMk cId="4141553844" sldId="1246"/>
            <ac:picMk id="1032" creationId="{82251846-D366-2706-21F1-C0B03D7D13B4}"/>
          </ac:picMkLst>
        </pc:picChg>
        <pc:picChg chg="add mod">
          <ac:chgData name="حصه بنت العتيبي" userId="c1fe605c-1aaf-4791-a440-af891effc177" providerId="ADAL" clId="{6A895A17-1432-4CAA-8C17-28DD5EF97F52}" dt="2022-06-06T07:32:46.481" v="810" actId="1076"/>
          <ac:picMkLst>
            <pc:docMk/>
            <pc:sldMk cId="4141553844" sldId="1246"/>
            <ac:picMk id="1034" creationId="{6D87E1AA-F1A7-A297-F11F-D97CE40B35EF}"/>
          </ac:picMkLst>
        </pc:picChg>
        <pc:picChg chg="add mod">
          <ac:chgData name="حصه بنت العتيبي" userId="c1fe605c-1aaf-4791-a440-af891effc177" providerId="ADAL" clId="{6A895A17-1432-4CAA-8C17-28DD5EF97F52}" dt="2022-06-06T07:31:49.506" v="805" actId="1076"/>
          <ac:picMkLst>
            <pc:docMk/>
            <pc:sldMk cId="4141553844" sldId="1246"/>
            <ac:picMk id="1036" creationId="{86E54C99-522D-0461-4EF1-1F6D790C6714}"/>
          </ac:picMkLst>
        </pc:picChg>
      </pc:sldChg>
      <pc:sldChg chg="addSp modSp new mod modAnim">
        <pc:chgData name="حصه بنت العتيبي" userId="c1fe605c-1aaf-4791-a440-af891effc177" providerId="ADAL" clId="{6A895A17-1432-4CAA-8C17-28DD5EF97F52}" dt="2022-06-06T18:31:38.161" v="1161"/>
        <pc:sldMkLst>
          <pc:docMk/>
          <pc:sldMk cId="889520237" sldId="1247"/>
        </pc:sldMkLst>
        <pc:spChg chg="add mod">
          <ac:chgData name="حصه بنت العتيبي" userId="c1fe605c-1aaf-4791-a440-af891effc177" providerId="ADAL" clId="{6A895A17-1432-4CAA-8C17-28DD5EF97F52}" dt="2022-06-06T18:24:45.186" v="1121" actId="1076"/>
          <ac:spMkLst>
            <pc:docMk/>
            <pc:sldMk cId="889520237" sldId="1247"/>
            <ac:spMk id="4" creationId="{499BDB05-193E-6AD5-C4A4-9163A5B9FBA3}"/>
          </ac:spMkLst>
        </pc:spChg>
        <pc:spChg chg="add mod">
          <ac:chgData name="حصه بنت العتيبي" userId="c1fe605c-1aaf-4791-a440-af891effc177" providerId="ADAL" clId="{6A895A17-1432-4CAA-8C17-28DD5EF97F52}" dt="2022-06-06T18:24:53.701" v="1124" actId="1076"/>
          <ac:spMkLst>
            <pc:docMk/>
            <pc:sldMk cId="889520237" sldId="1247"/>
            <ac:spMk id="5" creationId="{70346AB7-1E27-29D7-BE8A-7C7D90E5C8BC}"/>
          </ac:spMkLst>
        </pc:spChg>
        <pc:spChg chg="add mod">
          <ac:chgData name="حصه بنت العتيبي" userId="c1fe605c-1aaf-4791-a440-af891effc177" providerId="ADAL" clId="{6A895A17-1432-4CAA-8C17-28DD5EF97F52}" dt="2022-06-06T18:24:59.193" v="1125" actId="1076"/>
          <ac:spMkLst>
            <pc:docMk/>
            <pc:sldMk cId="889520237" sldId="1247"/>
            <ac:spMk id="6" creationId="{B3C1D4DD-F9FB-DC10-2C9A-EB0BD6BC18CF}"/>
          </ac:spMkLst>
        </pc:spChg>
        <pc:spChg chg="add mod">
          <ac:chgData name="حصه بنت العتيبي" userId="c1fe605c-1aaf-4791-a440-af891effc177" providerId="ADAL" clId="{6A895A17-1432-4CAA-8C17-28DD5EF97F52}" dt="2022-06-06T18:25:02.952" v="1126" actId="1076"/>
          <ac:spMkLst>
            <pc:docMk/>
            <pc:sldMk cId="889520237" sldId="1247"/>
            <ac:spMk id="7" creationId="{0B4625AB-B7D5-2AF3-9186-28BAD620734A}"/>
          </ac:spMkLst>
        </pc:spChg>
        <pc:spChg chg="add mod">
          <ac:chgData name="حصه بنت العتيبي" userId="c1fe605c-1aaf-4791-a440-af891effc177" providerId="ADAL" clId="{6A895A17-1432-4CAA-8C17-28DD5EF97F52}" dt="2022-06-06T18:25:13.556" v="1127" actId="1076"/>
          <ac:spMkLst>
            <pc:docMk/>
            <pc:sldMk cId="889520237" sldId="1247"/>
            <ac:spMk id="8" creationId="{DC6F16A8-224B-8296-6A27-0603A6977AAF}"/>
          </ac:spMkLst>
        </pc:spChg>
        <pc:spChg chg="add mod">
          <ac:chgData name="حصه بنت العتيبي" userId="c1fe605c-1aaf-4791-a440-af891effc177" providerId="ADAL" clId="{6A895A17-1432-4CAA-8C17-28DD5EF97F52}" dt="2022-06-06T18:25:15.673" v="1128" actId="1076"/>
          <ac:spMkLst>
            <pc:docMk/>
            <pc:sldMk cId="889520237" sldId="1247"/>
            <ac:spMk id="9" creationId="{137989F4-67C2-4939-06D5-84986FB98868}"/>
          </ac:spMkLst>
        </pc:spChg>
        <pc:picChg chg="add mod modCrop">
          <ac:chgData name="حصه بنت العتيبي" userId="c1fe605c-1aaf-4791-a440-af891effc177" providerId="ADAL" clId="{6A895A17-1432-4CAA-8C17-28DD5EF97F52}" dt="2022-06-06T18:24:49.709" v="1123" actId="1076"/>
          <ac:picMkLst>
            <pc:docMk/>
            <pc:sldMk cId="889520237" sldId="1247"/>
            <ac:picMk id="3" creationId="{AC060299-33D1-BE54-25F8-2F46DE349CA7}"/>
          </ac:picMkLst>
        </pc:picChg>
        <pc:picChg chg="add mod modCrop">
          <ac:chgData name="حصه بنت العتيبي" userId="c1fe605c-1aaf-4791-a440-af891effc177" providerId="ADAL" clId="{6A895A17-1432-4CAA-8C17-28DD5EF97F52}" dt="2022-06-06T18:30:38.994" v="1155" actId="14100"/>
          <ac:picMkLst>
            <pc:docMk/>
            <pc:sldMk cId="889520237" sldId="1247"/>
            <ac:picMk id="11" creationId="{3B5E30BF-E2E8-058F-80AB-83984F6E470A}"/>
          </ac:picMkLst>
        </pc:picChg>
      </pc:sldChg>
      <pc:sldChg chg="addSp modSp new mod modTransition modAnim">
        <pc:chgData name="حصه بنت العتيبي" userId="c1fe605c-1aaf-4791-a440-af891effc177" providerId="ADAL" clId="{6A895A17-1432-4CAA-8C17-28DD5EF97F52}" dt="2022-06-06T18:36:22.301" v="1181"/>
        <pc:sldMkLst>
          <pc:docMk/>
          <pc:sldMk cId="267110203" sldId="1248"/>
        </pc:sldMkLst>
        <pc:picChg chg="add mod modCrop">
          <ac:chgData name="حصه بنت العتيبي" userId="c1fe605c-1aaf-4791-a440-af891effc177" providerId="ADAL" clId="{6A895A17-1432-4CAA-8C17-28DD5EF97F52}" dt="2022-06-06T18:35:59.937" v="1174" actId="14100"/>
          <ac:picMkLst>
            <pc:docMk/>
            <pc:sldMk cId="267110203" sldId="1248"/>
            <ac:picMk id="2" creationId="{ED8F3A87-6877-8BE2-9C1B-FFF598A1BB56}"/>
          </ac:picMkLst>
        </pc:picChg>
        <pc:picChg chg="add mod">
          <ac:chgData name="حصه بنت العتيبي" userId="c1fe605c-1aaf-4791-a440-af891effc177" providerId="ADAL" clId="{6A895A17-1432-4CAA-8C17-28DD5EF97F52}" dt="2022-06-06T18:36:18.233" v="1180" actId="14100"/>
          <ac:picMkLst>
            <pc:docMk/>
            <pc:sldMk cId="267110203" sldId="1248"/>
            <ac:picMk id="3" creationId="{6741B18F-2AD3-232E-DBF9-0D50D6926326}"/>
          </ac:picMkLst>
        </pc:picChg>
      </pc:sldChg>
      <pc:sldChg chg="addSp modSp add mod modAnim">
        <pc:chgData name="حصه بنت العتيبي" userId="c1fe605c-1aaf-4791-a440-af891effc177" providerId="ADAL" clId="{6A895A17-1432-4CAA-8C17-28DD5EF97F52}" dt="2022-06-06T18:40:42.025" v="1228" actId="207"/>
        <pc:sldMkLst>
          <pc:docMk/>
          <pc:sldMk cId="1835670985" sldId="1249"/>
        </pc:sldMkLst>
        <pc:spChg chg="add mod">
          <ac:chgData name="حصه بنت العتيبي" userId="c1fe605c-1aaf-4791-a440-af891effc177" providerId="ADAL" clId="{6A895A17-1432-4CAA-8C17-28DD5EF97F52}" dt="2022-06-06T18:40:25.917" v="1224" actId="207"/>
          <ac:spMkLst>
            <pc:docMk/>
            <pc:sldMk cId="1835670985" sldId="1249"/>
            <ac:spMk id="4" creationId="{D88A9549-0FEC-955C-B48F-84937A9AB79C}"/>
          </ac:spMkLst>
        </pc:spChg>
        <pc:spChg chg="add mod">
          <ac:chgData name="حصه بنت العتيبي" userId="c1fe605c-1aaf-4791-a440-af891effc177" providerId="ADAL" clId="{6A895A17-1432-4CAA-8C17-28DD5EF97F52}" dt="2022-06-06T18:40:29.568" v="1225" actId="207"/>
          <ac:spMkLst>
            <pc:docMk/>
            <pc:sldMk cId="1835670985" sldId="1249"/>
            <ac:spMk id="5" creationId="{9B87C233-6D91-F998-0675-A6F585687193}"/>
          </ac:spMkLst>
        </pc:spChg>
        <pc:spChg chg="add mod">
          <ac:chgData name="حصه بنت العتيبي" userId="c1fe605c-1aaf-4791-a440-af891effc177" providerId="ADAL" clId="{6A895A17-1432-4CAA-8C17-28DD5EF97F52}" dt="2022-06-06T18:40:34.077" v="1226" actId="207"/>
          <ac:spMkLst>
            <pc:docMk/>
            <pc:sldMk cId="1835670985" sldId="1249"/>
            <ac:spMk id="6" creationId="{9A9B691E-21FF-8660-8CD5-920C1DCA0BB8}"/>
          </ac:spMkLst>
        </pc:spChg>
        <pc:spChg chg="add mod">
          <ac:chgData name="حصه بنت العتيبي" userId="c1fe605c-1aaf-4791-a440-af891effc177" providerId="ADAL" clId="{6A895A17-1432-4CAA-8C17-28DD5EF97F52}" dt="2022-06-06T18:40:37.941" v="1227" actId="207"/>
          <ac:spMkLst>
            <pc:docMk/>
            <pc:sldMk cId="1835670985" sldId="1249"/>
            <ac:spMk id="7" creationId="{0C990751-E10B-51C3-2BAD-D6B8E3338759}"/>
          </ac:spMkLst>
        </pc:spChg>
        <pc:spChg chg="add mod">
          <ac:chgData name="حصه بنت العتيبي" userId="c1fe605c-1aaf-4791-a440-af891effc177" providerId="ADAL" clId="{6A895A17-1432-4CAA-8C17-28DD5EF97F52}" dt="2022-06-06T18:40:42.025" v="1228" actId="207"/>
          <ac:spMkLst>
            <pc:docMk/>
            <pc:sldMk cId="1835670985" sldId="1249"/>
            <ac:spMk id="8" creationId="{8275E700-1513-5B26-19A1-D8912F4DBA16}"/>
          </ac:spMkLst>
        </pc:spChg>
        <pc:picChg chg="mod">
          <ac:chgData name="حصه بنت العتيبي" userId="c1fe605c-1aaf-4791-a440-af891effc177" providerId="ADAL" clId="{6A895A17-1432-4CAA-8C17-28DD5EF97F52}" dt="2022-06-06T18:36:37.905" v="1183" actId="14100"/>
          <ac:picMkLst>
            <pc:docMk/>
            <pc:sldMk cId="1835670985" sldId="1249"/>
            <ac:picMk id="2" creationId="{ED8F3A87-6877-8BE2-9C1B-FFF598A1BB56}"/>
          </ac:picMkLst>
        </pc:picChg>
        <pc:picChg chg="mod">
          <ac:chgData name="حصه بنت العتيبي" userId="c1fe605c-1aaf-4791-a440-af891effc177" providerId="ADAL" clId="{6A895A17-1432-4CAA-8C17-28DD5EF97F52}" dt="2022-06-06T18:36:49.553" v="1187" actId="1076"/>
          <ac:picMkLst>
            <pc:docMk/>
            <pc:sldMk cId="1835670985" sldId="1249"/>
            <ac:picMk id="3" creationId="{6741B18F-2AD3-232E-DBF9-0D50D6926326}"/>
          </ac:picMkLst>
        </pc:picChg>
      </pc:sldChg>
      <pc:sldChg chg="addSp modSp new mod ord modAnim">
        <pc:chgData name="حصه بنت العتيبي" userId="c1fe605c-1aaf-4791-a440-af891effc177" providerId="ADAL" clId="{6A895A17-1432-4CAA-8C17-28DD5EF97F52}" dt="2022-06-06T19:25:02.146" v="1293" actId="403"/>
        <pc:sldMkLst>
          <pc:docMk/>
          <pc:sldMk cId="3847911958" sldId="1250"/>
        </pc:sldMkLst>
        <pc:spChg chg="add mod">
          <ac:chgData name="حصه بنت العتيبي" userId="c1fe605c-1aaf-4791-a440-af891effc177" providerId="ADAL" clId="{6A895A17-1432-4CAA-8C17-28DD5EF97F52}" dt="2022-06-06T19:24:53.434" v="1290" actId="1076"/>
          <ac:spMkLst>
            <pc:docMk/>
            <pc:sldMk cId="3847911958" sldId="1250"/>
            <ac:spMk id="5" creationId="{D6AE3E19-2A4D-BFE3-821A-045B5C2B7173}"/>
          </ac:spMkLst>
        </pc:spChg>
        <pc:spChg chg="add mod">
          <ac:chgData name="حصه بنت العتيبي" userId="c1fe605c-1aaf-4791-a440-af891effc177" providerId="ADAL" clId="{6A895A17-1432-4CAA-8C17-28DD5EF97F52}" dt="2022-06-06T19:25:02.146" v="1293" actId="403"/>
          <ac:spMkLst>
            <pc:docMk/>
            <pc:sldMk cId="3847911958" sldId="1250"/>
            <ac:spMk id="7" creationId="{B5B48639-9379-B59C-490B-0CFF755C8544}"/>
          </ac:spMkLst>
        </pc:spChg>
        <pc:picChg chg="add mod">
          <ac:chgData name="حصه بنت العتيبي" userId="c1fe605c-1aaf-4791-a440-af891effc177" providerId="ADAL" clId="{6A895A17-1432-4CAA-8C17-28DD5EF97F52}" dt="2022-06-06T18:51:19.854" v="1289" actId="14100"/>
          <ac:picMkLst>
            <pc:docMk/>
            <pc:sldMk cId="3847911958" sldId="1250"/>
            <ac:picMk id="3" creationId="{B74D2294-2382-1344-76B6-BDE5C940FEDD}"/>
          </ac:picMkLst>
        </pc:picChg>
      </pc:sldChg>
      <pc:sldChg chg="modSp add ord modAnim">
        <pc:chgData name="حصه بنت العتيبي" userId="c1fe605c-1aaf-4791-a440-af891effc177" providerId="ADAL" clId="{6A895A17-1432-4CAA-8C17-28DD5EF97F52}" dt="2022-06-06T18:43:19.503" v="1244" actId="403"/>
        <pc:sldMkLst>
          <pc:docMk/>
          <pc:sldMk cId="209310484" sldId="1251"/>
        </pc:sldMkLst>
        <pc:spChg chg="mod">
          <ac:chgData name="حصه بنت العتيبي" userId="c1fe605c-1aaf-4791-a440-af891effc177" providerId="ADAL" clId="{6A895A17-1432-4CAA-8C17-28DD5EF97F52}" dt="2022-06-06T18:43:19.503" v="1244" actId="403"/>
          <ac:spMkLst>
            <pc:docMk/>
            <pc:sldMk cId="209310484" sldId="1251"/>
            <ac:spMk id="4" creationId="{D3FC7763-6823-3B08-15AF-F26BE7D1967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2D9E8D0-2BAE-4A79-AE4C-C8F2522B59CC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9371484-61D6-4F99-8900-DA5FE7252B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970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1484-61D6-4F99-8900-DA5FE7252B6F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8699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1484-61D6-4F99-8900-DA5FE7252B6F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5554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1484-61D6-4F99-8900-DA5FE7252B6F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4543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1484-61D6-4F99-8900-DA5FE7252B6F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7826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1484-61D6-4F99-8900-DA5FE7252B6F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7563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1484-61D6-4F99-8900-DA5FE7252B6F}" type="slidenum">
              <a:rPr lang="ar-SA" smtClean="0"/>
              <a:t>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662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62F260F-04E7-FE0C-0657-86A831612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18EFCDCC-2255-633A-1D49-F1D5C45F3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60746181-11CF-51D8-C5B2-074E38F11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6460-1787-4E7B-9A4B-8D106F77B89C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3EA10DFC-8D4D-B440-653B-541E5F73F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6E9544E6-B0A2-1997-CEEB-0B767CF7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D5BF-26D1-4C10-9982-A3D8D7438C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9866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A0B4C04-E1F6-774A-6A6E-9FC5B07E3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6256B1BF-705F-2890-EF67-83DB29B37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D7A0C9DB-6278-CECC-B0EE-45EA152EE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6460-1787-4E7B-9A4B-8D106F77B89C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CC59B532-80BC-61C6-9376-3D1BB51D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7124CEDE-AA39-037E-5292-8519AFE8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D5BF-26D1-4C10-9982-A3D8D7438C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9337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7012752D-9E60-F0E2-54CE-D833ACB6C7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D77AEA64-4DB0-070B-DF97-FE0F31F85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AAA20795-6F60-04C0-B9C2-944BCC26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6460-1787-4E7B-9A4B-8D106F77B89C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60FDE033-B4C8-497B-95A4-27D0639A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8FAF9702-7D7F-BD9C-2E4E-117B4F41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D5BF-26D1-4C10-9982-A3D8D7438C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1063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412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835148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253555D-D581-954D-289E-13FC875C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0324A6B7-F45F-A7B8-8C1F-EFC7061A4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C699985F-E1EC-F23A-5F6A-3D98A3174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6460-1787-4E7B-9A4B-8D106F77B89C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656DB06F-F538-2768-B956-0AC58019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1EFA2C64-0317-7B84-2C1E-B70F4CBB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D5BF-26D1-4C10-9982-A3D8D7438C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44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0B23C0B5-E658-170D-58B0-64B3EEAEC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2FAE9776-2070-4FC3-B1B1-37FE975EC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85855987-BE07-E09D-2948-11299CCD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6460-1787-4E7B-9A4B-8D106F77B89C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A809F409-5D66-4F08-07AC-3C94EE878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8B0A5C74-C425-6282-877D-4188B3BFD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D5BF-26D1-4C10-9982-A3D8D7438C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273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2C07D67C-2397-FED1-729E-D2541DA5C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C01AAEAB-C704-7F07-0299-36061586C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A79C9304-C166-58DE-E7B7-6B2712C9E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688685F6-21D8-9C26-3DAE-494927C16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6460-1787-4E7B-9A4B-8D106F77B89C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368549D8-6DF4-8A95-DA1B-C6D819971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9574D07A-3101-4964-DD63-F5C9F37D2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D5BF-26D1-4C10-9982-A3D8D7438C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9839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CF9FA4-ED60-13BF-696D-1EACACD27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5AF8784E-AA59-00F9-D44C-00A28702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857F914D-D15B-6DEB-B05D-EDDFF93C8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ECAC6DD2-3A4B-4D69-8E65-33B41910B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0E5A4E68-ACE2-64F4-C30E-4D94F8D95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A8112915-5F17-1560-31E2-2B91578D6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6460-1787-4E7B-9A4B-8D106F77B89C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78861A55-3BFD-1C5B-AF31-E85A2CD1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2C762CA0-16DF-25A0-3926-0A357990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D5BF-26D1-4C10-9982-A3D8D7438C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93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DB31396-2408-30EC-31A1-6C000A9BC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B2B15B53-45B4-EC4F-9277-F4DD0F6A4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6460-1787-4E7B-9A4B-8D106F77B89C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0BA462D3-47DF-C446-623A-27451C7CC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CE0E67F3-E287-9551-5DB5-AA1E46BAD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D5BF-26D1-4C10-9982-A3D8D7438C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5337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7C9B4C73-F77B-5747-B7B6-89A49AF36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6460-1787-4E7B-9A4B-8D106F77B89C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057BEF18-DFB8-6005-883A-D0F732DF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234B3601-B32C-44E6-F429-D76E8CDE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D5BF-26D1-4C10-9982-A3D8D7438C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831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F138594-2FB2-5039-A720-477A47E50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31D43CCD-310F-B2DE-7375-4C11ED485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9D429185-CF52-B117-1BE9-110156058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504130FD-4957-C73C-A2D1-B072BFFC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6460-1787-4E7B-9A4B-8D106F77B89C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C75326D2-B980-B214-3D97-765DB32D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411C0995-EF33-2347-CE78-76DA81BD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D5BF-26D1-4C10-9982-A3D8D7438C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4409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C154E4A-1A9A-B146-84DA-6EAC891D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1A791A39-DD30-500D-CCFD-87CF310AB1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C7AB8330-0EE7-CFA4-A0D1-B0F312742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5F5E34AA-C33F-89A3-B49D-0E9728E10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6460-1787-4E7B-9A4B-8D106F77B89C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E6A956A4-CA48-03A8-617D-F5D596963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C273502D-D28E-A943-6D46-C2588A3AD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D5BF-26D1-4C10-9982-A3D8D7438C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2555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BC03CA40-406A-3ED8-EB5E-46EDEC978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7BDE2A13-649E-AFCE-1983-3FB076EA3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4A42801-EB3F-0C64-4051-3FE142395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06460-1787-4E7B-9A4B-8D106F77B89C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82F78F0C-15F2-6368-427F-398BF6194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7CB24571-C277-9133-89A7-EA822C55A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D5BF-26D1-4C10-9982-A3D8D7438CC7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7BABBF1F-CDD3-BD93-C316-D811C2995985}"/>
              </a:ext>
            </a:extLst>
          </p:cNvPr>
          <p:cNvSpPr txBox="1"/>
          <p:nvPr userDrawn="1"/>
        </p:nvSpPr>
        <p:spPr>
          <a:xfrm>
            <a:off x="0" y="6859870"/>
            <a:ext cx="45970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400" b="1" dirty="0">
              <a:latin typeface="MV Boli" panose="0200050003020009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EDF5D162-10A0-D5E7-F395-FACBDC2A52EE}"/>
              </a:ext>
            </a:extLst>
          </p:cNvPr>
          <p:cNvSpPr txBox="1"/>
          <p:nvPr userDrawn="1"/>
        </p:nvSpPr>
        <p:spPr>
          <a:xfrm rot="16200000">
            <a:off x="9512474" y="4328640"/>
            <a:ext cx="45970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400" b="1" dirty="0">
              <a:solidFill>
                <a:schemeClr val="bg1">
                  <a:lumMod val="85000"/>
                </a:schemeClr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0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28.jpeg"/><Relationship Id="rId5" Type="http://schemas.openxmlformats.org/officeDocument/2006/relationships/image" Target="../media/image24.png"/><Relationship Id="rId10" Type="http://schemas.openxmlformats.org/officeDocument/2006/relationships/image" Target="../media/image27.jpeg"/><Relationship Id="rId4" Type="http://schemas.microsoft.com/office/2007/relationships/hdphoto" Target="../media/hdphoto5.wdp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13.wdp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42.jpeg"/><Relationship Id="rId5" Type="http://schemas.openxmlformats.org/officeDocument/2006/relationships/image" Target="../media/image39.png"/><Relationship Id="rId10" Type="http://schemas.microsoft.com/office/2007/relationships/hdphoto" Target="../media/hdphoto15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8.wdp"/><Relationship Id="rId2" Type="http://schemas.openxmlformats.org/officeDocument/2006/relationships/hyperlink" Target="https://wordwall.net/resource/13910163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microsoft.com/office/2007/relationships/hdphoto" Target="../media/hdphoto17.wdp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4.pn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55.png"/><Relationship Id="rId10" Type="http://schemas.microsoft.com/office/2007/relationships/hdphoto" Target="../media/hdphoto9.wdp"/><Relationship Id="rId4" Type="http://schemas.microsoft.com/office/2007/relationships/hdphoto" Target="../media/hdphoto19.wdp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8.gif"/><Relationship Id="rId7" Type="http://schemas.microsoft.com/office/2007/relationships/hdphoto" Target="../media/hdphoto22.wdp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microsoft.com/office/2007/relationships/hdphoto" Target="../media/hdphoto21.wdp"/><Relationship Id="rId10" Type="http://schemas.microsoft.com/office/2007/relationships/hdphoto" Target="../media/hdphoto9.wdp"/><Relationship Id="rId4" Type="http://schemas.openxmlformats.org/officeDocument/2006/relationships/image" Target="../media/image59.png"/><Relationship Id="rId9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8.wdp"/><Relationship Id="rId2" Type="http://schemas.openxmlformats.org/officeDocument/2006/relationships/hyperlink" Target="https://wordwall.net/resource/13911818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microsoft.com/office/2007/relationships/hdphoto" Target="../media/hdphoto17.wdp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hyperlink" Target="https://magazine.columbia.edu/article/climate-change-fuels-significant-increase-us-forest-fires" TargetMode="External"/><Relationship Id="rId3" Type="http://schemas.openxmlformats.org/officeDocument/2006/relationships/hyperlink" Target="http://hellasfrappe.blogspot.com/2013/03/greeks-develop-first-ever-tsunami-scale.html" TargetMode="External"/><Relationship Id="rId7" Type="http://schemas.openxmlformats.org/officeDocument/2006/relationships/hyperlink" Target="https://www.chiangraitimes.com/floods-in-china-kill-over-100-and-wipe-out-1-9-million-hectares-of-crops.html" TargetMode="External"/><Relationship Id="rId12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hyperlink" Target="http://managingnutrients.blogspot.com/2016/05/year-of-soils-soil-degradation-destroys.html" TargetMode="External"/><Relationship Id="rId5" Type="http://schemas.openxmlformats.org/officeDocument/2006/relationships/hyperlink" Target="https://www.sciencenewsforstudents.org/article/scientists-say-earthquake" TargetMode="External"/><Relationship Id="rId10" Type="http://schemas.openxmlformats.org/officeDocument/2006/relationships/image" Target="../media/image11.jpeg"/><Relationship Id="rId4" Type="http://schemas.openxmlformats.org/officeDocument/2006/relationships/image" Target="../media/image8.jpeg"/><Relationship Id="rId9" Type="http://schemas.openxmlformats.org/officeDocument/2006/relationships/hyperlink" Target="http://strangesounds.org/2017/01/17-volcanoes-are-currently-erupting-around-the-world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microsoft.com/office/2007/relationships/hdphoto" Target="../media/hdphoto2.wdp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76F4DC36-98E2-C643-DB15-9FB3B2FDC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326" y="4241194"/>
            <a:ext cx="4678624" cy="4278574"/>
          </a:xfrm>
          <a:prstGeom prst="rect">
            <a:avLst/>
          </a:prstGeom>
        </p:spPr>
      </p:pic>
      <p:pic>
        <p:nvPicPr>
          <p:cNvPr id="8" name="صورة 7" descr="لا يتوفر وصف للصورة.">
            <a:extLst>
              <a:ext uri="{FF2B5EF4-FFF2-40B4-BE49-F238E27FC236}">
                <a16:creationId xmlns:a16="http://schemas.microsoft.com/office/drawing/2014/main" xmlns="" id="{59AEFF10-8194-0C44-FBA7-1CABD1D00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" b="24182"/>
          <a:stretch/>
        </p:blipFill>
        <p:spPr bwMode="auto">
          <a:xfrm>
            <a:off x="3409949" y="1004338"/>
            <a:ext cx="5372100" cy="4898335"/>
          </a:xfrm>
          <a:custGeom>
            <a:avLst/>
            <a:gdLst>
              <a:gd name="connsiteX0" fmla="*/ 2686050 w 5372100"/>
              <a:gd name="connsiteY0" fmla="*/ 0 h 4898335"/>
              <a:gd name="connsiteX1" fmla="*/ 5372100 w 5372100"/>
              <a:gd name="connsiteY1" fmla="*/ 2664373 h 4898335"/>
              <a:gd name="connsiteX2" fmla="*/ 4394627 w 5372100"/>
              <a:gd name="connsiteY2" fmla="*/ 4720333 h 4898335"/>
              <a:gd name="connsiteX3" fmla="*/ 4199541 w 5372100"/>
              <a:gd name="connsiteY3" fmla="*/ 4865038 h 4898335"/>
              <a:gd name="connsiteX4" fmla="*/ 4199541 w 5372100"/>
              <a:gd name="connsiteY4" fmla="*/ 4828903 h 4898335"/>
              <a:gd name="connsiteX5" fmla="*/ 1225113 w 5372100"/>
              <a:gd name="connsiteY5" fmla="*/ 4828903 h 4898335"/>
              <a:gd name="connsiteX6" fmla="*/ 1225113 w 5372100"/>
              <a:gd name="connsiteY6" fmla="*/ 4898335 h 4898335"/>
              <a:gd name="connsiteX7" fmla="*/ 1184254 w 5372100"/>
              <a:gd name="connsiteY7" fmla="*/ 4873713 h 4898335"/>
              <a:gd name="connsiteX8" fmla="*/ 0 w 5372100"/>
              <a:gd name="connsiteY8" fmla="*/ 2664373 h 4898335"/>
              <a:gd name="connsiteX9" fmla="*/ 2686050 w 5372100"/>
              <a:gd name="connsiteY9" fmla="*/ 0 h 489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72100" h="4898335">
                <a:moveTo>
                  <a:pt x="2686050" y="0"/>
                </a:moveTo>
                <a:cubicBezTo>
                  <a:pt x="4169514" y="0"/>
                  <a:pt x="5372100" y="1192880"/>
                  <a:pt x="5372100" y="2664373"/>
                </a:cubicBezTo>
                <a:cubicBezTo>
                  <a:pt x="5372100" y="3492088"/>
                  <a:pt x="4991594" y="4231648"/>
                  <a:pt x="4394627" y="4720333"/>
                </a:cubicBezTo>
                <a:lnTo>
                  <a:pt x="4199541" y="4865038"/>
                </a:lnTo>
                <a:lnTo>
                  <a:pt x="4199541" y="4828903"/>
                </a:lnTo>
                <a:lnTo>
                  <a:pt x="1225113" y="4828903"/>
                </a:lnTo>
                <a:lnTo>
                  <a:pt x="1225113" y="4898335"/>
                </a:lnTo>
                <a:lnTo>
                  <a:pt x="1184254" y="4873713"/>
                </a:lnTo>
                <a:cubicBezTo>
                  <a:pt x="469760" y="4394906"/>
                  <a:pt x="0" y="3584056"/>
                  <a:pt x="0" y="2664373"/>
                </a:cubicBezTo>
                <a:cubicBezTo>
                  <a:pt x="0" y="1192880"/>
                  <a:pt x="1202586" y="0"/>
                  <a:pt x="268605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خطط انسيابي: رابط 1">
            <a:extLst>
              <a:ext uri="{FF2B5EF4-FFF2-40B4-BE49-F238E27FC236}">
                <a16:creationId xmlns:a16="http://schemas.microsoft.com/office/drawing/2014/main" xmlns="" id="{8AF44A8A-E822-8453-9873-79489DCAAAA1}"/>
              </a:ext>
            </a:extLst>
          </p:cNvPr>
          <p:cNvSpPr/>
          <p:nvPr/>
        </p:nvSpPr>
        <p:spPr>
          <a:xfrm rot="20709520">
            <a:off x="3030790" y="1008905"/>
            <a:ext cx="6320235" cy="5368009"/>
          </a:xfrm>
          <a:prstGeom prst="flowChartConnector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 rot="21411937">
            <a:off x="2806990" y="851485"/>
            <a:ext cx="6320235" cy="5204040"/>
          </a:xfrm>
          <a:prstGeom prst="flowChartConnector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241960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B5F8DAA5-27EE-01F9-9773-D195CC349FA7}"/>
              </a:ext>
            </a:extLst>
          </p:cNvPr>
          <p:cNvSpPr txBox="1"/>
          <p:nvPr/>
        </p:nvSpPr>
        <p:spPr>
          <a:xfrm>
            <a:off x="326944" y="184693"/>
            <a:ext cx="10547142" cy="4648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i="0" u="sng" strike="noStrike" baseline="0" dirty="0">
                <a:solidFill>
                  <a:srgbClr val="00B050"/>
                </a:solidFill>
                <a:latin typeface="Abadi" panose="020B0604020104020204" pitchFamily="34" charset="0"/>
              </a:rPr>
              <a:t>Some words that we commonly use when we talk about environmental problems </a:t>
            </a:r>
            <a:r>
              <a:rPr lang="en-US" sz="2800" b="0" i="0" u="sng" strike="noStrike" baseline="0" dirty="0">
                <a:solidFill>
                  <a:srgbClr val="00B050"/>
                </a:solidFill>
                <a:latin typeface="Abadi" panose="020B0604020104020204" pitchFamily="34" charset="0"/>
              </a:rPr>
              <a:t>and natural disasters are</a:t>
            </a:r>
            <a:r>
              <a:rPr lang="en-US" sz="2800" b="0" i="0" u="none" strike="noStrike" baseline="0" dirty="0">
                <a:latin typeface="Abadi" panose="020B0604020104020204" pitchFamily="34" charset="0"/>
              </a:rPr>
              <a:t>:</a:t>
            </a:r>
          </a:p>
          <a:p>
            <a:pPr algn="l"/>
            <a:endParaRPr lang="en-US" sz="2800" i="0" strike="noStrike" baseline="0" dirty="0">
              <a:latin typeface="Abadi" panose="020B0604020104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chemeClr val="accent2"/>
                </a:solidFill>
                <a:latin typeface="Abadi" panose="020B0604020104020204" pitchFamily="34" charset="0"/>
              </a:rPr>
              <a:t>global warming              </a:t>
            </a:r>
            <a:r>
              <a:rPr lang="en-US" sz="2400" b="0" i="0" u="none" strike="noStrike" baseline="0" dirty="0">
                <a:latin typeface="Abadi" panose="020B0604020104020204" pitchFamily="34" charset="0"/>
              </a:rPr>
              <a:t>flood                          </a:t>
            </a:r>
            <a:r>
              <a:rPr lang="en-US" sz="2400" b="0" i="0" u="none" strike="noStrike" baseline="0" dirty="0">
                <a:solidFill>
                  <a:srgbClr val="C00000"/>
                </a:solidFill>
                <a:latin typeface="Abadi" panose="020B0604020104020204" pitchFamily="34" charset="0"/>
              </a:rPr>
              <a:t>damage</a:t>
            </a:r>
          </a:p>
          <a:p>
            <a:pPr algn="l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chemeClr val="accent2"/>
                </a:solidFill>
                <a:latin typeface="Abadi" panose="020B0604020104020204" pitchFamily="34" charset="0"/>
              </a:rPr>
              <a:t>erosion</a:t>
            </a:r>
            <a:r>
              <a:rPr lang="en-US" sz="2400" b="0" i="0" u="none" strike="noStrike" baseline="0" dirty="0">
                <a:latin typeface="Abadi" panose="020B0604020104020204" pitchFamily="34" charset="0"/>
              </a:rPr>
              <a:t>                         earthquake                   </a:t>
            </a:r>
            <a:r>
              <a:rPr lang="en-US" sz="2400" b="0" i="0" u="none" strike="noStrike" baseline="0" dirty="0">
                <a:solidFill>
                  <a:srgbClr val="C00000"/>
                </a:solidFill>
                <a:latin typeface="Abadi" panose="020B0604020104020204" pitchFamily="34" charset="0"/>
              </a:rPr>
              <a:t>threaten</a:t>
            </a:r>
          </a:p>
          <a:p>
            <a:pPr algn="l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chemeClr val="accent2"/>
                </a:solidFill>
                <a:latin typeface="Abadi" panose="020B0604020104020204" pitchFamily="34" charset="0"/>
              </a:rPr>
              <a:t>air pollution                   </a:t>
            </a:r>
            <a:r>
              <a:rPr lang="en-US" sz="2400" b="0" i="0" u="none" strike="noStrike" baseline="0" dirty="0">
                <a:latin typeface="Abadi" panose="020B0604020104020204" pitchFamily="34" charset="0"/>
              </a:rPr>
              <a:t>tornado</a:t>
            </a:r>
            <a:r>
              <a:rPr lang="en-US" sz="2400" b="0" i="0" u="none" strike="noStrike" baseline="0" dirty="0">
                <a:solidFill>
                  <a:schemeClr val="accent2"/>
                </a:solidFill>
                <a:latin typeface="Abadi" panose="020B0604020104020204" pitchFamily="34" charset="0"/>
              </a:rPr>
              <a:t>                       </a:t>
            </a:r>
            <a:r>
              <a:rPr lang="en-US" sz="2400" b="0" i="0" u="none" strike="noStrike" baseline="0" dirty="0">
                <a:solidFill>
                  <a:srgbClr val="C00000"/>
                </a:solidFill>
                <a:latin typeface="Abadi" panose="020B0604020104020204" pitchFamily="34" charset="0"/>
              </a:rPr>
              <a:t>rescue</a:t>
            </a:r>
          </a:p>
          <a:p>
            <a:pPr algn="l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chemeClr val="accent2"/>
                </a:solidFill>
                <a:latin typeface="Abadi" panose="020B0604020104020204" pitchFamily="34" charset="0"/>
              </a:rPr>
              <a:t>water pollution               </a:t>
            </a:r>
            <a:r>
              <a:rPr lang="en-US" sz="2400" b="0" i="0" u="none" strike="noStrike" baseline="0" dirty="0">
                <a:latin typeface="Abadi" panose="020B0604020104020204" pitchFamily="34" charset="0"/>
              </a:rPr>
              <a:t>tsunami  </a:t>
            </a:r>
            <a:r>
              <a:rPr lang="en-US" sz="2400" b="0" i="0" u="none" strike="noStrike" baseline="0" dirty="0">
                <a:solidFill>
                  <a:schemeClr val="accent2"/>
                </a:solidFill>
                <a:latin typeface="Abadi" panose="020B0604020104020204" pitchFamily="34" charset="0"/>
              </a:rPr>
              <a:t>                     </a:t>
            </a:r>
            <a:r>
              <a:rPr lang="en-US" sz="2400" b="0" i="0" u="none" strike="noStrike" baseline="0" dirty="0">
                <a:solidFill>
                  <a:srgbClr val="C00000"/>
                </a:solidFill>
                <a:latin typeface="Abadi" panose="020B0604020104020204" pitchFamily="34" charset="0"/>
              </a:rPr>
              <a:t>protect</a:t>
            </a:r>
          </a:p>
          <a:p>
            <a:pPr algn="l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chemeClr val="accent2"/>
                </a:solidFill>
                <a:latin typeface="Abadi" panose="020B0604020104020204" pitchFamily="34" charset="0"/>
              </a:rPr>
              <a:t>over fishing                   </a:t>
            </a:r>
            <a:r>
              <a:rPr lang="en-US" sz="2400" b="0" i="0" u="none" strike="noStrike" baseline="0" dirty="0">
                <a:latin typeface="Abadi" panose="020B0604020104020204" pitchFamily="34" charset="0"/>
              </a:rPr>
              <a:t>volcanic eruption            </a:t>
            </a:r>
            <a:r>
              <a:rPr lang="en-US" sz="2400" b="0" i="0" u="none" strike="noStrike" baseline="0" dirty="0">
                <a:solidFill>
                  <a:srgbClr val="C00000"/>
                </a:solidFill>
                <a:latin typeface="Abadi" panose="020B0604020104020204" pitchFamily="34" charset="0"/>
              </a:rPr>
              <a:t>hit</a:t>
            </a:r>
          </a:p>
          <a:p>
            <a:pPr algn="l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chemeClr val="accent2"/>
                </a:solidFill>
                <a:latin typeface="Abadi" panose="020B0604020104020204" pitchFamily="34" charset="0"/>
              </a:rPr>
              <a:t>deforestation                 </a:t>
            </a:r>
            <a:r>
              <a:rPr lang="en-US" sz="2400" b="0" i="0" u="none" strike="noStrike" baseline="0" dirty="0">
                <a:latin typeface="Abadi" panose="020B0604020104020204" pitchFamily="34" charset="0"/>
              </a:rPr>
              <a:t>forest fire                      </a:t>
            </a:r>
            <a:r>
              <a:rPr lang="en-US" sz="2400" b="0" i="0" u="none" strike="noStrike" baseline="0" dirty="0">
                <a:solidFill>
                  <a:srgbClr val="C00000"/>
                </a:solidFill>
                <a:latin typeface="Abadi" panose="020B0604020104020204" pitchFamily="34" charset="0"/>
              </a:rPr>
              <a:t>research</a:t>
            </a:r>
            <a:endParaRPr lang="ar-SA" sz="24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pic>
        <p:nvPicPr>
          <p:cNvPr id="1026" name="Picture 2" descr="World Illustration - Global Warming / Climate Change Vector Graphic Royalty  Free SVG, Cliparts, Vectors, And Stock Illustration. Image 117801895.">
            <a:extLst>
              <a:ext uri="{FF2B5EF4-FFF2-40B4-BE49-F238E27FC236}">
                <a16:creationId xmlns:a16="http://schemas.microsoft.com/office/drawing/2014/main" xmlns="" id="{7C8BA306-C663-B2A6-19E0-D4EE174D0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308" y1="22402" x2="79308" y2="22402"/>
                        <a14:foregroundMark x1="16462" y1="25019" x2="16462" y2="25019"/>
                        <a14:foregroundMark x1="16615" y1="23095" x2="16615" y2="23095"/>
                        <a14:foregroundMark x1="23615" y1="15781" x2="23615" y2="15781"/>
                        <a14:foregroundMark x1="36769" y1="34642" x2="36769" y2="34642"/>
                        <a14:foregroundMark x1="37538" y1="34488" x2="37538" y2="34488"/>
                        <a14:foregroundMark x1="24231" y1="27791" x2="24231" y2="27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8" t="11219" r="16476" b="13496"/>
          <a:stretch/>
        </p:blipFill>
        <p:spPr bwMode="auto">
          <a:xfrm>
            <a:off x="10342049" y="4784471"/>
            <a:ext cx="1932878" cy="198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astal Erosion - Coastal Erosion Clipart - Free Transparent PNG Clipart  Images Download">
            <a:extLst>
              <a:ext uri="{FF2B5EF4-FFF2-40B4-BE49-F238E27FC236}">
                <a16:creationId xmlns:a16="http://schemas.microsoft.com/office/drawing/2014/main" xmlns="" id="{1234AB5D-A987-66C4-B7CD-1E5965CFF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2" b="93528" l="3452" r="95119">
                        <a14:foregroundMark x1="70952" y1="86246" x2="70952" y2="86246"/>
                        <a14:foregroundMark x1="52024" y1="93851" x2="52024" y2="93851"/>
                        <a14:foregroundMark x1="3690" y1="86084" x2="3690" y2="86084"/>
                        <a14:foregroundMark x1="23333" y1="8414" x2="23333" y2="8414"/>
                        <a14:foregroundMark x1="23810" y1="20550" x2="23810" y2="20550"/>
                        <a14:foregroundMark x1="25000" y1="12945" x2="25000" y2="12945"/>
                        <a14:foregroundMark x1="23929" y1="12783" x2="23929" y2="12783"/>
                        <a14:foregroundMark x1="87143" y1="66181" x2="87143" y2="66181"/>
                        <a14:foregroundMark x1="95119" y1="61003" x2="95119" y2="61003"/>
                        <a14:foregroundMark x1="20952" y1="10194" x2="20952" y2="10194"/>
                        <a14:foregroundMark x1="53810" y1="30259" x2="53810" y2="30259"/>
                        <a14:foregroundMark x1="24286" y1="18285" x2="24286" y2="18285"/>
                        <a14:foregroundMark x1="51310" y1="34628" x2="51310" y2="34628"/>
                        <a14:foregroundMark x1="52738" y1="34142" x2="52738" y2="34142"/>
                        <a14:foregroundMark x1="23929" y1="16990" x2="23929" y2="16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667" y="3170019"/>
            <a:ext cx="2116260" cy="155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ctor Illustration - Air pollution. Stock Clip Art gg65733439 - GoGraph">
            <a:extLst>
              <a:ext uri="{FF2B5EF4-FFF2-40B4-BE49-F238E27FC236}">
                <a16:creationId xmlns:a16="http://schemas.microsoft.com/office/drawing/2014/main" xmlns="" id="{DD575EF5-5F28-C8BE-F40C-BB57B92CC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2" b="90625" l="2889" r="98000">
                        <a14:foregroundMark x1="47111" y1="27344" x2="47111" y2="27344"/>
                        <a14:foregroundMark x1="35556" y1="53646" x2="35556" y2="53646"/>
                        <a14:foregroundMark x1="78667" y1="29688" x2="33111" y2="27865"/>
                        <a14:foregroundMark x1="33111" y1="27865" x2="32667" y2="28125"/>
                        <a14:foregroundMark x1="73333" y1="12760" x2="30444" y2="11719"/>
                        <a14:foregroundMark x1="17111" y1="17708" x2="23556" y2="56510"/>
                        <a14:foregroundMark x1="32444" y1="27344" x2="78444" y2="43229"/>
                        <a14:foregroundMark x1="86889" y1="79948" x2="41556" y2="81771"/>
                        <a14:foregroundMark x1="88222" y1="88542" x2="18889" y2="89063"/>
                        <a14:foregroundMark x1="18889" y1="89063" x2="9333" y2="61198"/>
                        <a14:foregroundMark x1="9333" y1="61198" x2="13778" y2="32813"/>
                        <a14:foregroundMark x1="28444" y1="73438" x2="46222" y2="78906"/>
                        <a14:foregroundMark x1="46222" y1="78906" x2="53778" y2="78646"/>
                        <a14:foregroundMark x1="91111" y1="11719" x2="95556" y2="67708"/>
                        <a14:foregroundMark x1="80000" y1="19271" x2="55556" y2="52083"/>
                        <a14:foregroundMark x1="91333" y1="26563" x2="73111" y2="65365"/>
                        <a14:foregroundMark x1="84667" y1="13021" x2="19556" y2="16667"/>
                        <a14:foregroundMark x1="6667" y1="17448" x2="10889" y2="67448"/>
                        <a14:foregroundMark x1="26222" y1="76563" x2="98444" y2="90885"/>
                        <a14:foregroundMark x1="98444" y1="90885" x2="98222" y2="90625"/>
                        <a14:foregroundMark x1="95333" y1="60417" x2="96889" y2="83854"/>
                        <a14:foregroundMark x1="2889" y1="75781" x2="22222" y2="89323"/>
                        <a14:foregroundMark x1="22222" y1="89323" x2="25333" y2="89323"/>
                        <a14:foregroundMark x1="22000" y1="50000" x2="26667" y2="74740"/>
                        <a14:foregroundMark x1="73778" y1="64583" x2="55778" y2="79688"/>
                        <a14:foregroundMark x1="55778" y1="79688" x2="43111" y2="82292"/>
                        <a14:foregroundMark x1="85111" y1="13021" x2="58889" y2="15625"/>
                        <a14:foregroundMark x1="58889" y1="15625" x2="59778" y2="38542"/>
                        <a14:foregroundMark x1="59778" y1="38542" x2="49778" y2="28646"/>
                        <a14:foregroundMark x1="41556" y1="31250" x2="40667" y2="58594"/>
                        <a14:foregroundMark x1="35333" y1="34896" x2="40222" y2="65365"/>
                        <a14:foregroundMark x1="90444" y1="11719" x2="26444" y2="10938"/>
                        <a14:foregroundMark x1="26444" y1="10938" x2="45333" y2="1563"/>
                        <a14:foregroundMark x1="45333" y1="1563" x2="74222" y2="2344"/>
                        <a14:foregroundMark x1="74222" y1="2344" x2="90667" y2="17708"/>
                        <a14:foregroundMark x1="90667" y1="17708" x2="87556" y2="24479"/>
                        <a14:foregroundMark x1="22667" y1="21354" x2="84444" y2="69792"/>
                        <a14:foregroundMark x1="88667" y1="22656" x2="73111" y2="69271"/>
                        <a14:foregroundMark x1="73111" y1="69271" x2="73111" y2="69271"/>
                        <a14:foregroundMark x1="19556" y1="24479" x2="24222" y2="62240"/>
                        <a14:foregroundMark x1="37111" y1="23438" x2="31556" y2="67708"/>
                        <a14:foregroundMark x1="18889" y1="38802" x2="20222" y2="68750"/>
                        <a14:foregroundMark x1="70222" y1="39323" x2="78222" y2="62760"/>
                        <a14:foregroundMark x1="3333" y1="36979" x2="4667" y2="70052"/>
                        <a14:foregroundMark x1="21556" y1="3125" x2="37111" y2="3646"/>
                        <a14:foregroundMark x1="37111" y1="3646" x2="54444" y2="3385"/>
                        <a14:foregroundMark x1="40444" y1="1823" x2="55111" y2="1042"/>
                        <a14:foregroundMark x1="91778" y1="67188" x2="88667" y2="78906"/>
                        <a14:foregroundMark x1="13333" y1="69792" x2="27778" y2="77083"/>
                        <a14:foregroundMark x1="96000" y1="28125" x2="97333" y2="48698"/>
                        <a14:foregroundMark x1="97333" y1="48698" x2="97333" y2="47396"/>
                        <a14:foregroundMark x1="4889" y1="83333" x2="29778" y2="8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40" y="5382649"/>
            <a:ext cx="1789450" cy="152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verfishing designs, themes, templates and downloadable graphic elements on  Dribbble">
            <a:extLst>
              <a:ext uri="{FF2B5EF4-FFF2-40B4-BE49-F238E27FC236}">
                <a16:creationId xmlns:a16="http://schemas.microsoft.com/office/drawing/2014/main" xmlns="" id="{82251846-D366-2706-21F1-C0B03D7D1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937" y="1905376"/>
            <a:ext cx="1609537" cy="120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ountain Scene With Deforestation View Illustration Royalty Free SVG,  Cliparts, Vectors, And Stock Illustration. Image 75323853.">
            <a:extLst>
              <a:ext uri="{FF2B5EF4-FFF2-40B4-BE49-F238E27FC236}">
                <a16:creationId xmlns:a16="http://schemas.microsoft.com/office/drawing/2014/main" xmlns="" id="{6D87E1AA-F1A7-A297-F11F-D97CE40B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515" y="5614182"/>
            <a:ext cx="1562759" cy="115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ater pollution with plastic bags in ocean illustration Stock Vector Image  &amp; Art - Alamy">
            <a:extLst>
              <a:ext uri="{FF2B5EF4-FFF2-40B4-BE49-F238E27FC236}">
                <a16:creationId xmlns:a16="http://schemas.microsoft.com/office/drawing/2014/main" xmlns="" id="{86E54C99-522D-0461-4EF1-1F6D790C6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854" y="5589151"/>
            <a:ext cx="2108129" cy="118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5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2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2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20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20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10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1000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1000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1000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1000"/>
                                            <p:tgtEl>
                                              <p:spTgt spid="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10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1000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1000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1000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1000"/>
                                            <p:tgtEl>
                                              <p:spTgt spid="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64EBE740-335F-05E9-E377-23860368BB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49" b="73039" l="67969" r="81875">
                        <a14:foregroundMark x1="81354" y1="72059" x2="81354" y2="72059"/>
                        <a14:foregroundMark x1="78802" y1="73039" x2="78802" y2="73039"/>
                        <a14:foregroundMark x1="74896" y1="49510" x2="74896" y2="49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23" t="38574" r="17737" b="25957"/>
          <a:stretch/>
        </p:blipFill>
        <p:spPr>
          <a:xfrm>
            <a:off x="9415750" y="2972783"/>
            <a:ext cx="2771674" cy="3616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ABF0EE3A-8D3D-930D-2355-B7FC92EE5FA0}"/>
              </a:ext>
            </a:extLst>
          </p:cNvPr>
          <p:cNvSpPr txBox="1"/>
          <p:nvPr/>
        </p:nvSpPr>
        <p:spPr>
          <a:xfrm>
            <a:off x="304676" y="719075"/>
            <a:ext cx="105253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highlight>
                  <a:srgbClr val="FFFF00"/>
                </a:highlight>
                <a:latin typeface="ProximaNova-Light"/>
                <a:cs typeface="+mj-cs"/>
              </a:rPr>
              <a:t>News Reporter</a:t>
            </a:r>
            <a:r>
              <a:rPr lang="en-US" sz="2400" b="0" i="0" u="none" strike="noStrike" baseline="0" dirty="0">
                <a:latin typeface="ProximaNova-Light"/>
                <a:cs typeface="+mj-cs"/>
              </a:rPr>
              <a:t>:</a:t>
            </a:r>
          </a:p>
          <a:p>
            <a:pPr algn="l"/>
            <a:endParaRPr lang="en-US" sz="2400" dirty="0">
              <a:latin typeface="ProximaNova-Light"/>
              <a:cs typeface="+mj-cs"/>
            </a:endParaRPr>
          </a:p>
          <a:p>
            <a:pPr algn="l"/>
            <a:r>
              <a:rPr lang="en-US" sz="2400" b="0" i="0" u="none" strike="noStrike" baseline="0" dirty="0">
                <a:latin typeface="ProximaNova-Light"/>
                <a:cs typeface="+mj-cs"/>
              </a:rPr>
              <a:t> Al Gore said that there were many who still did not believe that </a:t>
            </a:r>
            <a:r>
              <a:rPr lang="en-US" sz="2400" b="1" i="0" u="none" strike="noStrike" baseline="0" dirty="0">
                <a:solidFill>
                  <a:schemeClr val="accent2"/>
                </a:solidFill>
                <a:latin typeface="ProximaNova-Bold"/>
                <a:cs typeface="+mj-cs"/>
              </a:rPr>
              <a:t>global</a:t>
            </a:r>
            <a:r>
              <a:rPr lang="en-US" sz="2400" b="1" i="0" u="none" strike="noStrike" baseline="0" dirty="0">
                <a:latin typeface="ProximaNova-Bold"/>
                <a:cs typeface="+mj-cs"/>
              </a:rPr>
              <a:t> </a:t>
            </a:r>
            <a:r>
              <a:rPr lang="en-US" sz="2400" b="1" i="0" u="none" strike="noStrike" baseline="0" dirty="0">
                <a:solidFill>
                  <a:schemeClr val="accent2"/>
                </a:solidFill>
                <a:latin typeface="ProximaNova-Bold"/>
                <a:cs typeface="+mj-cs"/>
              </a:rPr>
              <a:t>warming</a:t>
            </a:r>
            <a:r>
              <a:rPr lang="en-US" sz="2400" b="1" i="0" u="none" strike="noStrike" baseline="0" dirty="0">
                <a:latin typeface="ProximaNova-Bold"/>
                <a:cs typeface="+mj-cs"/>
              </a:rPr>
              <a:t> </a:t>
            </a:r>
            <a:r>
              <a:rPr lang="en-US" sz="2400" b="0" i="0" u="none" strike="noStrike" baseline="0" dirty="0">
                <a:latin typeface="ProximaNova-Light"/>
                <a:cs typeface="+mj-cs"/>
              </a:rPr>
              <a:t>was a problem.</a:t>
            </a:r>
            <a:endParaRPr lang="ar-SA" sz="2400" b="0" i="0" u="none" strike="noStrike" baseline="0" dirty="0">
              <a:latin typeface="ProximaNova-Light"/>
              <a:cs typeface="+mj-cs"/>
            </a:endParaRPr>
          </a:p>
          <a:p>
            <a:pPr algn="l"/>
            <a:endParaRPr lang="en-US" sz="2400" b="0" i="0" u="none" strike="noStrike" baseline="0" dirty="0">
              <a:latin typeface="ProximaNova-Light"/>
              <a:cs typeface="+mj-cs"/>
            </a:endParaRPr>
          </a:p>
          <a:p>
            <a:pPr algn="l"/>
            <a:r>
              <a:rPr lang="en-US" sz="2400" b="0" i="0" u="none" strike="noStrike" baseline="0" dirty="0">
                <a:latin typeface="ProximaNova-Light"/>
                <a:cs typeface="+mj-cs"/>
              </a:rPr>
              <a:t>The Japanese Fishing industry assured the media that they were </a:t>
            </a:r>
            <a:r>
              <a:rPr lang="en-US" sz="2400" b="1" i="0" u="none" strike="noStrike" baseline="0" dirty="0">
                <a:solidFill>
                  <a:schemeClr val="accent2"/>
                </a:solidFill>
                <a:latin typeface="ProximaNova-Bold"/>
                <a:cs typeface="+mj-cs"/>
              </a:rPr>
              <a:t>fishing </a:t>
            </a:r>
            <a:r>
              <a:rPr lang="en-US" sz="2400" b="0" i="0" u="none" strike="noStrike" baseline="0" dirty="0">
                <a:latin typeface="ProximaNova-Light"/>
                <a:cs typeface="+mj-cs"/>
              </a:rPr>
              <a:t>whales for </a:t>
            </a:r>
            <a:r>
              <a:rPr lang="en-US" sz="2400" b="1" i="0" u="none" strike="noStrike" baseline="0" dirty="0">
                <a:solidFill>
                  <a:schemeClr val="accent2"/>
                </a:solidFill>
                <a:latin typeface="ProximaNova-Bold"/>
                <a:cs typeface="+mj-cs"/>
              </a:rPr>
              <a:t>research</a:t>
            </a:r>
            <a:r>
              <a:rPr lang="en-US" sz="2400" b="1" i="0" u="none" strike="noStrike" baseline="0" dirty="0">
                <a:latin typeface="ProximaNova-Bold"/>
                <a:cs typeface="+mj-cs"/>
              </a:rPr>
              <a:t> </a:t>
            </a:r>
            <a:r>
              <a:rPr lang="en-US" sz="2400" b="0" i="0" u="none" strike="noStrike" baseline="0" dirty="0">
                <a:latin typeface="ProximaNova-Light"/>
                <a:cs typeface="+mj-cs"/>
              </a:rPr>
              <a:t>purposes.</a:t>
            </a:r>
          </a:p>
          <a:p>
            <a:pPr algn="l"/>
            <a:endParaRPr lang="en-US" sz="2400" b="0" i="0" u="none" strike="noStrike" baseline="0" dirty="0">
              <a:latin typeface="ProximaNova-Light"/>
              <a:cs typeface="+mj-cs"/>
            </a:endParaRPr>
          </a:p>
          <a:p>
            <a:pPr algn="l"/>
            <a:r>
              <a:rPr lang="en-US" sz="2400" b="0" i="0" u="none" strike="noStrike" baseline="0" dirty="0">
                <a:latin typeface="ProximaNova-Light"/>
                <a:cs typeface="+mj-cs"/>
              </a:rPr>
              <a:t>The National Weather Service has reported that </a:t>
            </a:r>
            <a:r>
              <a:rPr lang="en-US" sz="2400" b="1" i="0" u="none" strike="noStrike" baseline="0" dirty="0">
                <a:solidFill>
                  <a:schemeClr val="accent2"/>
                </a:solidFill>
                <a:latin typeface="ProximaNova-Light"/>
                <a:cs typeface="+mj-cs"/>
              </a:rPr>
              <a:t>a</a:t>
            </a:r>
            <a:r>
              <a:rPr lang="en-US" sz="2400" b="0" i="0" u="none" strike="noStrike" baseline="0" dirty="0">
                <a:solidFill>
                  <a:schemeClr val="accent2"/>
                </a:solidFill>
                <a:latin typeface="ProximaNova-Light"/>
                <a:cs typeface="+mj-cs"/>
              </a:rPr>
              <a:t> </a:t>
            </a:r>
            <a:r>
              <a:rPr lang="en-US" sz="2400" b="1" i="0" u="none" strike="noStrike" baseline="0" dirty="0">
                <a:solidFill>
                  <a:schemeClr val="accent2"/>
                </a:solidFill>
                <a:latin typeface="ProximaNova-Bold"/>
                <a:cs typeface="+mj-cs"/>
              </a:rPr>
              <a:t>tornado </a:t>
            </a:r>
            <a:r>
              <a:rPr lang="en-US" sz="2400" b="0" i="0" u="none" strike="noStrike" baseline="0" dirty="0">
                <a:latin typeface="ProximaNova-Light"/>
                <a:cs typeface="+mj-cs"/>
              </a:rPr>
              <a:t>will </a:t>
            </a:r>
            <a:r>
              <a:rPr lang="en-US" sz="2400" b="1" i="0" u="none" strike="noStrike" baseline="0" dirty="0">
                <a:solidFill>
                  <a:schemeClr val="accent2"/>
                </a:solidFill>
                <a:latin typeface="ProximaNova-Bold"/>
                <a:cs typeface="+mj-cs"/>
              </a:rPr>
              <a:t>hit</a:t>
            </a:r>
            <a:r>
              <a:rPr lang="en-US" sz="2400" b="1" i="0" u="none" strike="noStrike" baseline="0" dirty="0">
                <a:latin typeface="ProximaNova-Bold"/>
                <a:cs typeface="+mj-cs"/>
              </a:rPr>
              <a:t> </a:t>
            </a:r>
            <a:r>
              <a:rPr lang="en-US" sz="2400" b="0" i="0" u="none" strike="noStrike" baseline="0" dirty="0">
                <a:latin typeface="ProximaNova-Light"/>
                <a:cs typeface="+mj-cs"/>
              </a:rPr>
              <a:t>the West Coast at 4 p.m. today.</a:t>
            </a:r>
            <a:endParaRPr lang="ar-SA" sz="2400" dirty="0">
              <a:cs typeface="+mj-cs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A00ACE4C-B768-A87A-1F7C-1E73289982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8" r="41667" b="5918"/>
          <a:stretch/>
        </p:blipFill>
        <p:spPr>
          <a:xfrm>
            <a:off x="-4956449" y="147086"/>
            <a:ext cx="4828854" cy="6471753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xmlns="" id="{56898E82-5E0A-EDC0-3F96-8684FB224049}"/>
              </a:ext>
            </a:extLst>
          </p:cNvPr>
          <p:cNvGrpSpPr/>
          <p:nvPr/>
        </p:nvGrpSpPr>
        <p:grpSpPr>
          <a:xfrm>
            <a:off x="12879949" y="539496"/>
            <a:ext cx="4282115" cy="3692097"/>
            <a:chOff x="7776321" y="1156184"/>
            <a:chExt cx="4282115" cy="3692097"/>
          </a:xfrm>
        </p:grpSpPr>
        <p:pic>
          <p:nvPicPr>
            <p:cNvPr id="9" name="Picture 6" descr="Goals Clipart Icon - Transparent Background Goal Clipart - Png Download  (#5210086) - PinClipart">
              <a:extLst>
                <a:ext uri="{FF2B5EF4-FFF2-40B4-BE49-F238E27FC236}">
                  <a16:creationId xmlns:a16="http://schemas.microsoft.com/office/drawing/2014/main" xmlns="" id="{E5AB2988-6CD0-05FA-04FC-03ECAD091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701" b="94872" l="3438" r="94063">
                          <a14:foregroundMark x1="74688" y1="89316" x2="74688" y2="89316"/>
                          <a14:foregroundMark x1="64063" y1="95726" x2="64063" y2="95726"/>
                          <a14:foregroundMark x1="85938" y1="14530" x2="85938" y2="14530"/>
                          <a14:foregroundMark x1="94063" y1="42735" x2="94063" y2="42735"/>
                          <a14:foregroundMark x1="65625" y1="11538" x2="65625" y2="11538"/>
                          <a14:foregroundMark x1="72500" y1="5128" x2="72500" y2="5128"/>
                          <a14:foregroundMark x1="4063" y1="44872" x2="4063" y2="44872"/>
                          <a14:foregroundMark x1="3438" y1="45299" x2="3438" y2="45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5782">
              <a:off x="7776321" y="1156184"/>
              <a:ext cx="3855206" cy="2819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xmlns="" id="{78E09BD9-9181-F28C-152B-0F463CB1B3E2}"/>
                </a:ext>
              </a:extLst>
            </p:cNvPr>
            <p:cNvSpPr txBox="1"/>
            <p:nvPr/>
          </p:nvSpPr>
          <p:spPr>
            <a:xfrm>
              <a:off x="8133708" y="4078840"/>
              <a:ext cx="3924728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PRACTICE TIME</a:t>
              </a:r>
              <a:endParaRPr lang="ar-S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993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CD41D21-218D-10D0-71C9-3F082CBFE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8" r="41667" b="5918"/>
          <a:stretch/>
        </p:blipFill>
        <p:spPr>
          <a:xfrm>
            <a:off x="133564" y="275340"/>
            <a:ext cx="4828854" cy="6471753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99056F92-2D69-9B62-E93D-21FB4E2442B6}"/>
              </a:ext>
            </a:extLst>
          </p:cNvPr>
          <p:cNvGrpSpPr/>
          <p:nvPr/>
        </p:nvGrpSpPr>
        <p:grpSpPr>
          <a:xfrm>
            <a:off x="7776321" y="1156184"/>
            <a:ext cx="4282115" cy="3692097"/>
            <a:chOff x="7776321" y="1156184"/>
            <a:chExt cx="4282115" cy="3692097"/>
          </a:xfrm>
        </p:grpSpPr>
        <p:pic>
          <p:nvPicPr>
            <p:cNvPr id="1030" name="Picture 6" descr="Goals Clipart Icon - Transparent Background Goal Clipart - Png Download  (#5210086) - PinClipart">
              <a:extLst>
                <a:ext uri="{FF2B5EF4-FFF2-40B4-BE49-F238E27FC236}">
                  <a16:creationId xmlns:a16="http://schemas.microsoft.com/office/drawing/2014/main" xmlns="" id="{E2E93EC0-6F11-2A21-2F85-E8ECCD204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01" b="94872" l="3438" r="94063">
                          <a14:foregroundMark x1="74688" y1="89316" x2="74688" y2="89316"/>
                          <a14:foregroundMark x1="64063" y1="95726" x2="64063" y2="95726"/>
                          <a14:foregroundMark x1="85938" y1="14530" x2="85938" y2="14530"/>
                          <a14:foregroundMark x1="94063" y1="42735" x2="94063" y2="42735"/>
                          <a14:foregroundMark x1="65625" y1="11538" x2="65625" y2="11538"/>
                          <a14:foregroundMark x1="72500" y1="5128" x2="72500" y2="5128"/>
                          <a14:foregroundMark x1="4063" y1="44872" x2="4063" y2="44872"/>
                          <a14:foregroundMark x1="3438" y1="45299" x2="3438" y2="45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5782">
              <a:off x="7776321" y="1156184"/>
              <a:ext cx="3855206" cy="2819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xmlns="" id="{F7EAB619-E57E-505D-507E-3E7F2E6A898D}"/>
                </a:ext>
              </a:extLst>
            </p:cNvPr>
            <p:cNvSpPr txBox="1"/>
            <p:nvPr/>
          </p:nvSpPr>
          <p:spPr>
            <a:xfrm>
              <a:off x="8133708" y="4078840"/>
              <a:ext cx="3924728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PRACTICE TIME</a:t>
              </a:r>
              <a:endParaRPr lang="ar-S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58845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C060299-33D1-BE54-25F8-2F46DE349C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7" t="22472" r="24389" b="48183"/>
          <a:stretch/>
        </p:blipFill>
        <p:spPr>
          <a:xfrm>
            <a:off x="0" y="405352"/>
            <a:ext cx="11979603" cy="5684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9BDB05-193E-6AD5-C4A4-9163A5B9FBA3}"/>
              </a:ext>
            </a:extLst>
          </p:cNvPr>
          <p:cNvSpPr txBox="1"/>
          <p:nvPr/>
        </p:nvSpPr>
        <p:spPr>
          <a:xfrm>
            <a:off x="3055732" y="2018157"/>
            <a:ext cx="710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n w="0"/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Indian Ocean tsunami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346AB7-1E27-29D7-BE8A-7C7D90E5C8BC}"/>
              </a:ext>
            </a:extLst>
          </p:cNvPr>
          <p:cNvSpPr txBox="1"/>
          <p:nvPr/>
        </p:nvSpPr>
        <p:spPr>
          <a:xfrm>
            <a:off x="3304176" y="2716017"/>
            <a:ext cx="710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n w="0"/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 2004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C1D4DD-F9FB-DC10-2C9A-EB0BD6BC18CF}"/>
              </a:ext>
            </a:extLst>
          </p:cNvPr>
          <p:cNvSpPr txBox="1"/>
          <p:nvPr/>
        </p:nvSpPr>
        <p:spPr>
          <a:xfrm>
            <a:off x="3125067" y="3441859"/>
            <a:ext cx="710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n w="0"/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 the Indian Ocean near the west of Sumatra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4625AB-B7D5-2AF3-9186-28BAD620734A}"/>
              </a:ext>
            </a:extLst>
          </p:cNvPr>
          <p:cNvSpPr txBox="1"/>
          <p:nvPr/>
        </p:nvSpPr>
        <p:spPr>
          <a:xfrm>
            <a:off x="4350073" y="4180523"/>
            <a:ext cx="710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n w="0"/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tsunami resulted in at least 227,898 fatalities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6F16A8-224B-8296-6A27-0603A6977AAF}"/>
              </a:ext>
            </a:extLst>
          </p:cNvPr>
          <p:cNvSpPr txBox="1"/>
          <p:nvPr/>
        </p:nvSpPr>
        <p:spPr>
          <a:xfrm>
            <a:off x="2438327" y="4875805"/>
            <a:ext cx="710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n w="0"/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a tsunami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37989F4-67C2-4939-06D5-84986FB98868}"/>
              </a:ext>
            </a:extLst>
          </p:cNvPr>
          <p:cNvSpPr txBox="1"/>
          <p:nvPr/>
        </p:nvSpPr>
        <p:spPr>
          <a:xfrm>
            <a:off x="2438327" y="5482760"/>
            <a:ext cx="710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n w="0"/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many countries were affected ?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3B5E30BF-E2E8-058F-80AB-83984F6E4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8" b="95082" l="2913" r="95146">
                        <a14:foregroundMark x1="77670" y1="7377" x2="77670" y2="7377"/>
                        <a14:foregroundMark x1="46602" y1="9426" x2="46602" y2="9426"/>
                        <a14:foregroundMark x1="17476" y1="11066" x2="17476" y2="11066"/>
                        <a14:foregroundMark x1="3398" y1="30328" x2="3398" y2="30328"/>
                        <a14:foregroundMark x1="16990" y1="49180" x2="16990" y2="49180"/>
                        <a14:foregroundMark x1="88835" y1="45492" x2="88835" y2="45492"/>
                        <a14:foregroundMark x1="95631" y1="23770" x2="95631" y2="23770"/>
                        <a14:foregroundMark x1="75243" y1="56967" x2="75243" y2="56967"/>
                        <a14:foregroundMark x1="36408" y1="66803" x2="36408" y2="66803"/>
                        <a14:foregroundMark x1="62136" y1="81967" x2="62136" y2="81967"/>
                        <a14:foregroundMark x1="63107" y1="87295" x2="63107" y2="87295"/>
                        <a14:foregroundMark x1="59223" y1="95082" x2="59223" y2="95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2771"/>
          <a:stretch/>
        </p:blipFill>
        <p:spPr>
          <a:xfrm>
            <a:off x="3823491" y="4527975"/>
            <a:ext cx="1596709" cy="200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2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8AF44A8A-E822-8453-9873-79489DCAAAA1}"/>
              </a:ext>
            </a:extLst>
          </p:cNvPr>
          <p:cNvSpPr/>
          <p:nvPr/>
        </p:nvSpPr>
        <p:spPr>
          <a:xfrm rot="20709520">
            <a:off x="1346838" y="1117235"/>
            <a:ext cx="9263170" cy="4143357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 rot="21411937">
            <a:off x="1783497" y="1103165"/>
            <a:ext cx="8490459" cy="4143357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</a:p>
          <a:p>
            <a:pPr algn="ctr"/>
            <a:r>
              <a:rPr lang="en-US" sz="4000" b="1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Negative Questions</a:t>
            </a:r>
          </a:p>
          <a:p>
            <a:pPr algn="ctr"/>
            <a:endParaRPr lang="en-US" sz="6000" b="1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0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B74D2294-2382-1344-76B6-BDE5C940F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725" y="1726280"/>
            <a:ext cx="4109041" cy="404017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D6AE3E19-2A4D-BFE3-821A-045B5C2B7173}"/>
              </a:ext>
            </a:extLst>
          </p:cNvPr>
          <p:cNvSpPr txBox="1"/>
          <p:nvPr/>
        </p:nvSpPr>
        <p:spPr>
          <a:xfrm>
            <a:off x="342457" y="1850064"/>
            <a:ext cx="9061598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1" i="0" u="none" strike="noStrike" baseline="0" dirty="0">
                <a:solidFill>
                  <a:srgbClr val="FF0000"/>
                </a:solidFill>
                <a:latin typeface="ProximaNova-Bold"/>
              </a:rPr>
              <a:t>Isn’t</a:t>
            </a:r>
            <a:r>
              <a:rPr lang="en-US" sz="3200" b="1" i="0" u="none" strike="noStrike" baseline="0" dirty="0">
                <a:latin typeface="ProximaNova-Bold"/>
              </a:rPr>
              <a:t> </a:t>
            </a:r>
            <a:r>
              <a:rPr lang="en-US" sz="3200" b="0" i="0" u="none" strike="noStrike" baseline="0" dirty="0">
                <a:latin typeface="ProximaNova-Light"/>
              </a:rPr>
              <a:t>there something we can do?</a:t>
            </a:r>
          </a:p>
          <a:p>
            <a:pPr algn="l">
              <a:lnSpc>
                <a:spcPct val="150000"/>
              </a:lnSpc>
            </a:pPr>
            <a:r>
              <a:rPr lang="en-US" sz="3200" b="1" i="0" u="none" strike="noStrike" baseline="0" dirty="0">
                <a:solidFill>
                  <a:srgbClr val="FF0000"/>
                </a:solidFill>
                <a:latin typeface="ProximaNova-Bold"/>
              </a:rPr>
              <a:t>Aren’t </a:t>
            </a:r>
            <a:r>
              <a:rPr lang="en-US" sz="3200" b="0" i="0" u="none" strike="noStrike" baseline="0" dirty="0">
                <a:latin typeface="ProximaNova-Light"/>
              </a:rPr>
              <a:t>you going to help?</a:t>
            </a:r>
          </a:p>
          <a:p>
            <a:pPr algn="l">
              <a:lnSpc>
                <a:spcPct val="150000"/>
              </a:lnSpc>
            </a:pPr>
            <a:r>
              <a:rPr lang="en-US" sz="3200" b="1" i="0" u="none" strike="noStrike" baseline="0" dirty="0">
                <a:solidFill>
                  <a:srgbClr val="FF0000"/>
                </a:solidFill>
                <a:latin typeface="ProximaNova-Bold"/>
              </a:rPr>
              <a:t>Don’t </a:t>
            </a:r>
            <a:r>
              <a:rPr lang="en-US" sz="3200" b="0" i="0" u="none" strike="noStrike" baseline="0" dirty="0">
                <a:latin typeface="ProximaNova-Light"/>
              </a:rPr>
              <a:t>you want to know what happened?</a:t>
            </a:r>
          </a:p>
          <a:p>
            <a:pPr algn="l">
              <a:lnSpc>
                <a:spcPct val="150000"/>
              </a:lnSpc>
            </a:pPr>
            <a:r>
              <a:rPr lang="en-US" sz="3200" b="1" i="0" u="none" strike="noStrike" baseline="0" dirty="0">
                <a:solidFill>
                  <a:srgbClr val="FF0000"/>
                </a:solidFill>
                <a:latin typeface="ProximaNova-Bold"/>
              </a:rPr>
              <a:t>Haven’t</a:t>
            </a:r>
            <a:r>
              <a:rPr lang="en-US" sz="3200" b="1" i="0" u="none" strike="noStrike" baseline="0" dirty="0">
                <a:latin typeface="ProximaNova-Bold"/>
              </a:rPr>
              <a:t> </a:t>
            </a:r>
            <a:r>
              <a:rPr lang="en-US" sz="3200" b="0" i="0" u="none" strike="noStrike" baseline="0" dirty="0">
                <a:latin typeface="ProximaNova-Light"/>
              </a:rPr>
              <a:t>you seen the news?</a:t>
            </a:r>
          </a:p>
          <a:p>
            <a:pPr algn="l">
              <a:lnSpc>
                <a:spcPct val="150000"/>
              </a:lnSpc>
            </a:pPr>
            <a:r>
              <a:rPr lang="en-US" sz="3200" b="1" i="0" u="none" strike="noStrike" baseline="0" dirty="0">
                <a:solidFill>
                  <a:srgbClr val="FF0000"/>
                </a:solidFill>
                <a:latin typeface="ProximaNova-Bold"/>
              </a:rPr>
              <a:t>Didn’t</a:t>
            </a:r>
            <a:r>
              <a:rPr lang="en-US" sz="3200" b="1" i="0" u="none" strike="noStrike" baseline="0" dirty="0">
                <a:latin typeface="ProximaNova-Bold"/>
              </a:rPr>
              <a:t> </a:t>
            </a:r>
            <a:r>
              <a:rPr lang="en-US" sz="3200" b="0" i="0" u="none" strike="noStrike" baseline="0" dirty="0">
                <a:latin typeface="ProximaNova-Light"/>
              </a:rPr>
              <a:t>you ask them about the damage?</a:t>
            </a:r>
          </a:p>
          <a:p>
            <a:pPr algn="l">
              <a:lnSpc>
                <a:spcPct val="150000"/>
              </a:lnSpc>
            </a:pPr>
            <a:r>
              <a:rPr lang="en-US" sz="3200" b="1" i="0" u="none" strike="noStrike" baseline="0" dirty="0">
                <a:solidFill>
                  <a:srgbClr val="FF0000"/>
                </a:solidFill>
                <a:latin typeface="ProximaNova-Bold"/>
              </a:rPr>
              <a:t>Weren’t</a:t>
            </a:r>
            <a:r>
              <a:rPr lang="en-US" sz="3200" b="1" i="0" u="none" strike="noStrike" baseline="0" dirty="0">
                <a:latin typeface="ProximaNova-Bold"/>
              </a:rPr>
              <a:t> </a:t>
            </a:r>
            <a:r>
              <a:rPr lang="en-US" sz="3200" b="0" i="0" u="none" strike="noStrike" baseline="0" dirty="0">
                <a:latin typeface="ProximaNova-Light"/>
              </a:rPr>
              <a:t>you there to offer support</a:t>
            </a:r>
            <a:r>
              <a:rPr lang="en-US" sz="2800" b="0" i="0" u="none" strike="noStrike" baseline="0" dirty="0">
                <a:latin typeface="ProximaNova-Light"/>
              </a:rPr>
              <a:t>?</a:t>
            </a:r>
            <a:endParaRPr lang="ar-SA" sz="2800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B5B48639-9379-B59C-490B-0CFF755C8544}"/>
              </a:ext>
            </a:extLst>
          </p:cNvPr>
          <p:cNvSpPr txBox="1"/>
          <p:nvPr/>
        </p:nvSpPr>
        <p:spPr>
          <a:xfrm>
            <a:off x="342457" y="158140"/>
            <a:ext cx="88276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sng" strike="noStrike" baseline="0" dirty="0">
                <a:solidFill>
                  <a:srgbClr val="00B050"/>
                </a:solidFill>
                <a:latin typeface="ProximaNova-Light"/>
              </a:rPr>
              <a:t>We can use negative questions to check information</a:t>
            </a:r>
          </a:p>
          <a:p>
            <a:pPr algn="l"/>
            <a:r>
              <a:rPr lang="en-US" sz="2800" b="1" i="0" u="sng" strike="noStrike" baseline="0" dirty="0">
                <a:solidFill>
                  <a:srgbClr val="00B050"/>
                </a:solidFill>
                <a:latin typeface="ProximaNova-Light"/>
              </a:rPr>
              <a:t>or express surprise</a:t>
            </a:r>
            <a:r>
              <a:rPr lang="en-US" sz="2000" b="1" i="0" u="none" strike="noStrike" baseline="0" dirty="0">
                <a:solidFill>
                  <a:srgbClr val="00B050"/>
                </a:solidFill>
                <a:latin typeface="ProximaNova-Light"/>
              </a:rPr>
              <a:t>.</a:t>
            </a:r>
            <a:endParaRPr lang="ar-SA" sz="2000" b="1" dirty="0">
              <a:solidFill>
                <a:srgbClr val="00B05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31767BFD-CCFD-23C2-C396-511D1C4B9D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8" r="41667" b="5918"/>
          <a:stretch/>
        </p:blipFill>
        <p:spPr>
          <a:xfrm>
            <a:off x="-4960268" y="0"/>
            <a:ext cx="4828854" cy="6471753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xmlns="" id="{49BA2F5A-DA3F-F2BB-E65B-55B887984D47}"/>
              </a:ext>
            </a:extLst>
          </p:cNvPr>
          <p:cNvGrpSpPr/>
          <p:nvPr/>
        </p:nvGrpSpPr>
        <p:grpSpPr>
          <a:xfrm>
            <a:off x="12192000" y="381973"/>
            <a:ext cx="4282115" cy="3692097"/>
            <a:chOff x="7776321" y="1156184"/>
            <a:chExt cx="4282115" cy="3692097"/>
          </a:xfrm>
        </p:grpSpPr>
        <p:pic>
          <p:nvPicPr>
            <p:cNvPr id="9" name="Picture 6" descr="Goals Clipart Icon - Transparent Background Goal Clipart - Png Download  (#5210086) - PinClipart">
              <a:extLst>
                <a:ext uri="{FF2B5EF4-FFF2-40B4-BE49-F238E27FC236}">
                  <a16:creationId xmlns:a16="http://schemas.microsoft.com/office/drawing/2014/main" xmlns="" id="{2BCB195A-EC58-EBBF-2D49-6A58CB6A0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01" b="94872" l="3438" r="94063">
                          <a14:foregroundMark x1="74688" y1="89316" x2="74688" y2="89316"/>
                          <a14:foregroundMark x1="64063" y1="95726" x2="64063" y2="95726"/>
                          <a14:foregroundMark x1="85938" y1="14530" x2="85938" y2="14530"/>
                          <a14:foregroundMark x1="94063" y1="42735" x2="94063" y2="42735"/>
                          <a14:foregroundMark x1="65625" y1="11538" x2="65625" y2="11538"/>
                          <a14:foregroundMark x1="72500" y1="5128" x2="72500" y2="5128"/>
                          <a14:foregroundMark x1="4063" y1="44872" x2="4063" y2="44872"/>
                          <a14:foregroundMark x1="3438" y1="45299" x2="3438" y2="45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5782">
              <a:off x="7776321" y="1156184"/>
              <a:ext cx="3855206" cy="2819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xmlns="" id="{268712C1-12C0-AF13-0B08-94C6689B8274}"/>
                </a:ext>
              </a:extLst>
            </p:cNvPr>
            <p:cNvSpPr txBox="1"/>
            <p:nvPr/>
          </p:nvSpPr>
          <p:spPr>
            <a:xfrm>
              <a:off x="8133708" y="4078840"/>
              <a:ext cx="3924728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PRACTICE TIME</a:t>
              </a:r>
              <a:endParaRPr lang="ar-S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9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CD41D21-218D-10D0-71C9-3F082CBFE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8" r="41667" b="5918"/>
          <a:stretch/>
        </p:blipFill>
        <p:spPr>
          <a:xfrm>
            <a:off x="133564" y="275340"/>
            <a:ext cx="4828854" cy="6471753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99056F92-2D69-9B62-E93D-21FB4E2442B6}"/>
              </a:ext>
            </a:extLst>
          </p:cNvPr>
          <p:cNvGrpSpPr/>
          <p:nvPr/>
        </p:nvGrpSpPr>
        <p:grpSpPr>
          <a:xfrm>
            <a:off x="7776321" y="1156184"/>
            <a:ext cx="4282115" cy="3692097"/>
            <a:chOff x="7776321" y="1156184"/>
            <a:chExt cx="4282115" cy="3692097"/>
          </a:xfrm>
        </p:grpSpPr>
        <p:pic>
          <p:nvPicPr>
            <p:cNvPr id="1030" name="Picture 6" descr="Goals Clipart Icon - Transparent Background Goal Clipart - Png Download  (#5210086) - PinClipart">
              <a:extLst>
                <a:ext uri="{FF2B5EF4-FFF2-40B4-BE49-F238E27FC236}">
                  <a16:creationId xmlns:a16="http://schemas.microsoft.com/office/drawing/2014/main" xmlns="" id="{E2E93EC0-6F11-2A21-2F85-E8ECCD204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01" b="94872" l="3438" r="94063">
                          <a14:foregroundMark x1="74688" y1="89316" x2="74688" y2="89316"/>
                          <a14:foregroundMark x1="64063" y1="95726" x2="64063" y2="95726"/>
                          <a14:foregroundMark x1="85938" y1="14530" x2="85938" y2="14530"/>
                          <a14:foregroundMark x1="94063" y1="42735" x2="94063" y2="42735"/>
                          <a14:foregroundMark x1="65625" y1="11538" x2="65625" y2="11538"/>
                          <a14:foregroundMark x1="72500" y1="5128" x2="72500" y2="5128"/>
                          <a14:foregroundMark x1="4063" y1="44872" x2="4063" y2="44872"/>
                          <a14:foregroundMark x1="3438" y1="45299" x2="3438" y2="45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5782">
              <a:off x="7776321" y="1156184"/>
              <a:ext cx="3855206" cy="2819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xmlns="" id="{F7EAB619-E57E-505D-507E-3E7F2E6A898D}"/>
                </a:ext>
              </a:extLst>
            </p:cNvPr>
            <p:cNvSpPr txBox="1"/>
            <p:nvPr/>
          </p:nvSpPr>
          <p:spPr>
            <a:xfrm>
              <a:off x="8133708" y="4078840"/>
              <a:ext cx="3924728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PRACTICE TIME</a:t>
              </a:r>
              <a:endParaRPr lang="ar-S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52814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D8F3A87-6877-8BE2-9C1B-FFF598A1B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3" t="55397" r="34737" b="14816"/>
          <a:stretch/>
        </p:blipFill>
        <p:spPr>
          <a:xfrm>
            <a:off x="300625" y="405352"/>
            <a:ext cx="11448788" cy="57699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741B18F-2AD3-232E-DBF9-0D50D69263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48" b="95082" l="2913" r="95146">
                        <a14:foregroundMark x1="77670" y1="7377" x2="77670" y2="7377"/>
                        <a14:foregroundMark x1="46602" y1="9426" x2="46602" y2="9426"/>
                        <a14:foregroundMark x1="17476" y1="11066" x2="17476" y2="11066"/>
                        <a14:foregroundMark x1="3398" y1="30328" x2="3398" y2="30328"/>
                        <a14:foregroundMark x1="16990" y1="49180" x2="16990" y2="49180"/>
                        <a14:foregroundMark x1="88835" y1="45492" x2="88835" y2="45492"/>
                        <a14:foregroundMark x1="95631" y1="23770" x2="95631" y2="23770"/>
                        <a14:foregroundMark x1="75243" y1="56967" x2="75243" y2="56967"/>
                        <a14:foregroundMark x1="36408" y1="66803" x2="36408" y2="66803"/>
                        <a14:foregroundMark x1="62136" y1="81967" x2="62136" y2="81967"/>
                        <a14:foregroundMark x1="63107" y1="87295" x2="63107" y2="87295"/>
                        <a14:foregroundMark x1="59223" y1="95082" x2="59223" y2="95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2771"/>
          <a:stretch/>
        </p:blipFill>
        <p:spPr>
          <a:xfrm>
            <a:off x="175062" y="1086591"/>
            <a:ext cx="563974" cy="86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020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D8F3A87-6877-8BE2-9C1B-FFF598A1B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3" t="55397" r="34737" b="14816"/>
          <a:stretch/>
        </p:blipFill>
        <p:spPr>
          <a:xfrm>
            <a:off x="7628351" y="405352"/>
            <a:ext cx="4121062" cy="207694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741B18F-2AD3-232E-DBF9-0D50D69263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48" b="95082" l="2913" r="95146">
                        <a14:foregroundMark x1="77670" y1="7377" x2="77670" y2="7377"/>
                        <a14:foregroundMark x1="46602" y1="9426" x2="46602" y2="9426"/>
                        <a14:foregroundMark x1="17476" y1="11066" x2="17476" y2="11066"/>
                        <a14:foregroundMark x1="3398" y1="30328" x2="3398" y2="30328"/>
                        <a14:foregroundMark x1="16990" y1="49180" x2="16990" y2="49180"/>
                        <a14:foregroundMark x1="88835" y1="45492" x2="88835" y2="45492"/>
                        <a14:foregroundMark x1="95631" y1="23770" x2="95631" y2="23770"/>
                        <a14:foregroundMark x1="75243" y1="56967" x2="75243" y2="56967"/>
                        <a14:foregroundMark x1="36408" y1="66803" x2="36408" y2="66803"/>
                        <a14:foregroundMark x1="62136" y1="81967" x2="62136" y2="81967"/>
                        <a14:foregroundMark x1="63107" y1="87295" x2="63107" y2="87295"/>
                        <a14:foregroundMark x1="59223" y1="95082" x2="59223" y2="95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2771"/>
          <a:stretch/>
        </p:blipFill>
        <p:spPr>
          <a:xfrm>
            <a:off x="7525874" y="507829"/>
            <a:ext cx="429967" cy="661348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D88A9549-0FEC-955C-B48F-84937A9AB79C}"/>
              </a:ext>
            </a:extLst>
          </p:cNvPr>
          <p:cNvSpPr txBox="1"/>
          <p:nvPr/>
        </p:nvSpPr>
        <p:spPr>
          <a:xfrm>
            <a:off x="208537" y="1195177"/>
            <a:ext cx="7419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1-</a:t>
            </a:r>
            <a:r>
              <a:rPr lang="en-US" sz="3600" dirty="0">
                <a:ln w="0"/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Don’t you recognize me </a:t>
            </a:r>
            <a:r>
              <a:rPr lang="en-US" sz="3600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87C233-6D91-F998-0675-A6F585687193}"/>
              </a:ext>
            </a:extLst>
          </p:cNvPr>
          <p:cNvSpPr txBox="1"/>
          <p:nvPr/>
        </p:nvSpPr>
        <p:spPr>
          <a:xfrm>
            <a:off x="106060" y="2562928"/>
            <a:ext cx="946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2-</a:t>
            </a:r>
            <a:r>
              <a:rPr lang="en-US" sz="3600" dirty="0">
                <a:ln w="0"/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Aren’t you going to offer me any </a:t>
            </a:r>
            <a:r>
              <a:rPr lang="en-US" sz="3600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9B691E-21FF-8660-8CD5-920C1DCA0BB8}"/>
              </a:ext>
            </a:extLst>
          </p:cNvPr>
          <p:cNvSpPr txBox="1"/>
          <p:nvPr/>
        </p:nvSpPr>
        <p:spPr>
          <a:xfrm>
            <a:off x="106061" y="3416714"/>
            <a:ext cx="946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3-</a:t>
            </a:r>
            <a:r>
              <a:rPr lang="en-US" sz="3600" dirty="0">
                <a:ln w="0"/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Don’t you want you play </a:t>
            </a:r>
            <a:r>
              <a:rPr lang="en-US" sz="3600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990751-E10B-51C3-2BAD-D6B8E3338759}"/>
              </a:ext>
            </a:extLst>
          </p:cNvPr>
          <p:cNvSpPr txBox="1"/>
          <p:nvPr/>
        </p:nvSpPr>
        <p:spPr>
          <a:xfrm>
            <a:off x="106061" y="4571463"/>
            <a:ext cx="11355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4-</a:t>
            </a:r>
            <a:r>
              <a:rPr lang="en-US" sz="3600" dirty="0">
                <a:ln w="0"/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Aren’t you going to say ‘hello’ to me, too </a:t>
            </a:r>
            <a:r>
              <a:rPr lang="en-US" sz="3600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75E700-1513-5B26-19A1-D8912F4DBA16}"/>
              </a:ext>
            </a:extLst>
          </p:cNvPr>
          <p:cNvSpPr txBox="1"/>
          <p:nvPr/>
        </p:nvSpPr>
        <p:spPr>
          <a:xfrm>
            <a:off x="286813" y="5552659"/>
            <a:ext cx="946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5-</a:t>
            </a:r>
            <a:r>
              <a:rPr lang="en-US" sz="3600" dirty="0">
                <a:ln w="0"/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Aren’t you going to get up today </a:t>
            </a:r>
            <a:r>
              <a:rPr lang="en-US" sz="3600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5670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8AF44A8A-E822-8453-9873-79489DCAAAA1}"/>
              </a:ext>
            </a:extLst>
          </p:cNvPr>
          <p:cNvSpPr/>
          <p:nvPr/>
        </p:nvSpPr>
        <p:spPr>
          <a:xfrm rot="20709520">
            <a:off x="1346838" y="1117235"/>
            <a:ext cx="9263170" cy="4143357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 rot="21411937">
            <a:off x="1783497" y="1103165"/>
            <a:ext cx="8490459" cy="4143357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</a:p>
          <a:p>
            <a:pPr algn="ctr"/>
            <a:r>
              <a:rPr lang="en-US" sz="32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Relative Adverb: </a:t>
            </a:r>
            <a:r>
              <a:rPr lang="en-US" sz="3200" b="1" i="1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</a:t>
            </a:r>
            <a:endParaRPr lang="en-US" sz="8000" b="1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425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8AF44A8A-E822-8453-9873-79489DCAAAA1}"/>
              </a:ext>
            </a:extLst>
          </p:cNvPr>
          <p:cNvSpPr/>
          <p:nvPr/>
        </p:nvSpPr>
        <p:spPr>
          <a:xfrm rot="20709520">
            <a:off x="2935883" y="1237388"/>
            <a:ext cx="6320235" cy="4626951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 rot="21411937">
            <a:off x="3372762" y="1143130"/>
            <a:ext cx="6320235" cy="4626951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Good Morning</a:t>
            </a:r>
            <a:endParaRPr lang="ar-SA" sz="60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5182B90E-DCC8-3752-8272-16C3FC9E9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26" y="4179626"/>
            <a:ext cx="2678374" cy="267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2849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3">
            <a:extLst>
              <a:ext uri="{FF2B5EF4-FFF2-40B4-BE49-F238E27FC236}">
                <a16:creationId xmlns:a16="http://schemas.microsoft.com/office/drawing/2014/main" xmlns="" id="{215862B1-78E6-8F88-7D00-D09056B20760}"/>
              </a:ext>
            </a:extLst>
          </p:cNvPr>
          <p:cNvSpPr txBox="1"/>
          <p:nvPr/>
        </p:nvSpPr>
        <p:spPr>
          <a:xfrm>
            <a:off x="428484" y="1359181"/>
            <a:ext cx="1176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earthquake </a:t>
            </a:r>
            <a:r>
              <a:rPr lang="en-US" sz="2400" b="1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which</a:t>
            </a:r>
            <a:r>
              <a:rPr lang="en-US" sz="24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took place yesterday caused a great damage . </a:t>
            </a:r>
            <a:endParaRPr lang="en-US" sz="4000" dirty="0">
              <a:solidFill>
                <a:srgbClr val="00206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CADD2579-2F02-ADCA-EE37-A37B11A7C193}"/>
              </a:ext>
            </a:extLst>
          </p:cNvPr>
          <p:cNvSpPr txBox="1"/>
          <p:nvPr/>
        </p:nvSpPr>
        <p:spPr>
          <a:xfrm>
            <a:off x="255544" y="250047"/>
            <a:ext cx="1176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TV journalist </a:t>
            </a:r>
            <a:r>
              <a:rPr lang="en-US" sz="2400" b="1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who</a:t>
            </a:r>
            <a:r>
              <a:rPr lang="en-US" sz="24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reported on the breaking news story said that the. </a:t>
            </a:r>
            <a:endParaRPr lang="en-US" sz="4000" dirty="0">
              <a:solidFill>
                <a:srgbClr val="00206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9A6834F1-C0B3-B65A-D93F-83CEEB056D46}"/>
              </a:ext>
            </a:extLst>
          </p:cNvPr>
          <p:cNvSpPr txBox="1"/>
          <p:nvPr/>
        </p:nvSpPr>
        <p:spPr>
          <a:xfrm>
            <a:off x="214242" y="2226358"/>
            <a:ext cx="1176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These pictures shows the place </a:t>
            </a:r>
            <a:r>
              <a:rPr lang="en-US" sz="2400" b="1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</a:t>
            </a:r>
            <a:r>
              <a:rPr lang="en-US" sz="24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the earthquake happened . </a:t>
            </a:r>
            <a:endParaRPr lang="en-US" sz="4000" dirty="0">
              <a:solidFill>
                <a:srgbClr val="00206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xmlns="" id="{B316AA8E-F299-6F61-04C2-42265B933836}"/>
              </a:ext>
            </a:extLst>
          </p:cNvPr>
          <p:cNvSpPr/>
          <p:nvPr/>
        </p:nvSpPr>
        <p:spPr>
          <a:xfrm>
            <a:off x="1026160" y="120615"/>
            <a:ext cx="1910080" cy="5807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xmlns="" id="{1E17A819-D842-E9CB-C66A-5753161ACECF}"/>
              </a:ext>
            </a:extLst>
          </p:cNvPr>
          <p:cNvSpPr/>
          <p:nvPr/>
        </p:nvSpPr>
        <p:spPr>
          <a:xfrm>
            <a:off x="428484" y="1267492"/>
            <a:ext cx="1729016" cy="5807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xmlns="" id="{2ACBC041-F6EC-B7C3-1855-C1171E71EB08}"/>
              </a:ext>
            </a:extLst>
          </p:cNvPr>
          <p:cNvSpPr/>
          <p:nvPr/>
        </p:nvSpPr>
        <p:spPr>
          <a:xfrm>
            <a:off x="3434080" y="2083493"/>
            <a:ext cx="1463040" cy="751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who7">
            <a:extLst>
              <a:ext uri="{FF2B5EF4-FFF2-40B4-BE49-F238E27FC236}">
                <a16:creationId xmlns:a16="http://schemas.microsoft.com/office/drawing/2014/main" xmlns="" id="{90E6785B-E61C-D687-95CA-9B5308887A40}"/>
              </a:ext>
            </a:extLst>
          </p:cNvPr>
          <p:cNvSpPr txBox="1"/>
          <p:nvPr/>
        </p:nvSpPr>
        <p:spPr>
          <a:xfrm>
            <a:off x="255544" y="3531240"/>
            <a:ext cx="2051899" cy="895826"/>
          </a:xfrm>
          <a:prstGeom prst="downArrowCallou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Who</a:t>
            </a:r>
          </a:p>
        </p:txBody>
      </p:sp>
      <p:sp>
        <p:nvSpPr>
          <p:cNvPr id="9" name="person">
            <a:extLst>
              <a:ext uri="{FF2B5EF4-FFF2-40B4-BE49-F238E27FC236}">
                <a16:creationId xmlns:a16="http://schemas.microsoft.com/office/drawing/2014/main" xmlns="" id="{9AECDB79-92F0-2E6C-5BCF-DE8030EDB7BF}"/>
              </a:ext>
            </a:extLst>
          </p:cNvPr>
          <p:cNvSpPr txBox="1"/>
          <p:nvPr/>
        </p:nvSpPr>
        <p:spPr>
          <a:xfrm>
            <a:off x="417440" y="4672672"/>
            <a:ext cx="172810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person</a:t>
            </a:r>
          </a:p>
        </p:txBody>
      </p:sp>
      <p:sp>
        <p:nvSpPr>
          <p:cNvPr id="10" name="which">
            <a:extLst>
              <a:ext uri="{FF2B5EF4-FFF2-40B4-BE49-F238E27FC236}">
                <a16:creationId xmlns:a16="http://schemas.microsoft.com/office/drawing/2014/main" xmlns="" id="{B6DB75E1-2388-A689-C68A-B3DE4794A7CE}"/>
              </a:ext>
            </a:extLst>
          </p:cNvPr>
          <p:cNvSpPr txBox="1"/>
          <p:nvPr/>
        </p:nvSpPr>
        <p:spPr>
          <a:xfrm>
            <a:off x="4734117" y="4517147"/>
            <a:ext cx="2051899" cy="895826"/>
          </a:xfrm>
          <a:prstGeom prst="downArrowCallou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Which</a:t>
            </a:r>
          </a:p>
        </p:txBody>
      </p:sp>
      <p:sp>
        <p:nvSpPr>
          <p:cNvPr id="12" name="thing">
            <a:extLst>
              <a:ext uri="{FF2B5EF4-FFF2-40B4-BE49-F238E27FC236}">
                <a16:creationId xmlns:a16="http://schemas.microsoft.com/office/drawing/2014/main" xmlns="" id="{F789133D-B570-6C6B-0AC6-B3A3EE210FE0}"/>
              </a:ext>
            </a:extLst>
          </p:cNvPr>
          <p:cNvSpPr txBox="1"/>
          <p:nvPr/>
        </p:nvSpPr>
        <p:spPr>
          <a:xfrm>
            <a:off x="4897120" y="5554115"/>
            <a:ext cx="172810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thing</a:t>
            </a:r>
          </a:p>
        </p:txBody>
      </p:sp>
      <p:sp>
        <p:nvSpPr>
          <p:cNvPr id="13" name="wher">
            <a:extLst>
              <a:ext uri="{FF2B5EF4-FFF2-40B4-BE49-F238E27FC236}">
                <a16:creationId xmlns:a16="http://schemas.microsoft.com/office/drawing/2014/main" xmlns="" id="{AE706084-1C04-0805-7763-1F72BEC6A6AF}"/>
              </a:ext>
            </a:extLst>
          </p:cNvPr>
          <p:cNvSpPr txBox="1"/>
          <p:nvPr/>
        </p:nvSpPr>
        <p:spPr>
          <a:xfrm>
            <a:off x="9080179" y="5149101"/>
            <a:ext cx="2135809" cy="895826"/>
          </a:xfrm>
          <a:prstGeom prst="downArrowCallou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Where</a:t>
            </a:r>
          </a:p>
        </p:txBody>
      </p:sp>
      <p:sp>
        <p:nvSpPr>
          <p:cNvPr id="15" name="place">
            <a:extLst>
              <a:ext uri="{FF2B5EF4-FFF2-40B4-BE49-F238E27FC236}">
                <a16:creationId xmlns:a16="http://schemas.microsoft.com/office/drawing/2014/main" xmlns="" id="{E17AFD0D-84F4-3722-A6F6-5031F339C787}"/>
              </a:ext>
            </a:extLst>
          </p:cNvPr>
          <p:cNvSpPr txBox="1"/>
          <p:nvPr/>
        </p:nvSpPr>
        <p:spPr>
          <a:xfrm>
            <a:off x="9487882" y="6138890"/>
            <a:ext cx="172810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Place</a:t>
            </a:r>
          </a:p>
        </p:txBody>
      </p:sp>
    </p:spTree>
    <p:extLst>
      <p:ext uri="{BB962C8B-B14F-4D97-AF65-F5344CB8AC3E}">
        <p14:creationId xmlns:p14="http://schemas.microsoft.com/office/powerpoint/2010/main" val="247927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3" grpId="0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o7">
            <a:extLst>
              <a:ext uri="{FF2B5EF4-FFF2-40B4-BE49-F238E27FC236}">
                <a16:creationId xmlns:a16="http://schemas.microsoft.com/office/drawing/2014/main" xmlns="" id="{2BF2B832-B99B-BA8C-A51A-9D7D3D8B5D50}"/>
              </a:ext>
            </a:extLst>
          </p:cNvPr>
          <p:cNvSpPr txBox="1"/>
          <p:nvPr/>
        </p:nvSpPr>
        <p:spPr>
          <a:xfrm>
            <a:off x="214904" y="503560"/>
            <a:ext cx="2051899" cy="895826"/>
          </a:xfrm>
          <a:prstGeom prst="downArrowCallou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Who</a:t>
            </a:r>
          </a:p>
        </p:txBody>
      </p:sp>
      <p:sp>
        <p:nvSpPr>
          <p:cNvPr id="3" name="person">
            <a:extLst>
              <a:ext uri="{FF2B5EF4-FFF2-40B4-BE49-F238E27FC236}">
                <a16:creationId xmlns:a16="http://schemas.microsoft.com/office/drawing/2014/main" xmlns="" id="{5C16AEF2-3113-7202-9906-D1EE95817F57}"/>
              </a:ext>
            </a:extLst>
          </p:cNvPr>
          <p:cNvSpPr txBox="1"/>
          <p:nvPr/>
        </p:nvSpPr>
        <p:spPr>
          <a:xfrm>
            <a:off x="376800" y="1644992"/>
            <a:ext cx="172810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person</a:t>
            </a:r>
          </a:p>
        </p:txBody>
      </p:sp>
      <p:sp>
        <p:nvSpPr>
          <p:cNvPr id="4" name="which">
            <a:extLst>
              <a:ext uri="{FF2B5EF4-FFF2-40B4-BE49-F238E27FC236}">
                <a16:creationId xmlns:a16="http://schemas.microsoft.com/office/drawing/2014/main" xmlns="" id="{E634E534-AE23-BF13-A1AB-D439EED3ED0B}"/>
              </a:ext>
            </a:extLst>
          </p:cNvPr>
          <p:cNvSpPr txBox="1"/>
          <p:nvPr/>
        </p:nvSpPr>
        <p:spPr>
          <a:xfrm>
            <a:off x="4510597" y="503560"/>
            <a:ext cx="2051899" cy="895826"/>
          </a:xfrm>
          <a:prstGeom prst="downArrowCallou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Which</a:t>
            </a:r>
          </a:p>
        </p:txBody>
      </p:sp>
      <p:sp>
        <p:nvSpPr>
          <p:cNvPr id="5" name="thing">
            <a:extLst>
              <a:ext uri="{FF2B5EF4-FFF2-40B4-BE49-F238E27FC236}">
                <a16:creationId xmlns:a16="http://schemas.microsoft.com/office/drawing/2014/main" xmlns="" id="{DFD33591-F540-2EDA-004A-889A4B08B02A}"/>
              </a:ext>
            </a:extLst>
          </p:cNvPr>
          <p:cNvSpPr txBox="1"/>
          <p:nvPr/>
        </p:nvSpPr>
        <p:spPr>
          <a:xfrm>
            <a:off x="4672493" y="1733568"/>
            <a:ext cx="172810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thing</a:t>
            </a:r>
          </a:p>
        </p:txBody>
      </p:sp>
      <p:sp>
        <p:nvSpPr>
          <p:cNvPr id="6" name="wher">
            <a:extLst>
              <a:ext uri="{FF2B5EF4-FFF2-40B4-BE49-F238E27FC236}">
                <a16:creationId xmlns:a16="http://schemas.microsoft.com/office/drawing/2014/main" xmlns="" id="{DB73A079-1013-B713-9130-95073225DEE9}"/>
              </a:ext>
            </a:extLst>
          </p:cNvPr>
          <p:cNvSpPr txBox="1"/>
          <p:nvPr/>
        </p:nvSpPr>
        <p:spPr>
          <a:xfrm>
            <a:off x="9131190" y="503560"/>
            <a:ext cx="2135809" cy="895826"/>
          </a:xfrm>
          <a:prstGeom prst="downArrowCallou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Where</a:t>
            </a:r>
          </a:p>
        </p:txBody>
      </p:sp>
      <p:sp>
        <p:nvSpPr>
          <p:cNvPr id="7" name="place">
            <a:extLst>
              <a:ext uri="{FF2B5EF4-FFF2-40B4-BE49-F238E27FC236}">
                <a16:creationId xmlns:a16="http://schemas.microsoft.com/office/drawing/2014/main" xmlns="" id="{3AFFEE90-5F0D-5D96-CC4E-C2B7C5715B5C}"/>
              </a:ext>
            </a:extLst>
          </p:cNvPr>
          <p:cNvSpPr txBox="1"/>
          <p:nvPr/>
        </p:nvSpPr>
        <p:spPr>
          <a:xfrm>
            <a:off x="9376333" y="1660636"/>
            <a:ext cx="172810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Place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7E91511-CCE9-E213-00F5-5C007FC7E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58" b="90000" l="10000" r="90000">
                        <a14:foregroundMark x1="57969" y1="11979" x2="57969" y2="11979"/>
                        <a14:foregroundMark x1="36615" y1="8958" x2="36615" y2="8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4" t="5000" r="24222" b="7342"/>
          <a:stretch/>
        </p:blipFill>
        <p:spPr>
          <a:xfrm>
            <a:off x="505110" y="2881928"/>
            <a:ext cx="1471485" cy="233108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11719830-2C1A-6D69-C88B-7FD8D2DC6A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18" y="2881928"/>
            <a:ext cx="1567807" cy="170546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D7D9FACF-DE94-CD5E-FBC9-AE2C7645F7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61" b="96525" l="3984" r="97253">
                        <a14:foregroundMark x1="77060" y1="84170" x2="77060" y2="84170"/>
                        <a14:foregroundMark x1="51374" y1="98069" x2="51374" y2="98069"/>
                        <a14:foregroundMark x1="64698" y1="83784" x2="57692" y2="89961"/>
                        <a14:foregroundMark x1="57692" y1="89961" x2="46016" y2="89961"/>
                        <a14:foregroundMark x1="46016" y1="89961" x2="40522" y2="84556"/>
                        <a14:foregroundMark x1="90797" y1="18726" x2="92033" y2="61776"/>
                        <a14:foregroundMark x1="96154" y1="31853" x2="94643" y2="67954"/>
                        <a14:foregroundMark x1="94643" y1="67954" x2="94643" y2="68340"/>
                        <a14:foregroundMark x1="9341" y1="32046" x2="44093" y2="51158"/>
                        <a14:foregroundMark x1="27610" y1="55598" x2="53571" y2="67954"/>
                        <a14:foregroundMark x1="27198" y1="63514" x2="51099" y2="66023"/>
                        <a14:foregroundMark x1="69643" y1="20463" x2="58791" y2="25676"/>
                        <a14:foregroundMark x1="86951" y1="6950" x2="86951" y2="6950"/>
                        <a14:foregroundMark x1="71566" y1="28185" x2="62775" y2="44788"/>
                        <a14:foregroundMark x1="3984" y1="29537" x2="8516" y2="63514"/>
                        <a14:foregroundMark x1="13049" y1="5019" x2="13049" y2="5019"/>
                        <a14:foregroundMark x1="89286" y1="4054" x2="89286" y2="4054"/>
                        <a14:foregroundMark x1="97253" y1="28185" x2="97253" y2="28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62" y="4576722"/>
            <a:ext cx="2224134" cy="200890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58ABB5EE-AD7C-CD42-135F-0F5E905DF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89" b="93443" l="9709" r="96117">
                        <a14:foregroundMark x1="56796" y1="93443" x2="56796" y2="93443"/>
                        <a14:foregroundMark x1="58738" y1="88525" x2="58738" y2="88525"/>
                        <a14:foregroundMark x1="66019" y1="79508" x2="66019" y2="79508"/>
                        <a14:foregroundMark x1="15049" y1="49590" x2="15049" y2="49590"/>
                        <a14:foregroundMark x1="16990" y1="34836" x2="16990" y2="34836"/>
                        <a14:foregroundMark x1="20388" y1="14344" x2="20388" y2="14344"/>
                        <a14:foregroundMark x1="46117" y1="3689" x2="46117" y2="3689"/>
                        <a14:foregroundMark x1="75728" y1="7377" x2="75728" y2="7377"/>
                        <a14:foregroundMark x1="92718" y1="25410" x2="92718" y2="25410"/>
                        <a14:foregroundMark x1="96117" y1="47541" x2="96117" y2="47541"/>
                        <a14:foregroundMark x1="35922" y1="67213" x2="35922" y2="67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31" y="2881928"/>
            <a:ext cx="1321215" cy="1564935"/>
          </a:xfrm>
          <a:prstGeom prst="rect">
            <a:avLst/>
          </a:prstGeom>
        </p:spPr>
      </p:pic>
      <p:pic>
        <p:nvPicPr>
          <p:cNvPr id="1028" name="Picture 4" descr="Back To School High School png download - 512*512 - Free Transparent School  House Clipart png Download. - CleanPNG / KissPNG">
            <a:extLst>
              <a:ext uri="{FF2B5EF4-FFF2-40B4-BE49-F238E27FC236}">
                <a16:creationId xmlns:a16="http://schemas.microsoft.com/office/drawing/2014/main" xmlns="" id="{56B6CC67-5B6F-B072-8C4A-7427D7DF1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97885" l="10000" r="90000">
                        <a14:foregroundMark x1="62778" y1="95577" x2="62778" y2="95577"/>
                        <a14:foregroundMark x1="72444" y1="96154" x2="72444" y2="96154"/>
                        <a14:foregroundMark x1="49889" y1="97308" x2="49889" y2="97308"/>
                        <a14:foregroundMark x1="45667" y1="37115" x2="56889" y2="50385"/>
                        <a14:foregroundMark x1="47444" y1="34231" x2="57667" y2="42500"/>
                        <a14:foregroundMark x1="50111" y1="1154" x2="50111" y2="1154"/>
                        <a14:foregroundMark x1="76333" y1="95769" x2="29667" y2="94615"/>
                        <a14:foregroundMark x1="29667" y1="94615" x2="67000" y2="97885"/>
                        <a14:foregroundMark x1="59556" y1="7308" x2="59556" y2="7308"/>
                        <a14:foregroundMark x1="55889" y1="10000" x2="55889" y2="10000"/>
                        <a14:foregroundMark x1="56556" y1="8269" x2="51000" y2="12115"/>
                        <a14:foregroundMark x1="51000" y1="12115" x2="50333" y2="1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3" t="-2747" r="20032" b="769"/>
          <a:stretch/>
        </p:blipFill>
        <p:spPr bwMode="auto">
          <a:xfrm>
            <a:off x="9762463" y="2305442"/>
            <a:ext cx="1828955" cy="180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ach clipart Images, Stock Photos &amp; Vectors | Shutterstock">
            <a:extLst>
              <a:ext uri="{FF2B5EF4-FFF2-40B4-BE49-F238E27FC236}">
                <a16:creationId xmlns:a16="http://schemas.microsoft.com/office/drawing/2014/main" xmlns="" id="{CA7090FC-97F0-3DCA-C903-B5CC074C7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5"/>
          <a:stretch/>
        </p:blipFill>
        <p:spPr bwMode="auto">
          <a:xfrm>
            <a:off x="8364827" y="4114898"/>
            <a:ext cx="2041577" cy="141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ont of house clipart transparent - Clipart World">
            <a:extLst>
              <a:ext uri="{FF2B5EF4-FFF2-40B4-BE49-F238E27FC236}">
                <a16:creationId xmlns:a16="http://schemas.microsoft.com/office/drawing/2014/main" xmlns="" id="{7CB75F20-4EED-2D40-C907-1E5D8C8AF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471" y="4840935"/>
            <a:ext cx="1877506" cy="153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89258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accel="6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1" accel="6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2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2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1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8" dur="275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9" dur="275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1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2" dur="275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3" dur="275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6" dur="2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7" dur="2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1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1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275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275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1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75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75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2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2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DE4A2CBB-17B2-CC49-2F66-55A8CDDABCDE}"/>
              </a:ext>
            </a:extLst>
          </p:cNvPr>
          <p:cNvSpPr txBox="1"/>
          <p:nvPr/>
        </p:nvSpPr>
        <p:spPr>
          <a:xfrm>
            <a:off x="428484" y="985987"/>
            <a:ext cx="914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That’s </a:t>
            </a:r>
            <a:r>
              <a:rPr lang="en-US" sz="2400" u="sng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restaurant </a:t>
            </a:r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</a:t>
            </a:r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we met for the first time . </a:t>
            </a:r>
            <a:endParaRPr lang="en-US" sz="40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230CD206-94A1-C686-FD54-78763E998DF0}"/>
              </a:ext>
            </a:extLst>
          </p:cNvPr>
          <p:cNvSpPr txBox="1"/>
          <p:nvPr/>
        </p:nvSpPr>
        <p:spPr>
          <a:xfrm>
            <a:off x="351365" y="2967335"/>
            <a:ext cx="914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This is </a:t>
            </a:r>
            <a:r>
              <a:rPr lang="en-US" sz="2400" u="sng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park </a:t>
            </a:r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</a:t>
            </a:r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he proposed to me . </a:t>
            </a:r>
            <a:endParaRPr lang="en-US" sz="40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DEFE05E9-7BCF-C0C2-ABCF-1B33A53068E5}"/>
              </a:ext>
            </a:extLst>
          </p:cNvPr>
          <p:cNvSpPr txBox="1"/>
          <p:nvPr/>
        </p:nvSpPr>
        <p:spPr>
          <a:xfrm>
            <a:off x="428484" y="5503606"/>
            <a:ext cx="914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u="sng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grocery store </a:t>
            </a:r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 a place </a:t>
            </a:r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</a:t>
            </a:r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you can by food  . </a:t>
            </a:r>
            <a:endParaRPr lang="en-US" sz="40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50" name="Picture 2" descr="clipart fashion | Shopping clipart, Clip art, Girls shopping">
            <a:extLst>
              <a:ext uri="{FF2B5EF4-FFF2-40B4-BE49-F238E27FC236}">
                <a16:creationId xmlns:a16="http://schemas.microsoft.com/office/drawing/2014/main" xmlns="" id="{95E88068-8BF0-2CCC-31D6-D8E5453D9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7132" r="9814" b="4096"/>
          <a:stretch/>
        </p:blipFill>
        <p:spPr bwMode="auto">
          <a:xfrm>
            <a:off x="9035809" y="4704417"/>
            <a:ext cx="2458828" cy="197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rk Stock Illustrations – 444,683 Park Stock Illustrations, Vectors &amp;  Clipart - Dreamstime">
            <a:extLst>
              <a:ext uri="{FF2B5EF4-FFF2-40B4-BE49-F238E27FC236}">
                <a16:creationId xmlns:a16="http://schemas.microsoft.com/office/drawing/2014/main" xmlns="" id="{1E689895-456C-8F86-BFF4-2B1C3FBD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3656" y="2404715"/>
            <a:ext cx="2801567" cy="1975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amburgers Clipart Burger Restaurant - Fast Food Shop Png Vector,  Transparent Png - kindpng">
            <a:extLst>
              <a:ext uri="{FF2B5EF4-FFF2-40B4-BE49-F238E27FC236}">
                <a16:creationId xmlns:a16="http://schemas.microsoft.com/office/drawing/2014/main" xmlns="" id="{9A23F29B-9A6F-1FE1-FBB4-3FFE0E882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91588" l="4302" r="95000">
                        <a14:foregroundMark x1="85349" y1="91588" x2="85349" y2="91588"/>
                        <a14:foregroundMark x1="71860" y1="89145" x2="71860" y2="89145"/>
                        <a14:foregroundMark x1="21744" y1="90095" x2="21744" y2="90095"/>
                        <a14:foregroundMark x1="5349" y1="89824" x2="5349" y2="89824"/>
                        <a14:foregroundMark x1="91395" y1="52103" x2="91395" y2="52103"/>
                        <a14:foregroundMark x1="70465" y1="53324" x2="68256" y2="66893"/>
                        <a14:foregroundMark x1="51628" y1="90502" x2="51628" y2="90502"/>
                        <a14:foregroundMark x1="41744" y1="34735" x2="44186" y2="52239"/>
                        <a14:foregroundMark x1="14535" y1="35278" x2="22093" y2="38942"/>
                        <a14:foregroundMark x1="22093" y1="38942" x2="41977" y2="37992"/>
                        <a14:foregroundMark x1="41977" y1="37992" x2="43023" y2="36364"/>
                        <a14:foregroundMark x1="7326" y1="52374" x2="7326" y2="52374"/>
                        <a14:foregroundMark x1="11163" y1="35278" x2="17558" y2="64043"/>
                        <a14:foregroundMark x1="89186" y1="41791" x2="81395" y2="62822"/>
                        <a14:foregroundMark x1="49535" y1="11940" x2="82093" y2="20760"/>
                        <a14:foregroundMark x1="95116" y1="53053" x2="95116" y2="53053"/>
                        <a14:foregroundMark x1="33140" y1="13433" x2="33140" y2="13433"/>
                        <a14:foregroundMark x1="19535" y1="15739" x2="19535" y2="15739"/>
                        <a14:foregroundMark x1="49302" y1="7734" x2="49302" y2="7734"/>
                        <a14:foregroundMark x1="25581" y1="9905" x2="25581" y2="9905"/>
                        <a14:foregroundMark x1="4302" y1="53324" x2="4302" y2="53324"/>
                        <a14:foregroundMark x1="27442" y1="46133" x2="27442" y2="46133"/>
                        <a14:foregroundMark x1="34767" y1="38399" x2="25581" y2="49661"/>
                        <a14:foregroundMark x1="31047" y1="40841" x2="69070" y2="40706"/>
                        <a14:foregroundMark x1="70233" y1="41248" x2="70930" y2="47761"/>
                        <a14:foregroundMark x1="58488" y1="42605" x2="59884" y2="46133"/>
                        <a14:foregroundMark x1="66977" y1="58345" x2="66512" y2="62822"/>
                        <a14:foregroundMark x1="33605" y1="39484" x2="17907" y2="41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539" y="178479"/>
            <a:ext cx="2423274" cy="2076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35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4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2000" fill="hold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2000" fill="hold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1" accel="4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2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2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1" accel="4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hlinkClick r:id="rId2"/>
            <a:extLst>
              <a:ext uri="{FF2B5EF4-FFF2-40B4-BE49-F238E27FC236}">
                <a16:creationId xmlns:a16="http://schemas.microsoft.com/office/drawing/2014/main" xmlns="" id="{004121FC-67B2-302C-6670-67223963C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70" y="907887"/>
            <a:ext cx="3810000" cy="3810000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5CBEA23C-750A-B9FC-12B0-5B5387B7861D}"/>
              </a:ext>
            </a:extLst>
          </p:cNvPr>
          <p:cNvGrpSpPr/>
          <p:nvPr/>
        </p:nvGrpSpPr>
        <p:grpSpPr>
          <a:xfrm>
            <a:off x="194712" y="-169646"/>
            <a:ext cx="3414762" cy="1577340"/>
            <a:chOff x="0" y="-262890"/>
            <a:chExt cx="2766060" cy="204597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xmlns="" id="{75EC0856-9065-B0C5-B36D-DDAAA652C8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79" b="89872" l="2857" r="94643">
                          <a14:foregroundMark x1="16786" y1="21187" x2="17024" y2="21187"/>
                          <a14:foregroundMark x1="56190" y1="71013" x2="56190" y2="71013"/>
                          <a14:foregroundMark x1="91310" y1="55530" x2="91310" y2="55530"/>
                          <a14:foregroundMark x1="94643" y1="55646" x2="94643" y2="55646"/>
                          <a14:foregroundMark x1="5357" y1="76019" x2="5357" y2="76019"/>
                          <a14:foregroundMark x1="44524" y1="41676" x2="44524" y2="41676"/>
                          <a14:foregroundMark x1="79048" y1="58673" x2="79048" y2="58673"/>
                          <a14:foregroundMark x1="26667" y1="84284" x2="26667" y2="84284"/>
                          <a14:foregroundMark x1="4643" y1="27241" x2="4643" y2="27241"/>
                          <a14:foregroundMark x1="48214" y1="17928" x2="48214" y2="17928"/>
                          <a14:foregroundMark x1="24286" y1="32712" x2="24286" y2="32712"/>
                          <a14:foregroundMark x1="39286" y1="70896" x2="39286" y2="70896"/>
                          <a14:foregroundMark x1="29167" y1="84284" x2="29167" y2="84284"/>
                          <a14:foregroundMark x1="70476" y1="32363" x2="70476" y2="32363"/>
                          <a14:foregroundMark x1="30238" y1="32363" x2="30238" y2="32363"/>
                          <a14:foregroundMark x1="49762" y1="33527" x2="49762" y2="33527"/>
                          <a14:foregroundMark x1="2857" y1="32363" x2="2857" y2="32363"/>
                          <a14:foregroundMark x1="54881" y1="42258" x2="54881" y2="42258"/>
                          <a14:foregroundMark x1="29643" y1="56927" x2="29643" y2="56927"/>
                          <a14:foregroundMark x1="69643" y1="57159" x2="69643" y2="57159"/>
                          <a14:foregroundMark x1="69643" y1="57276" x2="69643" y2="57276"/>
                          <a14:foregroundMark x1="64881" y1="69732" x2="64881" y2="69732"/>
                          <a14:foregroundMark x1="64881" y1="69732" x2="64881" y2="69732"/>
                          <a14:foregroundMark x1="21786" y1="69383" x2="37143" y2="70780"/>
                          <a14:foregroundMark x1="64286" y1="72061" x2="37857" y2="70780"/>
                          <a14:foregroundMark x1="67262" y1="65076" x2="45595" y2="66123"/>
                          <a14:foregroundMark x1="89643" y1="49010" x2="49524" y2="50990"/>
                          <a14:foregroundMark x1="15000" y1="81141" x2="22143" y2="82189"/>
                          <a14:foregroundMark x1="22143" y1="82189" x2="22262" y2="82189"/>
                          <a14:foregroundMark x1="5357" y1="67637" x2="24643" y2="82305"/>
                          <a14:foregroundMark x1="87024" y1="55879" x2="75595" y2="57742"/>
                          <a14:foregroundMark x1="31905" y1="40629" x2="55000" y2="41793"/>
                          <a14:backgroundMark x1="57262" y1="38882" x2="68571" y2="38882"/>
                          <a14:backgroundMark x1="27143" y1="40861" x2="27738" y2="47614"/>
                          <a14:backgroundMark x1="90119" y1="39348" x2="55952" y2="38184"/>
                          <a14:backgroundMark x1="48095" y1="32829" x2="32619" y2="31315"/>
                          <a14:backgroundMark x1="32619" y1="31315" x2="43214" y2="36438"/>
                          <a14:backgroundMark x1="43214" y1="36438" x2="55952" y2="38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9834" r="27389" b="60333"/>
            <a:stretch/>
          </p:blipFill>
          <p:spPr>
            <a:xfrm>
              <a:off x="0" y="-262890"/>
              <a:ext cx="2766060" cy="20459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xmlns="" id="{1C2B17ED-F9D0-3A18-1E88-AC66B83AB438}"/>
                </a:ext>
              </a:extLst>
            </p:cNvPr>
            <p:cNvSpPr txBox="1"/>
            <p:nvPr/>
          </p:nvSpPr>
          <p:spPr>
            <a:xfrm>
              <a:off x="240030" y="376267"/>
              <a:ext cx="2263140" cy="75851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3200" b="1" dirty="0">
                  <a:solidFill>
                    <a:srgbClr val="EB1D1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Quick Check</a:t>
              </a:r>
              <a:endParaRPr lang="ar-SA" sz="3200" b="1" dirty="0">
                <a:solidFill>
                  <a:srgbClr val="EB1D10"/>
                </a:solidFill>
                <a:latin typeface="MV Boli" panose="02000500030200090000" pitchFamily="2" charset="0"/>
              </a:endParaRP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DD9BB765-E662-C22B-E55A-49F92AC29E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9" b="92227" l="10000" r="90000">
                        <a14:foregroundMark x1="47159" y1="92490" x2="47159" y2="92490"/>
                        <a14:foregroundMark x1="27386" y1="9750" x2="27386" y2="9750"/>
                        <a14:foregroundMark x1="45227" y1="9091" x2="45227" y2="9091"/>
                        <a14:foregroundMark x1="36477" y1="5929" x2="36477" y2="5929"/>
                        <a14:foregroundMark x1="39432" y1="6192" x2="39432" y2="6192"/>
                        <a14:foregroundMark x1="33864" y1="6456" x2="33864" y2="6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3534" r="14646" b="4711"/>
          <a:stretch/>
        </p:blipFill>
        <p:spPr>
          <a:xfrm rot="20417066">
            <a:off x="6274852" y="3017520"/>
            <a:ext cx="2574847" cy="29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8463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8AF44A8A-E822-8453-9873-79489DCAAAA1}"/>
              </a:ext>
            </a:extLst>
          </p:cNvPr>
          <p:cNvSpPr/>
          <p:nvPr/>
        </p:nvSpPr>
        <p:spPr>
          <a:xfrm rot="20709520">
            <a:off x="2521971" y="1918406"/>
            <a:ext cx="7473878" cy="3021184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 rot="21411937">
            <a:off x="2833699" y="1918407"/>
            <a:ext cx="6850425" cy="3021184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</a:p>
          <a:p>
            <a:pPr algn="ctr"/>
            <a:r>
              <a:rPr lang="en-US" sz="4400" b="1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Indirect Questions</a:t>
            </a:r>
            <a:endParaRPr lang="ar-SA" sz="4400" b="1" i="0" u="none" strike="noStrike" baseline="0" dirty="0">
              <a:solidFill>
                <a:srgbClr val="FFC000"/>
              </a:solidFill>
              <a:latin typeface="MV Boli" panose="02000500030200090000" pitchFamily="2" charset="0"/>
            </a:endParaRPr>
          </a:p>
          <a:p>
            <a:pPr algn="ctr"/>
            <a:endParaRPr lang="en-US" sz="6000" b="1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84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709B7B0E-DF84-F025-4F62-73F554A81DBF}"/>
              </a:ext>
            </a:extLst>
          </p:cNvPr>
          <p:cNvSpPr txBox="1"/>
          <p:nvPr/>
        </p:nvSpPr>
        <p:spPr>
          <a:xfrm>
            <a:off x="1174771" y="705312"/>
            <a:ext cx="54475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i="0" u="sng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Direct Questions </a:t>
            </a:r>
          </a:p>
          <a:p>
            <a:pPr algn="l">
              <a:lnSpc>
                <a:spcPct val="300000"/>
              </a:lnSpc>
            </a:pPr>
            <a:r>
              <a:rPr lang="en-US" sz="24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What’s the name of the street? </a:t>
            </a:r>
          </a:p>
          <a:p>
            <a:pPr algn="l">
              <a:lnSpc>
                <a:spcPct val="300000"/>
              </a:lnSpc>
            </a:pPr>
            <a:r>
              <a:rPr lang="en-US" sz="24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 is the nearest bank? </a:t>
            </a:r>
          </a:p>
          <a:p>
            <a:pPr algn="l">
              <a:lnSpc>
                <a:spcPct val="300000"/>
              </a:lnSpc>
            </a:pPr>
            <a:r>
              <a:rPr lang="en-US" sz="24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When does the store open? </a:t>
            </a:r>
          </a:p>
          <a:p>
            <a:pPr algn="l">
              <a:lnSpc>
                <a:spcPct val="300000"/>
              </a:lnSpc>
            </a:pPr>
            <a:r>
              <a:rPr lang="en-US" sz="24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 can I get good pizza? </a:t>
            </a:r>
            <a:endParaRPr lang="ar-SA" sz="2400" b="1" dirty="0">
              <a:solidFill>
                <a:srgbClr val="0070C0"/>
              </a:solidFill>
              <a:latin typeface="MV Boli" panose="02000500030200090000" pitchFamily="2" charset="0"/>
            </a:endParaRPr>
          </a:p>
        </p:txBody>
      </p:sp>
      <p:pic>
        <p:nvPicPr>
          <p:cNvPr id="3074" name="Picture 2" descr="City Road clipart - Clipart World">
            <a:extLst>
              <a:ext uri="{FF2B5EF4-FFF2-40B4-BE49-F238E27FC236}">
                <a16:creationId xmlns:a16="http://schemas.microsoft.com/office/drawing/2014/main" xmlns="" id="{EE5C909E-A092-0A41-1C08-7710B8418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36" y="612844"/>
            <a:ext cx="2367715" cy="192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ownload Bank Images Png Image Clipart PNG Free | FreePngClipart">
            <a:extLst>
              <a:ext uri="{FF2B5EF4-FFF2-40B4-BE49-F238E27FC236}">
                <a16:creationId xmlns:a16="http://schemas.microsoft.com/office/drawing/2014/main" xmlns="" id="{4EF65349-0336-B657-3B2E-429B99823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-5053" b="17666"/>
          <a:stretch/>
        </p:blipFill>
        <p:spPr bwMode="auto">
          <a:xfrm>
            <a:off x="9409044" y="1446544"/>
            <a:ext cx="2677433" cy="225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ipart fashion | Shopping clipart, Clip art, Girls shopping">
            <a:extLst>
              <a:ext uri="{FF2B5EF4-FFF2-40B4-BE49-F238E27FC236}">
                <a16:creationId xmlns:a16="http://schemas.microsoft.com/office/drawing/2014/main" xmlns="" id="{E3DEC4C5-32E6-029F-CC2E-84E5F9145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7132" r="9814" b="4096"/>
          <a:stretch/>
        </p:blipFill>
        <p:spPr bwMode="auto">
          <a:xfrm>
            <a:off x="6477543" y="2901626"/>
            <a:ext cx="2458828" cy="197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epperoni pizza clipart Images, Stock Photos &amp; Vectors | Shutterstock">
            <a:extLst>
              <a:ext uri="{FF2B5EF4-FFF2-40B4-BE49-F238E27FC236}">
                <a16:creationId xmlns:a16="http://schemas.microsoft.com/office/drawing/2014/main" xmlns="" id="{1B6F7440-9959-16A6-F6C5-AA56180F8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39"/>
          <a:stretch/>
        </p:blipFill>
        <p:spPr bwMode="auto">
          <a:xfrm>
            <a:off x="9133664" y="4876730"/>
            <a:ext cx="2892160" cy="171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0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4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2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2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1" accel="4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1" accel="4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accel="4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2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2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uiExpand="1" build="p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950389F9-B4F7-CA73-F238-27CA1DFEEF85}"/>
              </a:ext>
            </a:extLst>
          </p:cNvPr>
          <p:cNvSpPr txBox="1"/>
          <p:nvPr/>
        </p:nvSpPr>
        <p:spPr>
          <a:xfrm>
            <a:off x="1016433" y="463556"/>
            <a:ext cx="7453124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300000"/>
              </a:lnSpc>
            </a:pPr>
            <a:r>
              <a:rPr lang="en-US" sz="2400" b="1" u="sng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Indirect Questions</a:t>
            </a:r>
          </a:p>
          <a:p>
            <a:pPr algn="l">
              <a:lnSpc>
                <a:spcPct val="300000"/>
              </a:lnSpc>
            </a:pPr>
            <a:r>
              <a:rPr lang="en-US" sz="2400" b="1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sng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 you know </a:t>
            </a:r>
            <a:r>
              <a:rPr lang="en-US" sz="2400" b="1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the name of the street </a:t>
            </a:r>
            <a:r>
              <a:rPr lang="en-US" sz="2400" b="1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</a:t>
            </a:r>
            <a:r>
              <a:rPr lang="en-US" sz="2400" b="1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</a:p>
          <a:p>
            <a:pPr algn="l">
              <a:lnSpc>
                <a:spcPct val="300000"/>
              </a:lnSpc>
            </a:pPr>
            <a:r>
              <a:rPr lang="en-US" sz="2400" b="1" u="sng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 you know </a:t>
            </a:r>
            <a:r>
              <a:rPr lang="en-US" sz="2400" b="1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 the nearest bank </a:t>
            </a:r>
            <a:r>
              <a:rPr lang="en-US" sz="2400" b="1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is?</a:t>
            </a:r>
          </a:p>
          <a:p>
            <a:pPr algn="l">
              <a:lnSpc>
                <a:spcPct val="300000"/>
              </a:lnSpc>
            </a:pPr>
            <a:r>
              <a:rPr lang="en-US" sz="2400" b="1" u="sng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 you know </a:t>
            </a:r>
            <a:r>
              <a:rPr lang="en-US" sz="2400" b="1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when the store </a:t>
            </a:r>
            <a:r>
              <a:rPr lang="en-US" sz="2400" b="1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opens</a:t>
            </a:r>
            <a:r>
              <a:rPr lang="en-US" sz="2400" b="1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</a:p>
          <a:p>
            <a:pPr algn="l">
              <a:lnSpc>
                <a:spcPct val="300000"/>
              </a:lnSpc>
            </a:pPr>
            <a:r>
              <a:rPr lang="en-US" sz="2400" b="1" u="sng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Could you tell me </a:t>
            </a:r>
            <a:r>
              <a:rPr lang="en-US" sz="2400" b="1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 I </a:t>
            </a:r>
            <a:r>
              <a:rPr lang="en-US" sz="2400" b="1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can </a:t>
            </a:r>
            <a:r>
              <a:rPr lang="en-US" sz="2400" b="1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get good pizza?</a:t>
            </a:r>
            <a:endParaRPr lang="ar-SA" sz="2400" b="1" dirty="0">
              <a:latin typeface="MV Boli" panose="02000500030200090000" pitchFamily="2" charset="0"/>
            </a:endParaRPr>
          </a:p>
        </p:txBody>
      </p:sp>
      <p:pic>
        <p:nvPicPr>
          <p:cNvPr id="3" name="Picture 2" descr="City Road clipart - Clipart World">
            <a:extLst>
              <a:ext uri="{FF2B5EF4-FFF2-40B4-BE49-F238E27FC236}">
                <a16:creationId xmlns:a16="http://schemas.microsoft.com/office/drawing/2014/main" xmlns="" id="{68ED3D1D-7B8B-0A5D-DDB2-3798A26FF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620" y="1197585"/>
            <a:ext cx="1593591" cy="12942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ownload Bank Images Png Image Clipart PNG Free | FreePngClipart">
            <a:extLst>
              <a:ext uri="{FF2B5EF4-FFF2-40B4-BE49-F238E27FC236}">
                <a16:creationId xmlns:a16="http://schemas.microsoft.com/office/drawing/2014/main" xmlns="" id="{D65B58A1-5E48-9B6F-77CA-45DFBF36F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-5053" b="17666"/>
          <a:stretch/>
        </p:blipFill>
        <p:spPr bwMode="auto">
          <a:xfrm>
            <a:off x="7712240" y="2250547"/>
            <a:ext cx="1802046" cy="152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lipart fashion | Shopping clipart, Clip art, Girls shopping">
            <a:extLst>
              <a:ext uri="{FF2B5EF4-FFF2-40B4-BE49-F238E27FC236}">
                <a16:creationId xmlns:a16="http://schemas.microsoft.com/office/drawing/2014/main" xmlns="" id="{61E035E7-72CD-4B4E-88F0-0F17D8075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7132" r="9814" b="4096"/>
          <a:stretch/>
        </p:blipFill>
        <p:spPr bwMode="auto">
          <a:xfrm>
            <a:off x="10206307" y="3537736"/>
            <a:ext cx="1654914" cy="132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epperoni pizza clipart Images, Stock Photos &amp; Vectors | Shutterstock">
            <a:extLst>
              <a:ext uri="{FF2B5EF4-FFF2-40B4-BE49-F238E27FC236}">
                <a16:creationId xmlns:a16="http://schemas.microsoft.com/office/drawing/2014/main" xmlns="" id="{CF69B977-EBD6-A157-D7D8-37A213B48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39"/>
          <a:stretch/>
        </p:blipFill>
        <p:spPr bwMode="auto">
          <a:xfrm>
            <a:off x="8469557" y="4867080"/>
            <a:ext cx="1946568" cy="115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86080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4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1" accel="4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1" accel="4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accel="4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1ED8AB3-1221-4061-8675-CB012FC6E1CE}"/>
              </a:ext>
            </a:extLst>
          </p:cNvPr>
          <p:cNvSpPr/>
          <p:nvPr/>
        </p:nvSpPr>
        <p:spPr>
          <a:xfrm>
            <a:off x="479375" y="1152225"/>
            <a:ext cx="2144555" cy="504056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Question Word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6" name="Plus Sign 15">
            <a:extLst>
              <a:ext uri="{FF2B5EF4-FFF2-40B4-BE49-F238E27FC236}">
                <a16:creationId xmlns:a16="http://schemas.microsoft.com/office/drawing/2014/main" xmlns="" id="{4DEF8566-B457-48B8-A7F6-59EBEC535787}"/>
              </a:ext>
            </a:extLst>
          </p:cNvPr>
          <p:cNvSpPr/>
          <p:nvPr/>
        </p:nvSpPr>
        <p:spPr>
          <a:xfrm>
            <a:off x="2623930" y="1017277"/>
            <a:ext cx="1008112" cy="665770"/>
          </a:xfrm>
          <a:prstGeom prst="mathPlus">
            <a:avLst>
              <a:gd name="adj1" fmla="val 1115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0856AAF-70C4-4A13-AAC3-7F3560B4810C}"/>
              </a:ext>
            </a:extLst>
          </p:cNvPr>
          <p:cNvSpPr/>
          <p:nvPr/>
        </p:nvSpPr>
        <p:spPr>
          <a:xfrm>
            <a:off x="3738966" y="1140262"/>
            <a:ext cx="1368152" cy="504056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Verb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" name="Plus Sign 17">
            <a:extLst>
              <a:ext uri="{FF2B5EF4-FFF2-40B4-BE49-F238E27FC236}">
                <a16:creationId xmlns:a16="http://schemas.microsoft.com/office/drawing/2014/main" xmlns="" id="{08EF1418-FA17-4E2F-859E-C6489401CA6C}"/>
              </a:ext>
            </a:extLst>
          </p:cNvPr>
          <p:cNvSpPr/>
          <p:nvPr/>
        </p:nvSpPr>
        <p:spPr>
          <a:xfrm>
            <a:off x="5117209" y="943883"/>
            <a:ext cx="1008112" cy="830997"/>
          </a:xfrm>
          <a:prstGeom prst="mathPlus">
            <a:avLst>
              <a:gd name="adj1" fmla="val 1362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047EBE6-F7E3-4263-8761-35D79D45F4A9}"/>
              </a:ext>
            </a:extLst>
          </p:cNvPr>
          <p:cNvSpPr/>
          <p:nvPr/>
        </p:nvSpPr>
        <p:spPr>
          <a:xfrm>
            <a:off x="6223114" y="1121416"/>
            <a:ext cx="1728192" cy="504056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Subject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xmlns="" id="{4A5A366C-3ED9-4DE4-B129-DFC33B2516D7}"/>
              </a:ext>
            </a:extLst>
          </p:cNvPr>
          <p:cNvSpPr/>
          <p:nvPr/>
        </p:nvSpPr>
        <p:spPr>
          <a:xfrm>
            <a:off x="9495059" y="3769585"/>
            <a:ext cx="1008112" cy="830997"/>
          </a:xfrm>
          <a:prstGeom prst="mathPlus">
            <a:avLst>
              <a:gd name="adj1" fmla="val 1857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321E0E4-D58C-45AF-AD22-7B283994E674}"/>
              </a:ext>
            </a:extLst>
          </p:cNvPr>
          <p:cNvSpPr/>
          <p:nvPr/>
        </p:nvSpPr>
        <p:spPr>
          <a:xfrm>
            <a:off x="10708918" y="3960162"/>
            <a:ext cx="1348599" cy="504056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Verb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FF03C6D-F2B6-4374-9E9D-6B0B6F889E5F}"/>
              </a:ext>
            </a:extLst>
          </p:cNvPr>
          <p:cNvSpPr txBox="1"/>
          <p:nvPr/>
        </p:nvSpPr>
        <p:spPr>
          <a:xfrm>
            <a:off x="-72961" y="1909985"/>
            <a:ext cx="9442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dirty="0">
                <a:solidFill>
                  <a:srgbClr val="C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  </a:t>
            </a:r>
            <a:r>
              <a:rPr lang="en-US" sz="2800" b="0" dirty="0">
                <a:solidFill>
                  <a:srgbClr val="00B05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Where</a:t>
            </a:r>
            <a:r>
              <a:rPr lang="en-US" sz="2800" b="0" dirty="0">
                <a:solidFill>
                  <a:srgbClr val="C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             is           </a:t>
            </a:r>
            <a:r>
              <a:rPr lang="en-US" sz="2800" b="0" dirty="0">
                <a:solidFill>
                  <a:srgbClr val="00B05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the post office ?</a:t>
            </a:r>
            <a:endParaRPr lang="en-US" sz="28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2BC15B9-E34F-4215-BE33-463A67F92561}"/>
              </a:ext>
            </a:extLst>
          </p:cNvPr>
          <p:cNvSpPr txBox="1"/>
          <p:nvPr/>
        </p:nvSpPr>
        <p:spPr>
          <a:xfrm>
            <a:off x="132522" y="5010341"/>
            <a:ext cx="12059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 you know          </a:t>
            </a:r>
            <a:r>
              <a:rPr lang="en-US" sz="28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           the post office         </a:t>
            </a:r>
            <a:r>
              <a:rPr lang="en-US" sz="28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 </a:t>
            </a:r>
            <a:r>
              <a:rPr lang="en-US" sz="28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D25023C-03D7-4624-B378-6245518EF804}"/>
              </a:ext>
            </a:extLst>
          </p:cNvPr>
          <p:cNvSpPr/>
          <p:nvPr/>
        </p:nvSpPr>
        <p:spPr>
          <a:xfrm>
            <a:off x="132522" y="366446"/>
            <a:ext cx="3842115" cy="504056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dirty="0">
                <a:ln w="0"/>
                <a:solidFill>
                  <a:schemeClr val="tx1"/>
                </a:solidFill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Direct Question</a:t>
            </a:r>
            <a:endParaRPr lang="en-US" sz="3600" dirty="0">
              <a:ln w="0"/>
              <a:solidFill>
                <a:schemeClr val="tx1"/>
              </a:solidFill>
              <a:highlight>
                <a:srgbClr val="FFFF00"/>
              </a:highligh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FCE8585-FD4C-4A91-8289-B4AEFB25C61D}"/>
              </a:ext>
            </a:extLst>
          </p:cNvPr>
          <p:cNvSpPr/>
          <p:nvPr/>
        </p:nvSpPr>
        <p:spPr>
          <a:xfrm>
            <a:off x="132522" y="2927265"/>
            <a:ext cx="3842115" cy="504056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dirty="0">
                <a:ln w="0"/>
                <a:solidFill>
                  <a:schemeClr val="tx1"/>
                </a:solidFill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Indirect Question</a:t>
            </a:r>
            <a:endParaRPr lang="en-US" sz="3600" dirty="0">
              <a:ln w="0"/>
              <a:solidFill>
                <a:schemeClr val="tx1"/>
              </a:solidFill>
              <a:highlight>
                <a:srgbClr val="FFFF00"/>
              </a:highligh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EF47298-A1E7-4021-8504-AD377D601F55}"/>
              </a:ext>
            </a:extLst>
          </p:cNvPr>
          <p:cNvSpPr/>
          <p:nvPr/>
        </p:nvSpPr>
        <p:spPr>
          <a:xfrm>
            <a:off x="132522" y="3967642"/>
            <a:ext cx="2687324" cy="504056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Introductory phrase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5" name="Plus Sign 34">
            <a:extLst>
              <a:ext uri="{FF2B5EF4-FFF2-40B4-BE49-F238E27FC236}">
                <a16:creationId xmlns:a16="http://schemas.microsoft.com/office/drawing/2014/main" xmlns="" id="{DA90A58F-0C61-45F2-B2E0-A665A2195D08}"/>
              </a:ext>
            </a:extLst>
          </p:cNvPr>
          <p:cNvSpPr/>
          <p:nvPr/>
        </p:nvSpPr>
        <p:spPr>
          <a:xfrm>
            <a:off x="2935479" y="3804170"/>
            <a:ext cx="1008112" cy="830997"/>
          </a:xfrm>
          <a:prstGeom prst="mathPlus">
            <a:avLst>
              <a:gd name="adj1" fmla="val 1115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B988B81-D1CF-4553-80DE-1F337DB5D682}"/>
              </a:ext>
            </a:extLst>
          </p:cNvPr>
          <p:cNvSpPr/>
          <p:nvPr/>
        </p:nvSpPr>
        <p:spPr>
          <a:xfrm>
            <a:off x="7581478" y="3965527"/>
            <a:ext cx="1675043" cy="504056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Subject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B451B47-FC4C-4B0C-A2EA-DB46B49BBD89}"/>
              </a:ext>
            </a:extLst>
          </p:cNvPr>
          <p:cNvSpPr/>
          <p:nvPr/>
        </p:nvSpPr>
        <p:spPr>
          <a:xfrm>
            <a:off x="4012226" y="3967641"/>
            <a:ext cx="2189784" cy="504056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Question Word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8" name="Plus Sign 37">
            <a:extLst>
              <a:ext uri="{FF2B5EF4-FFF2-40B4-BE49-F238E27FC236}">
                <a16:creationId xmlns:a16="http://schemas.microsoft.com/office/drawing/2014/main" xmlns="" id="{43460CC7-51C4-46B2-B781-5A993EB60FC8}"/>
              </a:ext>
            </a:extLst>
          </p:cNvPr>
          <p:cNvSpPr/>
          <p:nvPr/>
        </p:nvSpPr>
        <p:spPr>
          <a:xfrm>
            <a:off x="6306746" y="3804170"/>
            <a:ext cx="1008112" cy="830997"/>
          </a:xfrm>
          <a:prstGeom prst="mathPlus">
            <a:avLst>
              <a:gd name="adj1" fmla="val 1610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EF482674-D04D-487B-ABC3-1B503A010B04}"/>
              </a:ext>
            </a:extLst>
          </p:cNvPr>
          <p:cNvCxnSpPr>
            <a:cxnSpLocks/>
          </p:cNvCxnSpPr>
          <p:nvPr/>
        </p:nvCxnSpPr>
        <p:spPr>
          <a:xfrm flipH="1">
            <a:off x="7475408" y="2365210"/>
            <a:ext cx="110489" cy="28086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4AB93D64-CFAE-4D9C-B00B-0A2AD7693E5F}"/>
              </a:ext>
            </a:extLst>
          </p:cNvPr>
          <p:cNvCxnSpPr>
            <a:cxnSpLocks/>
          </p:cNvCxnSpPr>
          <p:nvPr/>
        </p:nvCxnSpPr>
        <p:spPr>
          <a:xfrm>
            <a:off x="4213408" y="2267069"/>
            <a:ext cx="6728570" cy="298302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0510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7" grpId="0" animBg="1"/>
      <p:bldP spid="28" grpId="0" animBg="1"/>
      <p:bldP spid="10" grpId="0"/>
      <p:bldP spid="29" grpId="0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8AF44A8A-E822-8453-9873-79489DCAAAA1}"/>
              </a:ext>
            </a:extLst>
          </p:cNvPr>
          <p:cNvSpPr/>
          <p:nvPr/>
        </p:nvSpPr>
        <p:spPr>
          <a:xfrm rot="20709520">
            <a:off x="1346838" y="1117235"/>
            <a:ext cx="9263170" cy="4143357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 rot="21411937">
            <a:off x="1783497" y="1103165"/>
            <a:ext cx="8490459" cy="4143357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</a:p>
          <a:p>
            <a:pPr algn="ctr">
              <a:lnSpc>
                <a:spcPct val="250000"/>
              </a:lnSpc>
            </a:pPr>
            <a:r>
              <a:rPr lang="en-US" sz="36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Expressing Agreement with </a:t>
            </a:r>
          </a:p>
          <a:p>
            <a:pPr algn="ctr">
              <a:lnSpc>
                <a:spcPct val="250000"/>
              </a:lnSpc>
            </a:pPr>
            <a:r>
              <a:rPr lang="en-US" sz="3600" b="1" i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 </a:t>
            </a:r>
            <a:r>
              <a:rPr lang="en-US" sz="3600" b="1" i="1" u="none" strike="noStrike" baseline="0" dirty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3600" b="1" i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Neither </a:t>
            </a:r>
            <a:r>
              <a:rPr lang="en-US" sz="3600" b="1" i="1" u="none" strike="noStrike" baseline="0" dirty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3600" b="1" i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Either </a:t>
            </a:r>
            <a:r>
              <a:rPr lang="en-US" sz="3600" b="1" i="1" u="none" strike="noStrike" baseline="0" dirty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3600" b="1" i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Too</a:t>
            </a:r>
            <a:endParaRPr lang="ar-SA" sz="3600" b="1" i="1" u="none" strike="noStrike" baseline="0" dirty="0">
              <a:solidFill>
                <a:srgbClr val="FF0000"/>
              </a:solidFill>
              <a:latin typeface="MV Boli" panose="02000500030200090000" pitchFamily="2" charset="0"/>
            </a:endParaRPr>
          </a:p>
          <a:p>
            <a:pPr algn="ctr"/>
            <a:endParaRPr lang="en-US" sz="6000" b="1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xmlns="" id="{8FDE685B-775E-513B-21C2-73CD77E03ADA}"/>
              </a:ext>
            </a:extLst>
          </p:cNvPr>
          <p:cNvGrpSpPr/>
          <p:nvPr/>
        </p:nvGrpSpPr>
        <p:grpSpPr>
          <a:xfrm rot="20614639">
            <a:off x="-3843827" y="-1033413"/>
            <a:ext cx="4676455" cy="1268851"/>
            <a:chOff x="275686" y="354465"/>
            <a:chExt cx="4676455" cy="1268851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xmlns="" id="{BEFB1D29-7AA6-695B-3625-4D8DA6FEB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75686" y="354465"/>
              <a:ext cx="4676455" cy="12688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xmlns="" id="{04C22FEB-BC06-D541-D721-6FE7FBEAF2FD}"/>
                </a:ext>
              </a:extLst>
            </p:cNvPr>
            <p:cNvSpPr txBox="1"/>
            <p:nvPr/>
          </p:nvSpPr>
          <p:spPr>
            <a:xfrm>
              <a:off x="1368945" y="795780"/>
              <a:ext cx="264394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2400" b="1" i="0" u="none" strike="noStrike" baseline="0" dirty="0">
                  <a:solidFill>
                    <a:schemeClr val="accent6">
                      <a:lumMod val="50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Affirmative (+)</a:t>
              </a:r>
              <a:endParaRPr lang="ar-SA" sz="3200" dirty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</a:endParaRP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xmlns="" id="{E2CDFDF8-E8D4-B3A3-3B87-CA0FE360D4E4}"/>
              </a:ext>
            </a:extLst>
          </p:cNvPr>
          <p:cNvGrpSpPr/>
          <p:nvPr/>
        </p:nvGrpSpPr>
        <p:grpSpPr>
          <a:xfrm rot="985361" flipH="1">
            <a:off x="10650264" y="-1284739"/>
            <a:ext cx="4676455" cy="1268851"/>
            <a:chOff x="275686" y="354465"/>
            <a:chExt cx="4676455" cy="1268851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xmlns="" id="{BA2ECDA9-C654-8FEB-492E-FBEE1FBBD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75686" y="354465"/>
              <a:ext cx="4676455" cy="12688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xmlns="" id="{56D03A33-413F-9807-FEAC-F17C7C7E2076}"/>
                </a:ext>
              </a:extLst>
            </p:cNvPr>
            <p:cNvSpPr txBox="1"/>
            <p:nvPr/>
          </p:nvSpPr>
          <p:spPr>
            <a:xfrm>
              <a:off x="827167" y="810288"/>
              <a:ext cx="264394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2400" b="1" i="0" u="none" strike="noStrike" baseline="0" dirty="0">
                  <a:solidFill>
                    <a:schemeClr val="accent6">
                      <a:lumMod val="50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Negative (+)</a:t>
              </a:r>
              <a:endParaRPr lang="ar-SA" sz="4000" dirty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242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ECFD991A-6FCF-E6C7-AD50-AFD002674A22}"/>
              </a:ext>
            </a:extLst>
          </p:cNvPr>
          <p:cNvSpPr txBox="1"/>
          <p:nvPr/>
        </p:nvSpPr>
        <p:spPr>
          <a:xfrm>
            <a:off x="192553" y="2728032"/>
            <a:ext cx="62269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A: I ate at the new pizza restaurant. </a:t>
            </a:r>
          </a:p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B: </a:t>
            </a:r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did I. / I did </a:t>
            </a:r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too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endParaRPr lang="ar-SA" sz="2400" b="0" i="0" u="none" strike="noStrike" baseline="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endParaRPr lang="ar-SA" sz="2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endParaRPr lang="en-US" sz="2400" b="0" i="0" u="none" strike="noStrike" baseline="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A: I will visit my family on the weekend..</a:t>
            </a:r>
          </a:p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B: </a:t>
            </a:r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will I. / I will </a:t>
            </a:r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too</a:t>
            </a:r>
            <a:endParaRPr lang="ar-SA" sz="2400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xmlns="" id="{00CF055D-60F2-B541-9F4F-F4372C573A90}"/>
              </a:ext>
            </a:extLst>
          </p:cNvPr>
          <p:cNvGrpSpPr/>
          <p:nvPr/>
        </p:nvGrpSpPr>
        <p:grpSpPr>
          <a:xfrm rot="20614639">
            <a:off x="83971" y="376499"/>
            <a:ext cx="4676455" cy="1268851"/>
            <a:chOff x="275686" y="354465"/>
            <a:chExt cx="4676455" cy="1268851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xmlns="" id="{E221FADD-DF55-6796-2487-49F80B8DF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75686" y="354465"/>
              <a:ext cx="4676455" cy="12688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xmlns="" id="{6A4E78F8-6D13-5BD5-6AAF-DCC59429EFB3}"/>
                </a:ext>
              </a:extLst>
            </p:cNvPr>
            <p:cNvSpPr txBox="1"/>
            <p:nvPr/>
          </p:nvSpPr>
          <p:spPr>
            <a:xfrm>
              <a:off x="1368945" y="795780"/>
              <a:ext cx="264394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2400" b="1" i="0" u="none" strike="noStrike" baseline="0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Affirmative (+)</a:t>
              </a:r>
              <a:endParaRPr lang="ar-SA" sz="3200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xmlns="" id="{0E2D260F-A3F9-7332-9F35-C901A9E2B33F}"/>
              </a:ext>
            </a:extLst>
          </p:cNvPr>
          <p:cNvGrpSpPr/>
          <p:nvPr/>
        </p:nvGrpSpPr>
        <p:grpSpPr>
          <a:xfrm rot="985361" flipH="1">
            <a:off x="7431576" y="209411"/>
            <a:ext cx="4676455" cy="1268851"/>
            <a:chOff x="275686" y="354465"/>
            <a:chExt cx="4676455" cy="1268851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xmlns="" id="{2FF5E54A-5B3D-E306-E34A-3DF7662F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75686" y="354465"/>
              <a:ext cx="4676455" cy="12688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xmlns="" id="{CB528CAF-0A87-3BFE-F68D-8C14331B425D}"/>
                </a:ext>
              </a:extLst>
            </p:cNvPr>
            <p:cNvSpPr txBox="1"/>
            <p:nvPr/>
          </p:nvSpPr>
          <p:spPr>
            <a:xfrm>
              <a:off x="827167" y="810288"/>
              <a:ext cx="264394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2400" b="1" i="0" u="none" strike="noStrike" baseline="0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Negative (-)</a:t>
              </a:r>
              <a:endParaRPr lang="ar-SA" sz="4000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9FF77D81-A0A4-AD2E-DC29-666AA91A73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250" r="94250">
                        <a14:foregroundMark x1="8833" y1="55000" x2="8833" y2="55000"/>
                        <a14:foregroundMark x1="10917" y1="61167" x2="10917" y2="61167"/>
                        <a14:foregroundMark x1="19083" y1="60500" x2="19083" y2="60500"/>
                        <a14:foregroundMark x1="7667" y1="47000" x2="7667" y2="47000"/>
                        <a14:foregroundMark x1="13500" y1="45333" x2="13500" y2="45333"/>
                        <a14:foregroundMark x1="18250" y1="38833" x2="18250" y2="38833"/>
                        <a14:foregroundMark x1="25083" y1="59167" x2="25083" y2="59167"/>
                        <a14:foregroundMark x1="37250" y1="63667" x2="37250" y2="63667"/>
                        <a14:foregroundMark x1="53500" y1="59333" x2="53500" y2="59333"/>
                        <a14:foregroundMark x1="68417" y1="63833" x2="68417" y2="63833"/>
                        <a14:foregroundMark x1="84417" y1="59667" x2="84417" y2="59667"/>
                        <a14:foregroundMark x1="93833" y1="68167" x2="93833" y2="68167"/>
                        <a14:foregroundMark x1="82250" y1="60667" x2="82250" y2="60667"/>
                        <a14:foregroundMark x1="82917" y1="58500" x2="82917" y2="58500"/>
                        <a14:foregroundMark x1="7250" y1="56167" x2="7250" y2="56167"/>
                        <a14:foregroundMark x1="20250" y1="47333" x2="20250" y2="47333"/>
                        <a14:foregroundMark x1="19833" y1="67833" x2="24667" y2="69000"/>
                        <a14:foregroundMark x1="24667" y1="69000" x2="29917" y2="67667"/>
                        <a14:foregroundMark x1="29917" y1="67667" x2="34583" y2="68833"/>
                        <a14:foregroundMark x1="34583" y1="68833" x2="38833" y2="67667"/>
                        <a14:foregroundMark x1="53083" y1="66667" x2="53083" y2="66667"/>
                        <a14:foregroundMark x1="94250" y1="68000" x2="38917" y2="67667"/>
                        <a14:foregroundMark x1="38917" y1="67667" x2="3725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8" t="29906" r="3756" b="31561"/>
          <a:stretch/>
        </p:blipFill>
        <p:spPr>
          <a:xfrm rot="16200000">
            <a:off x="2422880" y="3356207"/>
            <a:ext cx="6873630" cy="410622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14801AD9-C90C-59F4-2BCC-B71F429C1117}"/>
              </a:ext>
            </a:extLst>
          </p:cNvPr>
          <p:cNvSpPr txBox="1"/>
          <p:nvPr/>
        </p:nvSpPr>
        <p:spPr>
          <a:xfrm>
            <a:off x="6239666" y="2728032"/>
            <a:ext cx="58427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 A: I don’t know the answer.</a:t>
            </a:r>
          </a:p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B:</a:t>
            </a:r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Neither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do I. / I don’t </a:t>
            </a:r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either</a:t>
            </a:r>
            <a:r>
              <a:rPr lang="en-US" sz="2400" b="0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endParaRPr lang="ar-SA" sz="2400" b="0" i="0" u="none" strike="noStrike" baseline="0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endParaRPr lang="ar-SA" sz="2400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endParaRPr lang="en-US" sz="2400" b="0" i="0" u="none" strike="noStrike" baseline="0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endParaRPr lang="en-US" sz="2400" b="0" i="0" u="none" strike="noStrike" baseline="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A: I won’t go to school tomorrow.</a:t>
            </a:r>
          </a:p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B: </a:t>
            </a:r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Neither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will I. / I won’t </a:t>
            </a:r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either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endParaRPr lang="ar-SA" sz="2400" dirty="0">
              <a:latin typeface="MV Boli" panose="02000500030200090000" pitchFamily="2" charset="0"/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xmlns="" id="{E2CD14B8-02A7-72FA-EF11-B0CF623FDE37}"/>
              </a:ext>
            </a:extLst>
          </p:cNvPr>
          <p:cNvGrpSpPr/>
          <p:nvPr/>
        </p:nvGrpSpPr>
        <p:grpSpPr>
          <a:xfrm>
            <a:off x="4349117" y="3058789"/>
            <a:ext cx="2070347" cy="1448955"/>
            <a:chOff x="4461191" y="1055328"/>
            <a:chExt cx="2070347" cy="1448955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xmlns="" id="{C457F73F-499D-5AE4-07A7-9DC24D142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4" t="3515" r="2534" b="5671"/>
            <a:stretch/>
          </p:blipFill>
          <p:spPr>
            <a:xfrm>
              <a:off x="4461191" y="1509026"/>
              <a:ext cx="1652254" cy="995257"/>
            </a:xfrm>
            <a:prstGeom prst="ellipse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xmlns="" id="{84ED0735-CD7D-9CD6-FB89-B3CC38356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4" t="3515" r="2534" b="5671"/>
            <a:stretch/>
          </p:blipFill>
          <p:spPr>
            <a:xfrm>
              <a:off x="4879284" y="1055328"/>
              <a:ext cx="1652254" cy="995257"/>
            </a:xfrm>
            <a:prstGeom prst="ellipse">
              <a:avLst/>
            </a:prstGeom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49A9F261-602D-2BC9-24A5-89FE0C0B73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8" r="41667" b="5918"/>
          <a:stretch/>
        </p:blipFill>
        <p:spPr>
          <a:xfrm>
            <a:off x="-5353140" y="124703"/>
            <a:ext cx="4828854" cy="6471753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xmlns="" id="{7E7212AC-38CC-BEDD-704F-A94266B8E963}"/>
              </a:ext>
            </a:extLst>
          </p:cNvPr>
          <p:cNvGrpSpPr/>
          <p:nvPr/>
        </p:nvGrpSpPr>
        <p:grpSpPr>
          <a:xfrm>
            <a:off x="12590767" y="374763"/>
            <a:ext cx="4282115" cy="3692097"/>
            <a:chOff x="7776321" y="1156184"/>
            <a:chExt cx="4282115" cy="3692097"/>
          </a:xfrm>
        </p:grpSpPr>
        <p:pic>
          <p:nvPicPr>
            <p:cNvPr id="21" name="Picture 6" descr="Goals Clipart Icon - Transparent Background Goal Clipart - Png Download  (#5210086) - PinClipart">
              <a:extLst>
                <a:ext uri="{FF2B5EF4-FFF2-40B4-BE49-F238E27FC236}">
                  <a16:creationId xmlns:a16="http://schemas.microsoft.com/office/drawing/2014/main" xmlns="" id="{7C6CB4A7-86F5-F568-175A-3BB3BCD9B4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701" b="94872" l="3438" r="94063">
                          <a14:foregroundMark x1="74688" y1="89316" x2="74688" y2="89316"/>
                          <a14:foregroundMark x1="64063" y1="95726" x2="64063" y2="95726"/>
                          <a14:foregroundMark x1="85938" y1="14530" x2="85938" y2="14530"/>
                          <a14:foregroundMark x1="94063" y1="42735" x2="94063" y2="42735"/>
                          <a14:foregroundMark x1="65625" y1="11538" x2="65625" y2="11538"/>
                          <a14:foregroundMark x1="72500" y1="5128" x2="72500" y2="5128"/>
                          <a14:foregroundMark x1="4063" y1="44872" x2="4063" y2="44872"/>
                          <a14:foregroundMark x1="3438" y1="45299" x2="3438" y2="45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5782">
              <a:off x="7776321" y="1156184"/>
              <a:ext cx="3855206" cy="2819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xmlns="" id="{CA78C352-1BE1-A889-9582-7EEE22CBC72F}"/>
                </a:ext>
              </a:extLst>
            </p:cNvPr>
            <p:cNvSpPr txBox="1"/>
            <p:nvPr/>
          </p:nvSpPr>
          <p:spPr>
            <a:xfrm>
              <a:off x="8133708" y="4078840"/>
              <a:ext cx="3924728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PRACTICE TIME</a:t>
              </a:r>
              <a:endParaRPr lang="ar-S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859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  <p:bldP spid="2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8AF44A8A-E822-8453-9873-79489DCAAAA1}"/>
              </a:ext>
            </a:extLst>
          </p:cNvPr>
          <p:cNvSpPr/>
          <p:nvPr/>
        </p:nvSpPr>
        <p:spPr>
          <a:xfrm rot="20709520">
            <a:off x="2935883" y="1237388"/>
            <a:ext cx="6320235" cy="4626951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 rot="21411937">
            <a:off x="3372762" y="1143130"/>
            <a:ext cx="6320235" cy="4626951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Unit-4-</a:t>
            </a:r>
            <a:endParaRPr lang="ar-SA" sz="60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n-US" sz="60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44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They Said</a:t>
            </a:r>
            <a:endParaRPr lang="ar-SA" sz="13800" b="1" dirty="0">
              <a:solidFill>
                <a:schemeClr val="accent2">
                  <a:lumMod val="75000"/>
                </a:schemeClr>
              </a:solidFill>
              <a:latin typeface="MV Boli" panose="02000500030200090000" pitchFamily="2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نموذج ثلاثي الأبعاد 5" descr="Chat">
                <a:extLst>
                  <a:ext uri="{FF2B5EF4-FFF2-40B4-BE49-F238E27FC236}">
                    <a16:creationId xmlns:a16="http://schemas.microsoft.com/office/drawing/2014/main" id="{8A5F1EBD-D675-6336-4727-8D7F325662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65443" y="4112713"/>
              <a:ext cx="3684994" cy="282801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84994" cy="2828018"/>
                    </a:xfrm>
                    <a:prstGeom prst="rect">
                      <a:avLst/>
                    </a:prstGeom>
                  </am3d:spPr>
                  <am3d:camera>
                    <am3d:pos x="0" y="0" z="613023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0602" d="1000000"/>
                    <am3d:preTrans dx="2246715" dy="-8468697" dz="723917"/>
                    <am3d:scale>
                      <am3d:sx n="1000000" d="1000000"/>
                      <am3d:sy n="1000000" d="1000000"/>
                      <am3d:sz n="1000000" d="1000000"/>
                    </am3d:scale>
                    <am3d:rot ax="9104569" ay="1435315" az="1006230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6181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نموذج ثلاثي الأبعاد 5" descr="Chat">
                <a:extLst>
                  <a:ext uri="{FF2B5EF4-FFF2-40B4-BE49-F238E27FC236}">
                    <a16:creationId xmlns:a16="http://schemas.microsoft.com/office/drawing/2014/main" xmlns="" id="{8A5F1EBD-D675-6336-4727-8D7F325662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5443" y="4112713"/>
                <a:ext cx="3684994" cy="282801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001158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CD41D21-218D-10D0-71C9-3F082CBFE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8" r="41667" b="5918"/>
          <a:stretch/>
        </p:blipFill>
        <p:spPr>
          <a:xfrm>
            <a:off x="133564" y="275340"/>
            <a:ext cx="4828854" cy="6471753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99056F92-2D69-9B62-E93D-21FB4E2442B6}"/>
              </a:ext>
            </a:extLst>
          </p:cNvPr>
          <p:cNvGrpSpPr/>
          <p:nvPr/>
        </p:nvGrpSpPr>
        <p:grpSpPr>
          <a:xfrm>
            <a:off x="7776321" y="1156184"/>
            <a:ext cx="4282115" cy="3692097"/>
            <a:chOff x="7776321" y="1156184"/>
            <a:chExt cx="4282115" cy="3692097"/>
          </a:xfrm>
        </p:grpSpPr>
        <p:pic>
          <p:nvPicPr>
            <p:cNvPr id="1030" name="Picture 6" descr="Goals Clipart Icon - Transparent Background Goal Clipart - Png Download  (#5210086) - PinClipart">
              <a:extLst>
                <a:ext uri="{FF2B5EF4-FFF2-40B4-BE49-F238E27FC236}">
                  <a16:creationId xmlns:a16="http://schemas.microsoft.com/office/drawing/2014/main" xmlns="" id="{E2E93EC0-6F11-2A21-2F85-E8ECCD204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01" b="94872" l="3438" r="94063">
                          <a14:foregroundMark x1="74688" y1="89316" x2="74688" y2="89316"/>
                          <a14:foregroundMark x1="64063" y1="95726" x2="64063" y2="95726"/>
                          <a14:foregroundMark x1="85938" y1="14530" x2="85938" y2="14530"/>
                          <a14:foregroundMark x1="94063" y1="42735" x2="94063" y2="42735"/>
                          <a14:foregroundMark x1="65625" y1="11538" x2="65625" y2="11538"/>
                          <a14:foregroundMark x1="72500" y1="5128" x2="72500" y2="5128"/>
                          <a14:foregroundMark x1="4063" y1="44872" x2="4063" y2="44872"/>
                          <a14:foregroundMark x1="3438" y1="45299" x2="3438" y2="45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5782">
              <a:off x="7776321" y="1156184"/>
              <a:ext cx="3855206" cy="2819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xmlns="" id="{F7EAB619-E57E-505D-507E-3E7F2E6A898D}"/>
                </a:ext>
              </a:extLst>
            </p:cNvPr>
            <p:cNvSpPr txBox="1"/>
            <p:nvPr/>
          </p:nvSpPr>
          <p:spPr>
            <a:xfrm>
              <a:off x="8133708" y="4078840"/>
              <a:ext cx="3924728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PRACTICE TIME</a:t>
              </a:r>
              <a:endParaRPr lang="ar-S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065562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مجموعة 35">
            <a:extLst>
              <a:ext uri="{FF2B5EF4-FFF2-40B4-BE49-F238E27FC236}">
                <a16:creationId xmlns:a16="http://schemas.microsoft.com/office/drawing/2014/main" xmlns="" id="{5ADAEFBA-6E7D-D915-C5C8-2730CBE70CA8}"/>
              </a:ext>
            </a:extLst>
          </p:cNvPr>
          <p:cNvGrpSpPr/>
          <p:nvPr/>
        </p:nvGrpSpPr>
        <p:grpSpPr>
          <a:xfrm>
            <a:off x="0" y="0"/>
            <a:ext cx="11994776" cy="2649689"/>
            <a:chOff x="0" y="0"/>
            <a:chExt cx="11994776" cy="264968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xmlns="" id="{9267A506-1683-A8AB-E4B5-D6154DD9F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4" t="22996" r="17587" b="50082"/>
            <a:stretch/>
          </p:blipFill>
          <p:spPr>
            <a:xfrm>
              <a:off x="0" y="0"/>
              <a:ext cx="11994776" cy="2649689"/>
            </a:xfrm>
            <a:prstGeom prst="rect">
              <a:avLst/>
            </a:prstGeom>
          </p:spPr>
        </p:pic>
        <p:grpSp>
          <p:nvGrpSpPr>
            <p:cNvPr id="35" name="مجموعة 34">
              <a:extLst>
                <a:ext uri="{FF2B5EF4-FFF2-40B4-BE49-F238E27FC236}">
                  <a16:creationId xmlns:a16="http://schemas.microsoft.com/office/drawing/2014/main" xmlns="" id="{79CF2230-8088-533D-240E-41925D30862A}"/>
                </a:ext>
              </a:extLst>
            </p:cNvPr>
            <p:cNvGrpSpPr/>
            <p:nvPr/>
          </p:nvGrpSpPr>
          <p:grpSpPr>
            <a:xfrm>
              <a:off x="197224" y="537882"/>
              <a:ext cx="497188" cy="586884"/>
              <a:chOff x="4423348" y="2775580"/>
              <a:chExt cx="1398875" cy="1529537"/>
            </a:xfrm>
          </p:grpSpPr>
          <p:sp>
            <p:nvSpPr>
              <p:cNvPr id="23" name="شكل حر: شكل 22">
                <a:extLst>
                  <a:ext uri="{FF2B5EF4-FFF2-40B4-BE49-F238E27FC236}">
                    <a16:creationId xmlns:a16="http://schemas.microsoft.com/office/drawing/2014/main" xmlns="" id="{A471A5A2-AEAC-7A7F-A86A-44316833397B}"/>
                  </a:ext>
                </a:extLst>
              </p:cNvPr>
              <p:cNvSpPr/>
              <p:nvPr/>
            </p:nvSpPr>
            <p:spPr>
              <a:xfrm>
                <a:off x="4921330" y="3273386"/>
                <a:ext cx="401683" cy="399227"/>
              </a:xfrm>
              <a:custGeom>
                <a:avLst/>
                <a:gdLst>
                  <a:gd name="connsiteX0" fmla="*/ 345377 w 401683"/>
                  <a:gd name="connsiteY0" fmla="*/ 119102 h 399227"/>
                  <a:gd name="connsiteX1" fmla="*/ 360287 w 401683"/>
                  <a:gd name="connsiteY1" fmla="*/ 74899 h 399227"/>
                  <a:gd name="connsiteX2" fmla="*/ 326609 w 401683"/>
                  <a:gd name="connsiteY2" fmla="*/ 41221 h 399227"/>
                  <a:gd name="connsiteX3" fmla="*/ 282406 w 401683"/>
                  <a:gd name="connsiteY3" fmla="*/ 56130 h 399227"/>
                  <a:gd name="connsiteX4" fmla="*/ 245921 w 401683"/>
                  <a:gd name="connsiteY4" fmla="*/ 41221 h 399227"/>
                  <a:gd name="connsiteX5" fmla="*/ 225223 w 401683"/>
                  <a:gd name="connsiteY5" fmla="*/ 0 h 399227"/>
                  <a:gd name="connsiteX6" fmla="*/ 178214 w 401683"/>
                  <a:gd name="connsiteY6" fmla="*/ 0 h 399227"/>
                  <a:gd name="connsiteX7" fmla="*/ 157341 w 401683"/>
                  <a:gd name="connsiteY7" fmla="*/ 41396 h 399227"/>
                  <a:gd name="connsiteX8" fmla="*/ 120680 w 401683"/>
                  <a:gd name="connsiteY8" fmla="*/ 56306 h 399227"/>
                  <a:gd name="connsiteX9" fmla="*/ 76478 w 401683"/>
                  <a:gd name="connsiteY9" fmla="*/ 41396 h 399227"/>
                  <a:gd name="connsiteX10" fmla="*/ 42799 w 401683"/>
                  <a:gd name="connsiteY10" fmla="*/ 75074 h 399227"/>
                  <a:gd name="connsiteX11" fmla="*/ 56832 w 401683"/>
                  <a:gd name="connsiteY11" fmla="*/ 119277 h 399227"/>
                  <a:gd name="connsiteX12" fmla="*/ 41396 w 401683"/>
                  <a:gd name="connsiteY12" fmla="*/ 155762 h 399227"/>
                  <a:gd name="connsiteX13" fmla="*/ 0 w 401683"/>
                  <a:gd name="connsiteY13" fmla="*/ 176460 h 399227"/>
                  <a:gd name="connsiteX14" fmla="*/ 0 w 401683"/>
                  <a:gd name="connsiteY14" fmla="*/ 222768 h 399227"/>
                  <a:gd name="connsiteX15" fmla="*/ 41396 w 401683"/>
                  <a:gd name="connsiteY15" fmla="*/ 243641 h 399227"/>
                  <a:gd name="connsiteX16" fmla="*/ 56306 w 401683"/>
                  <a:gd name="connsiteY16" fmla="*/ 280126 h 399227"/>
                  <a:gd name="connsiteX17" fmla="*/ 41396 w 401683"/>
                  <a:gd name="connsiteY17" fmla="*/ 324328 h 399227"/>
                  <a:gd name="connsiteX18" fmla="*/ 76478 w 401683"/>
                  <a:gd name="connsiteY18" fmla="*/ 358007 h 399227"/>
                  <a:gd name="connsiteX19" fmla="*/ 120680 w 401683"/>
                  <a:gd name="connsiteY19" fmla="*/ 342922 h 399227"/>
                  <a:gd name="connsiteX20" fmla="*/ 157165 w 401683"/>
                  <a:gd name="connsiteY20" fmla="*/ 358007 h 399227"/>
                  <a:gd name="connsiteX21" fmla="*/ 177863 w 401683"/>
                  <a:gd name="connsiteY21" fmla="*/ 399227 h 399227"/>
                  <a:gd name="connsiteX22" fmla="*/ 224872 w 401683"/>
                  <a:gd name="connsiteY22" fmla="*/ 399227 h 399227"/>
                  <a:gd name="connsiteX23" fmla="*/ 245746 w 401683"/>
                  <a:gd name="connsiteY23" fmla="*/ 358708 h 399227"/>
                  <a:gd name="connsiteX24" fmla="*/ 281704 w 401683"/>
                  <a:gd name="connsiteY24" fmla="*/ 344150 h 399227"/>
                  <a:gd name="connsiteX25" fmla="*/ 325732 w 401683"/>
                  <a:gd name="connsiteY25" fmla="*/ 359235 h 399227"/>
                  <a:gd name="connsiteX26" fmla="*/ 359410 w 401683"/>
                  <a:gd name="connsiteY26" fmla="*/ 325381 h 399227"/>
                  <a:gd name="connsiteX27" fmla="*/ 344500 w 401683"/>
                  <a:gd name="connsiteY27" fmla="*/ 281354 h 399227"/>
                  <a:gd name="connsiteX28" fmla="*/ 360462 w 401683"/>
                  <a:gd name="connsiteY28" fmla="*/ 244693 h 399227"/>
                  <a:gd name="connsiteX29" fmla="*/ 401683 w 401683"/>
                  <a:gd name="connsiteY29" fmla="*/ 223995 h 399227"/>
                  <a:gd name="connsiteX30" fmla="*/ 401683 w 401683"/>
                  <a:gd name="connsiteY30" fmla="*/ 176460 h 399227"/>
                  <a:gd name="connsiteX31" fmla="*/ 360287 w 401683"/>
                  <a:gd name="connsiteY31" fmla="*/ 155586 h 399227"/>
                  <a:gd name="connsiteX32" fmla="*/ 345377 w 401683"/>
                  <a:gd name="connsiteY32" fmla="*/ 119102 h 399227"/>
                  <a:gd name="connsiteX33" fmla="*/ 201543 w 401683"/>
                  <a:gd name="connsiteY33" fmla="*/ 270478 h 399227"/>
                  <a:gd name="connsiteX34" fmla="*/ 131380 w 401683"/>
                  <a:gd name="connsiteY34" fmla="*/ 200315 h 399227"/>
                  <a:gd name="connsiteX35" fmla="*/ 201543 w 401683"/>
                  <a:gd name="connsiteY35" fmla="*/ 130152 h 399227"/>
                  <a:gd name="connsiteX36" fmla="*/ 271706 w 401683"/>
                  <a:gd name="connsiteY36" fmla="*/ 200315 h 399227"/>
                  <a:gd name="connsiteX37" fmla="*/ 201543 w 401683"/>
                  <a:gd name="connsiteY37" fmla="*/ 270478 h 39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01683" h="399227">
                    <a:moveTo>
                      <a:pt x="345377" y="119102"/>
                    </a:moveTo>
                    <a:lnTo>
                      <a:pt x="360287" y="74899"/>
                    </a:lnTo>
                    <a:lnTo>
                      <a:pt x="326609" y="41221"/>
                    </a:lnTo>
                    <a:lnTo>
                      <a:pt x="282406" y="56130"/>
                    </a:lnTo>
                    <a:cubicBezTo>
                      <a:pt x="270915" y="49656"/>
                      <a:pt x="258658" y="44646"/>
                      <a:pt x="245921" y="41221"/>
                    </a:cubicBezTo>
                    <a:lnTo>
                      <a:pt x="225223" y="0"/>
                    </a:lnTo>
                    <a:lnTo>
                      <a:pt x="178214" y="0"/>
                    </a:lnTo>
                    <a:lnTo>
                      <a:pt x="157341" y="41396"/>
                    </a:lnTo>
                    <a:cubicBezTo>
                      <a:pt x="144559" y="44853"/>
                      <a:pt x="132247" y="49860"/>
                      <a:pt x="120680" y="56306"/>
                    </a:cubicBezTo>
                    <a:lnTo>
                      <a:pt x="76478" y="41396"/>
                    </a:lnTo>
                    <a:lnTo>
                      <a:pt x="42799" y="75074"/>
                    </a:lnTo>
                    <a:lnTo>
                      <a:pt x="56832" y="119277"/>
                    </a:lnTo>
                    <a:cubicBezTo>
                      <a:pt x="50102" y="130705"/>
                      <a:pt x="44911" y="142973"/>
                      <a:pt x="41396" y="155762"/>
                    </a:cubicBezTo>
                    <a:lnTo>
                      <a:pt x="0" y="176460"/>
                    </a:lnTo>
                    <a:lnTo>
                      <a:pt x="0" y="222768"/>
                    </a:lnTo>
                    <a:lnTo>
                      <a:pt x="41396" y="243641"/>
                    </a:lnTo>
                    <a:cubicBezTo>
                      <a:pt x="44808" y="256383"/>
                      <a:pt x="49817" y="268642"/>
                      <a:pt x="56306" y="280126"/>
                    </a:cubicBezTo>
                    <a:lnTo>
                      <a:pt x="41396" y="324328"/>
                    </a:lnTo>
                    <a:lnTo>
                      <a:pt x="76478" y="358007"/>
                    </a:lnTo>
                    <a:lnTo>
                      <a:pt x="120680" y="342922"/>
                    </a:lnTo>
                    <a:cubicBezTo>
                      <a:pt x="132163" y="349457"/>
                      <a:pt x="144420" y="354525"/>
                      <a:pt x="157165" y="358007"/>
                    </a:cubicBezTo>
                    <a:lnTo>
                      <a:pt x="177863" y="399227"/>
                    </a:lnTo>
                    <a:lnTo>
                      <a:pt x="224872" y="399227"/>
                    </a:lnTo>
                    <a:lnTo>
                      <a:pt x="245746" y="358708"/>
                    </a:lnTo>
                    <a:cubicBezTo>
                      <a:pt x="258268" y="355304"/>
                      <a:pt x="270340" y="350415"/>
                      <a:pt x="281704" y="344150"/>
                    </a:cubicBezTo>
                    <a:lnTo>
                      <a:pt x="325732" y="359235"/>
                    </a:lnTo>
                    <a:lnTo>
                      <a:pt x="359410" y="325381"/>
                    </a:lnTo>
                    <a:lnTo>
                      <a:pt x="344500" y="281354"/>
                    </a:lnTo>
                    <a:cubicBezTo>
                      <a:pt x="351201" y="269782"/>
                      <a:pt x="356556" y="257482"/>
                      <a:pt x="360462" y="244693"/>
                    </a:cubicBezTo>
                    <a:lnTo>
                      <a:pt x="401683" y="223995"/>
                    </a:lnTo>
                    <a:lnTo>
                      <a:pt x="401683" y="176460"/>
                    </a:lnTo>
                    <a:lnTo>
                      <a:pt x="360287" y="155586"/>
                    </a:lnTo>
                    <a:cubicBezTo>
                      <a:pt x="356939" y="142824"/>
                      <a:pt x="351925" y="130558"/>
                      <a:pt x="345377" y="119102"/>
                    </a:cubicBezTo>
                    <a:close/>
                    <a:moveTo>
                      <a:pt x="201543" y="270478"/>
                    </a:moveTo>
                    <a:cubicBezTo>
                      <a:pt x="162794" y="270478"/>
                      <a:pt x="131380" y="239065"/>
                      <a:pt x="131380" y="200315"/>
                    </a:cubicBezTo>
                    <a:cubicBezTo>
                      <a:pt x="131380" y="161566"/>
                      <a:pt x="162794" y="130152"/>
                      <a:pt x="201543" y="130152"/>
                    </a:cubicBezTo>
                    <a:cubicBezTo>
                      <a:pt x="240057" y="130717"/>
                      <a:pt x="271141" y="161801"/>
                      <a:pt x="271706" y="200315"/>
                    </a:cubicBezTo>
                    <a:cubicBezTo>
                      <a:pt x="271706" y="239065"/>
                      <a:pt x="240293" y="270478"/>
                      <a:pt x="201543" y="270478"/>
                    </a:cubicBezTo>
                    <a:close/>
                  </a:path>
                </a:pathLst>
              </a:custGeom>
              <a:solidFill>
                <a:srgbClr val="FFC000"/>
              </a:solidFill>
              <a:ln w="1746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34" name="مجموعة 33">
                <a:extLst>
                  <a:ext uri="{FF2B5EF4-FFF2-40B4-BE49-F238E27FC236}">
                    <a16:creationId xmlns:a16="http://schemas.microsoft.com/office/drawing/2014/main" xmlns="" id="{CDBEAE2C-8286-1F91-7298-A5A337D30FE4}"/>
                  </a:ext>
                </a:extLst>
              </p:cNvPr>
              <p:cNvGrpSpPr/>
              <p:nvPr/>
            </p:nvGrpSpPr>
            <p:grpSpPr>
              <a:xfrm>
                <a:off x="4923958" y="4032534"/>
                <a:ext cx="397304" cy="272583"/>
                <a:chOff x="4923958" y="4032534"/>
                <a:chExt cx="397304" cy="272583"/>
              </a:xfrm>
            </p:grpSpPr>
            <p:sp>
              <p:nvSpPr>
                <p:cNvPr id="24" name="شكل حر: شكل 23">
                  <a:extLst>
                    <a:ext uri="{FF2B5EF4-FFF2-40B4-BE49-F238E27FC236}">
                      <a16:creationId xmlns:a16="http://schemas.microsoft.com/office/drawing/2014/main" xmlns="" id="{8617B889-450D-170B-EADF-EBA007E1A3C6}"/>
                    </a:ext>
                  </a:extLst>
                </p:cNvPr>
                <p:cNvSpPr/>
                <p:nvPr/>
              </p:nvSpPr>
              <p:spPr>
                <a:xfrm>
                  <a:off x="4923958" y="4032534"/>
                  <a:ext cx="397304" cy="101210"/>
                </a:xfrm>
                <a:custGeom>
                  <a:avLst/>
                  <a:gdLst>
                    <a:gd name="connsiteX0" fmla="*/ 349590 w 397304"/>
                    <a:gd name="connsiteY0" fmla="*/ 0 h 101210"/>
                    <a:gd name="connsiteX1" fmla="*/ 47714 w 397304"/>
                    <a:gd name="connsiteY1" fmla="*/ 0 h 101210"/>
                    <a:gd name="connsiteX2" fmla="*/ 89 w 397304"/>
                    <a:gd name="connsiteY2" fmla="*/ 53585 h 101210"/>
                    <a:gd name="connsiteX3" fmla="*/ 47714 w 397304"/>
                    <a:gd name="connsiteY3" fmla="*/ 101210 h 101210"/>
                    <a:gd name="connsiteX4" fmla="*/ 349590 w 397304"/>
                    <a:gd name="connsiteY4" fmla="*/ 101210 h 101210"/>
                    <a:gd name="connsiteX5" fmla="*/ 397215 w 397304"/>
                    <a:gd name="connsiteY5" fmla="*/ 47625 h 101210"/>
                    <a:gd name="connsiteX6" fmla="*/ 349590 w 397304"/>
                    <a:gd name="connsiteY6" fmla="*/ 0 h 10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7304" h="101210">
                      <a:moveTo>
                        <a:pt x="349590" y="0"/>
                      </a:moveTo>
                      <a:lnTo>
                        <a:pt x="47714" y="0"/>
                      </a:lnTo>
                      <a:cubicBezTo>
                        <a:pt x="19766" y="1647"/>
                        <a:pt x="-1556" y="25638"/>
                        <a:pt x="89" y="53585"/>
                      </a:cubicBezTo>
                      <a:cubicBezTo>
                        <a:pt x="1601" y="79237"/>
                        <a:pt x="22064" y="99700"/>
                        <a:pt x="47714" y="101210"/>
                      </a:cubicBezTo>
                      <a:lnTo>
                        <a:pt x="349590" y="101210"/>
                      </a:lnTo>
                      <a:cubicBezTo>
                        <a:pt x="377538" y="99563"/>
                        <a:pt x="398861" y="75572"/>
                        <a:pt x="397215" y="47625"/>
                      </a:cubicBezTo>
                      <a:cubicBezTo>
                        <a:pt x="395703" y="21973"/>
                        <a:pt x="375240" y="1510"/>
                        <a:pt x="349590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5" name="شكل حر: شكل 24">
                  <a:extLst>
                    <a:ext uri="{FF2B5EF4-FFF2-40B4-BE49-F238E27FC236}">
                      <a16:creationId xmlns:a16="http://schemas.microsoft.com/office/drawing/2014/main" xmlns="" id="{DAEFBE98-D4DC-AA88-5BFA-34C2938EBC26}"/>
                    </a:ext>
                  </a:extLst>
                </p:cNvPr>
                <p:cNvSpPr/>
                <p:nvPr/>
              </p:nvSpPr>
              <p:spPr>
                <a:xfrm>
                  <a:off x="5013068" y="4203907"/>
                  <a:ext cx="219083" cy="101210"/>
                </a:xfrm>
                <a:custGeom>
                  <a:avLst/>
                  <a:gdLst>
                    <a:gd name="connsiteX0" fmla="*/ 109630 w 219083"/>
                    <a:gd name="connsiteY0" fmla="*/ 101210 h 101210"/>
                    <a:gd name="connsiteX1" fmla="*/ 219084 w 219083"/>
                    <a:gd name="connsiteY1" fmla="*/ 0 h 101210"/>
                    <a:gd name="connsiteX2" fmla="*/ 0 w 219083"/>
                    <a:gd name="connsiteY2" fmla="*/ 0 h 101210"/>
                    <a:gd name="connsiteX3" fmla="*/ 109630 w 219083"/>
                    <a:gd name="connsiteY3" fmla="*/ 101210 h 10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9083" h="101210">
                      <a:moveTo>
                        <a:pt x="109630" y="101210"/>
                      </a:moveTo>
                      <a:cubicBezTo>
                        <a:pt x="166902" y="101119"/>
                        <a:pt x="214516" y="57090"/>
                        <a:pt x="219084" y="0"/>
                      </a:cubicBezTo>
                      <a:lnTo>
                        <a:pt x="0" y="0"/>
                      </a:lnTo>
                      <a:cubicBezTo>
                        <a:pt x="4654" y="57118"/>
                        <a:pt x="52324" y="101126"/>
                        <a:pt x="109630" y="10121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sp>
            <p:nvSpPr>
              <p:cNvPr id="26" name="شكل حر: شكل 25">
                <a:extLst>
                  <a:ext uri="{FF2B5EF4-FFF2-40B4-BE49-F238E27FC236}">
                    <a16:creationId xmlns:a16="http://schemas.microsoft.com/office/drawing/2014/main" xmlns="" id="{1BACF5C7-11F4-1843-C6CE-D2A6878397AB}"/>
                  </a:ext>
                </a:extLst>
              </p:cNvPr>
              <p:cNvSpPr/>
              <p:nvPr/>
            </p:nvSpPr>
            <p:spPr>
              <a:xfrm>
                <a:off x="4683653" y="3037287"/>
                <a:ext cx="877037" cy="909839"/>
              </a:xfrm>
              <a:custGeom>
                <a:avLst/>
                <a:gdLst>
                  <a:gd name="connsiteX0" fmla="*/ 877037 w 877037"/>
                  <a:gd name="connsiteY0" fmla="*/ 448166 h 909839"/>
                  <a:gd name="connsiteX1" fmla="*/ 877037 w 877037"/>
                  <a:gd name="connsiteY1" fmla="*/ 433081 h 909839"/>
                  <a:gd name="connsiteX2" fmla="*/ 438519 w 877037"/>
                  <a:gd name="connsiteY2" fmla="*/ 0 h 909839"/>
                  <a:gd name="connsiteX3" fmla="*/ 438519 w 877037"/>
                  <a:gd name="connsiteY3" fmla="*/ 0 h 909839"/>
                  <a:gd name="connsiteX4" fmla="*/ 0 w 877037"/>
                  <a:gd name="connsiteY4" fmla="*/ 433081 h 909839"/>
                  <a:gd name="connsiteX5" fmla="*/ 0 w 877037"/>
                  <a:gd name="connsiteY5" fmla="*/ 448166 h 909839"/>
                  <a:gd name="connsiteX6" fmla="*/ 30521 w 877037"/>
                  <a:gd name="connsiteY6" fmla="*/ 599894 h 909839"/>
                  <a:gd name="connsiteX7" fmla="*/ 106648 w 877037"/>
                  <a:gd name="connsiteY7" fmla="*/ 724608 h 909839"/>
                  <a:gd name="connsiteX8" fmla="*/ 209261 w 877037"/>
                  <a:gd name="connsiteY8" fmla="*/ 891246 h 909839"/>
                  <a:gd name="connsiteX9" fmla="*/ 239431 w 877037"/>
                  <a:gd name="connsiteY9" fmla="*/ 909839 h 909839"/>
                  <a:gd name="connsiteX10" fmla="*/ 637606 w 877037"/>
                  <a:gd name="connsiteY10" fmla="*/ 909839 h 909839"/>
                  <a:gd name="connsiteX11" fmla="*/ 667776 w 877037"/>
                  <a:gd name="connsiteY11" fmla="*/ 891246 h 909839"/>
                  <a:gd name="connsiteX12" fmla="*/ 770390 w 877037"/>
                  <a:gd name="connsiteY12" fmla="*/ 724608 h 909839"/>
                  <a:gd name="connsiteX13" fmla="*/ 846517 w 877037"/>
                  <a:gd name="connsiteY13" fmla="*/ 599894 h 909839"/>
                  <a:gd name="connsiteX14" fmla="*/ 877037 w 877037"/>
                  <a:gd name="connsiteY14" fmla="*/ 448166 h 909839"/>
                  <a:gd name="connsiteX15" fmla="*/ 776003 w 877037"/>
                  <a:gd name="connsiteY15" fmla="*/ 446588 h 909839"/>
                  <a:gd name="connsiteX16" fmla="*/ 752674 w 877037"/>
                  <a:gd name="connsiteY16" fmla="*/ 564461 h 909839"/>
                  <a:gd name="connsiteX17" fmla="*/ 695842 w 877037"/>
                  <a:gd name="connsiteY17" fmla="*/ 657077 h 909839"/>
                  <a:gd name="connsiteX18" fmla="*/ 596386 w 877037"/>
                  <a:gd name="connsiteY18" fmla="*/ 808278 h 909839"/>
                  <a:gd name="connsiteX19" fmla="*/ 280652 w 877037"/>
                  <a:gd name="connsiteY19" fmla="*/ 808278 h 909839"/>
                  <a:gd name="connsiteX20" fmla="*/ 182073 w 877037"/>
                  <a:gd name="connsiteY20" fmla="*/ 656550 h 909839"/>
                  <a:gd name="connsiteX21" fmla="*/ 125241 w 877037"/>
                  <a:gd name="connsiteY21" fmla="*/ 563935 h 909839"/>
                  <a:gd name="connsiteX22" fmla="*/ 101035 w 877037"/>
                  <a:gd name="connsiteY22" fmla="*/ 446061 h 909839"/>
                  <a:gd name="connsiteX23" fmla="*/ 101035 w 877037"/>
                  <a:gd name="connsiteY23" fmla="*/ 433432 h 909839"/>
                  <a:gd name="connsiteX24" fmla="*/ 437993 w 877037"/>
                  <a:gd name="connsiteY24" fmla="*/ 100158 h 909839"/>
                  <a:gd name="connsiteX25" fmla="*/ 437993 w 877037"/>
                  <a:gd name="connsiteY25" fmla="*/ 100158 h 909839"/>
                  <a:gd name="connsiteX26" fmla="*/ 774950 w 877037"/>
                  <a:gd name="connsiteY26" fmla="*/ 433432 h 909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77037" h="909839">
                    <a:moveTo>
                      <a:pt x="877037" y="448166"/>
                    </a:moveTo>
                    <a:lnTo>
                      <a:pt x="877037" y="433081"/>
                    </a:lnTo>
                    <a:cubicBezTo>
                      <a:pt x="872568" y="193657"/>
                      <a:pt x="677980" y="1480"/>
                      <a:pt x="438519" y="0"/>
                    </a:cubicBezTo>
                    <a:lnTo>
                      <a:pt x="438519" y="0"/>
                    </a:lnTo>
                    <a:cubicBezTo>
                      <a:pt x="199058" y="1480"/>
                      <a:pt x="4469" y="193657"/>
                      <a:pt x="0" y="433081"/>
                    </a:cubicBezTo>
                    <a:lnTo>
                      <a:pt x="0" y="448166"/>
                    </a:lnTo>
                    <a:cubicBezTo>
                      <a:pt x="1603" y="500094"/>
                      <a:pt x="11921" y="551385"/>
                      <a:pt x="30521" y="599894"/>
                    </a:cubicBezTo>
                    <a:cubicBezTo>
                      <a:pt x="48274" y="645663"/>
                      <a:pt x="74054" y="687897"/>
                      <a:pt x="106648" y="724608"/>
                    </a:cubicBezTo>
                    <a:cubicBezTo>
                      <a:pt x="146816" y="768285"/>
                      <a:pt x="190668" y="853358"/>
                      <a:pt x="209261" y="891246"/>
                    </a:cubicBezTo>
                    <a:cubicBezTo>
                      <a:pt x="214948" y="902691"/>
                      <a:pt x="226651" y="909902"/>
                      <a:pt x="239431" y="909839"/>
                    </a:cubicBezTo>
                    <a:lnTo>
                      <a:pt x="637606" y="909839"/>
                    </a:lnTo>
                    <a:cubicBezTo>
                      <a:pt x="650386" y="909902"/>
                      <a:pt x="662090" y="902691"/>
                      <a:pt x="667776" y="891246"/>
                    </a:cubicBezTo>
                    <a:cubicBezTo>
                      <a:pt x="686370" y="853358"/>
                      <a:pt x="730221" y="768460"/>
                      <a:pt x="770390" y="724608"/>
                    </a:cubicBezTo>
                    <a:cubicBezTo>
                      <a:pt x="802984" y="687897"/>
                      <a:pt x="828764" y="645663"/>
                      <a:pt x="846517" y="599894"/>
                    </a:cubicBezTo>
                    <a:cubicBezTo>
                      <a:pt x="865117" y="551385"/>
                      <a:pt x="875434" y="500094"/>
                      <a:pt x="877037" y="448166"/>
                    </a:cubicBezTo>
                    <a:close/>
                    <a:moveTo>
                      <a:pt x="776003" y="446588"/>
                    </a:moveTo>
                    <a:cubicBezTo>
                      <a:pt x="774756" y="486894"/>
                      <a:pt x="766875" y="526719"/>
                      <a:pt x="752674" y="564461"/>
                    </a:cubicBezTo>
                    <a:cubicBezTo>
                      <a:pt x="739355" y="598450"/>
                      <a:pt x="720113" y="629808"/>
                      <a:pt x="695842" y="657077"/>
                    </a:cubicBezTo>
                    <a:cubicBezTo>
                      <a:pt x="656906" y="703426"/>
                      <a:pt x="623526" y="754172"/>
                      <a:pt x="596386" y="808278"/>
                    </a:cubicBezTo>
                    <a:lnTo>
                      <a:pt x="280652" y="808278"/>
                    </a:lnTo>
                    <a:cubicBezTo>
                      <a:pt x="253822" y="754031"/>
                      <a:pt x="220736" y="703109"/>
                      <a:pt x="182073" y="656550"/>
                    </a:cubicBezTo>
                    <a:cubicBezTo>
                      <a:pt x="157802" y="629281"/>
                      <a:pt x="138560" y="597924"/>
                      <a:pt x="125241" y="563935"/>
                    </a:cubicBezTo>
                    <a:cubicBezTo>
                      <a:pt x="110742" y="526244"/>
                      <a:pt x="102563" y="486417"/>
                      <a:pt x="101035" y="446061"/>
                    </a:cubicBezTo>
                    <a:lnTo>
                      <a:pt x="101035" y="433432"/>
                    </a:lnTo>
                    <a:cubicBezTo>
                      <a:pt x="104176" y="249254"/>
                      <a:pt x="253790" y="101275"/>
                      <a:pt x="437993" y="100158"/>
                    </a:cubicBezTo>
                    <a:lnTo>
                      <a:pt x="437993" y="100158"/>
                    </a:lnTo>
                    <a:cubicBezTo>
                      <a:pt x="622195" y="101275"/>
                      <a:pt x="771809" y="249254"/>
                      <a:pt x="774950" y="433432"/>
                    </a:cubicBezTo>
                    <a:close/>
                  </a:path>
                </a:pathLst>
              </a:custGeom>
              <a:solidFill>
                <a:srgbClr val="FFC000"/>
              </a:solidFill>
              <a:ln w="1746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7" name="شكل حر: شكل 26">
                <a:extLst>
                  <a:ext uri="{FF2B5EF4-FFF2-40B4-BE49-F238E27FC236}">
                    <a16:creationId xmlns:a16="http://schemas.microsoft.com/office/drawing/2014/main" xmlns="" id="{5CB4E8B3-C326-FDA2-8FE4-3CB2C42F96E7}"/>
                  </a:ext>
                </a:extLst>
              </p:cNvPr>
              <p:cNvSpPr/>
              <p:nvPr/>
            </p:nvSpPr>
            <p:spPr>
              <a:xfrm>
                <a:off x="5090949" y="2775580"/>
                <a:ext cx="70163" cy="192948"/>
              </a:xfrm>
              <a:custGeom>
                <a:avLst/>
                <a:gdLst>
                  <a:gd name="connsiteX0" fmla="*/ 35082 w 70163"/>
                  <a:gd name="connsiteY0" fmla="*/ 192948 h 192948"/>
                  <a:gd name="connsiteX1" fmla="*/ 70163 w 70163"/>
                  <a:gd name="connsiteY1" fmla="*/ 157867 h 192948"/>
                  <a:gd name="connsiteX2" fmla="*/ 70163 w 70163"/>
                  <a:gd name="connsiteY2" fmla="*/ 35082 h 192948"/>
                  <a:gd name="connsiteX3" fmla="*/ 35082 w 70163"/>
                  <a:gd name="connsiteY3" fmla="*/ 0 h 192948"/>
                  <a:gd name="connsiteX4" fmla="*/ 0 w 70163"/>
                  <a:gd name="connsiteY4" fmla="*/ 35082 h 192948"/>
                  <a:gd name="connsiteX5" fmla="*/ 0 w 70163"/>
                  <a:gd name="connsiteY5" fmla="*/ 157867 h 192948"/>
                  <a:gd name="connsiteX6" fmla="*/ 35082 w 70163"/>
                  <a:gd name="connsiteY6" fmla="*/ 192948 h 192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63" h="192948">
                    <a:moveTo>
                      <a:pt x="35082" y="192948"/>
                    </a:moveTo>
                    <a:cubicBezTo>
                      <a:pt x="54457" y="192948"/>
                      <a:pt x="70163" y="177242"/>
                      <a:pt x="70163" y="157867"/>
                    </a:cubicBezTo>
                    <a:lnTo>
                      <a:pt x="70163" y="35082"/>
                    </a:lnTo>
                    <a:cubicBezTo>
                      <a:pt x="70163" y="15707"/>
                      <a:pt x="54457" y="0"/>
                      <a:pt x="35082" y="0"/>
                    </a:cubicBezTo>
                    <a:cubicBezTo>
                      <a:pt x="15706" y="0"/>
                      <a:pt x="0" y="15707"/>
                      <a:pt x="0" y="35082"/>
                    </a:cubicBezTo>
                    <a:lnTo>
                      <a:pt x="0" y="157867"/>
                    </a:lnTo>
                    <a:cubicBezTo>
                      <a:pt x="0" y="177242"/>
                      <a:pt x="15706" y="192948"/>
                      <a:pt x="35082" y="1929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1746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" name="شكل حر: شكل 27">
                <a:extLst>
                  <a:ext uri="{FF2B5EF4-FFF2-40B4-BE49-F238E27FC236}">
                    <a16:creationId xmlns:a16="http://schemas.microsoft.com/office/drawing/2014/main" xmlns="" id="{442327C0-E6C9-8719-9294-CD155DF57F20}"/>
                  </a:ext>
                </a:extLst>
              </p:cNvPr>
              <p:cNvSpPr/>
              <p:nvPr/>
            </p:nvSpPr>
            <p:spPr>
              <a:xfrm>
                <a:off x="4613835" y="2977025"/>
                <a:ext cx="155619" cy="155886"/>
              </a:xfrm>
              <a:custGeom>
                <a:avLst/>
                <a:gdLst>
                  <a:gd name="connsiteX0" fmla="*/ 95953 w 155619"/>
                  <a:gd name="connsiteY0" fmla="*/ 145686 h 155886"/>
                  <a:gd name="connsiteX1" fmla="*/ 145418 w 155619"/>
                  <a:gd name="connsiteY1" fmla="*/ 145686 h 155886"/>
                  <a:gd name="connsiteX2" fmla="*/ 145418 w 155619"/>
                  <a:gd name="connsiteY2" fmla="*/ 96221 h 155886"/>
                  <a:gd name="connsiteX3" fmla="*/ 58592 w 155619"/>
                  <a:gd name="connsiteY3" fmla="*/ 9043 h 155886"/>
                  <a:gd name="connsiteX4" fmla="*/ 9043 w 155619"/>
                  <a:gd name="connsiteY4" fmla="*/ 11571 h 155886"/>
                  <a:gd name="connsiteX5" fmla="*/ 9127 w 155619"/>
                  <a:gd name="connsiteY5" fmla="*/ 58684 h 15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619" h="155886">
                    <a:moveTo>
                      <a:pt x="95953" y="145686"/>
                    </a:moveTo>
                    <a:cubicBezTo>
                      <a:pt x="109637" y="159287"/>
                      <a:pt x="131735" y="159287"/>
                      <a:pt x="145418" y="145686"/>
                    </a:cubicBezTo>
                    <a:cubicBezTo>
                      <a:pt x="159019" y="132002"/>
                      <a:pt x="159019" y="109904"/>
                      <a:pt x="145418" y="96221"/>
                    </a:cubicBezTo>
                    <a:lnTo>
                      <a:pt x="58592" y="9043"/>
                    </a:lnTo>
                    <a:cubicBezTo>
                      <a:pt x="44212" y="-3940"/>
                      <a:pt x="22028" y="-2809"/>
                      <a:pt x="9043" y="11571"/>
                    </a:cubicBezTo>
                    <a:cubicBezTo>
                      <a:pt x="-3047" y="24962"/>
                      <a:pt x="-3010" y="45337"/>
                      <a:pt x="9127" y="58684"/>
                    </a:cubicBezTo>
                    <a:close/>
                  </a:path>
                </a:pathLst>
              </a:custGeom>
              <a:solidFill>
                <a:srgbClr val="FFC000"/>
              </a:solidFill>
              <a:ln w="1746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" name="شكل حر: شكل 28">
                <a:extLst>
                  <a:ext uri="{FF2B5EF4-FFF2-40B4-BE49-F238E27FC236}">
                    <a16:creationId xmlns:a16="http://schemas.microsoft.com/office/drawing/2014/main" xmlns="" id="{52A5BC49-6727-9A8C-3894-07EEB35D3D7A}"/>
                  </a:ext>
                </a:extLst>
              </p:cNvPr>
              <p:cNvSpPr/>
              <p:nvPr/>
            </p:nvSpPr>
            <p:spPr>
              <a:xfrm>
                <a:off x="5482256" y="2986127"/>
                <a:ext cx="153959" cy="153634"/>
              </a:xfrm>
              <a:custGeom>
                <a:avLst/>
                <a:gdLst>
                  <a:gd name="connsiteX0" fmla="*/ 35810 w 153959"/>
                  <a:gd name="connsiteY0" fmla="*/ 153598 h 153634"/>
                  <a:gd name="connsiteX1" fmla="*/ 60718 w 153959"/>
                  <a:gd name="connsiteY1" fmla="*/ 143249 h 153634"/>
                  <a:gd name="connsiteX2" fmla="*/ 147369 w 153959"/>
                  <a:gd name="connsiteY2" fmla="*/ 55546 h 153634"/>
                  <a:gd name="connsiteX3" fmla="*/ 139339 w 153959"/>
                  <a:gd name="connsiteY3" fmla="*/ 6588 h 153634"/>
                  <a:gd name="connsiteX4" fmla="*/ 97905 w 153959"/>
                  <a:gd name="connsiteY4" fmla="*/ 6958 h 153634"/>
                  <a:gd name="connsiteX5" fmla="*/ 10201 w 153959"/>
                  <a:gd name="connsiteY5" fmla="*/ 94661 h 153634"/>
                  <a:gd name="connsiteX6" fmla="*/ 10201 w 153959"/>
                  <a:gd name="connsiteY6" fmla="*/ 144126 h 153634"/>
                  <a:gd name="connsiteX7" fmla="*/ 35810 w 153959"/>
                  <a:gd name="connsiteY7" fmla="*/ 153598 h 1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959" h="153634">
                    <a:moveTo>
                      <a:pt x="35810" y="153598"/>
                    </a:moveTo>
                    <a:cubicBezTo>
                      <a:pt x="45160" y="153605"/>
                      <a:pt x="54126" y="149880"/>
                      <a:pt x="60718" y="143249"/>
                    </a:cubicBezTo>
                    <a:lnTo>
                      <a:pt x="147369" y="55546"/>
                    </a:lnTo>
                    <a:cubicBezTo>
                      <a:pt x="158671" y="39808"/>
                      <a:pt x="155077" y="17889"/>
                      <a:pt x="139339" y="6588"/>
                    </a:cubicBezTo>
                    <a:cubicBezTo>
                      <a:pt x="126922" y="-2330"/>
                      <a:pt x="110160" y="-2181"/>
                      <a:pt x="97905" y="6958"/>
                    </a:cubicBezTo>
                    <a:lnTo>
                      <a:pt x="10201" y="94661"/>
                    </a:lnTo>
                    <a:cubicBezTo>
                      <a:pt x="-3400" y="108345"/>
                      <a:pt x="-3400" y="130443"/>
                      <a:pt x="10201" y="144126"/>
                    </a:cubicBezTo>
                    <a:cubicBezTo>
                      <a:pt x="17108" y="150613"/>
                      <a:pt x="26345" y="154030"/>
                      <a:pt x="35810" y="153598"/>
                    </a:cubicBezTo>
                    <a:close/>
                  </a:path>
                </a:pathLst>
              </a:custGeom>
              <a:solidFill>
                <a:srgbClr val="FFC000"/>
              </a:solidFill>
              <a:ln w="1746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0" name="شكل حر: شكل 29">
                <a:extLst>
                  <a:ext uri="{FF2B5EF4-FFF2-40B4-BE49-F238E27FC236}">
                    <a16:creationId xmlns:a16="http://schemas.microsoft.com/office/drawing/2014/main" xmlns="" id="{E6B6FC4E-9B43-BD95-8FC8-77D0BBC64981}"/>
                  </a:ext>
                </a:extLst>
              </p:cNvPr>
              <p:cNvSpPr/>
              <p:nvPr/>
            </p:nvSpPr>
            <p:spPr>
              <a:xfrm>
                <a:off x="4423348" y="3433358"/>
                <a:ext cx="192948" cy="70163"/>
              </a:xfrm>
              <a:custGeom>
                <a:avLst/>
                <a:gdLst>
                  <a:gd name="connsiteX0" fmla="*/ 157867 w 192948"/>
                  <a:gd name="connsiteY0" fmla="*/ 0 h 70163"/>
                  <a:gd name="connsiteX1" fmla="*/ 35082 w 192948"/>
                  <a:gd name="connsiteY1" fmla="*/ 0 h 70163"/>
                  <a:gd name="connsiteX2" fmla="*/ 0 w 192948"/>
                  <a:gd name="connsiteY2" fmla="*/ 35082 h 70163"/>
                  <a:gd name="connsiteX3" fmla="*/ 35082 w 192948"/>
                  <a:gd name="connsiteY3" fmla="*/ 70163 h 70163"/>
                  <a:gd name="connsiteX4" fmla="*/ 157867 w 192948"/>
                  <a:gd name="connsiteY4" fmla="*/ 70163 h 70163"/>
                  <a:gd name="connsiteX5" fmla="*/ 192948 w 192948"/>
                  <a:gd name="connsiteY5" fmla="*/ 35082 h 70163"/>
                  <a:gd name="connsiteX6" fmla="*/ 157867 w 192948"/>
                  <a:gd name="connsiteY6" fmla="*/ 0 h 70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948" h="70163">
                    <a:moveTo>
                      <a:pt x="157867" y="0"/>
                    </a:moveTo>
                    <a:lnTo>
                      <a:pt x="35082" y="0"/>
                    </a:lnTo>
                    <a:cubicBezTo>
                      <a:pt x="15707" y="0"/>
                      <a:pt x="0" y="15706"/>
                      <a:pt x="0" y="35082"/>
                    </a:cubicBezTo>
                    <a:cubicBezTo>
                      <a:pt x="0" y="54457"/>
                      <a:pt x="15707" y="70163"/>
                      <a:pt x="35082" y="70163"/>
                    </a:cubicBezTo>
                    <a:lnTo>
                      <a:pt x="157867" y="70163"/>
                    </a:lnTo>
                    <a:cubicBezTo>
                      <a:pt x="177242" y="70163"/>
                      <a:pt x="192948" y="54457"/>
                      <a:pt x="192948" y="35082"/>
                    </a:cubicBezTo>
                    <a:cubicBezTo>
                      <a:pt x="192948" y="15706"/>
                      <a:pt x="177242" y="0"/>
                      <a:pt x="15786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1746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" name="شكل حر: شكل 30">
                <a:extLst>
                  <a:ext uri="{FF2B5EF4-FFF2-40B4-BE49-F238E27FC236}">
                    <a16:creationId xmlns:a16="http://schemas.microsoft.com/office/drawing/2014/main" xmlns="" id="{F84D22D9-2C1F-4CA1-D522-4FAF2B3E0DC1}"/>
                  </a:ext>
                </a:extLst>
              </p:cNvPr>
              <p:cNvSpPr/>
              <p:nvPr/>
            </p:nvSpPr>
            <p:spPr>
              <a:xfrm>
                <a:off x="4610698" y="3804504"/>
                <a:ext cx="156991" cy="157867"/>
              </a:xfrm>
              <a:custGeom>
                <a:avLst/>
                <a:gdLst>
                  <a:gd name="connsiteX0" fmla="*/ 99090 w 156991"/>
                  <a:gd name="connsiteY0" fmla="*/ 8435 h 157867"/>
                  <a:gd name="connsiteX1" fmla="*/ 12264 w 156991"/>
                  <a:gd name="connsiteY1" fmla="*/ 96139 h 157867"/>
                  <a:gd name="connsiteX2" fmla="*/ 8436 w 156991"/>
                  <a:gd name="connsiteY2" fmla="*/ 145604 h 157867"/>
                  <a:gd name="connsiteX3" fmla="*/ 57901 w 156991"/>
                  <a:gd name="connsiteY3" fmla="*/ 149431 h 157867"/>
                  <a:gd name="connsiteX4" fmla="*/ 61729 w 156991"/>
                  <a:gd name="connsiteY4" fmla="*/ 145604 h 157867"/>
                  <a:gd name="connsiteX5" fmla="*/ 148555 w 156991"/>
                  <a:gd name="connsiteY5" fmla="*/ 57900 h 157867"/>
                  <a:gd name="connsiteX6" fmla="*/ 144728 w 156991"/>
                  <a:gd name="connsiteY6" fmla="*/ 8435 h 157867"/>
                  <a:gd name="connsiteX7" fmla="*/ 99090 w 156991"/>
                  <a:gd name="connsiteY7" fmla="*/ 8435 h 15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991" h="157867">
                    <a:moveTo>
                      <a:pt x="99090" y="8435"/>
                    </a:moveTo>
                    <a:lnTo>
                      <a:pt x="12264" y="96139"/>
                    </a:lnTo>
                    <a:cubicBezTo>
                      <a:pt x="-2453" y="108742"/>
                      <a:pt x="-4167" y="130887"/>
                      <a:pt x="8436" y="145604"/>
                    </a:cubicBezTo>
                    <a:cubicBezTo>
                      <a:pt x="21039" y="160321"/>
                      <a:pt x="43186" y="162033"/>
                      <a:pt x="57901" y="149431"/>
                    </a:cubicBezTo>
                    <a:cubicBezTo>
                      <a:pt x="59275" y="148256"/>
                      <a:pt x="60553" y="146976"/>
                      <a:pt x="61729" y="145604"/>
                    </a:cubicBezTo>
                    <a:lnTo>
                      <a:pt x="148555" y="57900"/>
                    </a:lnTo>
                    <a:cubicBezTo>
                      <a:pt x="161158" y="43184"/>
                      <a:pt x="159445" y="21038"/>
                      <a:pt x="144728" y="8435"/>
                    </a:cubicBezTo>
                    <a:cubicBezTo>
                      <a:pt x="131595" y="-2812"/>
                      <a:pt x="112225" y="-2812"/>
                      <a:pt x="99090" y="8435"/>
                    </a:cubicBezTo>
                    <a:close/>
                  </a:path>
                </a:pathLst>
              </a:custGeom>
              <a:solidFill>
                <a:srgbClr val="FFC000"/>
              </a:solidFill>
              <a:ln w="1746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" name="شكل حر: شكل 31">
                <a:extLst>
                  <a:ext uri="{FF2B5EF4-FFF2-40B4-BE49-F238E27FC236}">
                    <a16:creationId xmlns:a16="http://schemas.microsoft.com/office/drawing/2014/main" xmlns="" id="{2360702F-3E54-0AF6-AB2B-65CF37A84B41}"/>
                  </a:ext>
                </a:extLst>
              </p:cNvPr>
              <p:cNvSpPr/>
              <p:nvPr/>
            </p:nvSpPr>
            <p:spPr>
              <a:xfrm>
                <a:off x="5481854" y="3794703"/>
                <a:ext cx="161220" cy="161368"/>
              </a:xfrm>
              <a:custGeom>
                <a:avLst/>
                <a:gdLst>
                  <a:gd name="connsiteX0" fmla="*/ 61120 w 161220"/>
                  <a:gd name="connsiteY0" fmla="*/ 11571 h 161368"/>
                  <a:gd name="connsiteX1" fmla="*/ 11571 w 161220"/>
                  <a:gd name="connsiteY1" fmla="*/ 9043 h 161368"/>
                  <a:gd name="connsiteX2" fmla="*/ 9043 w 161220"/>
                  <a:gd name="connsiteY2" fmla="*/ 58592 h 161368"/>
                  <a:gd name="connsiteX3" fmla="*/ 11480 w 161220"/>
                  <a:gd name="connsiteY3" fmla="*/ 61036 h 161368"/>
                  <a:gd name="connsiteX4" fmla="*/ 99183 w 161220"/>
                  <a:gd name="connsiteY4" fmla="*/ 148740 h 161368"/>
                  <a:gd name="connsiteX5" fmla="*/ 148592 w 161220"/>
                  <a:gd name="connsiteY5" fmla="*/ 153241 h 161368"/>
                  <a:gd name="connsiteX6" fmla="*/ 153093 w 161220"/>
                  <a:gd name="connsiteY6" fmla="*/ 103834 h 161368"/>
                  <a:gd name="connsiteX7" fmla="*/ 147421 w 161220"/>
                  <a:gd name="connsiteY7" fmla="*/ 98398 h 16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1220" h="161368">
                    <a:moveTo>
                      <a:pt x="61120" y="11571"/>
                    </a:moveTo>
                    <a:cubicBezTo>
                      <a:pt x="48136" y="-2809"/>
                      <a:pt x="25953" y="-3940"/>
                      <a:pt x="11571" y="9043"/>
                    </a:cubicBezTo>
                    <a:cubicBezTo>
                      <a:pt x="-2809" y="22027"/>
                      <a:pt x="-3940" y="44211"/>
                      <a:pt x="9043" y="58592"/>
                    </a:cubicBezTo>
                    <a:cubicBezTo>
                      <a:pt x="9815" y="59445"/>
                      <a:pt x="10629" y="60262"/>
                      <a:pt x="11480" y="61036"/>
                    </a:cubicBezTo>
                    <a:lnTo>
                      <a:pt x="99183" y="148740"/>
                    </a:lnTo>
                    <a:cubicBezTo>
                      <a:pt x="111585" y="163627"/>
                      <a:pt x="133705" y="165642"/>
                      <a:pt x="148592" y="153241"/>
                    </a:cubicBezTo>
                    <a:cubicBezTo>
                      <a:pt x="163479" y="140841"/>
                      <a:pt x="165493" y="118720"/>
                      <a:pt x="153093" y="103834"/>
                    </a:cubicBezTo>
                    <a:cubicBezTo>
                      <a:pt x="151411" y="101815"/>
                      <a:pt x="149510" y="99992"/>
                      <a:pt x="147421" y="98398"/>
                    </a:cubicBezTo>
                    <a:close/>
                  </a:path>
                </a:pathLst>
              </a:custGeom>
              <a:solidFill>
                <a:srgbClr val="FFC000"/>
              </a:solidFill>
              <a:ln w="1746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3" name="شكل حر: شكل 32">
                <a:extLst>
                  <a:ext uri="{FF2B5EF4-FFF2-40B4-BE49-F238E27FC236}">
                    <a16:creationId xmlns:a16="http://schemas.microsoft.com/office/drawing/2014/main" xmlns="" id="{B0882806-9C73-2FE2-FB22-5983F26EDDD5}"/>
                  </a:ext>
                </a:extLst>
              </p:cNvPr>
              <p:cNvSpPr/>
              <p:nvPr/>
            </p:nvSpPr>
            <p:spPr>
              <a:xfrm>
                <a:off x="5629275" y="3432130"/>
                <a:ext cx="192948" cy="70163"/>
              </a:xfrm>
              <a:custGeom>
                <a:avLst/>
                <a:gdLst>
                  <a:gd name="connsiteX0" fmla="*/ 157867 w 192948"/>
                  <a:gd name="connsiteY0" fmla="*/ 0 h 70163"/>
                  <a:gd name="connsiteX1" fmla="*/ 35082 w 192948"/>
                  <a:gd name="connsiteY1" fmla="*/ 0 h 70163"/>
                  <a:gd name="connsiteX2" fmla="*/ 0 w 192948"/>
                  <a:gd name="connsiteY2" fmla="*/ 35082 h 70163"/>
                  <a:gd name="connsiteX3" fmla="*/ 35082 w 192948"/>
                  <a:gd name="connsiteY3" fmla="*/ 70163 h 70163"/>
                  <a:gd name="connsiteX4" fmla="*/ 157867 w 192948"/>
                  <a:gd name="connsiteY4" fmla="*/ 70163 h 70163"/>
                  <a:gd name="connsiteX5" fmla="*/ 192948 w 192948"/>
                  <a:gd name="connsiteY5" fmla="*/ 35082 h 70163"/>
                  <a:gd name="connsiteX6" fmla="*/ 157867 w 192948"/>
                  <a:gd name="connsiteY6" fmla="*/ 0 h 70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948" h="70163">
                    <a:moveTo>
                      <a:pt x="157867" y="0"/>
                    </a:moveTo>
                    <a:lnTo>
                      <a:pt x="35082" y="0"/>
                    </a:lnTo>
                    <a:cubicBezTo>
                      <a:pt x="15706" y="0"/>
                      <a:pt x="0" y="15706"/>
                      <a:pt x="0" y="35082"/>
                    </a:cubicBezTo>
                    <a:cubicBezTo>
                      <a:pt x="0" y="54457"/>
                      <a:pt x="15706" y="70163"/>
                      <a:pt x="35082" y="70163"/>
                    </a:cubicBezTo>
                    <a:lnTo>
                      <a:pt x="157867" y="70163"/>
                    </a:lnTo>
                    <a:cubicBezTo>
                      <a:pt x="177242" y="70163"/>
                      <a:pt x="192948" y="54457"/>
                      <a:pt x="192948" y="35082"/>
                    </a:cubicBezTo>
                    <a:cubicBezTo>
                      <a:pt x="192948" y="15706"/>
                      <a:pt x="177242" y="0"/>
                      <a:pt x="15786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1746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</p:grpSp>
      <p:sp>
        <p:nvSpPr>
          <p:cNvPr id="37" name="TextBox 3">
            <a:extLst>
              <a:ext uri="{FF2B5EF4-FFF2-40B4-BE49-F238E27FC236}">
                <a16:creationId xmlns:a16="http://schemas.microsoft.com/office/drawing/2014/main" xmlns="" id="{9251C529-0EEE-6D93-4675-E2F14D48A2A6}"/>
              </a:ext>
            </a:extLst>
          </p:cNvPr>
          <p:cNvSpPr txBox="1"/>
          <p:nvPr/>
        </p:nvSpPr>
        <p:spPr>
          <a:xfrm>
            <a:off x="671128" y="2774098"/>
            <a:ext cx="1011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1-</a:t>
            </a:r>
            <a:r>
              <a:rPr lang="en-US" sz="24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ln w="0"/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 you know where the main post office is ?</a:t>
            </a:r>
            <a:endParaRPr lang="en-US" sz="2400" dirty="0">
              <a:ln w="0"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xmlns="" id="{66FC01A0-FD0F-2609-FF36-A7F5A13A6663}"/>
              </a:ext>
            </a:extLst>
          </p:cNvPr>
          <p:cNvSpPr txBox="1"/>
          <p:nvPr/>
        </p:nvSpPr>
        <p:spPr>
          <a:xfrm>
            <a:off x="671128" y="3232087"/>
            <a:ext cx="1011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2-</a:t>
            </a:r>
            <a:r>
              <a:rPr lang="en-US" sz="24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ln w="0"/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 you know how often the buses come ?</a:t>
            </a:r>
            <a:endParaRPr lang="en-US" sz="2400" dirty="0">
              <a:ln w="0"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xmlns="" id="{F1679799-E4DE-046F-1FDE-0171FA447DE1}"/>
              </a:ext>
            </a:extLst>
          </p:cNvPr>
          <p:cNvSpPr txBox="1"/>
          <p:nvPr/>
        </p:nvSpPr>
        <p:spPr>
          <a:xfrm>
            <a:off x="671128" y="3690076"/>
            <a:ext cx="1011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3-</a:t>
            </a:r>
            <a:r>
              <a:rPr lang="en-US" sz="24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ln w="0"/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 you know what time the bank opens ?</a:t>
            </a:r>
            <a:endParaRPr lang="en-US" sz="2400" dirty="0">
              <a:ln w="0"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xmlns="" id="{B5E6E430-3109-8B95-74BB-567BC3A255B9}"/>
              </a:ext>
            </a:extLst>
          </p:cNvPr>
          <p:cNvSpPr txBox="1"/>
          <p:nvPr/>
        </p:nvSpPr>
        <p:spPr>
          <a:xfrm>
            <a:off x="671128" y="4148065"/>
            <a:ext cx="1011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4-</a:t>
            </a:r>
            <a:r>
              <a:rPr lang="en-US" sz="24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ln w="0"/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Could you tell me where the nearest pharmacy is ?</a:t>
            </a:r>
            <a:endParaRPr lang="en-US" sz="2400" dirty="0">
              <a:ln w="0"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1" name="TextBox 7">
            <a:extLst>
              <a:ext uri="{FF2B5EF4-FFF2-40B4-BE49-F238E27FC236}">
                <a16:creationId xmlns:a16="http://schemas.microsoft.com/office/drawing/2014/main" xmlns="" id="{545F4C8D-D028-EC5A-A698-EDC63EF62B5B}"/>
              </a:ext>
            </a:extLst>
          </p:cNvPr>
          <p:cNvSpPr txBox="1"/>
          <p:nvPr/>
        </p:nvSpPr>
        <p:spPr>
          <a:xfrm>
            <a:off x="671128" y="4606054"/>
            <a:ext cx="1011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5-</a:t>
            </a:r>
            <a:r>
              <a:rPr lang="en-US" sz="24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ln w="0"/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 you know when the gas station closes ?</a:t>
            </a:r>
            <a:endParaRPr lang="en-US" sz="2400" dirty="0">
              <a:ln w="0"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2" name="TextBox 8">
            <a:extLst>
              <a:ext uri="{FF2B5EF4-FFF2-40B4-BE49-F238E27FC236}">
                <a16:creationId xmlns:a16="http://schemas.microsoft.com/office/drawing/2014/main" xmlns="" id="{960A3DA5-DE9C-47C4-CCF4-3D2B4F2F3DCA}"/>
              </a:ext>
            </a:extLst>
          </p:cNvPr>
          <p:cNvSpPr txBox="1"/>
          <p:nvPr/>
        </p:nvSpPr>
        <p:spPr>
          <a:xfrm>
            <a:off x="671128" y="5064043"/>
            <a:ext cx="1011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6-</a:t>
            </a:r>
            <a:r>
              <a:rPr lang="en-US" sz="24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ln w="0"/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Could you tell me the name of the highway to town ?</a:t>
            </a:r>
            <a:endParaRPr lang="en-US" sz="2400" dirty="0">
              <a:ln w="0"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7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  <p:bldP spid="38" grpId="0" build="p"/>
      <p:bldP spid="39" grpId="0" build="p"/>
      <p:bldP spid="40" grpId="0" build="p"/>
      <p:bldP spid="41" grpId="0" build="p"/>
      <p:bldP spid="4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8AF44A8A-E822-8453-9873-79489DCAAAA1}"/>
              </a:ext>
            </a:extLst>
          </p:cNvPr>
          <p:cNvSpPr/>
          <p:nvPr/>
        </p:nvSpPr>
        <p:spPr>
          <a:xfrm rot="20709520">
            <a:off x="2499577" y="1617196"/>
            <a:ext cx="7192846" cy="3238328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 rot="21411937">
            <a:off x="2887816" y="1801976"/>
            <a:ext cx="6592836" cy="3238328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</a:p>
          <a:p>
            <a:pPr algn="ctr"/>
            <a:r>
              <a:rPr lang="en-US" sz="4000" b="1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Expressing Disagreement</a:t>
            </a:r>
            <a:endParaRPr lang="ar-SA" sz="4000" b="1" i="0" u="none" strike="noStrike" baseline="0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n-US" sz="6000" b="1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611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C526F5A6-6D0D-BDE8-7E84-05D052AC827F}"/>
              </a:ext>
            </a:extLst>
          </p:cNvPr>
          <p:cNvSpPr txBox="1"/>
          <p:nvPr/>
        </p:nvSpPr>
        <p:spPr>
          <a:xfrm>
            <a:off x="202914" y="2307423"/>
            <a:ext cx="65163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u="none" strike="noStrike" baseline="0" dirty="0">
                <a:latin typeface="ProximaNova-Light"/>
              </a:rPr>
              <a:t>A</a:t>
            </a:r>
            <a:r>
              <a:rPr lang="en-US" sz="3200" b="0" i="0" u="none" strike="noStrike" baseline="0" dirty="0">
                <a:solidFill>
                  <a:srgbClr val="C00000"/>
                </a:solidFill>
                <a:latin typeface="ProximaNova-Light"/>
              </a:rPr>
              <a:t>: </a:t>
            </a:r>
            <a:r>
              <a:rPr lang="en-US" sz="3200" b="1" i="0" u="none" strike="noStrike" baseline="0" dirty="0">
                <a:solidFill>
                  <a:srgbClr val="C00000"/>
                </a:solidFill>
                <a:latin typeface="ProximaNova-Bold"/>
              </a:rPr>
              <a:t>I didn’t </a:t>
            </a:r>
            <a:r>
              <a:rPr lang="en-US" sz="3200" b="0" i="0" u="none" strike="noStrike" baseline="0" dirty="0">
                <a:latin typeface="ProximaNova-Light"/>
              </a:rPr>
              <a:t>like the pizza.</a:t>
            </a:r>
          </a:p>
          <a:p>
            <a:pPr algn="l"/>
            <a:r>
              <a:rPr lang="en-US" sz="3200" b="0" i="0" u="none" strike="noStrike" baseline="0" dirty="0">
                <a:latin typeface="ProximaNova-Light"/>
              </a:rPr>
              <a:t>B: </a:t>
            </a:r>
            <a:r>
              <a:rPr lang="en-US" sz="3200" b="1" i="0" u="none" strike="noStrike" baseline="0" dirty="0">
                <a:solidFill>
                  <a:srgbClr val="C00000"/>
                </a:solidFill>
                <a:latin typeface="ProximaNova-Bold"/>
              </a:rPr>
              <a:t>I did</a:t>
            </a:r>
            <a:r>
              <a:rPr lang="en-US" sz="3200" b="0" i="0" u="none" strike="noStrike" baseline="0" dirty="0">
                <a:latin typeface="ProximaNova-Light"/>
              </a:rPr>
              <a:t>.</a:t>
            </a:r>
          </a:p>
          <a:p>
            <a:pPr algn="l"/>
            <a:r>
              <a:rPr lang="en-US" sz="3200" b="0" i="0" u="none" strike="noStrike" baseline="0" dirty="0">
                <a:latin typeface="ProximaNova-Light"/>
              </a:rPr>
              <a:t> </a:t>
            </a:r>
            <a:endParaRPr lang="ar-SA" sz="3200" b="0" i="0" u="none" strike="noStrike" baseline="0" dirty="0">
              <a:latin typeface="ProximaNova-Light"/>
            </a:endParaRPr>
          </a:p>
          <a:p>
            <a:pPr algn="l"/>
            <a:endParaRPr lang="en-US" sz="3200" b="0" i="0" u="none" strike="noStrike" baseline="0" dirty="0">
              <a:latin typeface="ProximaNova-Light"/>
            </a:endParaRPr>
          </a:p>
          <a:p>
            <a:pPr algn="l"/>
            <a:r>
              <a:rPr lang="en-US" sz="3200" b="0" i="0" u="none" strike="noStrike" baseline="0" dirty="0">
                <a:latin typeface="ProximaNova-Light"/>
              </a:rPr>
              <a:t>A: </a:t>
            </a:r>
            <a:r>
              <a:rPr lang="en-US" sz="3200" b="1" i="0" u="none" strike="noStrike" baseline="0" dirty="0">
                <a:solidFill>
                  <a:srgbClr val="C00000"/>
                </a:solidFill>
                <a:latin typeface="ProximaNova-Bold"/>
              </a:rPr>
              <a:t>I can </a:t>
            </a:r>
            <a:r>
              <a:rPr lang="en-US" sz="3200" b="0" i="0" u="none" strike="noStrike" baseline="0" dirty="0">
                <a:latin typeface="ProximaNova-Light"/>
              </a:rPr>
              <a:t>rollerblade. </a:t>
            </a:r>
          </a:p>
          <a:p>
            <a:pPr algn="l"/>
            <a:r>
              <a:rPr lang="en-US" sz="3200" b="0" i="0" u="none" strike="noStrike" baseline="0" dirty="0">
                <a:latin typeface="ProximaNova-Light"/>
              </a:rPr>
              <a:t>B: </a:t>
            </a:r>
            <a:r>
              <a:rPr lang="en-US" sz="3200" b="1" i="0" u="none" strike="noStrike" baseline="0" dirty="0">
                <a:solidFill>
                  <a:srgbClr val="C00000"/>
                </a:solidFill>
                <a:latin typeface="ProximaNova-Bold"/>
              </a:rPr>
              <a:t>I can’t</a:t>
            </a:r>
            <a:r>
              <a:rPr lang="en-US" sz="3200" b="0" i="0" u="none" strike="noStrike" baseline="0" dirty="0">
                <a:latin typeface="ProximaNova-Light"/>
              </a:rPr>
              <a:t>.                                                  </a:t>
            </a:r>
            <a:endParaRPr lang="ar-SA" sz="3200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83A26B1C-70BC-08C5-42A4-375A5C131D16}"/>
              </a:ext>
            </a:extLst>
          </p:cNvPr>
          <p:cNvSpPr txBox="1"/>
          <p:nvPr/>
        </p:nvSpPr>
        <p:spPr>
          <a:xfrm>
            <a:off x="6096000" y="2235365"/>
            <a:ext cx="79384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u="none" strike="noStrike" baseline="0" dirty="0">
                <a:latin typeface="ProximaNova-Light"/>
              </a:rPr>
              <a:t>A: </a:t>
            </a:r>
            <a:r>
              <a:rPr lang="en-US" sz="3200" b="1" i="0" u="none" strike="noStrike" baseline="0" dirty="0">
                <a:solidFill>
                  <a:srgbClr val="C00000"/>
                </a:solidFill>
                <a:latin typeface="ProximaNova-Bold"/>
              </a:rPr>
              <a:t>I’ve</a:t>
            </a:r>
            <a:r>
              <a:rPr lang="en-US" sz="3200" b="1" i="0" u="none" strike="noStrike" baseline="0" dirty="0">
                <a:latin typeface="ProximaNova-Bold"/>
              </a:rPr>
              <a:t> </a:t>
            </a:r>
            <a:r>
              <a:rPr lang="en-US" sz="3200" b="0" i="0" u="none" strike="noStrike" baseline="0" dirty="0">
                <a:latin typeface="ProximaNova-Light"/>
              </a:rPr>
              <a:t>been to Muscat.                                         </a:t>
            </a:r>
          </a:p>
          <a:p>
            <a:pPr algn="l"/>
            <a:r>
              <a:rPr lang="en-US" sz="3200" b="0" i="0" u="none" strike="noStrike" baseline="0" dirty="0">
                <a:latin typeface="ProximaNova-Light"/>
              </a:rPr>
              <a:t> B: </a:t>
            </a:r>
            <a:r>
              <a:rPr lang="en-US" sz="3200" b="1" i="0" u="none" strike="noStrike" baseline="0" dirty="0">
                <a:solidFill>
                  <a:srgbClr val="C00000"/>
                </a:solidFill>
                <a:latin typeface="ProximaNova-Bold"/>
              </a:rPr>
              <a:t>I haven’t.</a:t>
            </a:r>
            <a:endParaRPr lang="ar-SA" sz="3200" b="1" i="0" u="none" strike="noStrike" baseline="0" dirty="0">
              <a:solidFill>
                <a:srgbClr val="C00000"/>
              </a:solidFill>
              <a:latin typeface="ProximaNova-Bold"/>
            </a:endParaRPr>
          </a:p>
          <a:p>
            <a:pPr algn="l"/>
            <a:endParaRPr lang="ar-SA" sz="3200" b="1" dirty="0">
              <a:latin typeface="ProximaNova-Bold"/>
            </a:endParaRPr>
          </a:p>
          <a:p>
            <a:pPr algn="l"/>
            <a:endParaRPr lang="en-US" sz="3200" b="1" i="0" u="none" strike="noStrike" baseline="0" dirty="0">
              <a:latin typeface="ProximaNova-Bold"/>
            </a:endParaRPr>
          </a:p>
          <a:p>
            <a:pPr algn="l"/>
            <a:r>
              <a:rPr lang="en-US" sz="3200" b="0" i="0" u="none" strike="noStrike" baseline="0" dirty="0">
                <a:latin typeface="ProximaNova-Light"/>
              </a:rPr>
              <a:t> A: </a:t>
            </a:r>
            <a:r>
              <a:rPr lang="en-US" sz="3200" b="1" i="0" u="none" strike="noStrike" baseline="0" dirty="0">
                <a:solidFill>
                  <a:srgbClr val="C00000"/>
                </a:solidFill>
                <a:latin typeface="ProximaNova-Bold"/>
              </a:rPr>
              <a:t>I am </a:t>
            </a:r>
            <a:r>
              <a:rPr lang="en-US" sz="3200" b="0" i="0" u="none" strike="noStrike" baseline="0" dirty="0">
                <a:latin typeface="ProximaNova-Light"/>
              </a:rPr>
              <a:t>not very tall.</a:t>
            </a:r>
          </a:p>
          <a:p>
            <a:pPr algn="l"/>
            <a:r>
              <a:rPr lang="en-US" sz="3200" b="0" i="0" u="none" strike="noStrike" baseline="0" dirty="0">
                <a:latin typeface="ProximaNova-Light"/>
              </a:rPr>
              <a:t>B: </a:t>
            </a:r>
            <a:r>
              <a:rPr lang="en-US" sz="3200" b="1" i="0" u="none" strike="noStrike" baseline="0" dirty="0">
                <a:solidFill>
                  <a:srgbClr val="C00000"/>
                </a:solidFill>
                <a:latin typeface="ProximaNova-Bold"/>
              </a:rPr>
              <a:t>I am</a:t>
            </a:r>
            <a:r>
              <a:rPr lang="en-US" sz="3200" b="0" i="0" u="none" strike="noStrike" baseline="0" dirty="0">
                <a:latin typeface="ProximaNova-Light"/>
              </a:rPr>
              <a:t>.</a:t>
            </a:r>
            <a:endParaRPr lang="ar-SA" sz="3200" dirty="0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B4C858C7-D64A-C517-2BE9-11D2839D1BA7}"/>
              </a:ext>
            </a:extLst>
          </p:cNvPr>
          <p:cNvGrpSpPr/>
          <p:nvPr/>
        </p:nvGrpSpPr>
        <p:grpSpPr>
          <a:xfrm>
            <a:off x="4102538" y="2235365"/>
            <a:ext cx="1681814" cy="1193635"/>
            <a:chOff x="4461191" y="1055328"/>
            <a:chExt cx="2070347" cy="1448955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xmlns="" id="{94ADA2B5-784C-BBC7-38D8-52DA46DCB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94" t="3515" r="2534" b="5671"/>
            <a:stretch/>
          </p:blipFill>
          <p:spPr>
            <a:xfrm>
              <a:off x="4461191" y="1509026"/>
              <a:ext cx="1652254" cy="995257"/>
            </a:xfrm>
            <a:prstGeom prst="ellipse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xmlns="" id="{0AA059CA-146F-360B-F40D-BFD9486E3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94" t="3515" r="2534" b="5671"/>
            <a:stretch/>
          </p:blipFill>
          <p:spPr>
            <a:xfrm>
              <a:off x="4879284" y="1055328"/>
              <a:ext cx="1652254" cy="995257"/>
            </a:xfrm>
            <a:prstGeom prst="ellipse">
              <a:avLst/>
            </a:prstGeom>
          </p:spPr>
        </p:pic>
      </p:grpSp>
      <p:pic>
        <p:nvPicPr>
          <p:cNvPr id="4098" name="Picture 2" descr="Roller Skating Clip Art Free | Clip art vintage, Clip art, Clip art library">
            <a:extLst>
              <a:ext uri="{FF2B5EF4-FFF2-40B4-BE49-F238E27FC236}">
                <a16:creationId xmlns:a16="http://schemas.microsoft.com/office/drawing/2014/main" xmlns="" id="{0CAD166A-088D-B179-6094-63293748F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370">
            <a:off x="3548645" y="3909330"/>
            <a:ext cx="2280041" cy="237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67 Muscat City Illustrations &amp; Clip Art - iStock">
            <a:extLst>
              <a:ext uri="{FF2B5EF4-FFF2-40B4-BE49-F238E27FC236}">
                <a16:creationId xmlns:a16="http://schemas.microsoft.com/office/drawing/2014/main" xmlns="" id="{53FF8557-2541-4E96-B4EE-7CB55B8B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33" b="94180" l="1961" r="97386">
                        <a14:foregroundMark x1="67810" y1="67901" x2="67810" y2="67901"/>
                        <a14:foregroundMark x1="81536" y1="83245" x2="81536" y2="83245"/>
                        <a14:foregroundMark x1="5719" y1="40035" x2="5719" y2="40035"/>
                        <a14:foregroundMark x1="5882" y1="44092" x2="5882" y2="44092"/>
                        <a14:foregroundMark x1="2124" y1="39683" x2="2124" y2="39859"/>
                        <a14:foregroundMark x1="84804" y1="71958" x2="84804" y2="71958"/>
                        <a14:foregroundMark x1="81209" y1="94356" x2="81209" y2="94356"/>
                        <a14:foregroundMark x1="80556" y1="75309" x2="80556" y2="75309"/>
                        <a14:foregroundMark x1="92810" y1="75309" x2="92810" y2="75309"/>
                        <a14:foregroundMark x1="70261" y1="28571" x2="70261" y2="28571"/>
                        <a14:foregroundMark x1="72059" y1="29806" x2="72059" y2="29806"/>
                        <a14:foregroundMark x1="89216" y1="29101" x2="89216" y2="29101"/>
                        <a14:foregroundMark x1="74346" y1="29277" x2="74346" y2="29277"/>
                        <a14:foregroundMark x1="78922" y1="29277" x2="78922" y2="29277"/>
                        <a14:foregroundMark x1="76307" y1="26808" x2="70261" y2="31041"/>
                        <a14:foregroundMark x1="70098" y1="29277" x2="64542" y2="29453"/>
                        <a14:foregroundMark x1="10784" y1="6878" x2="10784" y2="6878"/>
                        <a14:foregroundMark x1="28105" y1="25397" x2="28105" y2="25397"/>
                        <a14:foregroundMark x1="70098" y1="56790" x2="92001" y2="76210"/>
                        <a14:foregroundMark x1="91830" y1="18695" x2="91830" y2="18695"/>
                        <a14:foregroundMark x1="92484" y1="19224" x2="92484" y2="19224"/>
                        <a14:foregroundMark x1="10784" y1="7231" x2="10784" y2="7231"/>
                        <a14:foregroundMark x1="55719" y1="22928" x2="55719" y2="22928"/>
                        <a14:backgroundMark x1="95588" y1="77778" x2="94608" y2="80247"/>
                        <a14:backgroundMark x1="58824" y1="3351" x2="58007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00614">
            <a:off x="9971313" y="1671465"/>
            <a:ext cx="2024138" cy="187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rtoon Tall Man Shorter Man Stock Vector (Royalty Free) 1664404657 |  Shutterstock">
            <a:extLst>
              <a:ext uri="{FF2B5EF4-FFF2-40B4-BE49-F238E27FC236}">
                <a16:creationId xmlns:a16="http://schemas.microsoft.com/office/drawing/2014/main" xmlns="" id="{2E5E4AE3-F432-E2EA-6487-1B06067A5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63" b="92688" l="38467" r="90067">
                        <a14:foregroundMark x1="72267" y1="8875" x2="72267" y2="8875"/>
                        <a14:foregroundMark x1="68067" y1="6063" x2="67600" y2="6188"/>
                        <a14:foregroundMark x1="65467" y1="11188" x2="65867" y2="10750"/>
                        <a14:foregroundMark x1="72467" y1="13313" x2="71800" y2="13563"/>
                        <a14:foregroundMark x1="48000" y1="45750" x2="46067" y2="57250"/>
                        <a14:foregroundMark x1="68867" y1="84938" x2="68533" y2="88438"/>
                        <a14:foregroundMark x1="84800" y1="90375" x2="87933" y2="92688"/>
                        <a14:foregroundMark x1="48800" y1="58688" x2="45533" y2="75625"/>
                        <a14:foregroundMark x1="58133" y1="51938" x2="58133" y2="51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25" t="2778" r="3480" b="6810"/>
          <a:stretch/>
        </p:blipFill>
        <p:spPr bwMode="auto">
          <a:xfrm>
            <a:off x="9882625" y="3686285"/>
            <a:ext cx="1886668" cy="282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8BB80331-459C-F3FE-CCC7-9C2FE52050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8" r="41667" b="5918"/>
          <a:stretch/>
        </p:blipFill>
        <p:spPr>
          <a:xfrm>
            <a:off x="-5277219" y="193123"/>
            <a:ext cx="4828854" cy="6471753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xmlns="" id="{23E17FB3-933C-71EB-FA4D-E653AE8D1960}"/>
              </a:ext>
            </a:extLst>
          </p:cNvPr>
          <p:cNvGrpSpPr/>
          <p:nvPr/>
        </p:nvGrpSpPr>
        <p:grpSpPr>
          <a:xfrm>
            <a:off x="13026045" y="763068"/>
            <a:ext cx="4282115" cy="3692097"/>
            <a:chOff x="7776321" y="1156184"/>
            <a:chExt cx="4282115" cy="3692097"/>
          </a:xfrm>
        </p:grpSpPr>
        <p:pic>
          <p:nvPicPr>
            <p:cNvPr id="12" name="Picture 6" descr="Goals Clipart Icon - Transparent Background Goal Clipart - Png Download  (#5210086) - PinClipart">
              <a:extLst>
                <a:ext uri="{FF2B5EF4-FFF2-40B4-BE49-F238E27FC236}">
                  <a16:creationId xmlns:a16="http://schemas.microsoft.com/office/drawing/2014/main" xmlns="" id="{9CD90998-33D9-21B5-0CF9-0D2B0788D2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701" b="94872" l="3438" r="94063">
                          <a14:foregroundMark x1="74688" y1="89316" x2="74688" y2="89316"/>
                          <a14:foregroundMark x1="64063" y1="95726" x2="64063" y2="95726"/>
                          <a14:foregroundMark x1="85938" y1="14530" x2="85938" y2="14530"/>
                          <a14:foregroundMark x1="94063" y1="42735" x2="94063" y2="42735"/>
                          <a14:foregroundMark x1="65625" y1="11538" x2="65625" y2="11538"/>
                          <a14:foregroundMark x1="72500" y1="5128" x2="72500" y2="5128"/>
                          <a14:foregroundMark x1="4063" y1="44872" x2="4063" y2="44872"/>
                          <a14:foregroundMark x1="3438" y1="45299" x2="3438" y2="45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5782">
              <a:off x="7776321" y="1156184"/>
              <a:ext cx="3855206" cy="2819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xmlns="" id="{3EB172D7-DC16-9357-A376-0E5692431A9D}"/>
                </a:ext>
              </a:extLst>
            </p:cNvPr>
            <p:cNvSpPr txBox="1"/>
            <p:nvPr/>
          </p:nvSpPr>
          <p:spPr>
            <a:xfrm>
              <a:off x="8133708" y="4078840"/>
              <a:ext cx="3924728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PRACTICE TIME</a:t>
              </a:r>
              <a:endParaRPr lang="ar-S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4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CD41D21-218D-10D0-71C9-3F082CBFE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8" r="41667" b="5918"/>
          <a:stretch/>
        </p:blipFill>
        <p:spPr>
          <a:xfrm>
            <a:off x="133564" y="275340"/>
            <a:ext cx="4828854" cy="6471753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99056F92-2D69-9B62-E93D-21FB4E2442B6}"/>
              </a:ext>
            </a:extLst>
          </p:cNvPr>
          <p:cNvGrpSpPr/>
          <p:nvPr/>
        </p:nvGrpSpPr>
        <p:grpSpPr>
          <a:xfrm>
            <a:off x="7776321" y="1156184"/>
            <a:ext cx="4282115" cy="3692097"/>
            <a:chOff x="7776321" y="1156184"/>
            <a:chExt cx="4282115" cy="3692097"/>
          </a:xfrm>
        </p:grpSpPr>
        <p:pic>
          <p:nvPicPr>
            <p:cNvPr id="1030" name="Picture 6" descr="Goals Clipart Icon - Transparent Background Goal Clipart - Png Download  (#5210086) - PinClipart">
              <a:extLst>
                <a:ext uri="{FF2B5EF4-FFF2-40B4-BE49-F238E27FC236}">
                  <a16:creationId xmlns:a16="http://schemas.microsoft.com/office/drawing/2014/main" xmlns="" id="{E2E93EC0-6F11-2A21-2F85-E8ECCD204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01" b="94872" l="3438" r="94063">
                          <a14:foregroundMark x1="74688" y1="89316" x2="74688" y2="89316"/>
                          <a14:foregroundMark x1="64063" y1="95726" x2="64063" y2="95726"/>
                          <a14:foregroundMark x1="85938" y1="14530" x2="85938" y2="14530"/>
                          <a14:foregroundMark x1="94063" y1="42735" x2="94063" y2="42735"/>
                          <a14:foregroundMark x1="65625" y1="11538" x2="65625" y2="11538"/>
                          <a14:foregroundMark x1="72500" y1="5128" x2="72500" y2="5128"/>
                          <a14:foregroundMark x1="4063" y1="44872" x2="4063" y2="44872"/>
                          <a14:foregroundMark x1="3438" y1="45299" x2="3438" y2="45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5782">
              <a:off x="7776321" y="1156184"/>
              <a:ext cx="3855206" cy="2819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xmlns="" id="{F7EAB619-E57E-505D-507E-3E7F2E6A898D}"/>
                </a:ext>
              </a:extLst>
            </p:cNvPr>
            <p:cNvSpPr txBox="1"/>
            <p:nvPr/>
          </p:nvSpPr>
          <p:spPr>
            <a:xfrm>
              <a:off x="8133708" y="4078840"/>
              <a:ext cx="3924728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PRACTICE TIME</a:t>
              </a:r>
              <a:endParaRPr lang="ar-S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37767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46904FF-AC32-5FEB-F81E-5B0E6FC2DC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52094" r="12228" b="8417"/>
          <a:stretch/>
        </p:blipFill>
        <p:spPr>
          <a:xfrm>
            <a:off x="218072" y="403616"/>
            <a:ext cx="11399704" cy="4675280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EA1D1573-EE02-849B-51EF-D5D71B79EED5}"/>
              </a:ext>
            </a:extLst>
          </p:cNvPr>
          <p:cNvGrpSpPr/>
          <p:nvPr/>
        </p:nvGrpSpPr>
        <p:grpSpPr>
          <a:xfrm>
            <a:off x="95686" y="854448"/>
            <a:ext cx="497188" cy="586884"/>
            <a:chOff x="4423348" y="2775580"/>
            <a:chExt cx="1398875" cy="1529537"/>
          </a:xfrm>
        </p:grpSpPr>
        <p:sp>
          <p:nvSpPr>
            <p:cNvPr id="5" name="شكل حر: شكل 4">
              <a:extLst>
                <a:ext uri="{FF2B5EF4-FFF2-40B4-BE49-F238E27FC236}">
                  <a16:creationId xmlns:a16="http://schemas.microsoft.com/office/drawing/2014/main" xmlns="" id="{175347A0-667A-6D6E-1529-880E86A32AD7}"/>
                </a:ext>
              </a:extLst>
            </p:cNvPr>
            <p:cNvSpPr/>
            <p:nvPr/>
          </p:nvSpPr>
          <p:spPr>
            <a:xfrm>
              <a:off x="4921330" y="3273386"/>
              <a:ext cx="401683" cy="399227"/>
            </a:xfrm>
            <a:custGeom>
              <a:avLst/>
              <a:gdLst>
                <a:gd name="connsiteX0" fmla="*/ 345377 w 401683"/>
                <a:gd name="connsiteY0" fmla="*/ 119102 h 399227"/>
                <a:gd name="connsiteX1" fmla="*/ 360287 w 401683"/>
                <a:gd name="connsiteY1" fmla="*/ 74899 h 399227"/>
                <a:gd name="connsiteX2" fmla="*/ 326609 w 401683"/>
                <a:gd name="connsiteY2" fmla="*/ 41221 h 399227"/>
                <a:gd name="connsiteX3" fmla="*/ 282406 w 401683"/>
                <a:gd name="connsiteY3" fmla="*/ 56130 h 399227"/>
                <a:gd name="connsiteX4" fmla="*/ 245921 w 401683"/>
                <a:gd name="connsiteY4" fmla="*/ 41221 h 399227"/>
                <a:gd name="connsiteX5" fmla="*/ 225223 w 401683"/>
                <a:gd name="connsiteY5" fmla="*/ 0 h 399227"/>
                <a:gd name="connsiteX6" fmla="*/ 178214 w 401683"/>
                <a:gd name="connsiteY6" fmla="*/ 0 h 399227"/>
                <a:gd name="connsiteX7" fmla="*/ 157341 w 401683"/>
                <a:gd name="connsiteY7" fmla="*/ 41396 h 399227"/>
                <a:gd name="connsiteX8" fmla="*/ 120680 w 401683"/>
                <a:gd name="connsiteY8" fmla="*/ 56306 h 399227"/>
                <a:gd name="connsiteX9" fmla="*/ 76478 w 401683"/>
                <a:gd name="connsiteY9" fmla="*/ 41396 h 399227"/>
                <a:gd name="connsiteX10" fmla="*/ 42799 w 401683"/>
                <a:gd name="connsiteY10" fmla="*/ 75074 h 399227"/>
                <a:gd name="connsiteX11" fmla="*/ 56832 w 401683"/>
                <a:gd name="connsiteY11" fmla="*/ 119277 h 399227"/>
                <a:gd name="connsiteX12" fmla="*/ 41396 w 401683"/>
                <a:gd name="connsiteY12" fmla="*/ 155762 h 399227"/>
                <a:gd name="connsiteX13" fmla="*/ 0 w 401683"/>
                <a:gd name="connsiteY13" fmla="*/ 176460 h 399227"/>
                <a:gd name="connsiteX14" fmla="*/ 0 w 401683"/>
                <a:gd name="connsiteY14" fmla="*/ 222768 h 399227"/>
                <a:gd name="connsiteX15" fmla="*/ 41396 w 401683"/>
                <a:gd name="connsiteY15" fmla="*/ 243641 h 399227"/>
                <a:gd name="connsiteX16" fmla="*/ 56306 w 401683"/>
                <a:gd name="connsiteY16" fmla="*/ 280126 h 399227"/>
                <a:gd name="connsiteX17" fmla="*/ 41396 w 401683"/>
                <a:gd name="connsiteY17" fmla="*/ 324328 h 399227"/>
                <a:gd name="connsiteX18" fmla="*/ 76478 w 401683"/>
                <a:gd name="connsiteY18" fmla="*/ 358007 h 399227"/>
                <a:gd name="connsiteX19" fmla="*/ 120680 w 401683"/>
                <a:gd name="connsiteY19" fmla="*/ 342922 h 399227"/>
                <a:gd name="connsiteX20" fmla="*/ 157165 w 401683"/>
                <a:gd name="connsiteY20" fmla="*/ 358007 h 399227"/>
                <a:gd name="connsiteX21" fmla="*/ 177863 w 401683"/>
                <a:gd name="connsiteY21" fmla="*/ 399227 h 399227"/>
                <a:gd name="connsiteX22" fmla="*/ 224872 w 401683"/>
                <a:gd name="connsiteY22" fmla="*/ 399227 h 399227"/>
                <a:gd name="connsiteX23" fmla="*/ 245746 w 401683"/>
                <a:gd name="connsiteY23" fmla="*/ 358708 h 399227"/>
                <a:gd name="connsiteX24" fmla="*/ 281704 w 401683"/>
                <a:gd name="connsiteY24" fmla="*/ 344150 h 399227"/>
                <a:gd name="connsiteX25" fmla="*/ 325732 w 401683"/>
                <a:gd name="connsiteY25" fmla="*/ 359235 h 399227"/>
                <a:gd name="connsiteX26" fmla="*/ 359410 w 401683"/>
                <a:gd name="connsiteY26" fmla="*/ 325381 h 399227"/>
                <a:gd name="connsiteX27" fmla="*/ 344500 w 401683"/>
                <a:gd name="connsiteY27" fmla="*/ 281354 h 399227"/>
                <a:gd name="connsiteX28" fmla="*/ 360462 w 401683"/>
                <a:gd name="connsiteY28" fmla="*/ 244693 h 399227"/>
                <a:gd name="connsiteX29" fmla="*/ 401683 w 401683"/>
                <a:gd name="connsiteY29" fmla="*/ 223995 h 399227"/>
                <a:gd name="connsiteX30" fmla="*/ 401683 w 401683"/>
                <a:gd name="connsiteY30" fmla="*/ 176460 h 399227"/>
                <a:gd name="connsiteX31" fmla="*/ 360287 w 401683"/>
                <a:gd name="connsiteY31" fmla="*/ 155586 h 399227"/>
                <a:gd name="connsiteX32" fmla="*/ 345377 w 401683"/>
                <a:gd name="connsiteY32" fmla="*/ 119102 h 399227"/>
                <a:gd name="connsiteX33" fmla="*/ 201543 w 401683"/>
                <a:gd name="connsiteY33" fmla="*/ 270478 h 399227"/>
                <a:gd name="connsiteX34" fmla="*/ 131380 w 401683"/>
                <a:gd name="connsiteY34" fmla="*/ 200315 h 399227"/>
                <a:gd name="connsiteX35" fmla="*/ 201543 w 401683"/>
                <a:gd name="connsiteY35" fmla="*/ 130152 h 399227"/>
                <a:gd name="connsiteX36" fmla="*/ 271706 w 401683"/>
                <a:gd name="connsiteY36" fmla="*/ 200315 h 399227"/>
                <a:gd name="connsiteX37" fmla="*/ 201543 w 401683"/>
                <a:gd name="connsiteY37" fmla="*/ 270478 h 39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1683" h="399227">
                  <a:moveTo>
                    <a:pt x="345377" y="119102"/>
                  </a:moveTo>
                  <a:lnTo>
                    <a:pt x="360287" y="74899"/>
                  </a:lnTo>
                  <a:lnTo>
                    <a:pt x="326609" y="41221"/>
                  </a:lnTo>
                  <a:lnTo>
                    <a:pt x="282406" y="56130"/>
                  </a:lnTo>
                  <a:cubicBezTo>
                    <a:pt x="270915" y="49656"/>
                    <a:pt x="258658" y="44646"/>
                    <a:pt x="245921" y="41221"/>
                  </a:cubicBezTo>
                  <a:lnTo>
                    <a:pt x="225223" y="0"/>
                  </a:lnTo>
                  <a:lnTo>
                    <a:pt x="178214" y="0"/>
                  </a:lnTo>
                  <a:lnTo>
                    <a:pt x="157341" y="41396"/>
                  </a:lnTo>
                  <a:cubicBezTo>
                    <a:pt x="144559" y="44853"/>
                    <a:pt x="132247" y="49860"/>
                    <a:pt x="120680" y="56306"/>
                  </a:cubicBezTo>
                  <a:lnTo>
                    <a:pt x="76478" y="41396"/>
                  </a:lnTo>
                  <a:lnTo>
                    <a:pt x="42799" y="75074"/>
                  </a:lnTo>
                  <a:lnTo>
                    <a:pt x="56832" y="119277"/>
                  </a:lnTo>
                  <a:cubicBezTo>
                    <a:pt x="50102" y="130705"/>
                    <a:pt x="44911" y="142973"/>
                    <a:pt x="41396" y="155762"/>
                  </a:cubicBezTo>
                  <a:lnTo>
                    <a:pt x="0" y="176460"/>
                  </a:lnTo>
                  <a:lnTo>
                    <a:pt x="0" y="222768"/>
                  </a:lnTo>
                  <a:lnTo>
                    <a:pt x="41396" y="243641"/>
                  </a:lnTo>
                  <a:cubicBezTo>
                    <a:pt x="44808" y="256383"/>
                    <a:pt x="49817" y="268642"/>
                    <a:pt x="56306" y="280126"/>
                  </a:cubicBezTo>
                  <a:lnTo>
                    <a:pt x="41396" y="324328"/>
                  </a:lnTo>
                  <a:lnTo>
                    <a:pt x="76478" y="358007"/>
                  </a:lnTo>
                  <a:lnTo>
                    <a:pt x="120680" y="342922"/>
                  </a:lnTo>
                  <a:cubicBezTo>
                    <a:pt x="132163" y="349457"/>
                    <a:pt x="144420" y="354525"/>
                    <a:pt x="157165" y="358007"/>
                  </a:cubicBezTo>
                  <a:lnTo>
                    <a:pt x="177863" y="399227"/>
                  </a:lnTo>
                  <a:lnTo>
                    <a:pt x="224872" y="399227"/>
                  </a:lnTo>
                  <a:lnTo>
                    <a:pt x="245746" y="358708"/>
                  </a:lnTo>
                  <a:cubicBezTo>
                    <a:pt x="258268" y="355304"/>
                    <a:pt x="270340" y="350415"/>
                    <a:pt x="281704" y="344150"/>
                  </a:cubicBezTo>
                  <a:lnTo>
                    <a:pt x="325732" y="359235"/>
                  </a:lnTo>
                  <a:lnTo>
                    <a:pt x="359410" y="325381"/>
                  </a:lnTo>
                  <a:lnTo>
                    <a:pt x="344500" y="281354"/>
                  </a:lnTo>
                  <a:cubicBezTo>
                    <a:pt x="351201" y="269782"/>
                    <a:pt x="356556" y="257482"/>
                    <a:pt x="360462" y="244693"/>
                  </a:cubicBezTo>
                  <a:lnTo>
                    <a:pt x="401683" y="223995"/>
                  </a:lnTo>
                  <a:lnTo>
                    <a:pt x="401683" y="176460"/>
                  </a:lnTo>
                  <a:lnTo>
                    <a:pt x="360287" y="155586"/>
                  </a:lnTo>
                  <a:cubicBezTo>
                    <a:pt x="356939" y="142824"/>
                    <a:pt x="351925" y="130558"/>
                    <a:pt x="345377" y="119102"/>
                  </a:cubicBezTo>
                  <a:close/>
                  <a:moveTo>
                    <a:pt x="201543" y="270478"/>
                  </a:moveTo>
                  <a:cubicBezTo>
                    <a:pt x="162794" y="270478"/>
                    <a:pt x="131380" y="239065"/>
                    <a:pt x="131380" y="200315"/>
                  </a:cubicBezTo>
                  <a:cubicBezTo>
                    <a:pt x="131380" y="161566"/>
                    <a:pt x="162794" y="130152"/>
                    <a:pt x="201543" y="130152"/>
                  </a:cubicBezTo>
                  <a:cubicBezTo>
                    <a:pt x="240057" y="130717"/>
                    <a:pt x="271141" y="161801"/>
                    <a:pt x="271706" y="200315"/>
                  </a:cubicBezTo>
                  <a:cubicBezTo>
                    <a:pt x="271706" y="239065"/>
                    <a:pt x="240293" y="270478"/>
                    <a:pt x="201543" y="270478"/>
                  </a:cubicBezTo>
                  <a:close/>
                </a:path>
              </a:pathLst>
            </a:custGeom>
            <a:solidFill>
              <a:srgbClr val="FFC000"/>
            </a:solidFill>
            <a:ln w="17463" cap="flat">
              <a:solidFill>
                <a:schemeClr val="bg2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xmlns="" id="{715F7CB3-0736-0662-BAA9-38D6B6D262A9}"/>
                </a:ext>
              </a:extLst>
            </p:cNvPr>
            <p:cNvGrpSpPr/>
            <p:nvPr/>
          </p:nvGrpSpPr>
          <p:grpSpPr>
            <a:xfrm>
              <a:off x="4923958" y="4032534"/>
              <a:ext cx="397304" cy="272583"/>
              <a:chOff x="4923958" y="4032534"/>
              <a:chExt cx="397304" cy="272583"/>
            </a:xfrm>
          </p:grpSpPr>
          <p:sp>
            <p:nvSpPr>
              <p:cNvPr id="15" name="شكل حر: شكل 14">
                <a:extLst>
                  <a:ext uri="{FF2B5EF4-FFF2-40B4-BE49-F238E27FC236}">
                    <a16:creationId xmlns:a16="http://schemas.microsoft.com/office/drawing/2014/main" xmlns="" id="{4B70A40F-3B91-458B-C45D-CFA32121C240}"/>
                  </a:ext>
                </a:extLst>
              </p:cNvPr>
              <p:cNvSpPr/>
              <p:nvPr/>
            </p:nvSpPr>
            <p:spPr>
              <a:xfrm>
                <a:off x="4923958" y="4032534"/>
                <a:ext cx="397304" cy="101210"/>
              </a:xfrm>
              <a:custGeom>
                <a:avLst/>
                <a:gdLst>
                  <a:gd name="connsiteX0" fmla="*/ 349590 w 397304"/>
                  <a:gd name="connsiteY0" fmla="*/ 0 h 101210"/>
                  <a:gd name="connsiteX1" fmla="*/ 47714 w 397304"/>
                  <a:gd name="connsiteY1" fmla="*/ 0 h 101210"/>
                  <a:gd name="connsiteX2" fmla="*/ 89 w 397304"/>
                  <a:gd name="connsiteY2" fmla="*/ 53585 h 101210"/>
                  <a:gd name="connsiteX3" fmla="*/ 47714 w 397304"/>
                  <a:gd name="connsiteY3" fmla="*/ 101210 h 101210"/>
                  <a:gd name="connsiteX4" fmla="*/ 349590 w 397304"/>
                  <a:gd name="connsiteY4" fmla="*/ 101210 h 101210"/>
                  <a:gd name="connsiteX5" fmla="*/ 397215 w 397304"/>
                  <a:gd name="connsiteY5" fmla="*/ 47625 h 101210"/>
                  <a:gd name="connsiteX6" fmla="*/ 349590 w 397304"/>
                  <a:gd name="connsiteY6" fmla="*/ 0 h 101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7304" h="101210">
                    <a:moveTo>
                      <a:pt x="349590" y="0"/>
                    </a:moveTo>
                    <a:lnTo>
                      <a:pt x="47714" y="0"/>
                    </a:lnTo>
                    <a:cubicBezTo>
                      <a:pt x="19766" y="1647"/>
                      <a:pt x="-1556" y="25638"/>
                      <a:pt x="89" y="53585"/>
                    </a:cubicBezTo>
                    <a:cubicBezTo>
                      <a:pt x="1601" y="79237"/>
                      <a:pt x="22064" y="99700"/>
                      <a:pt x="47714" y="101210"/>
                    </a:cubicBezTo>
                    <a:lnTo>
                      <a:pt x="349590" y="101210"/>
                    </a:lnTo>
                    <a:cubicBezTo>
                      <a:pt x="377538" y="99563"/>
                      <a:pt x="398861" y="75572"/>
                      <a:pt x="397215" y="47625"/>
                    </a:cubicBezTo>
                    <a:cubicBezTo>
                      <a:pt x="395703" y="21973"/>
                      <a:pt x="375240" y="1510"/>
                      <a:pt x="349590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7463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16" name="شكل حر: شكل 15">
                <a:extLst>
                  <a:ext uri="{FF2B5EF4-FFF2-40B4-BE49-F238E27FC236}">
                    <a16:creationId xmlns:a16="http://schemas.microsoft.com/office/drawing/2014/main" xmlns="" id="{8A2CD185-7BB3-6090-8C76-EFCC3A6D97ED}"/>
                  </a:ext>
                </a:extLst>
              </p:cNvPr>
              <p:cNvSpPr/>
              <p:nvPr/>
            </p:nvSpPr>
            <p:spPr>
              <a:xfrm>
                <a:off x="5013068" y="4203907"/>
                <a:ext cx="219083" cy="101210"/>
              </a:xfrm>
              <a:custGeom>
                <a:avLst/>
                <a:gdLst>
                  <a:gd name="connsiteX0" fmla="*/ 109630 w 219083"/>
                  <a:gd name="connsiteY0" fmla="*/ 101210 h 101210"/>
                  <a:gd name="connsiteX1" fmla="*/ 219084 w 219083"/>
                  <a:gd name="connsiteY1" fmla="*/ 0 h 101210"/>
                  <a:gd name="connsiteX2" fmla="*/ 0 w 219083"/>
                  <a:gd name="connsiteY2" fmla="*/ 0 h 101210"/>
                  <a:gd name="connsiteX3" fmla="*/ 109630 w 219083"/>
                  <a:gd name="connsiteY3" fmla="*/ 101210 h 101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83" h="101210">
                    <a:moveTo>
                      <a:pt x="109630" y="101210"/>
                    </a:moveTo>
                    <a:cubicBezTo>
                      <a:pt x="166902" y="101119"/>
                      <a:pt x="214516" y="57090"/>
                      <a:pt x="219084" y="0"/>
                    </a:cubicBezTo>
                    <a:lnTo>
                      <a:pt x="0" y="0"/>
                    </a:lnTo>
                    <a:cubicBezTo>
                      <a:pt x="4654" y="57118"/>
                      <a:pt x="52324" y="101126"/>
                      <a:pt x="109630" y="10121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7463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7" name="شكل حر: شكل 6">
              <a:extLst>
                <a:ext uri="{FF2B5EF4-FFF2-40B4-BE49-F238E27FC236}">
                  <a16:creationId xmlns:a16="http://schemas.microsoft.com/office/drawing/2014/main" xmlns="" id="{27084495-5FE5-7428-26BB-795B6D6EE9F6}"/>
                </a:ext>
              </a:extLst>
            </p:cNvPr>
            <p:cNvSpPr/>
            <p:nvPr/>
          </p:nvSpPr>
          <p:spPr>
            <a:xfrm>
              <a:off x="4683653" y="3037287"/>
              <a:ext cx="877037" cy="909839"/>
            </a:xfrm>
            <a:custGeom>
              <a:avLst/>
              <a:gdLst>
                <a:gd name="connsiteX0" fmla="*/ 877037 w 877037"/>
                <a:gd name="connsiteY0" fmla="*/ 448166 h 909839"/>
                <a:gd name="connsiteX1" fmla="*/ 877037 w 877037"/>
                <a:gd name="connsiteY1" fmla="*/ 433081 h 909839"/>
                <a:gd name="connsiteX2" fmla="*/ 438519 w 877037"/>
                <a:gd name="connsiteY2" fmla="*/ 0 h 909839"/>
                <a:gd name="connsiteX3" fmla="*/ 438519 w 877037"/>
                <a:gd name="connsiteY3" fmla="*/ 0 h 909839"/>
                <a:gd name="connsiteX4" fmla="*/ 0 w 877037"/>
                <a:gd name="connsiteY4" fmla="*/ 433081 h 909839"/>
                <a:gd name="connsiteX5" fmla="*/ 0 w 877037"/>
                <a:gd name="connsiteY5" fmla="*/ 448166 h 909839"/>
                <a:gd name="connsiteX6" fmla="*/ 30521 w 877037"/>
                <a:gd name="connsiteY6" fmla="*/ 599894 h 909839"/>
                <a:gd name="connsiteX7" fmla="*/ 106648 w 877037"/>
                <a:gd name="connsiteY7" fmla="*/ 724608 h 909839"/>
                <a:gd name="connsiteX8" fmla="*/ 209261 w 877037"/>
                <a:gd name="connsiteY8" fmla="*/ 891246 h 909839"/>
                <a:gd name="connsiteX9" fmla="*/ 239431 w 877037"/>
                <a:gd name="connsiteY9" fmla="*/ 909839 h 909839"/>
                <a:gd name="connsiteX10" fmla="*/ 637606 w 877037"/>
                <a:gd name="connsiteY10" fmla="*/ 909839 h 909839"/>
                <a:gd name="connsiteX11" fmla="*/ 667776 w 877037"/>
                <a:gd name="connsiteY11" fmla="*/ 891246 h 909839"/>
                <a:gd name="connsiteX12" fmla="*/ 770390 w 877037"/>
                <a:gd name="connsiteY12" fmla="*/ 724608 h 909839"/>
                <a:gd name="connsiteX13" fmla="*/ 846517 w 877037"/>
                <a:gd name="connsiteY13" fmla="*/ 599894 h 909839"/>
                <a:gd name="connsiteX14" fmla="*/ 877037 w 877037"/>
                <a:gd name="connsiteY14" fmla="*/ 448166 h 909839"/>
                <a:gd name="connsiteX15" fmla="*/ 776003 w 877037"/>
                <a:gd name="connsiteY15" fmla="*/ 446588 h 909839"/>
                <a:gd name="connsiteX16" fmla="*/ 752674 w 877037"/>
                <a:gd name="connsiteY16" fmla="*/ 564461 h 909839"/>
                <a:gd name="connsiteX17" fmla="*/ 695842 w 877037"/>
                <a:gd name="connsiteY17" fmla="*/ 657077 h 909839"/>
                <a:gd name="connsiteX18" fmla="*/ 596386 w 877037"/>
                <a:gd name="connsiteY18" fmla="*/ 808278 h 909839"/>
                <a:gd name="connsiteX19" fmla="*/ 280652 w 877037"/>
                <a:gd name="connsiteY19" fmla="*/ 808278 h 909839"/>
                <a:gd name="connsiteX20" fmla="*/ 182073 w 877037"/>
                <a:gd name="connsiteY20" fmla="*/ 656550 h 909839"/>
                <a:gd name="connsiteX21" fmla="*/ 125241 w 877037"/>
                <a:gd name="connsiteY21" fmla="*/ 563935 h 909839"/>
                <a:gd name="connsiteX22" fmla="*/ 101035 w 877037"/>
                <a:gd name="connsiteY22" fmla="*/ 446061 h 909839"/>
                <a:gd name="connsiteX23" fmla="*/ 101035 w 877037"/>
                <a:gd name="connsiteY23" fmla="*/ 433432 h 909839"/>
                <a:gd name="connsiteX24" fmla="*/ 437993 w 877037"/>
                <a:gd name="connsiteY24" fmla="*/ 100158 h 909839"/>
                <a:gd name="connsiteX25" fmla="*/ 437993 w 877037"/>
                <a:gd name="connsiteY25" fmla="*/ 100158 h 909839"/>
                <a:gd name="connsiteX26" fmla="*/ 774950 w 877037"/>
                <a:gd name="connsiteY26" fmla="*/ 433432 h 90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77037" h="909839">
                  <a:moveTo>
                    <a:pt x="877037" y="448166"/>
                  </a:moveTo>
                  <a:lnTo>
                    <a:pt x="877037" y="433081"/>
                  </a:lnTo>
                  <a:cubicBezTo>
                    <a:pt x="872568" y="193657"/>
                    <a:pt x="677980" y="1480"/>
                    <a:pt x="438519" y="0"/>
                  </a:cubicBezTo>
                  <a:lnTo>
                    <a:pt x="438519" y="0"/>
                  </a:lnTo>
                  <a:cubicBezTo>
                    <a:pt x="199058" y="1480"/>
                    <a:pt x="4469" y="193657"/>
                    <a:pt x="0" y="433081"/>
                  </a:cubicBezTo>
                  <a:lnTo>
                    <a:pt x="0" y="448166"/>
                  </a:lnTo>
                  <a:cubicBezTo>
                    <a:pt x="1603" y="500094"/>
                    <a:pt x="11921" y="551385"/>
                    <a:pt x="30521" y="599894"/>
                  </a:cubicBezTo>
                  <a:cubicBezTo>
                    <a:pt x="48274" y="645663"/>
                    <a:pt x="74054" y="687897"/>
                    <a:pt x="106648" y="724608"/>
                  </a:cubicBezTo>
                  <a:cubicBezTo>
                    <a:pt x="146816" y="768285"/>
                    <a:pt x="190668" y="853358"/>
                    <a:pt x="209261" y="891246"/>
                  </a:cubicBezTo>
                  <a:cubicBezTo>
                    <a:pt x="214948" y="902691"/>
                    <a:pt x="226651" y="909902"/>
                    <a:pt x="239431" y="909839"/>
                  </a:cubicBezTo>
                  <a:lnTo>
                    <a:pt x="637606" y="909839"/>
                  </a:lnTo>
                  <a:cubicBezTo>
                    <a:pt x="650386" y="909902"/>
                    <a:pt x="662090" y="902691"/>
                    <a:pt x="667776" y="891246"/>
                  </a:cubicBezTo>
                  <a:cubicBezTo>
                    <a:pt x="686370" y="853358"/>
                    <a:pt x="730221" y="768460"/>
                    <a:pt x="770390" y="724608"/>
                  </a:cubicBezTo>
                  <a:cubicBezTo>
                    <a:pt x="802984" y="687897"/>
                    <a:pt x="828764" y="645663"/>
                    <a:pt x="846517" y="599894"/>
                  </a:cubicBezTo>
                  <a:cubicBezTo>
                    <a:pt x="865117" y="551385"/>
                    <a:pt x="875434" y="500094"/>
                    <a:pt x="877037" y="448166"/>
                  </a:cubicBezTo>
                  <a:close/>
                  <a:moveTo>
                    <a:pt x="776003" y="446588"/>
                  </a:moveTo>
                  <a:cubicBezTo>
                    <a:pt x="774756" y="486894"/>
                    <a:pt x="766875" y="526719"/>
                    <a:pt x="752674" y="564461"/>
                  </a:cubicBezTo>
                  <a:cubicBezTo>
                    <a:pt x="739355" y="598450"/>
                    <a:pt x="720113" y="629808"/>
                    <a:pt x="695842" y="657077"/>
                  </a:cubicBezTo>
                  <a:cubicBezTo>
                    <a:pt x="656906" y="703426"/>
                    <a:pt x="623526" y="754172"/>
                    <a:pt x="596386" y="808278"/>
                  </a:cubicBezTo>
                  <a:lnTo>
                    <a:pt x="280652" y="808278"/>
                  </a:lnTo>
                  <a:cubicBezTo>
                    <a:pt x="253822" y="754031"/>
                    <a:pt x="220736" y="703109"/>
                    <a:pt x="182073" y="656550"/>
                  </a:cubicBezTo>
                  <a:cubicBezTo>
                    <a:pt x="157802" y="629281"/>
                    <a:pt x="138560" y="597924"/>
                    <a:pt x="125241" y="563935"/>
                  </a:cubicBezTo>
                  <a:cubicBezTo>
                    <a:pt x="110742" y="526244"/>
                    <a:pt x="102563" y="486417"/>
                    <a:pt x="101035" y="446061"/>
                  </a:cubicBezTo>
                  <a:lnTo>
                    <a:pt x="101035" y="433432"/>
                  </a:lnTo>
                  <a:cubicBezTo>
                    <a:pt x="104176" y="249254"/>
                    <a:pt x="253790" y="101275"/>
                    <a:pt x="437993" y="100158"/>
                  </a:cubicBezTo>
                  <a:lnTo>
                    <a:pt x="437993" y="100158"/>
                  </a:lnTo>
                  <a:cubicBezTo>
                    <a:pt x="622195" y="101275"/>
                    <a:pt x="771809" y="249254"/>
                    <a:pt x="774950" y="433432"/>
                  </a:cubicBezTo>
                  <a:close/>
                </a:path>
              </a:pathLst>
            </a:custGeom>
            <a:solidFill>
              <a:srgbClr val="FFC000"/>
            </a:solidFill>
            <a:ln w="17463" cap="flat">
              <a:solidFill>
                <a:schemeClr val="bg2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8" name="شكل حر: شكل 7">
              <a:extLst>
                <a:ext uri="{FF2B5EF4-FFF2-40B4-BE49-F238E27FC236}">
                  <a16:creationId xmlns:a16="http://schemas.microsoft.com/office/drawing/2014/main" xmlns="" id="{24088F41-4975-68A5-4720-D0349433C7CD}"/>
                </a:ext>
              </a:extLst>
            </p:cNvPr>
            <p:cNvSpPr/>
            <p:nvPr/>
          </p:nvSpPr>
          <p:spPr>
            <a:xfrm>
              <a:off x="5090949" y="2775580"/>
              <a:ext cx="70163" cy="192948"/>
            </a:xfrm>
            <a:custGeom>
              <a:avLst/>
              <a:gdLst>
                <a:gd name="connsiteX0" fmla="*/ 35082 w 70163"/>
                <a:gd name="connsiteY0" fmla="*/ 192948 h 192948"/>
                <a:gd name="connsiteX1" fmla="*/ 70163 w 70163"/>
                <a:gd name="connsiteY1" fmla="*/ 157867 h 192948"/>
                <a:gd name="connsiteX2" fmla="*/ 70163 w 70163"/>
                <a:gd name="connsiteY2" fmla="*/ 35082 h 192948"/>
                <a:gd name="connsiteX3" fmla="*/ 35082 w 70163"/>
                <a:gd name="connsiteY3" fmla="*/ 0 h 192948"/>
                <a:gd name="connsiteX4" fmla="*/ 0 w 70163"/>
                <a:gd name="connsiteY4" fmla="*/ 35082 h 192948"/>
                <a:gd name="connsiteX5" fmla="*/ 0 w 70163"/>
                <a:gd name="connsiteY5" fmla="*/ 157867 h 192948"/>
                <a:gd name="connsiteX6" fmla="*/ 35082 w 70163"/>
                <a:gd name="connsiteY6" fmla="*/ 192948 h 19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163" h="192948">
                  <a:moveTo>
                    <a:pt x="35082" y="192948"/>
                  </a:moveTo>
                  <a:cubicBezTo>
                    <a:pt x="54457" y="192948"/>
                    <a:pt x="70163" y="177242"/>
                    <a:pt x="70163" y="157867"/>
                  </a:cubicBezTo>
                  <a:lnTo>
                    <a:pt x="70163" y="35082"/>
                  </a:lnTo>
                  <a:cubicBezTo>
                    <a:pt x="70163" y="15707"/>
                    <a:pt x="54457" y="0"/>
                    <a:pt x="35082" y="0"/>
                  </a:cubicBezTo>
                  <a:cubicBezTo>
                    <a:pt x="15706" y="0"/>
                    <a:pt x="0" y="15707"/>
                    <a:pt x="0" y="35082"/>
                  </a:cubicBezTo>
                  <a:lnTo>
                    <a:pt x="0" y="157867"/>
                  </a:lnTo>
                  <a:cubicBezTo>
                    <a:pt x="0" y="177242"/>
                    <a:pt x="15706" y="192948"/>
                    <a:pt x="35082" y="192948"/>
                  </a:cubicBezTo>
                  <a:close/>
                </a:path>
              </a:pathLst>
            </a:custGeom>
            <a:solidFill>
              <a:srgbClr val="FFC000"/>
            </a:solidFill>
            <a:ln w="17463" cap="flat">
              <a:solidFill>
                <a:schemeClr val="bg2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" name="شكل حر: شكل 8">
              <a:extLst>
                <a:ext uri="{FF2B5EF4-FFF2-40B4-BE49-F238E27FC236}">
                  <a16:creationId xmlns:a16="http://schemas.microsoft.com/office/drawing/2014/main" xmlns="" id="{BBCA8227-2AAF-C3BD-0000-0EB138715C00}"/>
                </a:ext>
              </a:extLst>
            </p:cNvPr>
            <p:cNvSpPr/>
            <p:nvPr/>
          </p:nvSpPr>
          <p:spPr>
            <a:xfrm>
              <a:off x="4613835" y="2977025"/>
              <a:ext cx="155619" cy="155886"/>
            </a:xfrm>
            <a:custGeom>
              <a:avLst/>
              <a:gdLst>
                <a:gd name="connsiteX0" fmla="*/ 95953 w 155619"/>
                <a:gd name="connsiteY0" fmla="*/ 145686 h 155886"/>
                <a:gd name="connsiteX1" fmla="*/ 145418 w 155619"/>
                <a:gd name="connsiteY1" fmla="*/ 145686 h 155886"/>
                <a:gd name="connsiteX2" fmla="*/ 145418 w 155619"/>
                <a:gd name="connsiteY2" fmla="*/ 96221 h 155886"/>
                <a:gd name="connsiteX3" fmla="*/ 58592 w 155619"/>
                <a:gd name="connsiteY3" fmla="*/ 9043 h 155886"/>
                <a:gd name="connsiteX4" fmla="*/ 9043 w 155619"/>
                <a:gd name="connsiteY4" fmla="*/ 11571 h 155886"/>
                <a:gd name="connsiteX5" fmla="*/ 9127 w 155619"/>
                <a:gd name="connsiteY5" fmla="*/ 58684 h 15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619" h="155886">
                  <a:moveTo>
                    <a:pt x="95953" y="145686"/>
                  </a:moveTo>
                  <a:cubicBezTo>
                    <a:pt x="109637" y="159287"/>
                    <a:pt x="131735" y="159287"/>
                    <a:pt x="145418" y="145686"/>
                  </a:cubicBezTo>
                  <a:cubicBezTo>
                    <a:pt x="159019" y="132002"/>
                    <a:pt x="159019" y="109904"/>
                    <a:pt x="145418" y="96221"/>
                  </a:cubicBezTo>
                  <a:lnTo>
                    <a:pt x="58592" y="9043"/>
                  </a:lnTo>
                  <a:cubicBezTo>
                    <a:pt x="44212" y="-3940"/>
                    <a:pt x="22028" y="-2809"/>
                    <a:pt x="9043" y="11571"/>
                  </a:cubicBezTo>
                  <a:cubicBezTo>
                    <a:pt x="-3047" y="24962"/>
                    <a:pt x="-3010" y="45337"/>
                    <a:pt x="9127" y="58684"/>
                  </a:cubicBezTo>
                  <a:close/>
                </a:path>
              </a:pathLst>
            </a:custGeom>
            <a:solidFill>
              <a:srgbClr val="FFC000"/>
            </a:solidFill>
            <a:ln w="17463" cap="flat">
              <a:solidFill>
                <a:schemeClr val="bg2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" name="شكل حر: شكل 9">
              <a:extLst>
                <a:ext uri="{FF2B5EF4-FFF2-40B4-BE49-F238E27FC236}">
                  <a16:creationId xmlns:a16="http://schemas.microsoft.com/office/drawing/2014/main" xmlns="" id="{DFFDF727-1BA0-18DE-1524-68BBE349EA5F}"/>
                </a:ext>
              </a:extLst>
            </p:cNvPr>
            <p:cNvSpPr/>
            <p:nvPr/>
          </p:nvSpPr>
          <p:spPr>
            <a:xfrm>
              <a:off x="5482256" y="2986127"/>
              <a:ext cx="153959" cy="153634"/>
            </a:xfrm>
            <a:custGeom>
              <a:avLst/>
              <a:gdLst>
                <a:gd name="connsiteX0" fmla="*/ 35810 w 153959"/>
                <a:gd name="connsiteY0" fmla="*/ 153598 h 153634"/>
                <a:gd name="connsiteX1" fmla="*/ 60718 w 153959"/>
                <a:gd name="connsiteY1" fmla="*/ 143249 h 153634"/>
                <a:gd name="connsiteX2" fmla="*/ 147369 w 153959"/>
                <a:gd name="connsiteY2" fmla="*/ 55546 h 153634"/>
                <a:gd name="connsiteX3" fmla="*/ 139339 w 153959"/>
                <a:gd name="connsiteY3" fmla="*/ 6588 h 153634"/>
                <a:gd name="connsiteX4" fmla="*/ 97905 w 153959"/>
                <a:gd name="connsiteY4" fmla="*/ 6958 h 153634"/>
                <a:gd name="connsiteX5" fmla="*/ 10201 w 153959"/>
                <a:gd name="connsiteY5" fmla="*/ 94661 h 153634"/>
                <a:gd name="connsiteX6" fmla="*/ 10201 w 153959"/>
                <a:gd name="connsiteY6" fmla="*/ 144126 h 153634"/>
                <a:gd name="connsiteX7" fmla="*/ 35810 w 153959"/>
                <a:gd name="connsiteY7" fmla="*/ 153598 h 153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959" h="153634">
                  <a:moveTo>
                    <a:pt x="35810" y="153598"/>
                  </a:moveTo>
                  <a:cubicBezTo>
                    <a:pt x="45160" y="153605"/>
                    <a:pt x="54126" y="149880"/>
                    <a:pt x="60718" y="143249"/>
                  </a:cubicBezTo>
                  <a:lnTo>
                    <a:pt x="147369" y="55546"/>
                  </a:lnTo>
                  <a:cubicBezTo>
                    <a:pt x="158671" y="39808"/>
                    <a:pt x="155077" y="17889"/>
                    <a:pt x="139339" y="6588"/>
                  </a:cubicBezTo>
                  <a:cubicBezTo>
                    <a:pt x="126922" y="-2330"/>
                    <a:pt x="110160" y="-2181"/>
                    <a:pt x="97905" y="6958"/>
                  </a:cubicBezTo>
                  <a:lnTo>
                    <a:pt x="10201" y="94661"/>
                  </a:lnTo>
                  <a:cubicBezTo>
                    <a:pt x="-3400" y="108345"/>
                    <a:pt x="-3400" y="130443"/>
                    <a:pt x="10201" y="144126"/>
                  </a:cubicBezTo>
                  <a:cubicBezTo>
                    <a:pt x="17108" y="150613"/>
                    <a:pt x="26345" y="154030"/>
                    <a:pt x="35810" y="153598"/>
                  </a:cubicBezTo>
                  <a:close/>
                </a:path>
              </a:pathLst>
            </a:custGeom>
            <a:solidFill>
              <a:srgbClr val="FFC000"/>
            </a:solidFill>
            <a:ln w="17463" cap="flat">
              <a:solidFill>
                <a:schemeClr val="bg2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" name="شكل حر: شكل 10">
              <a:extLst>
                <a:ext uri="{FF2B5EF4-FFF2-40B4-BE49-F238E27FC236}">
                  <a16:creationId xmlns:a16="http://schemas.microsoft.com/office/drawing/2014/main" xmlns="" id="{0162DBF6-572C-0F80-2D05-05FCB542544A}"/>
                </a:ext>
              </a:extLst>
            </p:cNvPr>
            <p:cNvSpPr/>
            <p:nvPr/>
          </p:nvSpPr>
          <p:spPr>
            <a:xfrm>
              <a:off x="4423348" y="3433358"/>
              <a:ext cx="192948" cy="70163"/>
            </a:xfrm>
            <a:custGeom>
              <a:avLst/>
              <a:gdLst>
                <a:gd name="connsiteX0" fmla="*/ 157867 w 192948"/>
                <a:gd name="connsiteY0" fmla="*/ 0 h 70163"/>
                <a:gd name="connsiteX1" fmla="*/ 35082 w 192948"/>
                <a:gd name="connsiteY1" fmla="*/ 0 h 70163"/>
                <a:gd name="connsiteX2" fmla="*/ 0 w 192948"/>
                <a:gd name="connsiteY2" fmla="*/ 35082 h 70163"/>
                <a:gd name="connsiteX3" fmla="*/ 35082 w 192948"/>
                <a:gd name="connsiteY3" fmla="*/ 70163 h 70163"/>
                <a:gd name="connsiteX4" fmla="*/ 157867 w 192948"/>
                <a:gd name="connsiteY4" fmla="*/ 70163 h 70163"/>
                <a:gd name="connsiteX5" fmla="*/ 192948 w 192948"/>
                <a:gd name="connsiteY5" fmla="*/ 35082 h 70163"/>
                <a:gd name="connsiteX6" fmla="*/ 157867 w 192948"/>
                <a:gd name="connsiteY6" fmla="*/ 0 h 7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948" h="70163">
                  <a:moveTo>
                    <a:pt x="157867" y="0"/>
                  </a:moveTo>
                  <a:lnTo>
                    <a:pt x="35082" y="0"/>
                  </a:lnTo>
                  <a:cubicBezTo>
                    <a:pt x="15707" y="0"/>
                    <a:pt x="0" y="15706"/>
                    <a:pt x="0" y="35082"/>
                  </a:cubicBezTo>
                  <a:cubicBezTo>
                    <a:pt x="0" y="54457"/>
                    <a:pt x="15707" y="70163"/>
                    <a:pt x="35082" y="70163"/>
                  </a:cubicBezTo>
                  <a:lnTo>
                    <a:pt x="157867" y="70163"/>
                  </a:lnTo>
                  <a:cubicBezTo>
                    <a:pt x="177242" y="70163"/>
                    <a:pt x="192948" y="54457"/>
                    <a:pt x="192948" y="35082"/>
                  </a:cubicBezTo>
                  <a:cubicBezTo>
                    <a:pt x="192948" y="15706"/>
                    <a:pt x="177242" y="0"/>
                    <a:pt x="157867" y="0"/>
                  </a:cubicBezTo>
                  <a:close/>
                </a:path>
              </a:pathLst>
            </a:custGeom>
            <a:solidFill>
              <a:srgbClr val="FFC000"/>
            </a:solidFill>
            <a:ln w="17463" cap="flat">
              <a:solidFill>
                <a:schemeClr val="bg2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" name="شكل حر: شكل 11">
              <a:extLst>
                <a:ext uri="{FF2B5EF4-FFF2-40B4-BE49-F238E27FC236}">
                  <a16:creationId xmlns:a16="http://schemas.microsoft.com/office/drawing/2014/main" xmlns="" id="{A87A28F1-F427-D2AA-C9E6-E228E61EF159}"/>
                </a:ext>
              </a:extLst>
            </p:cNvPr>
            <p:cNvSpPr/>
            <p:nvPr/>
          </p:nvSpPr>
          <p:spPr>
            <a:xfrm>
              <a:off x="4610698" y="3804504"/>
              <a:ext cx="156991" cy="157867"/>
            </a:xfrm>
            <a:custGeom>
              <a:avLst/>
              <a:gdLst>
                <a:gd name="connsiteX0" fmla="*/ 99090 w 156991"/>
                <a:gd name="connsiteY0" fmla="*/ 8435 h 157867"/>
                <a:gd name="connsiteX1" fmla="*/ 12264 w 156991"/>
                <a:gd name="connsiteY1" fmla="*/ 96139 h 157867"/>
                <a:gd name="connsiteX2" fmla="*/ 8436 w 156991"/>
                <a:gd name="connsiteY2" fmla="*/ 145604 h 157867"/>
                <a:gd name="connsiteX3" fmla="*/ 57901 w 156991"/>
                <a:gd name="connsiteY3" fmla="*/ 149431 h 157867"/>
                <a:gd name="connsiteX4" fmla="*/ 61729 w 156991"/>
                <a:gd name="connsiteY4" fmla="*/ 145604 h 157867"/>
                <a:gd name="connsiteX5" fmla="*/ 148555 w 156991"/>
                <a:gd name="connsiteY5" fmla="*/ 57900 h 157867"/>
                <a:gd name="connsiteX6" fmla="*/ 144728 w 156991"/>
                <a:gd name="connsiteY6" fmla="*/ 8435 h 157867"/>
                <a:gd name="connsiteX7" fmla="*/ 99090 w 156991"/>
                <a:gd name="connsiteY7" fmla="*/ 8435 h 15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991" h="157867">
                  <a:moveTo>
                    <a:pt x="99090" y="8435"/>
                  </a:moveTo>
                  <a:lnTo>
                    <a:pt x="12264" y="96139"/>
                  </a:lnTo>
                  <a:cubicBezTo>
                    <a:pt x="-2453" y="108742"/>
                    <a:pt x="-4167" y="130887"/>
                    <a:pt x="8436" y="145604"/>
                  </a:cubicBezTo>
                  <a:cubicBezTo>
                    <a:pt x="21039" y="160321"/>
                    <a:pt x="43186" y="162033"/>
                    <a:pt x="57901" y="149431"/>
                  </a:cubicBezTo>
                  <a:cubicBezTo>
                    <a:pt x="59275" y="148256"/>
                    <a:pt x="60553" y="146976"/>
                    <a:pt x="61729" y="145604"/>
                  </a:cubicBezTo>
                  <a:lnTo>
                    <a:pt x="148555" y="57900"/>
                  </a:lnTo>
                  <a:cubicBezTo>
                    <a:pt x="161158" y="43184"/>
                    <a:pt x="159445" y="21038"/>
                    <a:pt x="144728" y="8435"/>
                  </a:cubicBezTo>
                  <a:cubicBezTo>
                    <a:pt x="131595" y="-2812"/>
                    <a:pt x="112225" y="-2812"/>
                    <a:pt x="99090" y="8435"/>
                  </a:cubicBezTo>
                  <a:close/>
                </a:path>
              </a:pathLst>
            </a:custGeom>
            <a:solidFill>
              <a:srgbClr val="FFC000"/>
            </a:solidFill>
            <a:ln w="17463" cap="flat">
              <a:solidFill>
                <a:schemeClr val="bg2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" name="شكل حر: شكل 12">
              <a:extLst>
                <a:ext uri="{FF2B5EF4-FFF2-40B4-BE49-F238E27FC236}">
                  <a16:creationId xmlns:a16="http://schemas.microsoft.com/office/drawing/2014/main" xmlns="" id="{8C52F2CE-E89E-90AA-7055-4A945600EE08}"/>
                </a:ext>
              </a:extLst>
            </p:cNvPr>
            <p:cNvSpPr/>
            <p:nvPr/>
          </p:nvSpPr>
          <p:spPr>
            <a:xfrm>
              <a:off x="5481854" y="3794703"/>
              <a:ext cx="161220" cy="161368"/>
            </a:xfrm>
            <a:custGeom>
              <a:avLst/>
              <a:gdLst>
                <a:gd name="connsiteX0" fmla="*/ 61120 w 161220"/>
                <a:gd name="connsiteY0" fmla="*/ 11571 h 161368"/>
                <a:gd name="connsiteX1" fmla="*/ 11571 w 161220"/>
                <a:gd name="connsiteY1" fmla="*/ 9043 h 161368"/>
                <a:gd name="connsiteX2" fmla="*/ 9043 w 161220"/>
                <a:gd name="connsiteY2" fmla="*/ 58592 h 161368"/>
                <a:gd name="connsiteX3" fmla="*/ 11480 w 161220"/>
                <a:gd name="connsiteY3" fmla="*/ 61036 h 161368"/>
                <a:gd name="connsiteX4" fmla="*/ 99183 w 161220"/>
                <a:gd name="connsiteY4" fmla="*/ 148740 h 161368"/>
                <a:gd name="connsiteX5" fmla="*/ 148592 w 161220"/>
                <a:gd name="connsiteY5" fmla="*/ 153241 h 161368"/>
                <a:gd name="connsiteX6" fmla="*/ 153093 w 161220"/>
                <a:gd name="connsiteY6" fmla="*/ 103834 h 161368"/>
                <a:gd name="connsiteX7" fmla="*/ 147421 w 161220"/>
                <a:gd name="connsiteY7" fmla="*/ 98398 h 16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220" h="161368">
                  <a:moveTo>
                    <a:pt x="61120" y="11571"/>
                  </a:moveTo>
                  <a:cubicBezTo>
                    <a:pt x="48136" y="-2809"/>
                    <a:pt x="25953" y="-3940"/>
                    <a:pt x="11571" y="9043"/>
                  </a:cubicBezTo>
                  <a:cubicBezTo>
                    <a:pt x="-2809" y="22027"/>
                    <a:pt x="-3940" y="44211"/>
                    <a:pt x="9043" y="58592"/>
                  </a:cubicBezTo>
                  <a:cubicBezTo>
                    <a:pt x="9815" y="59445"/>
                    <a:pt x="10629" y="60262"/>
                    <a:pt x="11480" y="61036"/>
                  </a:cubicBezTo>
                  <a:lnTo>
                    <a:pt x="99183" y="148740"/>
                  </a:lnTo>
                  <a:cubicBezTo>
                    <a:pt x="111585" y="163627"/>
                    <a:pt x="133705" y="165642"/>
                    <a:pt x="148592" y="153241"/>
                  </a:cubicBezTo>
                  <a:cubicBezTo>
                    <a:pt x="163479" y="140841"/>
                    <a:pt x="165493" y="118720"/>
                    <a:pt x="153093" y="103834"/>
                  </a:cubicBezTo>
                  <a:cubicBezTo>
                    <a:pt x="151411" y="101815"/>
                    <a:pt x="149510" y="99992"/>
                    <a:pt x="147421" y="98398"/>
                  </a:cubicBezTo>
                  <a:close/>
                </a:path>
              </a:pathLst>
            </a:custGeom>
            <a:solidFill>
              <a:srgbClr val="FFC000"/>
            </a:solidFill>
            <a:ln w="17463" cap="flat">
              <a:solidFill>
                <a:schemeClr val="bg2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xmlns="" id="{6F65ED77-132B-83DD-F358-22F976FAA390}"/>
                </a:ext>
              </a:extLst>
            </p:cNvPr>
            <p:cNvSpPr/>
            <p:nvPr/>
          </p:nvSpPr>
          <p:spPr>
            <a:xfrm>
              <a:off x="5629275" y="3432130"/>
              <a:ext cx="192948" cy="70163"/>
            </a:xfrm>
            <a:custGeom>
              <a:avLst/>
              <a:gdLst>
                <a:gd name="connsiteX0" fmla="*/ 157867 w 192948"/>
                <a:gd name="connsiteY0" fmla="*/ 0 h 70163"/>
                <a:gd name="connsiteX1" fmla="*/ 35082 w 192948"/>
                <a:gd name="connsiteY1" fmla="*/ 0 h 70163"/>
                <a:gd name="connsiteX2" fmla="*/ 0 w 192948"/>
                <a:gd name="connsiteY2" fmla="*/ 35082 h 70163"/>
                <a:gd name="connsiteX3" fmla="*/ 35082 w 192948"/>
                <a:gd name="connsiteY3" fmla="*/ 70163 h 70163"/>
                <a:gd name="connsiteX4" fmla="*/ 157867 w 192948"/>
                <a:gd name="connsiteY4" fmla="*/ 70163 h 70163"/>
                <a:gd name="connsiteX5" fmla="*/ 192948 w 192948"/>
                <a:gd name="connsiteY5" fmla="*/ 35082 h 70163"/>
                <a:gd name="connsiteX6" fmla="*/ 157867 w 192948"/>
                <a:gd name="connsiteY6" fmla="*/ 0 h 7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948" h="70163">
                  <a:moveTo>
                    <a:pt x="157867" y="0"/>
                  </a:moveTo>
                  <a:lnTo>
                    <a:pt x="35082" y="0"/>
                  </a:lnTo>
                  <a:cubicBezTo>
                    <a:pt x="15706" y="0"/>
                    <a:pt x="0" y="15706"/>
                    <a:pt x="0" y="35082"/>
                  </a:cubicBezTo>
                  <a:cubicBezTo>
                    <a:pt x="0" y="54457"/>
                    <a:pt x="15706" y="70163"/>
                    <a:pt x="35082" y="70163"/>
                  </a:cubicBezTo>
                  <a:lnTo>
                    <a:pt x="157867" y="70163"/>
                  </a:lnTo>
                  <a:cubicBezTo>
                    <a:pt x="177242" y="70163"/>
                    <a:pt x="192948" y="54457"/>
                    <a:pt x="192948" y="35082"/>
                  </a:cubicBezTo>
                  <a:cubicBezTo>
                    <a:pt x="192948" y="15706"/>
                    <a:pt x="177242" y="0"/>
                    <a:pt x="157867" y="0"/>
                  </a:cubicBezTo>
                  <a:close/>
                </a:path>
              </a:pathLst>
            </a:custGeom>
            <a:solidFill>
              <a:srgbClr val="FFC000"/>
            </a:solidFill>
            <a:ln w="17463" cap="flat">
              <a:solidFill>
                <a:schemeClr val="bg2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sp>
        <p:nvSpPr>
          <p:cNvPr id="18" name="TextBox 3">
            <a:extLst>
              <a:ext uri="{FF2B5EF4-FFF2-40B4-BE49-F238E27FC236}">
                <a16:creationId xmlns:a16="http://schemas.microsoft.com/office/drawing/2014/main" xmlns="" id="{6ABA451C-BED9-933A-3491-B4E90F811CAE}"/>
              </a:ext>
            </a:extLst>
          </p:cNvPr>
          <p:cNvSpPr txBox="1"/>
          <p:nvPr/>
        </p:nvSpPr>
        <p:spPr>
          <a:xfrm>
            <a:off x="2792197" y="2400914"/>
            <a:ext cx="4538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ln w="0"/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 can I</a:t>
            </a:r>
            <a:r>
              <a:rPr lang="en-US" sz="2000" dirty="0">
                <a:ln w="0"/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</a:t>
            </a:r>
            <a:r>
              <a:rPr lang="en-US" sz="2800" b="1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/</a:t>
            </a:r>
            <a:r>
              <a:rPr lang="en-US" sz="2800" b="1" dirty="0">
                <a:ln w="0"/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000" dirty="0">
                <a:ln w="0"/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r>
              <a:rPr lang="en-US" sz="3200" b="1" dirty="0">
                <a:ln w="0"/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can too</a:t>
            </a:r>
            <a:endParaRPr lang="en-US" sz="2000" b="1" dirty="0">
              <a:ln w="0"/>
              <a:solidFill>
                <a:srgbClr val="00206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xmlns="" id="{40875E45-BF40-81E7-5E5D-DCC3FF9A9C99}"/>
              </a:ext>
            </a:extLst>
          </p:cNvPr>
          <p:cNvSpPr txBox="1"/>
          <p:nvPr/>
        </p:nvSpPr>
        <p:spPr>
          <a:xfrm>
            <a:off x="4743024" y="3015555"/>
            <a:ext cx="4538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ln w="0"/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 will I  </a:t>
            </a:r>
            <a:r>
              <a:rPr lang="en-US" sz="2800" b="1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/ </a:t>
            </a:r>
            <a:r>
              <a:rPr lang="en-US" sz="2800" b="1" dirty="0">
                <a:ln w="0"/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 will too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xmlns="" id="{705A527F-4F9F-35F0-BC35-614C8C2858C8}"/>
              </a:ext>
            </a:extLst>
          </p:cNvPr>
          <p:cNvSpPr txBox="1"/>
          <p:nvPr/>
        </p:nvSpPr>
        <p:spPr>
          <a:xfrm>
            <a:off x="3440080" y="3540427"/>
            <a:ext cx="5311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ln w="0"/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 have I </a:t>
            </a:r>
            <a:r>
              <a:rPr lang="en-US" sz="2800" b="1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/  </a:t>
            </a:r>
            <a:r>
              <a:rPr lang="en-US" sz="2800" b="1" dirty="0">
                <a:ln w="0"/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have too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xmlns="" id="{3BE54CA8-C28A-8B5C-0640-0CB552DC15B0}"/>
              </a:ext>
            </a:extLst>
          </p:cNvPr>
          <p:cNvSpPr txBox="1"/>
          <p:nvPr/>
        </p:nvSpPr>
        <p:spPr>
          <a:xfrm>
            <a:off x="5197248" y="4087792"/>
            <a:ext cx="645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ln w="0"/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Neither did I  </a:t>
            </a:r>
            <a:r>
              <a:rPr lang="en-US" sz="2800" b="1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/ </a:t>
            </a:r>
            <a:r>
              <a:rPr lang="en-US" sz="2800" b="1" dirty="0">
                <a:ln w="0"/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didn’t either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xmlns="" id="{29483890-4AA6-475F-CAB7-E4C986D4D886}"/>
              </a:ext>
            </a:extLst>
          </p:cNvPr>
          <p:cNvSpPr txBox="1"/>
          <p:nvPr/>
        </p:nvSpPr>
        <p:spPr>
          <a:xfrm>
            <a:off x="5197248" y="4678786"/>
            <a:ext cx="6994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ln w="0"/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Neither will I </a:t>
            </a:r>
            <a:r>
              <a:rPr lang="en-US" sz="3200" b="1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/</a:t>
            </a:r>
            <a:r>
              <a:rPr lang="en-US" sz="3200" b="1" dirty="0">
                <a:ln w="0"/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 won’t either</a:t>
            </a:r>
          </a:p>
        </p:txBody>
      </p:sp>
    </p:spTree>
    <p:extLst>
      <p:ext uri="{BB962C8B-B14F-4D97-AF65-F5344CB8AC3E}">
        <p14:creationId xmlns:p14="http://schemas.microsoft.com/office/powerpoint/2010/main" val="236356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hlinkClick r:id="rId2"/>
            <a:extLst>
              <a:ext uri="{FF2B5EF4-FFF2-40B4-BE49-F238E27FC236}">
                <a16:creationId xmlns:a16="http://schemas.microsoft.com/office/drawing/2014/main" xmlns="" id="{004121FC-67B2-302C-6670-67223963C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70" y="907887"/>
            <a:ext cx="3810000" cy="3810000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5CBEA23C-750A-B9FC-12B0-5B5387B7861D}"/>
              </a:ext>
            </a:extLst>
          </p:cNvPr>
          <p:cNvGrpSpPr/>
          <p:nvPr/>
        </p:nvGrpSpPr>
        <p:grpSpPr>
          <a:xfrm>
            <a:off x="194712" y="-169646"/>
            <a:ext cx="3414762" cy="1577340"/>
            <a:chOff x="0" y="-262890"/>
            <a:chExt cx="2766060" cy="204597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xmlns="" id="{75EC0856-9065-B0C5-B36D-DDAAA652C8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79" b="89872" l="2857" r="94643">
                          <a14:foregroundMark x1="16786" y1="21187" x2="17024" y2="21187"/>
                          <a14:foregroundMark x1="56190" y1="71013" x2="56190" y2="71013"/>
                          <a14:foregroundMark x1="91310" y1="55530" x2="91310" y2="55530"/>
                          <a14:foregroundMark x1="94643" y1="55646" x2="94643" y2="55646"/>
                          <a14:foregroundMark x1="5357" y1="76019" x2="5357" y2="76019"/>
                          <a14:foregroundMark x1="44524" y1="41676" x2="44524" y2="41676"/>
                          <a14:foregroundMark x1="79048" y1="58673" x2="79048" y2="58673"/>
                          <a14:foregroundMark x1="26667" y1="84284" x2="26667" y2="84284"/>
                          <a14:foregroundMark x1="4643" y1="27241" x2="4643" y2="27241"/>
                          <a14:foregroundMark x1="48214" y1="17928" x2="48214" y2="17928"/>
                          <a14:foregroundMark x1="24286" y1="32712" x2="24286" y2="32712"/>
                          <a14:foregroundMark x1="39286" y1="70896" x2="39286" y2="70896"/>
                          <a14:foregroundMark x1="29167" y1="84284" x2="29167" y2="84284"/>
                          <a14:foregroundMark x1="70476" y1="32363" x2="70476" y2="32363"/>
                          <a14:foregroundMark x1="30238" y1="32363" x2="30238" y2="32363"/>
                          <a14:foregroundMark x1="49762" y1="33527" x2="49762" y2="33527"/>
                          <a14:foregroundMark x1="2857" y1="32363" x2="2857" y2="32363"/>
                          <a14:foregroundMark x1="54881" y1="42258" x2="54881" y2="42258"/>
                          <a14:foregroundMark x1="29643" y1="56927" x2="29643" y2="56927"/>
                          <a14:foregroundMark x1="69643" y1="57159" x2="69643" y2="57159"/>
                          <a14:foregroundMark x1="69643" y1="57276" x2="69643" y2="57276"/>
                          <a14:foregroundMark x1="64881" y1="69732" x2="64881" y2="69732"/>
                          <a14:foregroundMark x1="64881" y1="69732" x2="64881" y2="69732"/>
                          <a14:foregroundMark x1="21786" y1="69383" x2="37143" y2="70780"/>
                          <a14:foregroundMark x1="64286" y1="72061" x2="37857" y2="70780"/>
                          <a14:foregroundMark x1="67262" y1="65076" x2="45595" y2="66123"/>
                          <a14:foregroundMark x1="89643" y1="49010" x2="49524" y2="50990"/>
                          <a14:foregroundMark x1="15000" y1="81141" x2="22143" y2="82189"/>
                          <a14:foregroundMark x1="22143" y1="82189" x2="22262" y2="82189"/>
                          <a14:foregroundMark x1="5357" y1="67637" x2="24643" y2="82305"/>
                          <a14:foregroundMark x1="87024" y1="55879" x2="75595" y2="57742"/>
                          <a14:foregroundMark x1="31905" y1="40629" x2="55000" y2="41793"/>
                          <a14:backgroundMark x1="57262" y1="38882" x2="68571" y2="38882"/>
                          <a14:backgroundMark x1="27143" y1="40861" x2="27738" y2="47614"/>
                          <a14:backgroundMark x1="90119" y1="39348" x2="55952" y2="38184"/>
                          <a14:backgroundMark x1="48095" y1="32829" x2="32619" y2="31315"/>
                          <a14:backgroundMark x1="32619" y1="31315" x2="43214" y2="36438"/>
                          <a14:backgroundMark x1="43214" y1="36438" x2="55952" y2="38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9834" r="27389" b="60333"/>
            <a:stretch/>
          </p:blipFill>
          <p:spPr>
            <a:xfrm>
              <a:off x="0" y="-262890"/>
              <a:ext cx="2766060" cy="20459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xmlns="" id="{1C2B17ED-F9D0-3A18-1E88-AC66B83AB438}"/>
                </a:ext>
              </a:extLst>
            </p:cNvPr>
            <p:cNvSpPr txBox="1"/>
            <p:nvPr/>
          </p:nvSpPr>
          <p:spPr>
            <a:xfrm>
              <a:off x="240030" y="376267"/>
              <a:ext cx="2263140" cy="75851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3200" b="1" dirty="0">
                  <a:solidFill>
                    <a:srgbClr val="EB1D1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Quick Check</a:t>
              </a:r>
              <a:endParaRPr lang="ar-SA" sz="3200" b="1" dirty="0">
                <a:solidFill>
                  <a:srgbClr val="EB1D10"/>
                </a:solidFill>
                <a:latin typeface="MV Boli" panose="02000500030200090000" pitchFamily="2" charset="0"/>
              </a:endParaRP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DD9BB765-E662-C22B-E55A-49F92AC29E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9" b="92227" l="10000" r="90000">
                        <a14:foregroundMark x1="47159" y1="92490" x2="47159" y2="92490"/>
                        <a14:foregroundMark x1="27386" y1="9750" x2="27386" y2="9750"/>
                        <a14:foregroundMark x1="45227" y1="9091" x2="45227" y2="9091"/>
                        <a14:foregroundMark x1="36477" y1="5929" x2="36477" y2="5929"/>
                        <a14:foregroundMark x1="39432" y1="6192" x2="39432" y2="6192"/>
                        <a14:foregroundMark x1="33864" y1="6456" x2="33864" y2="6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3534" r="14646" b="4711"/>
          <a:stretch/>
        </p:blipFill>
        <p:spPr>
          <a:xfrm rot="20417066">
            <a:off x="6274852" y="3017520"/>
            <a:ext cx="2574847" cy="29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1183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ve A Nice Day Its A Nice Day Sticker - Have A Nice Day Its A Nice Day  Sunny - Discover &amp; Share GIFs">
            <a:extLst>
              <a:ext uri="{FF2B5EF4-FFF2-40B4-BE49-F238E27FC236}">
                <a16:creationId xmlns:a16="http://schemas.microsoft.com/office/drawing/2014/main" xmlns="" id="{8126005F-22A0-9EF1-51A8-E91001D23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2" b="97736" l="2632" r="96316">
                        <a14:foregroundMark x1="84737" y1="67925" x2="84737" y2="67925"/>
                        <a14:foregroundMark x1="96842" y1="57358" x2="96842" y2="57358"/>
                        <a14:foregroundMark x1="84211" y1="80755" x2="84211" y2="80755"/>
                        <a14:foregroundMark x1="83684" y1="81509" x2="83684" y2="81509"/>
                        <a14:foregroundMark x1="54737" y1="90943" x2="54737" y2="90943"/>
                        <a14:foregroundMark x1="52632" y1="94717" x2="52632" y2="94717"/>
                        <a14:foregroundMark x1="60526" y1="95094" x2="60526" y2="95094"/>
                        <a14:foregroundMark x1="56842" y1="98113" x2="56842" y2="98113"/>
                        <a14:foregroundMark x1="45789" y1="47925" x2="45789" y2="47925"/>
                        <a14:foregroundMark x1="11053" y1="49434" x2="11053" y2="49434"/>
                        <a14:foregroundMark x1="2632" y1="49811" x2="2632" y2="49811"/>
                        <a14:foregroundMark x1="9474" y1="40755" x2="10000" y2="40755"/>
                        <a14:foregroundMark x1="61053" y1="35472" x2="61053" y2="35472"/>
                        <a14:foregroundMark x1="84211" y1="47925" x2="84211" y2="47925"/>
                        <a14:foregroundMark x1="16842" y1="15094" x2="16842" y2="15472"/>
                        <a14:foregroundMark x1="31579" y1="15094" x2="31579" y2="15094"/>
                        <a14:foregroundMark x1="46316" y1="25283" x2="46316" y2="25283"/>
                        <a14:foregroundMark x1="32632" y1="5283" x2="32632" y2="5283"/>
                        <a14:foregroundMark x1="33158" y1="1132" x2="33158" y2="1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92" y="244401"/>
            <a:ext cx="8367386" cy="661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55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8AF44A8A-E822-8453-9873-79489DCAAAA1}"/>
              </a:ext>
            </a:extLst>
          </p:cNvPr>
          <p:cNvSpPr/>
          <p:nvPr/>
        </p:nvSpPr>
        <p:spPr>
          <a:xfrm rot="20709520">
            <a:off x="1042733" y="1368076"/>
            <a:ext cx="10661741" cy="3396872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 rot="21411937">
            <a:off x="1618644" y="1319178"/>
            <a:ext cx="9772365" cy="3396872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5400" b="1" dirty="0">
                <a:solidFill>
                  <a:srgbClr val="C3182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</a:p>
          <a:p>
            <a:pPr algn="l"/>
            <a:r>
              <a:rPr lang="en-US" sz="5400" b="1" dirty="0">
                <a:solidFill>
                  <a:srgbClr val="C3182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</a:t>
            </a:r>
          </a:p>
          <a:p>
            <a:pPr algn="l"/>
            <a:r>
              <a:rPr lang="en-US" sz="4400" b="1" dirty="0">
                <a:solidFill>
                  <a:srgbClr val="D02F1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11-</a:t>
            </a:r>
            <a:r>
              <a:rPr lang="en-US" sz="44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Form , Meaning and Function</a:t>
            </a:r>
            <a:endParaRPr lang="en-US" sz="5400" b="1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endParaRPr lang="en-US" sz="5400" b="1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endParaRPr lang="en-US" sz="5400" b="1" dirty="0">
              <a:solidFill>
                <a:schemeClr val="accent2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2411603-D813-2F38-D719-8B6F25E4E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329" y="2479446"/>
            <a:ext cx="832061" cy="74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3144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8AF44A8A-E822-8453-9873-79489DCAAAA1}"/>
              </a:ext>
            </a:extLst>
          </p:cNvPr>
          <p:cNvSpPr/>
          <p:nvPr/>
        </p:nvSpPr>
        <p:spPr>
          <a:xfrm rot="20709520">
            <a:off x="1346838" y="1117235"/>
            <a:ext cx="9263170" cy="4143357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 rot="21411937">
            <a:off x="1783497" y="1103165"/>
            <a:ext cx="8490459" cy="4143357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</a:t>
            </a:r>
            <a:r>
              <a:rPr lang="en-US" sz="24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Words Connected with the Environment and Natural Disasters</a:t>
            </a:r>
          </a:p>
          <a:p>
            <a:pPr algn="ctr"/>
            <a:r>
              <a:rPr lang="en-US" sz="2400" b="1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Negative Questions</a:t>
            </a:r>
          </a:p>
          <a:p>
            <a:pPr algn="ctr"/>
            <a:r>
              <a:rPr lang="en-US" sz="24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Relative Adverb: </a:t>
            </a:r>
            <a:r>
              <a:rPr lang="en-US" sz="2400" b="1" i="1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</a:t>
            </a:r>
            <a:endParaRPr lang="en-US" sz="6600" b="1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2400" b="1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Indirect Questions</a:t>
            </a:r>
            <a:endParaRPr lang="ar-SA" sz="2400" b="1" i="0" u="none" strike="noStrike" baseline="0" dirty="0">
              <a:solidFill>
                <a:srgbClr val="FFC000"/>
              </a:solidFill>
              <a:latin typeface="MV Boli" panose="02000500030200090000" pitchFamily="2" charset="0"/>
            </a:endParaRPr>
          </a:p>
          <a:p>
            <a:pPr algn="ctr"/>
            <a:r>
              <a:rPr lang="en-US" sz="24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Expressing Agreement with </a:t>
            </a:r>
            <a:r>
              <a:rPr lang="en-US" sz="2400" b="1" i="1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So, Neither, Either, Too</a:t>
            </a:r>
            <a:endParaRPr lang="ar-SA" sz="2400" b="1" i="1" u="none" strike="noStrike" baseline="0" dirty="0">
              <a:solidFill>
                <a:srgbClr val="0070C0"/>
              </a:solidFill>
              <a:latin typeface="MV Boli" panose="02000500030200090000" pitchFamily="2" charset="0"/>
            </a:endParaRPr>
          </a:p>
          <a:p>
            <a:pPr algn="ctr"/>
            <a:r>
              <a:rPr lang="en-US" sz="2400" b="1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Expressing Disagreement</a:t>
            </a:r>
            <a:endParaRPr lang="ar-SA" sz="2400" b="1" i="0" u="none" strike="noStrike" baseline="0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n-US" sz="6000" b="1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685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3AF703FD-4171-DECF-A6FB-2130EA8480BC}"/>
              </a:ext>
            </a:extLst>
          </p:cNvPr>
          <p:cNvSpPr txBox="1"/>
          <p:nvPr/>
        </p:nvSpPr>
        <p:spPr>
          <a:xfrm>
            <a:off x="714475" y="383623"/>
            <a:ext cx="36358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u="sng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Objectives</a:t>
            </a:r>
            <a:endParaRPr lang="ar-SA" sz="4000" u="sng" dirty="0">
              <a:latin typeface="MV Boli" panose="02000500030200090000" pitchFamily="2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3778FE66-BA33-A071-C76B-24D35CEB0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0" y="640381"/>
            <a:ext cx="1981099" cy="1981099"/>
          </a:xfrm>
          <a:prstGeom prst="rect">
            <a:avLst/>
          </a:prstGeom>
        </p:spPr>
      </p:pic>
      <p:sp>
        <p:nvSpPr>
          <p:cNvPr id="9" name="عنصر نائب للمحتوى 3">
            <a:extLst>
              <a:ext uri="{FF2B5EF4-FFF2-40B4-BE49-F238E27FC236}">
                <a16:creationId xmlns:a16="http://schemas.microsoft.com/office/drawing/2014/main" xmlns="" id="{6008397B-BDE0-3026-3B58-D9A556402F63}"/>
              </a:ext>
            </a:extLst>
          </p:cNvPr>
          <p:cNvSpPr txBox="1">
            <a:spLocks/>
          </p:cNvSpPr>
          <p:nvPr/>
        </p:nvSpPr>
        <p:spPr>
          <a:xfrm>
            <a:off x="417365" y="1814949"/>
            <a:ext cx="11774635" cy="44858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students will be able to :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1–</a:t>
            </a:r>
            <a:r>
              <a:rPr lang="en-US" sz="22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identify the words that are connected with the environment and natural disasters 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  <a:r>
              <a:rPr lang="en-US" sz="26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–</a:t>
            </a:r>
            <a:r>
              <a:rPr lang="en-US" sz="20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express surprise through negative questions .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sz="26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–</a:t>
            </a:r>
            <a:r>
              <a:rPr lang="en-US" sz="20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use relative adverb (where) to refer to places .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</a:t>
            </a:r>
            <a:r>
              <a:rPr lang="en-US" sz="26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–</a:t>
            </a:r>
            <a:r>
              <a:rPr lang="en-US" sz="20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ask for information using indirect question .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</a:t>
            </a:r>
            <a:r>
              <a:rPr lang="en-US" sz="26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–</a:t>
            </a:r>
            <a:r>
              <a:rPr lang="en-US" sz="20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express agreement .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</a:t>
            </a:r>
            <a:r>
              <a:rPr lang="en-US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–</a:t>
            </a:r>
            <a:r>
              <a:rPr lang="en-US" sz="20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express disagreement.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7-</a:t>
            </a:r>
            <a:r>
              <a:rPr lang="en-US" sz="20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Share positively in pair work.</a:t>
            </a:r>
          </a:p>
          <a:p>
            <a:pPr marL="0" indent="0">
              <a:buNone/>
            </a:pPr>
            <a:endParaRPr lang="en-US" sz="24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en-US" sz="26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en-US" sz="26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en-US" sz="26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28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 rainbow over a city&#10;&#10;Description automatically generated with low confidence">
            <a:extLst>
              <a:ext uri="{FF2B5EF4-FFF2-40B4-BE49-F238E27FC236}">
                <a16:creationId xmlns:a16="http://schemas.microsoft.com/office/drawing/2014/main" xmlns="" id="{A8476808-AFA2-CB8B-8CB5-3858F10047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918049" y="5569063"/>
            <a:ext cx="1594690" cy="10271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10" descr="A picture containing ground, outdoor, nature, shore&#10;&#10;Description automatically generated">
            <a:extLst>
              <a:ext uri="{FF2B5EF4-FFF2-40B4-BE49-F238E27FC236}">
                <a16:creationId xmlns:a16="http://schemas.microsoft.com/office/drawing/2014/main" xmlns="" id="{F0852BD1-F48D-67F4-D877-15DED2619C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348144" y="4036133"/>
            <a:ext cx="1715432" cy="10271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13" descr="A picture containing outdoor, nature, shore&#10;&#10;Description automatically generated">
            <a:extLst>
              <a:ext uri="{FF2B5EF4-FFF2-40B4-BE49-F238E27FC236}">
                <a16:creationId xmlns:a16="http://schemas.microsoft.com/office/drawing/2014/main" xmlns="" id="{AF946EAF-A65C-286A-8102-B52D474D60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213597" y="2755681"/>
            <a:ext cx="1715432" cy="10271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17" descr="A picture containing sky, nature, outdoor, mountain&#10;&#10;Description automatically generated">
            <a:extLst>
              <a:ext uri="{FF2B5EF4-FFF2-40B4-BE49-F238E27FC236}">
                <a16:creationId xmlns:a16="http://schemas.microsoft.com/office/drawing/2014/main" xmlns="" id="{B64C48CC-571A-2F63-C04C-3C0B437A5D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80159" y="5493724"/>
            <a:ext cx="1594690" cy="10868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20" descr="A picture containing grass, outdoor, nature, valley&#10;&#10;Description automatically generated">
            <a:extLst>
              <a:ext uri="{FF2B5EF4-FFF2-40B4-BE49-F238E27FC236}">
                <a16:creationId xmlns:a16="http://schemas.microsoft.com/office/drawing/2014/main" xmlns="" id="{0BD1BC94-E04B-888A-1388-42C2B1FFE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2183890" y="5472759"/>
            <a:ext cx="1715432" cy="10798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23" descr="A picture containing tree, outdoor, sunset, nature&#10;&#10;Description automatically generated">
            <a:extLst>
              <a:ext uri="{FF2B5EF4-FFF2-40B4-BE49-F238E27FC236}">
                <a16:creationId xmlns:a16="http://schemas.microsoft.com/office/drawing/2014/main" xmlns="" id="{04CCAAD2-85C2-1BA7-240F-7EF4B9A9B93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4038994" y="5550898"/>
            <a:ext cx="1694328" cy="10798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8AF44A8A-E822-8453-9873-79489DCAAAA1}"/>
              </a:ext>
            </a:extLst>
          </p:cNvPr>
          <p:cNvSpPr/>
          <p:nvPr/>
        </p:nvSpPr>
        <p:spPr>
          <a:xfrm rot="20709520">
            <a:off x="1346838" y="1117235"/>
            <a:ext cx="9263170" cy="4143357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 rot="21411937">
            <a:off x="1783497" y="1103165"/>
            <a:ext cx="8490459" cy="4143357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</a:p>
          <a:p>
            <a:pPr algn="l"/>
            <a:r>
              <a:rPr lang="en-US" sz="60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</a:t>
            </a:r>
            <a:r>
              <a:rPr lang="en-US" sz="40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Words Connected with the Environment and Natural Disasters</a:t>
            </a:r>
          </a:p>
          <a:p>
            <a:pPr algn="ctr"/>
            <a:endParaRPr lang="en-US" sz="6000" b="1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50616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6" descr="61 Wind Erosion Illustrations Illustrations &amp; Clip Art - iStock">
            <a:extLst>
              <a:ext uri="{FF2B5EF4-FFF2-40B4-BE49-F238E27FC236}">
                <a16:creationId xmlns:a16="http://schemas.microsoft.com/office/drawing/2014/main" xmlns="" id="{62AC7FB2-7837-CC52-84C7-C9319CB6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2" y="4061445"/>
            <a:ext cx="3101923" cy="210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4" descr="Forest Fires Stock Illustrations – 1,024 Forest Fires Stock Illustrations,  Vectors &amp; Clipart - Dreamstime">
            <a:extLst>
              <a:ext uri="{FF2B5EF4-FFF2-40B4-BE49-F238E27FC236}">
                <a16:creationId xmlns:a16="http://schemas.microsoft.com/office/drawing/2014/main" xmlns="" id="{434A04EB-C7F3-CD31-2621-0F66B49CB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67" y="4314937"/>
            <a:ext cx="3101923" cy="210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5" descr="12,906 Flood Illustrations &amp; Clip Art - iStock">
            <a:extLst>
              <a:ext uri="{FF2B5EF4-FFF2-40B4-BE49-F238E27FC236}">
                <a16:creationId xmlns:a16="http://schemas.microsoft.com/office/drawing/2014/main" xmlns="" id="{0F2B1ABC-477C-7B11-4064-382263725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487" y="827295"/>
            <a:ext cx="2899442" cy="209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1" descr="How do tsunamis form? | BBC Science Focus Magazine">
            <a:extLst>
              <a:ext uri="{FF2B5EF4-FFF2-40B4-BE49-F238E27FC236}">
                <a16:creationId xmlns:a16="http://schemas.microsoft.com/office/drawing/2014/main" xmlns="" id="{1DD17313-9778-536F-1D4B-2CE253351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57" b="92830" l="10000" r="90000">
                        <a14:foregroundMark x1="51277" y1="26604" x2="51277" y2="26604"/>
                        <a14:foregroundMark x1="58404" y1="9245" x2="58404" y2="9245"/>
                        <a14:foregroundMark x1="71596" y1="58679" x2="71596" y2="58679"/>
                        <a14:foregroundMark x1="78298" y1="88113" x2="78298" y2="88113"/>
                        <a14:foregroundMark x1="36809" y1="30377" x2="36809" y2="30377"/>
                        <a14:foregroundMark x1="32021" y1="24717" x2="32021" y2="24717"/>
                        <a14:foregroundMark x1="53191" y1="44151" x2="53191" y2="44151"/>
                        <a14:foregroundMark x1="52234" y1="48868" x2="52234" y2="48868"/>
                        <a14:foregroundMark x1="53511" y1="92830" x2="53511" y2="92830"/>
                        <a14:foregroundMark x1="70106" y1="90566" x2="70106" y2="90566"/>
                        <a14:foregroundMark x1="84787" y1="83396" x2="72766" y2="86038"/>
                        <a14:foregroundMark x1="70638" y1="55849" x2="69468" y2="63962"/>
                        <a14:foregroundMark x1="76064" y1="87547" x2="41170" y2="92453"/>
                        <a14:foregroundMark x1="14043" y1="83019" x2="36277" y2="92642"/>
                        <a14:foregroundMark x1="14894" y1="68302" x2="14894" y2="68302"/>
                        <a14:foregroundMark x1="41915" y1="27736" x2="41915" y2="27736"/>
                        <a14:foregroundMark x1="44149" y1="27547" x2="44149" y2="27547"/>
                        <a14:foregroundMark x1="37979" y1="28679" x2="37979" y2="28679"/>
                        <a14:foregroundMark x1="35745" y1="29811" x2="35745" y2="29811"/>
                        <a14:foregroundMark x1="34468" y1="26792" x2="34468" y2="26792"/>
                        <a14:foregroundMark x1="53191" y1="39434" x2="53191" y2="39434"/>
                        <a14:foregroundMark x1="52872" y1="38113" x2="52872" y2="38113"/>
                        <a14:foregroundMark x1="36596" y1="13019" x2="36596" y2="13019"/>
                        <a14:foregroundMark x1="32872" y1="23208" x2="31170" y2="25283"/>
                        <a14:foregroundMark x1="32021" y1="25660" x2="31915" y2="27170"/>
                        <a14:foregroundMark x1="36383" y1="13585" x2="36383" y2="13585"/>
                        <a14:foregroundMark x1="37234" y1="12453" x2="35851" y2="15283"/>
                        <a14:foregroundMark x1="52766" y1="37170" x2="52766" y2="37170"/>
                        <a14:foregroundMark x1="51915" y1="48868" x2="51915" y2="48868"/>
                        <a14:foregroundMark x1="64043" y1="50566" x2="64043" y2="50566"/>
                        <a14:foregroundMark x1="37872" y1="12453" x2="37872" y2="12453"/>
                        <a14:foregroundMark x1="37660" y1="12264" x2="37447" y2="12264"/>
                        <a14:foregroundMark x1="34043" y1="22264" x2="34043" y2="22264"/>
                        <a14:foregroundMark x1="33830" y1="22075" x2="33511" y2="22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7" r="8821" b="1757"/>
          <a:stretch/>
        </p:blipFill>
        <p:spPr bwMode="auto">
          <a:xfrm>
            <a:off x="254025" y="594465"/>
            <a:ext cx="3484780" cy="232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sunami">
            <a:extLst>
              <a:ext uri="{FF2B5EF4-FFF2-40B4-BE49-F238E27FC236}">
                <a16:creationId xmlns:a16="http://schemas.microsoft.com/office/drawing/2014/main" xmlns="" id="{FF48D823-EABF-CF77-BF8E-D5C7A34B9D3D}"/>
              </a:ext>
            </a:extLst>
          </p:cNvPr>
          <p:cNvSpPr txBox="1"/>
          <p:nvPr/>
        </p:nvSpPr>
        <p:spPr>
          <a:xfrm>
            <a:off x="1286336" y="2828269"/>
            <a:ext cx="163735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Tsunami</a:t>
            </a:r>
            <a:endParaRPr lang="en-US" dirty="0">
              <a:ln w="0"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earthquack">
            <a:extLst>
              <a:ext uri="{FF2B5EF4-FFF2-40B4-BE49-F238E27FC236}">
                <a16:creationId xmlns:a16="http://schemas.microsoft.com/office/drawing/2014/main" xmlns="" id="{AFDC0727-6B5F-3163-4B0A-086F9392114B}"/>
              </a:ext>
            </a:extLst>
          </p:cNvPr>
          <p:cNvSpPr txBox="1"/>
          <p:nvPr/>
        </p:nvSpPr>
        <p:spPr>
          <a:xfrm>
            <a:off x="4830994" y="3337234"/>
            <a:ext cx="208081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Earthquake</a:t>
            </a:r>
            <a:endParaRPr lang="en-US" dirty="0">
              <a:ln w="0"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Floods">
            <a:extLst>
              <a:ext uri="{FF2B5EF4-FFF2-40B4-BE49-F238E27FC236}">
                <a16:creationId xmlns:a16="http://schemas.microsoft.com/office/drawing/2014/main" xmlns="" id="{96F159D2-7023-BFF3-D53A-2B6A3A2B9969}"/>
              </a:ext>
            </a:extLst>
          </p:cNvPr>
          <p:cNvSpPr txBox="1"/>
          <p:nvPr/>
        </p:nvSpPr>
        <p:spPr>
          <a:xfrm>
            <a:off x="9541409" y="2967335"/>
            <a:ext cx="156414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Floods</a:t>
            </a:r>
            <a:endParaRPr lang="en-US" dirty="0">
              <a:ln w="0"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Volcanic eruption">
            <a:extLst>
              <a:ext uri="{FF2B5EF4-FFF2-40B4-BE49-F238E27FC236}">
                <a16:creationId xmlns:a16="http://schemas.microsoft.com/office/drawing/2014/main" xmlns="" id="{C3EB18F0-E8A0-B3F3-31BB-4139D16B8244}"/>
              </a:ext>
            </a:extLst>
          </p:cNvPr>
          <p:cNvSpPr txBox="1"/>
          <p:nvPr/>
        </p:nvSpPr>
        <p:spPr>
          <a:xfrm>
            <a:off x="380436" y="5968707"/>
            <a:ext cx="292967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Volcanic eruption</a:t>
            </a:r>
            <a:endParaRPr lang="en-US" dirty="0">
              <a:ln w="0"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2" name="Erosion1">
            <a:extLst>
              <a:ext uri="{FF2B5EF4-FFF2-40B4-BE49-F238E27FC236}">
                <a16:creationId xmlns:a16="http://schemas.microsoft.com/office/drawing/2014/main" xmlns="" id="{30801DA6-6650-AAF2-2EC9-E7F59667BFC7}"/>
              </a:ext>
            </a:extLst>
          </p:cNvPr>
          <p:cNvSpPr txBox="1"/>
          <p:nvPr/>
        </p:nvSpPr>
        <p:spPr>
          <a:xfrm>
            <a:off x="9716550" y="5968707"/>
            <a:ext cx="148385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Erosion</a:t>
            </a:r>
            <a:endParaRPr lang="en-US" dirty="0">
              <a:ln w="0"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Forest Fire">
            <a:extLst>
              <a:ext uri="{FF2B5EF4-FFF2-40B4-BE49-F238E27FC236}">
                <a16:creationId xmlns:a16="http://schemas.microsoft.com/office/drawing/2014/main" xmlns="" id="{7E879102-2A05-1C66-E476-F16681C73036}"/>
              </a:ext>
            </a:extLst>
          </p:cNvPr>
          <p:cNvSpPr txBox="1"/>
          <p:nvPr/>
        </p:nvSpPr>
        <p:spPr>
          <a:xfrm>
            <a:off x="4965178" y="6160227"/>
            <a:ext cx="191024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Forest fire</a:t>
            </a:r>
            <a:endParaRPr lang="en-US" dirty="0">
              <a:ln w="0"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56" name="2" descr="Volcano eruption in small city cartoon vector illustration. Volcanic  activity. Active volcano spewing lava and smoke. Catastrophe, calamity.  Flat Stock Vector Image &amp; Art - Alamy">
            <a:extLst>
              <a:ext uri="{FF2B5EF4-FFF2-40B4-BE49-F238E27FC236}">
                <a16:creationId xmlns:a16="http://schemas.microsoft.com/office/drawing/2014/main" xmlns="" id="{3B6BB008-29B8-BDCF-9063-E2C2CFE75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8"/>
          <a:stretch/>
        </p:blipFill>
        <p:spPr bwMode="auto">
          <a:xfrm>
            <a:off x="551173" y="3744978"/>
            <a:ext cx="2484218" cy="213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30E321AD-01AD-85AF-2281-5BDAC3034B9E}"/>
              </a:ext>
            </a:extLst>
          </p:cNvPr>
          <p:cNvSpPr txBox="1"/>
          <p:nvPr/>
        </p:nvSpPr>
        <p:spPr>
          <a:xfrm>
            <a:off x="3664913" y="308332"/>
            <a:ext cx="4412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0"/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Natural Disaster</a:t>
            </a:r>
          </a:p>
        </p:txBody>
      </p:sp>
      <p:pic>
        <p:nvPicPr>
          <p:cNvPr id="2052" name="3" descr="Cracked Ground PNG Images | Vector and PSD Files | Free Download on Pngtree">
            <a:extLst>
              <a:ext uri="{FF2B5EF4-FFF2-40B4-BE49-F238E27FC236}">
                <a16:creationId xmlns:a16="http://schemas.microsoft.com/office/drawing/2014/main" xmlns="" id="{0D19B895-1260-4B8C-B74B-C5125D105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7723" r="6270" b="10898"/>
          <a:stretch/>
        </p:blipFill>
        <p:spPr bwMode="auto">
          <a:xfrm>
            <a:off x="4129010" y="437633"/>
            <a:ext cx="3484780" cy="285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219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0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4" descr="Mountain Scene With Deforestation View Illustration Royalty Free SVG,  Cliparts, Vectors, And Stock Illustration. Image 75323853.">
            <a:extLst>
              <a:ext uri="{FF2B5EF4-FFF2-40B4-BE49-F238E27FC236}">
                <a16:creationId xmlns:a16="http://schemas.microsoft.com/office/drawing/2014/main" xmlns="" id="{35ACB523-4B02-EDF5-97F7-EB05DFC5B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132" y="4378961"/>
            <a:ext cx="3444828" cy="204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" descr="Overfishing designs, themes, templates and downloadable graphic elements on  Dribbble">
            <a:extLst>
              <a:ext uri="{FF2B5EF4-FFF2-40B4-BE49-F238E27FC236}">
                <a16:creationId xmlns:a16="http://schemas.microsoft.com/office/drawing/2014/main" xmlns="" id="{98DB766E-622D-D305-2519-A1E2CF413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33" y="3860382"/>
            <a:ext cx="3974210" cy="256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340681FD-37F5-4247-818F-1496708B092F}"/>
              </a:ext>
            </a:extLst>
          </p:cNvPr>
          <p:cNvSpPr txBox="1"/>
          <p:nvPr/>
        </p:nvSpPr>
        <p:spPr>
          <a:xfrm>
            <a:off x="3188913" y="270145"/>
            <a:ext cx="5279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Environmental Issues</a:t>
            </a:r>
          </a:p>
        </p:txBody>
      </p:sp>
      <p:sp>
        <p:nvSpPr>
          <p:cNvPr id="4" name="Global warming">
            <a:extLst>
              <a:ext uri="{FF2B5EF4-FFF2-40B4-BE49-F238E27FC236}">
                <a16:creationId xmlns:a16="http://schemas.microsoft.com/office/drawing/2014/main" xmlns="" id="{CEC0BFE7-95FD-8DF5-F997-1986D278CDE7}"/>
              </a:ext>
            </a:extLst>
          </p:cNvPr>
          <p:cNvSpPr txBox="1"/>
          <p:nvPr/>
        </p:nvSpPr>
        <p:spPr>
          <a:xfrm>
            <a:off x="1025035" y="3398717"/>
            <a:ext cx="279512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Global warming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overfishing">
            <a:extLst>
              <a:ext uri="{FF2B5EF4-FFF2-40B4-BE49-F238E27FC236}">
                <a16:creationId xmlns:a16="http://schemas.microsoft.com/office/drawing/2014/main" xmlns="" id="{79C2BE74-B072-E70C-F564-72D41A59450B}"/>
              </a:ext>
            </a:extLst>
          </p:cNvPr>
          <p:cNvSpPr txBox="1"/>
          <p:nvPr/>
        </p:nvSpPr>
        <p:spPr>
          <a:xfrm>
            <a:off x="1372273" y="6311351"/>
            <a:ext cx="228073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Overfishing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Deforestation">
            <a:extLst>
              <a:ext uri="{FF2B5EF4-FFF2-40B4-BE49-F238E27FC236}">
                <a16:creationId xmlns:a16="http://schemas.microsoft.com/office/drawing/2014/main" xmlns="" id="{7D940F36-1A29-D5C7-5539-48EA0A0E31F7}"/>
              </a:ext>
            </a:extLst>
          </p:cNvPr>
          <p:cNvSpPr txBox="1"/>
          <p:nvPr/>
        </p:nvSpPr>
        <p:spPr>
          <a:xfrm>
            <a:off x="8468138" y="6244502"/>
            <a:ext cx="245195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Deforestation</a:t>
            </a:r>
          </a:p>
        </p:txBody>
      </p:sp>
      <p:pic>
        <p:nvPicPr>
          <p:cNvPr id="12" name="1" descr="World Illustration - Global Warming / Climate Change Vector Graphic Royalty  Free SVG, Cliparts, Vectors, And Stock Illustration. Image 117801895.">
            <a:extLst>
              <a:ext uri="{FF2B5EF4-FFF2-40B4-BE49-F238E27FC236}">
                <a16:creationId xmlns:a16="http://schemas.microsoft.com/office/drawing/2014/main" xmlns="" id="{CF5CC280-0734-D0E5-DFDB-3CC4CC260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9308" y1="22402" x2="79308" y2="22402"/>
                        <a14:foregroundMark x1="16462" y1="25019" x2="16462" y2="25019"/>
                        <a14:foregroundMark x1="16615" y1="23095" x2="16615" y2="23095"/>
                        <a14:foregroundMark x1="23615" y1="15781" x2="23615" y2="15781"/>
                        <a14:foregroundMark x1="36769" y1="34642" x2="36769" y2="34642"/>
                        <a14:foregroundMark x1="37538" y1="34488" x2="37538" y2="34488"/>
                        <a14:foregroundMark x1="24231" y1="27791" x2="24231" y2="27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8" t="11219" r="16476" b="13496"/>
          <a:stretch/>
        </p:blipFill>
        <p:spPr bwMode="auto">
          <a:xfrm>
            <a:off x="675272" y="978031"/>
            <a:ext cx="3053447" cy="233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3" descr="Vector Illustration - Air pollution. Stock Clip Art gg65733439 - GoGraph">
            <a:extLst>
              <a:ext uri="{FF2B5EF4-FFF2-40B4-BE49-F238E27FC236}">
                <a16:creationId xmlns:a16="http://schemas.microsoft.com/office/drawing/2014/main" xmlns="" id="{BAFC02D9-38D2-ED0B-0129-A1F69A7F3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0625" l="2889" r="98000">
                        <a14:foregroundMark x1="47111" y1="27344" x2="47111" y2="27344"/>
                        <a14:foregroundMark x1="35556" y1="53646" x2="35556" y2="53646"/>
                        <a14:foregroundMark x1="78667" y1="29688" x2="33111" y2="27865"/>
                        <a14:foregroundMark x1="33111" y1="27865" x2="32667" y2="28125"/>
                        <a14:foregroundMark x1="73333" y1="12760" x2="30444" y2="11719"/>
                        <a14:foregroundMark x1="17111" y1="17708" x2="23556" y2="56510"/>
                        <a14:foregroundMark x1="32444" y1="27344" x2="78444" y2="43229"/>
                        <a14:foregroundMark x1="86889" y1="79948" x2="41556" y2="81771"/>
                        <a14:foregroundMark x1="88222" y1="88542" x2="18889" y2="89063"/>
                        <a14:foregroundMark x1="18889" y1="89063" x2="9333" y2="61198"/>
                        <a14:foregroundMark x1="9333" y1="61198" x2="13778" y2="32813"/>
                        <a14:foregroundMark x1="28444" y1="73438" x2="46222" y2="78906"/>
                        <a14:foregroundMark x1="46222" y1="78906" x2="53778" y2="78646"/>
                        <a14:foregroundMark x1="91111" y1="11719" x2="95556" y2="67708"/>
                        <a14:foregroundMark x1="80000" y1="19271" x2="55556" y2="52083"/>
                        <a14:foregroundMark x1="91333" y1="26563" x2="73111" y2="65365"/>
                        <a14:foregroundMark x1="84667" y1="13021" x2="19556" y2="16667"/>
                        <a14:foregroundMark x1="6667" y1="17448" x2="10889" y2="67448"/>
                        <a14:foregroundMark x1="26222" y1="76563" x2="98444" y2="90885"/>
                        <a14:foregroundMark x1="98444" y1="90885" x2="98222" y2="90625"/>
                        <a14:foregroundMark x1="95333" y1="60417" x2="96889" y2="83854"/>
                        <a14:foregroundMark x1="2889" y1="75781" x2="22222" y2="89323"/>
                        <a14:foregroundMark x1="22222" y1="89323" x2="25333" y2="89323"/>
                        <a14:foregroundMark x1="22000" y1="50000" x2="26667" y2="74740"/>
                        <a14:foregroundMark x1="73778" y1="64583" x2="55778" y2="79688"/>
                        <a14:foregroundMark x1="55778" y1="79688" x2="43111" y2="82292"/>
                        <a14:foregroundMark x1="85111" y1="13021" x2="58889" y2="15625"/>
                        <a14:foregroundMark x1="58889" y1="15625" x2="59778" y2="38542"/>
                        <a14:foregroundMark x1="59778" y1="38542" x2="49778" y2="28646"/>
                        <a14:foregroundMark x1="41556" y1="31250" x2="40667" y2="58594"/>
                        <a14:foregroundMark x1="35333" y1="34896" x2="40222" y2="65365"/>
                        <a14:foregroundMark x1="90444" y1="11719" x2="26444" y2="10938"/>
                        <a14:foregroundMark x1="26444" y1="10938" x2="45333" y2="1563"/>
                        <a14:foregroundMark x1="45333" y1="1563" x2="74222" y2="2344"/>
                        <a14:foregroundMark x1="74222" y1="2344" x2="90667" y2="17708"/>
                        <a14:foregroundMark x1="90667" y1="17708" x2="87556" y2="24479"/>
                        <a14:foregroundMark x1="22667" y1="21354" x2="84444" y2="69792"/>
                        <a14:foregroundMark x1="88667" y1="22656" x2="73111" y2="69271"/>
                        <a14:foregroundMark x1="73111" y1="69271" x2="73111" y2="69271"/>
                        <a14:foregroundMark x1="19556" y1="24479" x2="24222" y2="62240"/>
                        <a14:foregroundMark x1="37111" y1="23438" x2="31556" y2="67708"/>
                        <a14:foregroundMark x1="18889" y1="38802" x2="20222" y2="68750"/>
                        <a14:foregroundMark x1="70222" y1="39323" x2="78222" y2="62760"/>
                        <a14:foregroundMark x1="3333" y1="36979" x2="4667" y2="70052"/>
                        <a14:foregroundMark x1="21556" y1="3125" x2="37111" y2="3646"/>
                        <a14:foregroundMark x1="37111" y1="3646" x2="54444" y2="3385"/>
                        <a14:foregroundMark x1="40444" y1="1823" x2="55111" y2="1042"/>
                        <a14:foregroundMark x1="91778" y1="67188" x2="88667" y2="78906"/>
                        <a14:foregroundMark x1="13333" y1="69792" x2="27778" y2="77083"/>
                        <a14:foregroundMark x1="96000" y1="28125" x2="97333" y2="48698"/>
                        <a14:foregroundMark x1="97333" y1="48698" x2="97333" y2="47396"/>
                        <a14:foregroundMark x1="4889" y1="83333" x2="29778" y2="8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200" y="978031"/>
            <a:ext cx="3589211" cy="273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lution">
            <a:extLst>
              <a:ext uri="{FF2B5EF4-FFF2-40B4-BE49-F238E27FC236}">
                <a16:creationId xmlns:a16="http://schemas.microsoft.com/office/drawing/2014/main" xmlns="" id="{3B1371A5-30C2-11EA-DC89-88A3868C31F4}"/>
              </a:ext>
            </a:extLst>
          </p:cNvPr>
          <p:cNvSpPr txBox="1"/>
          <p:nvPr/>
        </p:nvSpPr>
        <p:spPr>
          <a:xfrm>
            <a:off x="8733181" y="3429000"/>
            <a:ext cx="175142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Pollution</a:t>
            </a:r>
            <a:endParaRPr lang="en-US" dirty="0">
              <a:solidFill>
                <a:srgbClr val="008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0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6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أحمر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3549</TotalTime>
  <Words>832</Words>
  <Application>Microsoft Office PowerPoint</Application>
  <PresentationFormat>Custom</PresentationFormat>
  <Paragraphs>183</Paragraphs>
  <Slides>37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pc</cp:lastModifiedBy>
  <cp:revision>183</cp:revision>
  <dcterms:created xsi:type="dcterms:W3CDTF">2022-06-06T04:26:21Z</dcterms:created>
  <dcterms:modified xsi:type="dcterms:W3CDTF">2023-03-18T22:30:11Z</dcterms:modified>
</cp:coreProperties>
</file>