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143E63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9E9E9E"/>
              </a:solidFill>
              <a:prstDash val="solid"/>
              <a:round/>
            </a:ln>
          </a:left>
          <a:right>
            <a:ln w="25400" cap="flat">
              <a:solidFill>
                <a:srgbClr val="9E9E9E"/>
              </a:solidFill>
              <a:prstDash val="solid"/>
              <a:round/>
            </a:ln>
          </a:right>
          <a:top>
            <a:ln w="25400" cap="flat">
              <a:solidFill>
                <a:srgbClr val="9E9E9E"/>
              </a:solidFill>
              <a:prstDash val="solid"/>
              <a:round/>
            </a:ln>
          </a:top>
          <a:bottom>
            <a:ln w="25400" cap="flat">
              <a:solidFill>
                <a:srgbClr val="9E9E9E"/>
              </a:solidFill>
              <a:prstDash val="solid"/>
              <a:round/>
            </a:ln>
          </a:bottom>
          <a:insideH>
            <a:ln w="25400" cap="flat">
              <a:solidFill>
                <a:srgbClr val="9E9E9E"/>
              </a:solidFill>
              <a:prstDash val="solid"/>
              <a:round/>
            </a:ln>
          </a:insideH>
          <a:insideV>
            <a:ln w="25400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CCACC"/>
          </a:solidFill>
        </a:fill>
      </a:tcStyle>
    </a:wholeTbl>
    <a:band2H>
      <a:tcTxStyle b="def" i="def"/>
      <a:tcStyle>
        <a:tcBdr/>
        <a:fill>
          <a:solidFill>
            <a:srgbClr val="E7E6E7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8E6EC"/>
          </a:solidFill>
        </a:fill>
      </a:tcStyle>
    </a:wholeTbl>
    <a:band2H>
      <a:tcTxStyle b="def" i="def"/>
      <a:tcStyle>
        <a:tcBdr/>
        <a:fill>
          <a:solidFill>
            <a:srgbClr val="FBF3F5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F5F1F1"/>
          </a:solidFill>
        </a:fill>
      </a:tcStyle>
    </a:wholeTbl>
    <a:band2H>
      <a:tcTxStyle b="def" i="def"/>
      <a:tcStyle>
        <a:tcBdr/>
        <a:fill>
          <a:solidFill>
            <a:srgbClr val="FAF8F8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34679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143E63"/>
        </a:fontRef>
        <a:srgbClr val="143E63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34679A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143E63"/>
              </a:solidFill>
              <a:prstDash val="solid"/>
              <a:round/>
            </a:ln>
          </a:top>
          <a:bottom>
            <a:ln w="63500" cap="flat">
              <a:solidFill>
                <a:srgbClr val="143E63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143E63"/>
        </a:fontRef>
        <a:srgbClr val="143E63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CACD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Col>
    <a:la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101600" cap="flat">
              <a:solidFill>
                <a:srgbClr val="34679A"/>
              </a:solidFill>
              <a:prstDash val="solid"/>
              <a:round/>
            </a:ln>
          </a:top>
          <a:bottom>
            <a:ln w="254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lastRow>
    <a:firstRow>
      <a:tcTxStyle b="on" i="off">
        <a:fontRef idx="minor">
          <a:srgbClr val="34679A"/>
        </a:fontRef>
        <a:srgbClr val="34679A"/>
      </a:tcTxStyle>
      <a:tcStyle>
        <a:tcBdr>
          <a:left>
            <a:ln w="25400" cap="flat">
              <a:solidFill>
                <a:srgbClr val="34679A"/>
              </a:solidFill>
              <a:prstDash val="solid"/>
              <a:round/>
            </a:ln>
          </a:left>
          <a:right>
            <a:ln w="25400" cap="flat">
              <a:solidFill>
                <a:srgbClr val="34679A"/>
              </a:solidFill>
              <a:prstDash val="solid"/>
              <a:round/>
            </a:ln>
          </a:right>
          <a:top>
            <a:ln w="25400" cap="flat">
              <a:solidFill>
                <a:srgbClr val="34679A"/>
              </a:solidFill>
              <a:prstDash val="solid"/>
              <a:round/>
            </a:ln>
          </a:top>
          <a:bottom>
            <a:ln w="101600" cap="flat">
              <a:solidFill>
                <a:srgbClr val="34679A"/>
              </a:solidFill>
              <a:prstDash val="solid"/>
              <a:round/>
            </a:ln>
          </a:bottom>
          <a:insideH>
            <a:ln w="25400" cap="flat">
              <a:solidFill>
                <a:srgbClr val="34679A"/>
              </a:solidFill>
              <a:prstDash val="solid"/>
              <a:round/>
            </a:ln>
          </a:insideH>
          <a:insideV>
            <a:ln w="25400" cap="flat">
              <a:solidFill>
                <a:srgbClr val="34679A"/>
              </a:solidFill>
              <a:prstDash val="solid"/>
              <a:round/>
            </a:ln>
          </a:insideV>
        </a:tcBdr>
        <a:fill>
          <a:solidFill>
            <a:srgbClr val="143E6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9;p2"/>
          <p:cNvGrpSpPr/>
          <p:nvPr/>
        </p:nvGrpSpPr>
        <p:grpSpPr>
          <a:xfrm>
            <a:off x="678674" y="715340"/>
            <a:ext cx="22696801" cy="12252804"/>
            <a:chOff x="0" y="0"/>
            <a:chExt cx="22696800" cy="12252802"/>
          </a:xfrm>
        </p:grpSpPr>
        <p:sp>
          <p:nvSpPr>
            <p:cNvPr id="14" name="Google Shape;10;p2"/>
            <p:cNvSpPr/>
            <p:nvPr/>
          </p:nvSpPr>
          <p:spPr>
            <a:xfrm flipH="1" rot="10800000">
              <a:off x="0" y="0"/>
              <a:ext cx="22696801" cy="1225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512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5" name="Google Shape;11;p2"/>
            <p:cNvSpPr/>
            <p:nvPr/>
          </p:nvSpPr>
          <p:spPr>
            <a:xfrm rot="5400000">
              <a:off x="20495192" y="10053259"/>
              <a:ext cx="2202401" cy="2189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7" name="نص العنوان"/>
          <p:cNvSpPr txBox="1"/>
          <p:nvPr>
            <p:ph type="title"/>
          </p:nvPr>
        </p:nvSpPr>
        <p:spPr>
          <a:xfrm>
            <a:off x="3540733" y="3062567"/>
            <a:ext cx="17302402" cy="48464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lnSpc>
                <a:spcPct val="90000"/>
              </a:lnSpc>
              <a:defRPr sz="14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" name="مستوى النص الأول…"/>
          <p:cNvSpPr txBox="1"/>
          <p:nvPr>
            <p:ph type="body" sz="quarter" idx="1"/>
          </p:nvPr>
        </p:nvSpPr>
        <p:spPr>
          <a:xfrm>
            <a:off x="3540799" y="7909000"/>
            <a:ext cx="17302403" cy="1644001"/>
          </a:xfrm>
          <a:prstGeom prst="rect">
            <a:avLst/>
          </a:prstGeom>
        </p:spPr>
        <p:txBody>
          <a:bodyPr/>
          <a:lstStyle>
            <a:lvl1pPr marL="846666" indent="-706966" algn="ctr">
              <a:lnSpc>
                <a:spcPct val="90000"/>
              </a:lnSpc>
              <a:buClrTx/>
              <a:buSzTx/>
              <a:buNone/>
              <a:defRPr b="1" sz="8000"/>
            </a:lvl1pPr>
            <a:lvl2pPr marL="846666" indent="-249766" algn="ctr">
              <a:lnSpc>
                <a:spcPct val="90000"/>
              </a:lnSpc>
              <a:buClrTx/>
              <a:buSzTx/>
              <a:buNone/>
              <a:defRPr b="1" sz="8000"/>
            </a:lvl2pPr>
            <a:lvl3pPr marL="846666" indent="207433" algn="ctr">
              <a:lnSpc>
                <a:spcPct val="90000"/>
              </a:lnSpc>
              <a:buClrTx/>
              <a:buSzTx/>
              <a:buNone/>
              <a:defRPr b="1" sz="8000"/>
            </a:lvl3pPr>
            <a:lvl4pPr marL="846666" indent="664633" algn="ctr">
              <a:lnSpc>
                <a:spcPct val="90000"/>
              </a:lnSpc>
              <a:buClrTx/>
              <a:buSzTx/>
              <a:buNone/>
              <a:defRPr b="1" sz="8000"/>
            </a:lvl4pPr>
            <a:lvl5pPr marL="846666" indent="1121833" algn="ctr">
              <a:lnSpc>
                <a:spcPct val="90000"/>
              </a:lnSpc>
              <a:buClrTx/>
              <a:buSzTx/>
              <a:buNone/>
              <a:defRPr b="1" sz="8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3223513" y="12132977"/>
            <a:ext cx="2851555" cy="80166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IMG_1539.png" descr="IMG_1539.png"/>
          <p:cNvPicPr>
            <a:picLocks noChangeAspect="1"/>
          </p:cNvPicPr>
          <p:nvPr/>
        </p:nvPicPr>
        <p:blipFill>
          <a:blip r:embed="rId3">
            <a:alphaModFix amt="6122"/>
            <a:extLst/>
          </a:blip>
          <a:srcRect l="19281" t="22504" r="14237" b="11264"/>
          <a:stretch>
            <a:fillRect/>
          </a:stretch>
        </p:blipFill>
        <p:spPr>
          <a:xfrm>
            <a:off x="7466012" y="2330523"/>
            <a:ext cx="9452092" cy="9452093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xx%"/>
          <p:cNvSpPr txBox="1"/>
          <p:nvPr>
            <p:ph type="title" hasCustomPrompt="1"/>
          </p:nvPr>
        </p:nvSpPr>
        <p:spPr>
          <a:xfrm>
            <a:off x="3423999" y="4155933"/>
            <a:ext cx="17536002" cy="40296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25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08" name="مستوى النص الأول…"/>
          <p:cNvSpPr txBox="1"/>
          <p:nvPr>
            <p:ph type="body" sz="quarter" idx="1"/>
          </p:nvPr>
        </p:nvSpPr>
        <p:spPr>
          <a:xfrm>
            <a:off x="3423999" y="8185667"/>
            <a:ext cx="17536002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42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42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50;p13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24" name="نص العنوان"/>
          <p:cNvSpPr txBox="1"/>
          <p:nvPr>
            <p:ph type="title"/>
          </p:nvPr>
        </p:nvSpPr>
        <p:spPr>
          <a:xfrm>
            <a:off x="2999298" y="3175933"/>
            <a:ext cx="7040001" cy="1719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r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25" name="مستوى النص الأول…"/>
          <p:cNvSpPr txBox="1"/>
          <p:nvPr>
            <p:ph type="body" sz="quarter" idx="1"/>
          </p:nvPr>
        </p:nvSpPr>
        <p:spPr>
          <a:xfrm>
            <a:off x="14344899" y="3114799"/>
            <a:ext cx="6362401" cy="1719202"/>
          </a:xfrm>
          <a:prstGeom prst="rect">
            <a:avLst/>
          </a:prstGeom>
        </p:spPr>
        <p:txBody>
          <a:bodyPr anchor="ctr"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126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777638" y="12048181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8496174" y="8708169"/>
            <a:ext cx="4363231" cy="436322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68;p14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3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نص العنوان"/>
          <p:cNvSpPr txBox="1"/>
          <p:nvPr>
            <p:ph type="title"/>
          </p:nvPr>
        </p:nvSpPr>
        <p:spPr>
          <a:xfrm>
            <a:off x="4177199" y="9201000"/>
            <a:ext cx="16029603" cy="1976001"/>
          </a:xfrm>
          <a:prstGeom prst="rect">
            <a:avLst/>
          </a:prstGeom>
          <a:solidFill>
            <a:srgbClr val="D0F3FF"/>
          </a:solidFill>
          <a:effectLst/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45" name="مستوى النص الأول…"/>
          <p:cNvSpPr txBox="1"/>
          <p:nvPr>
            <p:ph type="body" sz="half" idx="1"/>
          </p:nvPr>
        </p:nvSpPr>
        <p:spPr>
          <a:xfrm>
            <a:off x="3888333" y="3674333"/>
            <a:ext cx="16607201" cy="46408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sz="6600"/>
            </a:lvl1pPr>
            <a:lvl2pPr marL="846666" indent="-249766" algn="ctr">
              <a:buClrTx/>
              <a:buSzTx/>
              <a:buNone/>
              <a:defRPr sz="6600"/>
            </a:lvl2pPr>
            <a:lvl3pPr marL="846666" indent="207433" algn="ctr">
              <a:buClrTx/>
              <a:buSzTx/>
              <a:buNone/>
              <a:defRPr sz="6600"/>
            </a:lvl3pPr>
            <a:lvl4pPr marL="846666" indent="664633" algn="ctr">
              <a:buClrTx/>
              <a:buSzTx/>
              <a:buNone/>
              <a:defRPr sz="6600"/>
            </a:lvl4pPr>
            <a:lvl5pPr marL="846666" indent="1121833" algn="ctr">
              <a:buClrTx/>
              <a:buSzTx/>
              <a:buNone/>
              <a:defRPr sz="6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74;p1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4" name="مستوى النص الأول…"/>
          <p:cNvSpPr txBox="1"/>
          <p:nvPr>
            <p:ph type="body" sz="quarter" idx="1"/>
          </p:nvPr>
        </p:nvSpPr>
        <p:spPr>
          <a:xfrm>
            <a:off x="1919999" y="3753333"/>
            <a:ext cx="14239202" cy="3812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78;p17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4" name="مستوى النص الأول…"/>
          <p:cNvSpPr txBox="1"/>
          <p:nvPr>
            <p:ph type="body" sz="quarter" idx="1"/>
          </p:nvPr>
        </p:nvSpPr>
        <p:spPr>
          <a:xfrm>
            <a:off x="12187532" y="9831399"/>
            <a:ext cx="8856002" cy="21840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82;p18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4" name="مستوى النص الأول…"/>
          <p:cNvSpPr txBox="1"/>
          <p:nvPr>
            <p:ph type="body" sz="half" idx="1"/>
          </p:nvPr>
        </p:nvSpPr>
        <p:spPr>
          <a:xfrm>
            <a:off x="2236399" y="3300733"/>
            <a:ext cx="9698401" cy="8988801"/>
          </a:xfrm>
          <a:prstGeom prst="rect">
            <a:avLst/>
          </a:prstGeom>
        </p:spPr>
        <p:txBody>
          <a:bodyPr/>
          <a:lstStyle>
            <a:lvl1pPr marL="9561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1pPr>
            <a:lvl2pPr marL="14133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2pPr>
            <a:lvl3pPr marL="1870528" indent="-816428">
              <a:buClr>
                <a:srgbClr val="434343"/>
              </a:buClr>
              <a:buSzPts val="3600"/>
              <a:buFont typeface="Helvetica"/>
              <a:buChar char="■"/>
              <a:defRPr sz="3600"/>
            </a:lvl3pPr>
            <a:lvl4pPr marL="2327728" indent="-816428">
              <a:buClr>
                <a:srgbClr val="434343"/>
              </a:buClr>
              <a:buSzPts val="3600"/>
              <a:buFont typeface="Helvetica"/>
              <a:buChar char="●"/>
              <a:defRPr sz="3600"/>
            </a:lvl4pPr>
            <a:lvl5pPr marL="2784928" indent="-816428">
              <a:buClr>
                <a:srgbClr val="434343"/>
              </a:buClr>
              <a:buSzPts val="3600"/>
              <a:buFont typeface="Helvetica"/>
              <a:buChar char="○"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87;p19"/>
          <p:cNvSpPr/>
          <p:nvPr/>
        </p:nvSpPr>
        <p:spPr>
          <a:xfrm flipH="1" rot="10800000">
            <a:off x="15772570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4" name="Google Shape;88;p19"/>
          <p:cNvSpPr/>
          <p:nvPr/>
        </p:nvSpPr>
        <p:spPr>
          <a:xfrm flipH="1" rot="10800000">
            <a:off x="8839770" y="3371386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5" name="مستوى النص الأول…"/>
          <p:cNvSpPr txBox="1"/>
          <p:nvPr>
            <p:ph type="body" sz="quarter" idx="1"/>
          </p:nvPr>
        </p:nvSpPr>
        <p:spPr>
          <a:xfrm>
            <a:off x="16110999" y="6191933"/>
            <a:ext cx="6073601" cy="3528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400"/>
            </a:lvl1pPr>
            <a:lvl2pPr marL="846666" indent="-249766" algn="ctr">
              <a:buClrTx/>
              <a:buSzTx/>
              <a:buNone/>
              <a:defRPr sz="4400"/>
            </a:lvl2pPr>
            <a:lvl3pPr marL="846666" indent="207433" algn="ctr">
              <a:buClrTx/>
              <a:buSzTx/>
              <a:buNone/>
              <a:defRPr sz="4400"/>
            </a:lvl3pPr>
            <a:lvl4pPr marL="846666" indent="664633" algn="ctr">
              <a:buClrTx/>
              <a:buSzTx/>
              <a:buNone/>
              <a:defRPr sz="4400"/>
            </a:lvl4pPr>
            <a:lvl5pPr marL="846666" indent="1121833" algn="ctr">
              <a:buClrTx/>
              <a:buSzTx/>
              <a:buNone/>
              <a:defRPr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6" name="Google Shape;90;p19"/>
          <p:cNvSpPr/>
          <p:nvPr/>
        </p:nvSpPr>
        <p:spPr>
          <a:xfrm flipH="1" rot="10800000">
            <a:off x="1906935" y="3371418"/>
            <a:ext cx="6702401" cy="868232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87" name="نص العنوان"/>
          <p:cNvSpPr txBox="1"/>
          <p:nvPr>
            <p:ph type="title"/>
          </p:nvPr>
        </p:nvSpPr>
        <p:spPr>
          <a:xfrm>
            <a:off x="2182333" y="3713666"/>
            <a:ext cx="6073600" cy="16952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98;p20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96" name="نص العنوان"/>
          <p:cNvSpPr txBox="1"/>
          <p:nvPr>
            <p:ph type="title"/>
          </p:nvPr>
        </p:nvSpPr>
        <p:spPr>
          <a:xfrm>
            <a:off x="5449599" y="3866266"/>
            <a:ext cx="6146401" cy="1080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 algn="l"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97" name="مستوى النص الأول…"/>
          <p:cNvSpPr txBox="1"/>
          <p:nvPr>
            <p:ph type="body" sz="quarter" idx="1"/>
          </p:nvPr>
        </p:nvSpPr>
        <p:spPr>
          <a:xfrm>
            <a:off x="5449599" y="4946266"/>
            <a:ext cx="6146401" cy="2268801"/>
          </a:xfrm>
          <a:prstGeom prst="rect">
            <a:avLst/>
          </a:prstGeom>
        </p:spPr>
        <p:txBody>
          <a:bodyPr/>
          <a:lstStyle>
            <a:lvl1pPr marL="846666" indent="-706966">
              <a:buClrTx/>
              <a:buSzTx/>
              <a:buNone/>
              <a:defRPr sz="3600"/>
            </a:lvl1pPr>
            <a:lvl2pPr marL="846666" indent="-249766">
              <a:buClrTx/>
              <a:buSzTx/>
              <a:buNone/>
              <a:defRPr sz="3600"/>
            </a:lvl2pPr>
            <a:lvl3pPr marL="846666" indent="207433">
              <a:buClrTx/>
              <a:buSzTx/>
              <a:buNone/>
              <a:defRPr sz="3600"/>
            </a:lvl3pPr>
            <a:lvl4pPr marL="846666" indent="664633">
              <a:buClrTx/>
              <a:buSzTx/>
              <a:buNone/>
              <a:defRPr sz="3600"/>
            </a:lvl4pPr>
            <a:lvl5pPr marL="846666" indent="1121833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نص العنوان"/>
          <p:cNvSpPr txBox="1"/>
          <p:nvPr>
            <p:ph type="title"/>
          </p:nvPr>
        </p:nvSpPr>
        <p:spPr>
          <a:xfrm>
            <a:off x="4765199" y="4673997"/>
            <a:ext cx="14853602" cy="3536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9" name="مستوى النص الأول…"/>
          <p:cNvSpPr txBox="1"/>
          <p:nvPr>
            <p:ph type="body" sz="quarter" idx="1"/>
          </p:nvPr>
        </p:nvSpPr>
        <p:spPr>
          <a:xfrm>
            <a:off x="6378466" y="8209634"/>
            <a:ext cx="11627201" cy="19024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30" name="phonto 2.png" descr="phonto 2.png"/>
          <p:cNvPicPr>
            <a:picLocks noChangeAspect="1"/>
          </p:cNvPicPr>
          <p:nvPr/>
        </p:nvPicPr>
        <p:blipFill>
          <a:blip r:embed="rId2">
            <a:alphaModFix amt="30102"/>
            <a:extLst/>
          </a:blip>
          <a:srcRect l="36476" t="42372" r="30328" b="36476"/>
          <a:stretch>
            <a:fillRect/>
          </a:stretch>
        </p:blipFill>
        <p:spPr>
          <a:xfrm>
            <a:off x="1121093" y="12222941"/>
            <a:ext cx="3644202" cy="1024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G_1539.png" descr="IMG_1539.png"/>
          <p:cNvPicPr>
            <a:picLocks noChangeAspect="1"/>
          </p:cNvPicPr>
          <p:nvPr/>
        </p:nvPicPr>
        <p:blipFill>
          <a:blip r:embed="rId3">
            <a:alphaModFix amt="15051"/>
            <a:extLst/>
          </a:blip>
          <a:srcRect l="19281" t="22504" r="14237" b="11264"/>
          <a:stretch>
            <a:fillRect/>
          </a:stretch>
        </p:blipFill>
        <p:spPr>
          <a:xfrm>
            <a:off x="617462" y="2060829"/>
            <a:ext cx="3189088" cy="3189088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109;p21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06" name="نص العنوان"/>
          <p:cNvSpPr txBox="1"/>
          <p:nvPr>
            <p:ph type="title"/>
          </p:nvPr>
        </p:nvSpPr>
        <p:spPr>
          <a:xfrm>
            <a:off x="1919999" y="3811101"/>
            <a:ext cx="6148001" cy="1407201"/>
          </a:xfrm>
          <a:prstGeom prst="rect">
            <a:avLst/>
          </a:prstGeom>
          <a:solidFill>
            <a:schemeClr val="accent4"/>
          </a:solidFill>
          <a:effectLst>
            <a:outerShdw sx="100000" sy="100000" kx="0" ky="0" algn="b" rotWithShape="0" blurRad="0" dist="254000" dir="3060000">
              <a:srgbClr val="34679A">
                <a:alpha val="50000"/>
              </a:srgbClr>
            </a:outerShdw>
          </a:effectLst>
        </p:spPr>
        <p:txBody>
          <a:bodyPr/>
          <a:lstStyle>
            <a:lvl1pPr>
              <a:defRPr sz="44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07" name="مستوى النص الأول…"/>
          <p:cNvSpPr txBox="1"/>
          <p:nvPr>
            <p:ph type="body" sz="quarter" idx="1"/>
          </p:nvPr>
        </p:nvSpPr>
        <p:spPr>
          <a:xfrm>
            <a:off x="2200399" y="5624701"/>
            <a:ext cx="5587201" cy="12928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xx%"/>
          <p:cNvSpPr txBox="1"/>
          <p:nvPr>
            <p:ph type="title" hasCustomPrompt="1"/>
          </p:nvPr>
        </p:nvSpPr>
        <p:spPr>
          <a:xfrm>
            <a:off x="6200666" y="1960466"/>
            <a:ext cx="11982401" cy="1648001"/>
          </a:xfrm>
          <a:prstGeom prst="rect">
            <a:avLst/>
          </a:prstGeom>
          <a:noFill/>
          <a:ln w="25400">
            <a:noFill/>
            <a:miter lim="400000"/>
          </a:ln>
          <a:effectLst/>
        </p:spPr>
        <p:txBody>
          <a:bodyPr anchor="b"/>
          <a:lstStyle>
            <a:lvl1pPr>
              <a:defRPr sz="9600">
                <a:solidFill>
                  <a:srgbClr val="143E63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216" name="مستوى النص الأول…"/>
          <p:cNvSpPr txBox="1"/>
          <p:nvPr>
            <p:ph type="body" sz="quarter" idx="1"/>
          </p:nvPr>
        </p:nvSpPr>
        <p:spPr>
          <a:xfrm>
            <a:off x="6200666" y="3405210"/>
            <a:ext cx="11982401" cy="9632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3600"/>
            </a:lvl1pPr>
            <a:lvl2pPr marL="846666" indent="-249766" algn="ctr">
              <a:buClrTx/>
              <a:buSzTx/>
              <a:buNone/>
              <a:defRPr sz="3600"/>
            </a:lvl2pPr>
            <a:lvl3pPr marL="846666" indent="207433" algn="ctr">
              <a:buClrTx/>
              <a:buSzTx/>
              <a:buNone/>
              <a:defRPr sz="3600"/>
            </a:lvl3pPr>
            <a:lvl4pPr marL="846666" indent="664633" algn="ctr">
              <a:buClrTx/>
              <a:buSzTx/>
              <a:buNone/>
              <a:defRPr sz="3600"/>
            </a:lvl4pPr>
            <a:lvl5pPr marL="846666" indent="1121833" algn="ctr">
              <a:buClrTx/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2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نص العنوان"/>
          <p:cNvSpPr txBox="1"/>
          <p:nvPr>
            <p:ph type="title"/>
          </p:nvPr>
        </p:nvSpPr>
        <p:spPr>
          <a:xfrm>
            <a:off x="7690666" y="1925101"/>
            <a:ext cx="9002402" cy="26608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38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25" name="مستوى النص الأول…"/>
          <p:cNvSpPr txBox="1"/>
          <p:nvPr>
            <p:ph type="body" sz="quarter" idx="1"/>
          </p:nvPr>
        </p:nvSpPr>
        <p:spPr>
          <a:xfrm>
            <a:off x="7196866" y="4585901"/>
            <a:ext cx="9990401" cy="4742401"/>
          </a:xfrm>
          <a:prstGeom prst="rect">
            <a:avLst/>
          </a:prstGeom>
        </p:spPr>
        <p:txBody>
          <a:bodyPr anchor="ctr"/>
          <a:lstStyle>
            <a:lvl1pPr marL="846666" indent="-7069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1pPr>
            <a:lvl2pPr marL="846666" indent="-249766" algn="ctr">
              <a:buClrTx/>
              <a:buSzTx/>
              <a:buNone/>
              <a:defRPr sz="3600">
                <a:solidFill>
                  <a:srgbClr val="34679A"/>
                </a:solidFill>
              </a:defRPr>
            </a:lvl2pPr>
            <a:lvl3pPr marL="846666" indent="2074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3pPr>
            <a:lvl4pPr marL="846666" indent="6646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4pPr>
            <a:lvl5pPr marL="846666" indent="1121833" algn="ctr">
              <a:buClrTx/>
              <a:buSzTx/>
              <a:buNone/>
              <a:defRPr sz="3600">
                <a:solidFill>
                  <a:srgbClr val="34679A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6" name="Google Shape;133;p23"/>
          <p:cNvSpPr txBox="1"/>
          <p:nvPr/>
        </p:nvSpPr>
        <p:spPr>
          <a:xfrm>
            <a:off x="6084000" y="11274400"/>
            <a:ext cx="12216000" cy="1452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spAutoFit/>
          </a:bodyPr>
          <a:lstStyle/>
          <a:p>
            <a:pPr algn="ctr" rtl="0">
              <a:spcBef>
                <a:spcPts val="800"/>
              </a:spcBef>
              <a:defRPr sz="3200">
                <a:latin typeface="+mj-lt"/>
                <a:ea typeface="+mj-ea"/>
                <a:cs typeface="+mj-cs"/>
                <a:sym typeface="Helvetica"/>
              </a:defRPr>
            </a:pPr>
            <a:r>
              <a:t>CREDITS: This presentation template was created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t>, including icons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t> and infographics &amp; images by </a:t>
            </a:r>
            <a:r>
              <a:rPr u="sng">
                <a:uFill>
                  <a:solidFill>
                    <a:srgbClr val="143E63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2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_1_1_1_1_1_1_1_1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6;p5"/>
          <p:cNvSpPr/>
          <p:nvPr/>
        </p:nvSpPr>
        <p:spPr>
          <a:xfrm flipH="1" rot="10800000">
            <a:off x="1887557" y="1032802"/>
            <a:ext cx="20437588" cy="12407289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56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257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084742" y="12743972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6;p5"/>
          <p:cNvSpPr/>
          <p:nvPr/>
        </p:nvSpPr>
        <p:spPr>
          <a:xfrm flipH="1" rot="10800000">
            <a:off x="1887556" y="3232786"/>
            <a:ext cx="20437588" cy="9618238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مستوى النص الأول…"/>
          <p:cNvSpPr txBox="1"/>
          <p:nvPr>
            <p:ph type="body" sz="quarter" idx="1"/>
          </p:nvPr>
        </p:nvSpPr>
        <p:spPr>
          <a:xfrm>
            <a:off x="2553066" y="4010733"/>
            <a:ext cx="8631201" cy="1637601"/>
          </a:xfrm>
          <a:prstGeom prst="rect">
            <a:avLst/>
          </a:prstGeom>
        </p:spPr>
        <p:txBody>
          <a:bodyPr anchor="b"/>
          <a:lstStyle>
            <a:lvl1pPr marL="846666" indent="-706966" algn="ctr">
              <a:buClrTx/>
              <a:buSzTx/>
              <a:buNone/>
              <a:defRPr b="1" sz="4400"/>
            </a:lvl1pPr>
            <a:lvl2pPr marL="846666" indent="-249766" algn="ctr">
              <a:buClrTx/>
              <a:buSzTx/>
              <a:buNone/>
              <a:defRPr b="1" sz="4400"/>
            </a:lvl2pPr>
            <a:lvl3pPr marL="846666" indent="207433" algn="ctr">
              <a:buClrTx/>
              <a:buSzTx/>
              <a:buNone/>
              <a:defRPr b="1" sz="4400"/>
            </a:lvl3pPr>
            <a:lvl4pPr marL="846666" indent="664633" algn="ctr">
              <a:buClrTx/>
              <a:buSzTx/>
              <a:buNone/>
              <a:defRPr b="1" sz="4400"/>
            </a:lvl4pPr>
            <a:lvl5pPr marL="846666" indent="1121833" algn="ctr">
              <a:buClrTx/>
              <a:buSzTx/>
              <a:buNone/>
              <a:defRPr b="1" sz="4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pic>
        <p:nvPicPr>
          <p:cNvPr id="51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2132829" y="12154904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G_1539.png" descr="IMG_1539.png"/>
          <p:cNvPicPr>
            <a:picLocks noChangeAspect="1"/>
          </p:cNvPicPr>
          <p:nvPr/>
        </p:nvPicPr>
        <p:blipFill>
          <a:blip r:embed="rId3">
            <a:alphaModFix amt="19897"/>
            <a:extLst/>
          </a:blip>
          <a:srcRect l="19281" t="22504" r="14237" b="11264"/>
          <a:stretch>
            <a:fillRect/>
          </a:stretch>
        </p:blipFill>
        <p:spPr>
          <a:xfrm>
            <a:off x="22516042" y="5852703"/>
            <a:ext cx="1664097" cy="16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33;p6"/>
          <p:cNvSpPr/>
          <p:nvPr/>
        </p:nvSpPr>
        <p:spPr>
          <a:xfrm flipH="1" rot="10800000">
            <a:off x="1004199" y="2033240"/>
            <a:ext cx="22055201" cy="10795201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مستوى النص الأول…"/>
          <p:cNvSpPr txBox="1"/>
          <p:nvPr>
            <p:ph type="body" sz="half" idx="1"/>
          </p:nvPr>
        </p:nvSpPr>
        <p:spPr>
          <a:xfrm>
            <a:off x="2663666" y="3796400"/>
            <a:ext cx="9950401" cy="7936001"/>
          </a:xfrm>
          <a:prstGeom prst="rect">
            <a:avLst/>
          </a:prstGeom>
        </p:spPr>
        <p:txBody>
          <a:bodyPr/>
          <a:lstStyle>
            <a:lvl1pPr marL="916214" indent="-751114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1pPr>
            <a:lvl2pPr marL="14133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2pPr>
            <a:lvl3pPr marL="1870528" indent="-816428">
              <a:buClr>
                <a:srgbClr val="595959"/>
              </a:buClr>
              <a:buSzPts val="3600"/>
              <a:buFont typeface="Helvetica"/>
              <a:buChar char="■"/>
              <a:defRPr sz="3600">
                <a:solidFill>
                  <a:srgbClr val="434343"/>
                </a:solidFill>
              </a:defRPr>
            </a:lvl3pPr>
            <a:lvl4pPr marL="2327728" indent="-816428">
              <a:buClr>
                <a:srgbClr val="595959"/>
              </a:buClr>
              <a:buSzPts val="3600"/>
              <a:buFont typeface="Helvetica"/>
              <a:buChar char="●"/>
              <a:defRPr sz="3600">
                <a:solidFill>
                  <a:srgbClr val="434343"/>
                </a:solidFill>
              </a:defRPr>
            </a:lvl4pPr>
            <a:lvl5pPr marL="2784928" indent="-816428">
              <a:buClr>
                <a:srgbClr val="595959"/>
              </a:buClr>
              <a:buSzPts val="3600"/>
              <a:buFont typeface="Helvetica"/>
              <a:buChar char="○"/>
              <a:defRPr sz="3600">
                <a:solidFill>
                  <a:srgbClr val="434343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نص العنوان"/>
          <p:cNvSpPr txBox="1"/>
          <p:nvPr>
            <p:ph type="title"/>
          </p:nvPr>
        </p:nvSpPr>
        <p:spPr>
          <a:xfrm>
            <a:off x="4776132" y="2248999"/>
            <a:ext cx="15108002" cy="9218401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 sz="160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pic>
        <p:nvPicPr>
          <p:cNvPr id="79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8215845" y="11728448"/>
            <a:ext cx="2611916" cy="734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G_1539.png" descr="IMG_1539.png"/>
          <p:cNvPicPr>
            <a:picLocks noChangeAspect="1"/>
          </p:cNvPicPr>
          <p:nvPr/>
        </p:nvPicPr>
        <p:blipFill>
          <a:blip r:embed="rId3">
            <a:alphaModFix amt="16581"/>
            <a:extLst/>
          </a:blip>
          <a:srcRect l="19281" t="22504" r="14237" b="11264"/>
          <a:stretch>
            <a:fillRect/>
          </a:stretch>
        </p:blipFill>
        <p:spPr>
          <a:xfrm>
            <a:off x="20144753" y="1874091"/>
            <a:ext cx="3801958" cy="3801958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نص العنوان"/>
          <p:cNvSpPr txBox="1"/>
          <p:nvPr>
            <p:ph type="title"/>
          </p:nvPr>
        </p:nvSpPr>
        <p:spPr>
          <a:xfrm>
            <a:off x="5519701" y="2668666"/>
            <a:ext cx="13580001" cy="2244801"/>
          </a:xfrm>
          <a:prstGeom prst="rect">
            <a:avLst/>
          </a:prstGeom>
          <a:effectLst>
            <a:outerShdw sx="100000" sy="100000" kx="0" ky="0" algn="b" rotWithShape="0" blurRad="0" dist="254000" dir="3000000">
              <a:srgbClr val="34679A">
                <a:alpha val="52000"/>
              </a:srgbClr>
            </a:outerShdw>
          </a:effectLst>
        </p:spPr>
        <p:txBody>
          <a:bodyPr/>
          <a:lstStyle>
            <a:lvl1pPr>
              <a:defRPr sz="1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9" name="مستوى النص الأول…"/>
          <p:cNvSpPr txBox="1"/>
          <p:nvPr>
            <p:ph type="body" sz="quarter" idx="1"/>
          </p:nvPr>
        </p:nvSpPr>
        <p:spPr>
          <a:xfrm>
            <a:off x="6095167" y="5738000"/>
            <a:ext cx="12429602" cy="4484801"/>
          </a:xfrm>
          <a:prstGeom prst="rect">
            <a:avLst/>
          </a:prstGeom>
        </p:spPr>
        <p:txBody>
          <a:bodyPr/>
          <a:lstStyle>
            <a:lvl1pPr marL="846666" indent="-706966" algn="ctr">
              <a:buClrTx/>
              <a:buSzTx/>
              <a:buNone/>
              <a:defRPr sz="4200"/>
            </a:lvl1pPr>
            <a:lvl2pPr marL="846666" indent="-249766" algn="ctr">
              <a:buClrTx/>
              <a:buSzTx/>
              <a:buNone/>
              <a:defRPr sz="4200"/>
            </a:lvl2pPr>
            <a:lvl3pPr marL="846666" indent="207433" algn="ctr">
              <a:buClrTx/>
              <a:buSzTx/>
              <a:buNone/>
              <a:defRPr sz="4200"/>
            </a:lvl3pPr>
            <a:lvl4pPr marL="846666" indent="664633" algn="ctr">
              <a:buClrTx/>
              <a:buSzTx/>
              <a:buNone/>
              <a:defRPr sz="4200"/>
            </a:lvl4pPr>
            <a:lvl5pPr marL="846666" indent="1121833" algn="ctr">
              <a:buClrTx/>
              <a:buSzTx/>
              <a:buNone/>
              <a:defRPr sz="4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pic>
        <p:nvPicPr>
          <p:cNvPr id="90" name="phonto 2.png" descr="phonto 2.png"/>
          <p:cNvPicPr>
            <a:picLocks noChangeAspect="1"/>
          </p:cNvPicPr>
          <p:nvPr/>
        </p:nvPicPr>
        <p:blipFill>
          <a:blip r:embed="rId2">
            <a:alphaModFix amt="26275"/>
            <a:extLst/>
          </a:blip>
          <a:srcRect l="36476" t="42372" r="30328" b="36476"/>
          <a:stretch>
            <a:fillRect/>
          </a:stretch>
        </p:blipFill>
        <p:spPr>
          <a:xfrm>
            <a:off x="5603327" y="11320536"/>
            <a:ext cx="2782963" cy="782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G_1539.png" descr="IMG_1539.png"/>
          <p:cNvPicPr>
            <a:picLocks noChangeAspect="1"/>
          </p:cNvPicPr>
          <p:nvPr/>
        </p:nvPicPr>
        <p:blipFill>
          <a:blip r:embed="rId3">
            <a:alphaModFix amt="7142"/>
            <a:extLst/>
          </a:blip>
          <a:srcRect l="19281" t="22504" r="14237" b="11264"/>
          <a:stretch>
            <a:fillRect/>
          </a:stretch>
        </p:blipFill>
        <p:spPr>
          <a:xfrm>
            <a:off x="17846998" y="7793829"/>
            <a:ext cx="5765883" cy="5765883"/>
          </a:xfrm>
          <a:prstGeom prst="rect">
            <a:avLst/>
          </a:prstGeom>
          <a:ln w="12700">
            <a:miter lim="400000"/>
          </a:ln>
        </p:spPr>
      </p:pic>
      <p:sp>
        <p:nvSpPr>
          <p:cNvPr id="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نص العنوان"/>
          <p:cNvSpPr txBox="1"/>
          <p:nvPr>
            <p:ph type="title"/>
          </p:nvPr>
        </p:nvSpPr>
        <p:spPr>
          <a:xfrm>
            <a:off x="1919999" y="10105333"/>
            <a:ext cx="20544003" cy="2184001"/>
          </a:xfrm>
          <a:prstGeom prst="rect">
            <a:avLst/>
          </a:prstGeom>
          <a:solidFill>
            <a:schemeClr val="accent4"/>
          </a:solidFill>
          <a:effectLst/>
        </p:spPr>
        <p:txBody>
          <a:bodyPr/>
          <a:lstStyle>
            <a:lvl1pPr>
              <a:defRPr sz="7200">
                <a:solidFill>
                  <a:srgbClr val="143E63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1.xml"/><Relationship Id="rId25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5.xml"/><Relationship Id="rId29" Type="http://schemas.openxmlformats.org/officeDocument/2006/relationships/slideLayout" Target="../slideLayouts/slideLayout2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D0F3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;p4"/>
          <p:cNvSpPr/>
          <p:nvPr/>
        </p:nvSpPr>
        <p:spPr>
          <a:xfrm flipH="1" rot="10800000">
            <a:off x="1004199" y="2032906"/>
            <a:ext cx="22055412" cy="10795534"/>
          </a:xfrm>
          <a:prstGeom prst="rect">
            <a:avLst/>
          </a:prstGeom>
          <a:solidFill>
            <a:srgbClr val="F8F3DE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919999" y="3322533"/>
            <a:ext cx="20544003" cy="8967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نص العنوان"/>
          <p:cNvSpPr txBox="1"/>
          <p:nvPr>
            <p:ph type="title"/>
          </p:nvPr>
        </p:nvSpPr>
        <p:spPr>
          <a:xfrm>
            <a:off x="1919999" y="1186733"/>
            <a:ext cx="20544003" cy="1527201"/>
          </a:xfrm>
          <a:prstGeom prst="rect">
            <a:avLst/>
          </a:prstGeom>
          <a:solidFill>
            <a:schemeClr val="accent3"/>
          </a:solidFill>
          <a:ln w="76200">
            <a:solidFill>
              <a:srgbClr val="34679A"/>
            </a:solidFill>
          </a:ln>
          <a:effectLst>
            <a:outerShdw sx="100000" sy="100000" kx="0" ky="0" algn="b" rotWithShape="0" blurRad="0" dist="254000" dir="3000000">
              <a:srgbClr val="34679A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pic>
        <p:nvPicPr>
          <p:cNvPr id="5" name="phonto 2.png" descr="phonto 2.png"/>
          <p:cNvPicPr>
            <a:picLocks noChangeAspect="1"/>
          </p:cNvPicPr>
          <p:nvPr/>
        </p:nvPicPr>
        <p:blipFill>
          <a:blip r:embed="rId2">
            <a:alphaModFix amt="35204"/>
            <a:extLst/>
          </a:blip>
          <a:srcRect l="36476" t="42372" r="30328" b="36476"/>
          <a:stretch>
            <a:fillRect/>
          </a:stretch>
        </p:blipFill>
        <p:spPr>
          <a:xfrm>
            <a:off x="1070546" y="12000495"/>
            <a:ext cx="2611916" cy="7342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G_1539.png" descr="IMG_1539.png"/>
          <p:cNvPicPr>
            <a:picLocks noChangeAspect="1"/>
          </p:cNvPicPr>
          <p:nvPr/>
        </p:nvPicPr>
        <p:blipFill>
          <a:blip r:embed="rId3">
            <a:alphaModFix amt="8163"/>
            <a:extLst/>
          </a:blip>
          <a:srcRect l="19281" t="22504" r="14237" b="11264"/>
          <a:stretch>
            <a:fillRect/>
          </a:stretch>
        </p:blipFill>
        <p:spPr>
          <a:xfrm>
            <a:off x="17846998" y="8547306"/>
            <a:ext cx="5012406" cy="50124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  <p:sldLayoutId id="2147483665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6600" u="none">
          <a:solidFill>
            <a:srgbClr val="34679A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65200" marR="0" indent="-81280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1pPr>
      <a:lvl2pPr marL="1306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2pPr>
      <a:lvl3pPr marL="1763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3pPr>
      <a:lvl4pPr marL="2220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4pPr>
      <a:lvl5pPr marL="26778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5pPr>
      <a:lvl6pPr marL="31350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6pPr>
      <a:lvl7pPr marL="35922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rabi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7pPr>
      <a:lvl8pPr marL="40494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alpha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8pPr>
      <a:lvl9pPr marL="4506685" marR="0" indent="-696685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>
          <a:srgbClr val="143E63"/>
        </a:buClr>
        <a:buSzPts val="3200"/>
        <a:buFontTx/>
        <a:buAutoNum type="romanLcPeriod" startAt="1"/>
        <a:tabLst/>
        <a:defRPr b="0" baseline="0" cap="none" i="0" spc="0" strike="noStrike" sz="3200" u="none">
          <a:solidFill>
            <a:srgbClr val="143E63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slide" Target="slide12.xml"/><Relationship Id="rId4" Type="http://schemas.openxmlformats.org/officeDocument/2006/relationships/image" Target="../media/image1.jpeg"/><Relationship Id="rId5" Type="http://schemas.openxmlformats.org/officeDocument/2006/relationships/slide" Target="slide11.xml"/><Relationship Id="rId6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Relationship Id="rId3" Type="http://schemas.openxmlformats.org/officeDocument/2006/relationships/slide" Target="slide6.xml"/><Relationship Id="rId4" Type="http://schemas.openxmlformats.org/officeDocument/2006/relationships/image" Target="../media/image1.jpeg"/><Relationship Id="rId5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slide" Target="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Relationship Id="rId3" Type="http://schemas.openxmlformats.org/officeDocument/2006/relationships/slide" Target="slide9.xml"/><Relationship Id="rId4" Type="http://schemas.openxmlformats.org/officeDocument/2006/relationships/image" Target="../media/image1.jpe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147;p28"/>
          <p:cNvGrpSpPr/>
          <p:nvPr/>
        </p:nvGrpSpPr>
        <p:grpSpPr>
          <a:xfrm>
            <a:off x="8389200" y="9927561"/>
            <a:ext cx="6795156" cy="6773973"/>
            <a:chOff x="0" y="0"/>
            <a:chExt cx="6795154" cy="6773971"/>
          </a:xfrm>
        </p:grpSpPr>
        <p:sp>
          <p:nvSpPr>
            <p:cNvPr id="268" name="Google Shape;148;p28"/>
            <p:cNvSpPr/>
            <p:nvPr/>
          </p:nvSpPr>
          <p:spPr>
            <a:xfrm rot="6299951">
              <a:off x="635257" y="609686"/>
              <a:ext cx="5524641" cy="5554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5046" y="9086"/>
                  </a:moveTo>
                  <a:cubicBezTo>
                    <a:pt x="5440" y="9086"/>
                    <a:pt x="5841" y="9233"/>
                    <a:pt x="6166" y="9561"/>
                  </a:cubicBezTo>
                  <a:lnTo>
                    <a:pt x="12231" y="15679"/>
                  </a:lnTo>
                  <a:cubicBezTo>
                    <a:pt x="13226" y="16685"/>
                    <a:pt x="12508" y="18390"/>
                    <a:pt x="11096" y="18390"/>
                  </a:cubicBezTo>
                  <a:cubicBezTo>
                    <a:pt x="11093" y="18390"/>
                    <a:pt x="11090" y="18390"/>
                    <a:pt x="11086" y="18389"/>
                  </a:cubicBezTo>
                  <a:lnTo>
                    <a:pt x="4992" y="18352"/>
                  </a:lnTo>
                  <a:cubicBezTo>
                    <a:pt x="4112" y="18344"/>
                    <a:pt x="3401" y="17629"/>
                    <a:pt x="3409" y="16751"/>
                  </a:cubicBezTo>
                  <a:lnTo>
                    <a:pt x="3443" y="10671"/>
                  </a:lnTo>
                  <a:cubicBezTo>
                    <a:pt x="3448" y="9716"/>
                    <a:pt x="4231" y="9086"/>
                    <a:pt x="5046" y="9086"/>
                  </a:cubicBezTo>
                  <a:close/>
                  <a:moveTo>
                    <a:pt x="364" y="0"/>
                  </a:moveTo>
                  <a:cubicBezTo>
                    <a:pt x="239" y="0"/>
                    <a:pt x="118" y="98"/>
                    <a:pt x="118" y="245"/>
                  </a:cubicBezTo>
                  <a:lnTo>
                    <a:pt x="0" y="21482"/>
                  </a:lnTo>
                  <a:lnTo>
                    <a:pt x="21272" y="21600"/>
                  </a:lnTo>
                  <a:cubicBezTo>
                    <a:pt x="21490" y="21600"/>
                    <a:pt x="21600" y="21340"/>
                    <a:pt x="21448" y="21184"/>
                  </a:cubicBezTo>
                  <a:lnTo>
                    <a:pt x="534" y="73"/>
                  </a:lnTo>
                  <a:cubicBezTo>
                    <a:pt x="485" y="23"/>
                    <a:pt x="424" y="0"/>
                    <a:pt x="364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69" name="Google Shape;149;p28"/>
            <p:cNvSpPr/>
            <p:nvPr/>
          </p:nvSpPr>
          <p:spPr>
            <a:xfrm>
              <a:off x="1351358" y="44322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0" name="Google Shape;150;p28"/>
            <p:cNvSpPr/>
            <p:nvPr/>
          </p:nvSpPr>
          <p:spPr>
            <a:xfrm>
              <a:off x="1311715" y="586980"/>
              <a:ext cx="156288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1" name="Google Shape;151;p28"/>
            <p:cNvSpPr/>
            <p:nvPr/>
          </p:nvSpPr>
          <p:spPr>
            <a:xfrm>
              <a:off x="1273121" y="731012"/>
              <a:ext cx="312577" cy="8600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2" name="Google Shape;152;p28"/>
            <p:cNvSpPr/>
            <p:nvPr/>
          </p:nvSpPr>
          <p:spPr>
            <a:xfrm>
              <a:off x="1235329" y="874180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3" name="Google Shape;153;p28"/>
            <p:cNvSpPr/>
            <p:nvPr/>
          </p:nvSpPr>
          <p:spPr>
            <a:xfrm rot="6299951">
              <a:off x="1333575" y="899546"/>
              <a:ext cx="33868" cy="325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4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4" name="Google Shape;154;p28"/>
            <p:cNvSpPr/>
            <p:nvPr/>
          </p:nvSpPr>
          <p:spPr>
            <a:xfrm>
              <a:off x="1155244" y="1162547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5" name="Google Shape;155;p28"/>
            <p:cNvSpPr/>
            <p:nvPr/>
          </p:nvSpPr>
          <p:spPr>
            <a:xfrm rot="6299951">
              <a:off x="1254813" y="1187735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6" name="Google Shape;156;p28"/>
            <p:cNvSpPr/>
            <p:nvPr/>
          </p:nvSpPr>
          <p:spPr>
            <a:xfrm>
              <a:off x="1078860" y="1449751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7" name="Google Shape;157;p28"/>
            <p:cNvSpPr/>
            <p:nvPr/>
          </p:nvSpPr>
          <p:spPr>
            <a:xfrm rot="6299951">
              <a:off x="1176579" y="1475520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78" name="Google Shape;158;p28"/>
            <p:cNvSpPr/>
            <p:nvPr/>
          </p:nvSpPr>
          <p:spPr>
            <a:xfrm>
              <a:off x="999571" y="1737251"/>
              <a:ext cx="157623" cy="4223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79" name="Google Shape;159;p28"/>
            <p:cNvSpPr/>
            <p:nvPr/>
          </p:nvSpPr>
          <p:spPr>
            <a:xfrm rot="6299951">
              <a:off x="1098343" y="1763305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0" name="Google Shape;160;p28"/>
            <p:cNvSpPr/>
            <p:nvPr/>
          </p:nvSpPr>
          <p:spPr>
            <a:xfrm>
              <a:off x="921314" y="2025125"/>
              <a:ext cx="156569" cy="4195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1" name="Google Shape;161;p28"/>
            <p:cNvSpPr/>
            <p:nvPr/>
          </p:nvSpPr>
          <p:spPr>
            <a:xfrm rot="6299951">
              <a:off x="1019605" y="2050551"/>
              <a:ext cx="33867" cy="325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0" y="1076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2" name="Google Shape;162;p28"/>
            <p:cNvSpPr/>
            <p:nvPr/>
          </p:nvSpPr>
          <p:spPr>
            <a:xfrm>
              <a:off x="841037" y="2314569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3" name="Google Shape;163;p28"/>
            <p:cNvSpPr/>
            <p:nvPr/>
          </p:nvSpPr>
          <p:spPr>
            <a:xfrm rot="6299951">
              <a:off x="940843" y="2338739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797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4" name="Google Shape;164;p28"/>
            <p:cNvSpPr/>
            <p:nvPr/>
          </p:nvSpPr>
          <p:spPr>
            <a:xfrm>
              <a:off x="762800" y="2602353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5" name="Google Shape;165;p28"/>
            <p:cNvSpPr/>
            <p:nvPr/>
          </p:nvSpPr>
          <p:spPr>
            <a:xfrm rot="6299951">
              <a:off x="862654" y="2626488"/>
              <a:ext cx="33868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6" name="Google Shape;166;p28"/>
            <p:cNvSpPr/>
            <p:nvPr/>
          </p:nvSpPr>
          <p:spPr>
            <a:xfrm>
              <a:off x="683514" y="2889857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7" name="Google Shape;167;p28"/>
            <p:cNvSpPr/>
            <p:nvPr/>
          </p:nvSpPr>
          <p:spPr>
            <a:xfrm rot="6299951">
              <a:off x="784418" y="291427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88" name="Google Shape;168;p28"/>
            <p:cNvSpPr/>
            <p:nvPr/>
          </p:nvSpPr>
          <p:spPr>
            <a:xfrm>
              <a:off x="605281" y="3177641"/>
              <a:ext cx="156288" cy="4300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89" name="Google Shape;169;p28"/>
            <p:cNvSpPr/>
            <p:nvPr/>
          </p:nvSpPr>
          <p:spPr>
            <a:xfrm rot="6299951">
              <a:off x="705658" y="3201373"/>
              <a:ext cx="33868" cy="3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0" name="Google Shape;170;p28"/>
            <p:cNvSpPr/>
            <p:nvPr/>
          </p:nvSpPr>
          <p:spPr>
            <a:xfrm>
              <a:off x="527042" y="3465425"/>
              <a:ext cx="156290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1" name="Google Shape;171;p28"/>
            <p:cNvSpPr/>
            <p:nvPr/>
          </p:nvSpPr>
          <p:spPr>
            <a:xfrm rot="6299951">
              <a:off x="626898" y="3489563"/>
              <a:ext cx="33867" cy="32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2" name="Google Shape;172;p28"/>
            <p:cNvSpPr/>
            <p:nvPr/>
          </p:nvSpPr>
          <p:spPr>
            <a:xfrm>
              <a:off x="447758" y="3752929"/>
              <a:ext cx="157341" cy="4328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3" name="Google Shape;173;p28"/>
            <p:cNvSpPr/>
            <p:nvPr/>
          </p:nvSpPr>
          <p:spPr>
            <a:xfrm>
              <a:off x="409166" y="3896964"/>
              <a:ext cx="312577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4" name="Google Shape;174;p28"/>
            <p:cNvSpPr/>
            <p:nvPr/>
          </p:nvSpPr>
          <p:spPr>
            <a:xfrm>
              <a:off x="369525" y="4040714"/>
              <a:ext cx="156288" cy="4300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5" name="Google Shape;175;p28"/>
            <p:cNvSpPr/>
            <p:nvPr/>
          </p:nvSpPr>
          <p:spPr>
            <a:xfrm>
              <a:off x="330931" y="4184746"/>
              <a:ext cx="312576" cy="8600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6" name="Google Shape;176;p28"/>
            <p:cNvSpPr/>
            <p:nvPr/>
          </p:nvSpPr>
          <p:spPr>
            <a:xfrm>
              <a:off x="291265" y="4328587"/>
              <a:ext cx="156311" cy="42915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7" name="Google Shape;177;p28"/>
            <p:cNvSpPr/>
            <p:nvPr/>
          </p:nvSpPr>
          <p:spPr>
            <a:xfrm rot="6299951">
              <a:off x="391515" y="4352802"/>
              <a:ext cx="33867" cy="32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1270" y="10836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98" name="Google Shape;178;p28"/>
            <p:cNvSpPr/>
            <p:nvPr/>
          </p:nvSpPr>
          <p:spPr>
            <a:xfrm>
              <a:off x="213032" y="4616373"/>
              <a:ext cx="156287" cy="4300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299" name="Google Shape;179;p28"/>
            <p:cNvSpPr/>
            <p:nvPr/>
          </p:nvSpPr>
          <p:spPr>
            <a:xfrm rot="6299951">
              <a:off x="312785" y="4641091"/>
              <a:ext cx="33868" cy="32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10800" y="10803"/>
                  </a:lnTo>
                  <a:lnTo>
                    <a:pt x="21600" y="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0" name="Google Shape;180;p28"/>
            <p:cNvSpPr/>
            <p:nvPr/>
          </p:nvSpPr>
          <p:spPr>
            <a:xfrm>
              <a:off x="134884" y="4904178"/>
              <a:ext cx="156200" cy="42979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1" name="Google Shape;181;p28"/>
            <p:cNvSpPr/>
            <p:nvPr/>
          </p:nvSpPr>
          <p:spPr>
            <a:xfrm flipH="1">
              <a:off x="6305844" y="136044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2" name="Google Shape;182;p28"/>
            <p:cNvSpPr/>
            <p:nvPr/>
          </p:nvSpPr>
          <p:spPr>
            <a:xfrm rot="6299951">
              <a:off x="6000243" y="1461347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3" name="Google Shape;183;p28"/>
            <p:cNvSpPr/>
            <p:nvPr/>
          </p:nvSpPr>
          <p:spPr>
            <a:xfrm flipH="1">
              <a:off x="6018058" y="1282210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4" name="Google Shape;184;p28"/>
            <p:cNvSpPr/>
            <p:nvPr/>
          </p:nvSpPr>
          <p:spPr>
            <a:xfrm rot="6299951">
              <a:off x="5712055" y="1382586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5" name="Google Shape;185;p28"/>
            <p:cNvSpPr/>
            <p:nvPr/>
          </p:nvSpPr>
          <p:spPr>
            <a:xfrm flipH="1">
              <a:off x="5730274" y="1203974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6" name="Google Shape;186;p28"/>
            <p:cNvSpPr/>
            <p:nvPr/>
          </p:nvSpPr>
          <p:spPr>
            <a:xfrm rot="6299951">
              <a:off x="5424463" y="1303730"/>
              <a:ext cx="32409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07" name="Google Shape;187;p28"/>
            <p:cNvSpPr/>
            <p:nvPr/>
          </p:nvSpPr>
          <p:spPr>
            <a:xfrm flipH="1">
              <a:off x="5442465" y="1124775"/>
              <a:ext cx="43284" cy="157341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8" name="Google Shape;188;p28"/>
            <p:cNvSpPr/>
            <p:nvPr/>
          </p:nvSpPr>
          <p:spPr>
            <a:xfrm flipH="1">
              <a:off x="5255711" y="1086184"/>
              <a:ext cx="86005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09" name="Google Shape;189;p28"/>
            <p:cNvSpPr/>
            <p:nvPr/>
          </p:nvSpPr>
          <p:spPr>
            <a:xfrm flipH="1">
              <a:off x="5154960" y="1046541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0" name="Google Shape;190;p28"/>
            <p:cNvSpPr/>
            <p:nvPr/>
          </p:nvSpPr>
          <p:spPr>
            <a:xfrm flipH="1">
              <a:off x="4967925" y="1007950"/>
              <a:ext cx="86006" cy="312576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1" name="Google Shape;191;p28"/>
            <p:cNvSpPr/>
            <p:nvPr/>
          </p:nvSpPr>
          <p:spPr>
            <a:xfrm flipH="1">
              <a:off x="4867178" y="968306"/>
              <a:ext cx="43003" cy="156287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2" name="Google Shape;192;p28"/>
            <p:cNvSpPr/>
            <p:nvPr/>
          </p:nvSpPr>
          <p:spPr>
            <a:xfrm rot="6299951">
              <a:off x="4560647" y="1068543"/>
              <a:ext cx="325273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108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3" name="Google Shape;193;p28"/>
            <p:cNvSpPr/>
            <p:nvPr/>
          </p:nvSpPr>
          <p:spPr>
            <a:xfrm flipH="1">
              <a:off x="4579393" y="890072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4" name="Google Shape;194;p28"/>
            <p:cNvSpPr/>
            <p:nvPr/>
          </p:nvSpPr>
          <p:spPr>
            <a:xfrm rot="6299951">
              <a:off x="4273503" y="989770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033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5" name="Google Shape;195;p28"/>
            <p:cNvSpPr/>
            <p:nvPr/>
          </p:nvSpPr>
          <p:spPr>
            <a:xfrm flipH="1">
              <a:off x="4291607" y="811813"/>
              <a:ext cx="42916" cy="156313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6" name="Google Shape;196;p28"/>
            <p:cNvSpPr/>
            <p:nvPr/>
          </p:nvSpPr>
          <p:spPr>
            <a:xfrm rot="6299951">
              <a:off x="3985721" y="911537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1127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7" name="Google Shape;197;p28"/>
            <p:cNvSpPr/>
            <p:nvPr/>
          </p:nvSpPr>
          <p:spPr>
            <a:xfrm flipH="1">
              <a:off x="4005652" y="73437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18" name="Google Shape;198;p28"/>
            <p:cNvSpPr/>
            <p:nvPr/>
          </p:nvSpPr>
          <p:spPr>
            <a:xfrm rot="6299951">
              <a:off x="3697365" y="833148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19" name="Google Shape;199;p28"/>
            <p:cNvSpPr/>
            <p:nvPr/>
          </p:nvSpPr>
          <p:spPr>
            <a:xfrm flipH="1">
              <a:off x="3716231" y="65429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0" name="Google Shape;200;p28"/>
            <p:cNvSpPr/>
            <p:nvPr/>
          </p:nvSpPr>
          <p:spPr>
            <a:xfrm rot="6299951">
              <a:off x="3409177" y="754387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36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1" name="Google Shape;201;p28"/>
            <p:cNvSpPr/>
            <p:nvPr/>
          </p:nvSpPr>
          <p:spPr>
            <a:xfrm flipH="1">
              <a:off x="3430082" y="577906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2" name="Google Shape;202;p28"/>
            <p:cNvSpPr/>
            <p:nvPr/>
          </p:nvSpPr>
          <p:spPr>
            <a:xfrm rot="6299951">
              <a:off x="3122110" y="675672"/>
              <a:ext cx="324094" cy="33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97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3" name="Google Shape;203;p28"/>
            <p:cNvSpPr/>
            <p:nvPr/>
          </p:nvSpPr>
          <p:spPr>
            <a:xfrm flipH="1">
              <a:off x="3142297" y="499761"/>
              <a:ext cx="41927" cy="156482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4" name="Google Shape;204;p28"/>
            <p:cNvSpPr/>
            <p:nvPr/>
          </p:nvSpPr>
          <p:spPr>
            <a:xfrm rot="6299951">
              <a:off x="2834327" y="597436"/>
              <a:ext cx="32409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3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5" name="Google Shape;205;p28"/>
            <p:cNvSpPr/>
            <p:nvPr/>
          </p:nvSpPr>
          <p:spPr>
            <a:xfrm flipH="1">
              <a:off x="2854773" y="420474"/>
              <a:ext cx="41951" cy="15657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6" name="Google Shape;206;p28"/>
            <p:cNvSpPr/>
            <p:nvPr/>
          </p:nvSpPr>
          <p:spPr>
            <a:xfrm rot="6299951">
              <a:off x="2546484" y="519246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7" name="Google Shape;207;p28"/>
            <p:cNvSpPr/>
            <p:nvPr/>
          </p:nvSpPr>
          <p:spPr>
            <a:xfrm flipH="1">
              <a:off x="2564301" y="340107"/>
              <a:ext cx="43002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28" name="Google Shape;208;p28"/>
            <p:cNvSpPr/>
            <p:nvPr/>
          </p:nvSpPr>
          <p:spPr>
            <a:xfrm rot="6299951">
              <a:off x="2258296" y="440485"/>
              <a:ext cx="325273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764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29" name="Google Shape;209;p28"/>
            <p:cNvSpPr/>
            <p:nvPr/>
          </p:nvSpPr>
          <p:spPr>
            <a:xfrm flipH="1">
              <a:off x="2276515" y="261873"/>
              <a:ext cx="43003" cy="156288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0" name="Google Shape;210;p28"/>
            <p:cNvSpPr/>
            <p:nvPr/>
          </p:nvSpPr>
          <p:spPr>
            <a:xfrm rot="6299951">
              <a:off x="1971196" y="361723"/>
              <a:ext cx="324185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1" name="Google Shape;211;p28"/>
            <p:cNvSpPr/>
            <p:nvPr/>
          </p:nvSpPr>
          <p:spPr>
            <a:xfrm flipH="1">
              <a:off x="1989012" y="182584"/>
              <a:ext cx="43003" cy="156290"/>
            </a:xfrm>
            <a:prstGeom prst="line">
              <a:avLst/>
            </a:pr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  <p:sp>
          <p:nvSpPr>
            <p:cNvPr id="332" name="Google Shape;212;p28"/>
            <p:cNvSpPr/>
            <p:nvPr/>
          </p:nvSpPr>
          <p:spPr>
            <a:xfrm rot="6299951">
              <a:off x="1683414" y="283488"/>
              <a:ext cx="324184" cy="33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080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62" name="Google Shape;213;p28"/>
          <p:cNvGrpSpPr/>
          <p:nvPr/>
        </p:nvGrpSpPr>
        <p:grpSpPr>
          <a:xfrm>
            <a:off x="970992" y="6614240"/>
            <a:ext cx="4505043" cy="5430162"/>
            <a:chOff x="0" y="0"/>
            <a:chExt cx="4505042" cy="5430160"/>
          </a:xfrm>
        </p:grpSpPr>
        <p:sp>
          <p:nvSpPr>
            <p:cNvPr id="334" name="Google Shape;214;p28"/>
            <p:cNvSpPr/>
            <p:nvPr/>
          </p:nvSpPr>
          <p:spPr>
            <a:xfrm rot="21118513">
              <a:off x="325995" y="244755"/>
              <a:ext cx="3853052" cy="494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942" y="0"/>
                  </a:moveTo>
                  <a:cubicBezTo>
                    <a:pt x="18917" y="0"/>
                    <a:pt x="18891" y="0"/>
                    <a:pt x="18866" y="2"/>
                  </a:cubicBezTo>
                  <a:lnTo>
                    <a:pt x="2097" y="771"/>
                  </a:lnTo>
                  <a:lnTo>
                    <a:pt x="2073" y="771"/>
                  </a:lnTo>
                  <a:cubicBezTo>
                    <a:pt x="861" y="831"/>
                    <a:pt x="-67" y="1368"/>
                    <a:pt x="4" y="2253"/>
                  </a:cubicBezTo>
                  <a:lnTo>
                    <a:pt x="258" y="5647"/>
                  </a:lnTo>
                  <a:lnTo>
                    <a:pt x="519" y="9046"/>
                  </a:lnTo>
                  <a:cubicBezTo>
                    <a:pt x="519" y="9056"/>
                    <a:pt x="524" y="9065"/>
                    <a:pt x="524" y="9074"/>
                  </a:cubicBezTo>
                  <a:cubicBezTo>
                    <a:pt x="530" y="9084"/>
                    <a:pt x="968" y="14720"/>
                    <a:pt x="968" y="14720"/>
                  </a:cubicBezTo>
                  <a:lnTo>
                    <a:pt x="1388" y="20338"/>
                  </a:lnTo>
                  <a:cubicBezTo>
                    <a:pt x="1439" y="21050"/>
                    <a:pt x="2190" y="21600"/>
                    <a:pt x="3089" y="21600"/>
                  </a:cubicBezTo>
                  <a:cubicBezTo>
                    <a:pt x="3124" y="21600"/>
                    <a:pt x="3161" y="21599"/>
                    <a:pt x="3197" y="21597"/>
                  </a:cubicBezTo>
                  <a:lnTo>
                    <a:pt x="11091" y="21241"/>
                  </a:lnTo>
                  <a:lnTo>
                    <a:pt x="18978" y="20875"/>
                  </a:lnTo>
                  <a:cubicBezTo>
                    <a:pt x="20126" y="20819"/>
                    <a:pt x="20841" y="20162"/>
                    <a:pt x="21072" y="19958"/>
                  </a:cubicBezTo>
                  <a:cubicBezTo>
                    <a:pt x="21379" y="19694"/>
                    <a:pt x="21533" y="19342"/>
                    <a:pt x="21503" y="18985"/>
                  </a:cubicBezTo>
                  <a:lnTo>
                    <a:pt x="20829" y="9945"/>
                  </a:lnTo>
                  <a:lnTo>
                    <a:pt x="20155" y="900"/>
                  </a:lnTo>
                  <a:cubicBezTo>
                    <a:pt x="20115" y="392"/>
                    <a:pt x="19583" y="0"/>
                    <a:pt x="1894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5" name="Google Shape;215;p28"/>
            <p:cNvSpPr/>
            <p:nvPr/>
          </p:nvSpPr>
          <p:spPr>
            <a:xfrm rot="21118513">
              <a:off x="486563" y="233495"/>
              <a:ext cx="3684204" cy="483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18825" y="0"/>
                  </a:moveTo>
                  <a:cubicBezTo>
                    <a:pt x="18798" y="0"/>
                    <a:pt x="18772" y="0"/>
                    <a:pt x="18745" y="2"/>
                  </a:cubicBezTo>
                  <a:lnTo>
                    <a:pt x="1208" y="787"/>
                  </a:lnTo>
                  <a:cubicBezTo>
                    <a:pt x="503" y="820"/>
                    <a:pt x="-35" y="1280"/>
                    <a:pt x="2" y="1824"/>
                  </a:cubicBezTo>
                  <a:lnTo>
                    <a:pt x="1412" y="20306"/>
                  </a:lnTo>
                  <a:cubicBezTo>
                    <a:pt x="1465" y="21037"/>
                    <a:pt x="2262" y="21600"/>
                    <a:pt x="3207" y="21600"/>
                  </a:cubicBezTo>
                  <a:cubicBezTo>
                    <a:pt x="3242" y="21600"/>
                    <a:pt x="3276" y="21599"/>
                    <a:pt x="3310" y="21598"/>
                  </a:cubicBezTo>
                  <a:lnTo>
                    <a:pt x="19821" y="20855"/>
                  </a:lnTo>
                  <a:cubicBezTo>
                    <a:pt x="20811" y="20812"/>
                    <a:pt x="21565" y="20159"/>
                    <a:pt x="21503" y="19402"/>
                  </a:cubicBezTo>
                  <a:lnTo>
                    <a:pt x="20093" y="920"/>
                  </a:lnTo>
                  <a:cubicBezTo>
                    <a:pt x="20052" y="401"/>
                    <a:pt x="19495" y="0"/>
                    <a:pt x="18825" y="0"/>
                  </a:cubicBezTo>
                  <a:close/>
                </a:path>
              </a:pathLst>
            </a:custGeom>
            <a:solidFill>
              <a:srgbClr val="34679A"/>
            </a:solidFill>
            <a:ln w="508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6" name="Google Shape;216;p28"/>
            <p:cNvSpPr/>
            <p:nvPr/>
          </p:nvSpPr>
          <p:spPr>
            <a:xfrm rot="21118513">
              <a:off x="289776" y="258207"/>
              <a:ext cx="3533378" cy="206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251" fill="norm" stroke="1" extrusionOk="0">
                  <a:moveTo>
                    <a:pt x="21481" y="17244"/>
                  </a:moveTo>
                  <a:cubicBezTo>
                    <a:pt x="21558" y="19559"/>
                    <a:pt x="641" y="21531"/>
                    <a:pt x="557" y="19216"/>
                  </a:cubicBezTo>
                  <a:lnTo>
                    <a:pt x="3" y="4000"/>
                  </a:lnTo>
                  <a:cubicBezTo>
                    <a:pt x="-42" y="2817"/>
                    <a:pt x="518" y="1799"/>
                    <a:pt x="1259" y="1727"/>
                  </a:cubicBezTo>
                  <a:lnTo>
                    <a:pt x="19523" y="4"/>
                  </a:lnTo>
                  <a:cubicBezTo>
                    <a:pt x="20251" y="-69"/>
                    <a:pt x="20881" y="834"/>
                    <a:pt x="20927" y="2017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7" name="Google Shape;217;p28"/>
            <p:cNvSpPr/>
            <p:nvPr/>
          </p:nvSpPr>
          <p:spPr>
            <a:xfrm rot="21118513">
              <a:off x="415768" y="385108"/>
              <a:ext cx="3238827" cy="1616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600" fill="norm" stroke="1" extrusionOk="0">
                  <a:moveTo>
                    <a:pt x="19769" y="0"/>
                  </a:moveTo>
                  <a:cubicBezTo>
                    <a:pt x="19739" y="0"/>
                    <a:pt x="19709" y="2"/>
                    <a:pt x="19679" y="6"/>
                  </a:cubicBezTo>
                  <a:lnTo>
                    <a:pt x="1263" y="2173"/>
                  </a:lnTo>
                  <a:cubicBezTo>
                    <a:pt x="523" y="2258"/>
                    <a:pt x="-40" y="3532"/>
                    <a:pt x="2" y="5018"/>
                  </a:cubicBezTo>
                  <a:lnTo>
                    <a:pt x="446" y="20183"/>
                  </a:lnTo>
                  <a:cubicBezTo>
                    <a:pt x="467" y="20978"/>
                    <a:pt x="797" y="21600"/>
                    <a:pt x="1196" y="21600"/>
                  </a:cubicBezTo>
                  <a:cubicBezTo>
                    <a:pt x="1209" y="21600"/>
                    <a:pt x="1222" y="21600"/>
                    <a:pt x="1235" y="21598"/>
                  </a:cubicBezTo>
                  <a:lnTo>
                    <a:pt x="20835" y="19276"/>
                  </a:lnTo>
                  <a:cubicBezTo>
                    <a:pt x="21250" y="19234"/>
                    <a:pt x="21560" y="18512"/>
                    <a:pt x="21539" y="17690"/>
                  </a:cubicBezTo>
                  <a:lnTo>
                    <a:pt x="21102" y="2541"/>
                  </a:lnTo>
                  <a:cubicBezTo>
                    <a:pt x="21062" y="1101"/>
                    <a:pt x="20470" y="0"/>
                    <a:pt x="19769" y="0"/>
                  </a:cubicBezTo>
                  <a:close/>
                </a:path>
              </a:pathLst>
            </a:custGeom>
            <a:solidFill>
              <a:srgbClr val="143E63"/>
            </a:solidFill>
            <a:ln w="254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8" name="Google Shape;218;p28"/>
            <p:cNvSpPr/>
            <p:nvPr/>
          </p:nvSpPr>
          <p:spPr>
            <a:xfrm rot="21118513">
              <a:off x="971397" y="2798219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89" y="0"/>
                  </a:moveTo>
                  <a:cubicBezTo>
                    <a:pt x="18135" y="0"/>
                    <a:pt x="18078" y="4"/>
                    <a:pt x="18020" y="8"/>
                  </a:cubicBezTo>
                  <a:lnTo>
                    <a:pt x="2118" y="996"/>
                  </a:lnTo>
                  <a:cubicBezTo>
                    <a:pt x="840" y="1096"/>
                    <a:pt x="-92" y="2183"/>
                    <a:pt x="7" y="3415"/>
                  </a:cubicBezTo>
                  <a:lnTo>
                    <a:pt x="988" y="19425"/>
                  </a:lnTo>
                  <a:cubicBezTo>
                    <a:pt x="1038" y="20679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2" y="21600"/>
                  </a:cubicBezTo>
                  <a:lnTo>
                    <a:pt x="19298" y="20612"/>
                  </a:lnTo>
                  <a:cubicBezTo>
                    <a:pt x="20527" y="20513"/>
                    <a:pt x="21508" y="19425"/>
                    <a:pt x="21409" y="18139"/>
                  </a:cubicBezTo>
                  <a:lnTo>
                    <a:pt x="20428" y="2183"/>
                  </a:lnTo>
                  <a:cubicBezTo>
                    <a:pt x="20333" y="954"/>
                    <a:pt x="19348" y="0"/>
                    <a:pt x="1818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39" name="Google Shape;219;p28"/>
            <p:cNvSpPr/>
            <p:nvPr/>
          </p:nvSpPr>
          <p:spPr>
            <a:xfrm rot="21118513">
              <a:off x="1089565" y="3377475"/>
              <a:ext cx="463006" cy="463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155" y="0"/>
                  </a:moveTo>
                  <a:cubicBezTo>
                    <a:pt x="18122" y="0"/>
                    <a:pt x="18089" y="0"/>
                    <a:pt x="18056" y="4"/>
                  </a:cubicBezTo>
                  <a:lnTo>
                    <a:pt x="2163" y="992"/>
                  </a:lnTo>
                  <a:cubicBezTo>
                    <a:pt x="886" y="1087"/>
                    <a:pt x="-48" y="2175"/>
                    <a:pt x="2" y="3462"/>
                  </a:cubicBezTo>
                  <a:lnTo>
                    <a:pt x="985" y="19425"/>
                  </a:lnTo>
                  <a:cubicBezTo>
                    <a:pt x="1080" y="20674"/>
                    <a:pt x="2109" y="21600"/>
                    <a:pt x="3303" y="21600"/>
                  </a:cubicBezTo>
                  <a:cubicBezTo>
                    <a:pt x="3332" y="21600"/>
                    <a:pt x="3365" y="21600"/>
                    <a:pt x="3394" y="21600"/>
                  </a:cubicBezTo>
                  <a:lnTo>
                    <a:pt x="19337" y="20608"/>
                  </a:lnTo>
                  <a:cubicBezTo>
                    <a:pt x="20614" y="20513"/>
                    <a:pt x="21552" y="19425"/>
                    <a:pt x="21502" y="18138"/>
                  </a:cubicBezTo>
                  <a:lnTo>
                    <a:pt x="20519" y="2175"/>
                  </a:lnTo>
                  <a:cubicBezTo>
                    <a:pt x="20420" y="926"/>
                    <a:pt x="19391" y="0"/>
                    <a:pt x="1815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0" name="Google Shape;220;p28"/>
            <p:cNvSpPr/>
            <p:nvPr/>
          </p:nvSpPr>
          <p:spPr>
            <a:xfrm rot="21118513">
              <a:off x="1208562" y="3957538"/>
              <a:ext cx="462144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600" fill="norm" stroke="1" extrusionOk="0">
                  <a:moveTo>
                    <a:pt x="18212" y="0"/>
                  </a:moveTo>
                  <a:cubicBezTo>
                    <a:pt x="18150" y="0"/>
                    <a:pt x="18088" y="4"/>
                    <a:pt x="18026" y="8"/>
                  </a:cubicBezTo>
                  <a:lnTo>
                    <a:pt x="2117" y="998"/>
                  </a:lnTo>
                  <a:cubicBezTo>
                    <a:pt x="892" y="1048"/>
                    <a:pt x="-89" y="2137"/>
                    <a:pt x="6" y="3426"/>
                  </a:cubicBezTo>
                  <a:lnTo>
                    <a:pt x="987" y="19463"/>
                  </a:lnTo>
                  <a:cubicBezTo>
                    <a:pt x="1037" y="20644"/>
                    <a:pt x="2022" y="21600"/>
                    <a:pt x="3218" y="21600"/>
                  </a:cubicBezTo>
                  <a:cubicBezTo>
                    <a:pt x="3276" y="21600"/>
                    <a:pt x="3338" y="21596"/>
                    <a:pt x="3396" y="21592"/>
                  </a:cubicBezTo>
                  <a:lnTo>
                    <a:pt x="19301" y="20602"/>
                  </a:lnTo>
                  <a:cubicBezTo>
                    <a:pt x="20530" y="20502"/>
                    <a:pt x="21511" y="19413"/>
                    <a:pt x="21412" y="18178"/>
                  </a:cubicBezTo>
                  <a:lnTo>
                    <a:pt x="20431" y="2137"/>
                  </a:lnTo>
                  <a:cubicBezTo>
                    <a:pt x="20385" y="915"/>
                    <a:pt x="19404" y="0"/>
                    <a:pt x="1821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1" name="Google Shape;221;p28"/>
            <p:cNvSpPr/>
            <p:nvPr/>
          </p:nvSpPr>
          <p:spPr>
            <a:xfrm rot="21118513">
              <a:off x="1550582" y="2680170"/>
              <a:ext cx="46215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206" y="0"/>
                  </a:moveTo>
                  <a:cubicBezTo>
                    <a:pt x="18144" y="0"/>
                    <a:pt x="18082" y="4"/>
                    <a:pt x="18020" y="8"/>
                  </a:cubicBezTo>
                  <a:lnTo>
                    <a:pt x="2118" y="998"/>
                  </a:lnTo>
                  <a:cubicBezTo>
                    <a:pt x="889" y="1048"/>
                    <a:pt x="-92" y="2137"/>
                    <a:pt x="7" y="3422"/>
                  </a:cubicBezTo>
                  <a:lnTo>
                    <a:pt x="988" y="19463"/>
                  </a:lnTo>
                  <a:cubicBezTo>
                    <a:pt x="1034" y="20644"/>
                    <a:pt x="2019" y="21600"/>
                    <a:pt x="3215" y="21600"/>
                  </a:cubicBezTo>
                  <a:cubicBezTo>
                    <a:pt x="3276" y="21600"/>
                    <a:pt x="3334" y="21596"/>
                    <a:pt x="3392" y="21592"/>
                  </a:cubicBezTo>
                  <a:lnTo>
                    <a:pt x="19298" y="20602"/>
                  </a:lnTo>
                  <a:cubicBezTo>
                    <a:pt x="20523" y="20502"/>
                    <a:pt x="21508" y="19413"/>
                    <a:pt x="21409" y="18178"/>
                  </a:cubicBezTo>
                  <a:lnTo>
                    <a:pt x="20428" y="2137"/>
                  </a:lnTo>
                  <a:cubicBezTo>
                    <a:pt x="20378" y="911"/>
                    <a:pt x="19397" y="0"/>
                    <a:pt x="1820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2" name="Google Shape;222;p28"/>
            <p:cNvSpPr/>
            <p:nvPr/>
          </p:nvSpPr>
          <p:spPr>
            <a:xfrm rot="21118513">
              <a:off x="1668649" y="3259351"/>
              <a:ext cx="463006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8" y="0"/>
                  </a:moveTo>
                  <a:cubicBezTo>
                    <a:pt x="18180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90" y="1048"/>
                    <a:pt x="-48" y="2137"/>
                    <a:pt x="2" y="3422"/>
                  </a:cubicBezTo>
                  <a:lnTo>
                    <a:pt x="989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4" y="21600"/>
                    <a:pt x="3386" y="21596"/>
                    <a:pt x="3448" y="21592"/>
                  </a:cubicBezTo>
                  <a:lnTo>
                    <a:pt x="19341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8" y="956"/>
                    <a:pt x="19436" y="0"/>
                    <a:pt x="1823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3" name="Google Shape;223;p28"/>
            <p:cNvSpPr/>
            <p:nvPr/>
          </p:nvSpPr>
          <p:spPr>
            <a:xfrm rot="21118513">
              <a:off x="1787719" y="3838512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4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114" y="21600"/>
                    <a:pt x="3301" y="21600"/>
                  </a:cubicBezTo>
                  <a:cubicBezTo>
                    <a:pt x="3334" y="21600"/>
                    <a:pt x="3363" y="21600"/>
                    <a:pt x="3396" y="21596"/>
                  </a:cubicBezTo>
                  <a:lnTo>
                    <a:pt x="19298" y="20558"/>
                  </a:lnTo>
                  <a:cubicBezTo>
                    <a:pt x="20576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82" y="954"/>
                    <a:pt x="19397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4" name="Google Shape;224;p28"/>
            <p:cNvSpPr/>
            <p:nvPr/>
          </p:nvSpPr>
          <p:spPr>
            <a:xfrm rot="21118513">
              <a:off x="2129602" y="2561093"/>
              <a:ext cx="463104" cy="46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204" y="0"/>
                  </a:moveTo>
                  <a:cubicBezTo>
                    <a:pt x="18142" y="0"/>
                    <a:pt x="18084" y="0"/>
                    <a:pt x="18026" y="4"/>
                  </a:cubicBezTo>
                  <a:lnTo>
                    <a:pt x="2167" y="994"/>
                  </a:lnTo>
                  <a:cubicBezTo>
                    <a:pt x="892" y="1094"/>
                    <a:pt x="-89" y="2183"/>
                    <a:pt x="6" y="3423"/>
                  </a:cubicBezTo>
                  <a:lnTo>
                    <a:pt x="987" y="19462"/>
                  </a:lnTo>
                  <a:cubicBezTo>
                    <a:pt x="1082" y="20689"/>
                    <a:pt x="2064" y="21600"/>
                    <a:pt x="3218" y="21600"/>
                  </a:cubicBezTo>
                  <a:cubicBezTo>
                    <a:pt x="3276" y="21600"/>
                    <a:pt x="3334" y="21596"/>
                    <a:pt x="3396" y="21592"/>
                  </a:cubicBezTo>
                  <a:lnTo>
                    <a:pt x="19305" y="20602"/>
                  </a:lnTo>
                  <a:cubicBezTo>
                    <a:pt x="20579" y="20552"/>
                    <a:pt x="21511" y="19462"/>
                    <a:pt x="21462" y="18177"/>
                  </a:cubicBezTo>
                  <a:lnTo>
                    <a:pt x="20431" y="2133"/>
                  </a:lnTo>
                  <a:cubicBezTo>
                    <a:pt x="20385" y="952"/>
                    <a:pt x="19400" y="0"/>
                    <a:pt x="1820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5" name="Google Shape;225;p28"/>
            <p:cNvSpPr/>
            <p:nvPr/>
          </p:nvSpPr>
          <p:spPr>
            <a:xfrm rot="21118513">
              <a:off x="2248765" y="3140339"/>
              <a:ext cx="462162" cy="462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15" y="0"/>
                  </a:moveTo>
                  <a:cubicBezTo>
                    <a:pt x="18086" y="0"/>
                    <a:pt x="18053" y="0"/>
                    <a:pt x="18024" y="0"/>
                  </a:cubicBezTo>
                  <a:lnTo>
                    <a:pt x="2118" y="988"/>
                  </a:lnTo>
                  <a:cubicBezTo>
                    <a:pt x="840" y="1088"/>
                    <a:pt x="-92" y="2175"/>
                    <a:pt x="7" y="3458"/>
                  </a:cubicBezTo>
                  <a:lnTo>
                    <a:pt x="988" y="19425"/>
                  </a:lnTo>
                  <a:cubicBezTo>
                    <a:pt x="1038" y="20678"/>
                    <a:pt x="2064" y="21600"/>
                    <a:pt x="3297" y="21600"/>
                  </a:cubicBezTo>
                  <a:cubicBezTo>
                    <a:pt x="3330" y="21600"/>
                    <a:pt x="3363" y="21600"/>
                    <a:pt x="3396" y="21600"/>
                  </a:cubicBezTo>
                  <a:lnTo>
                    <a:pt x="19298" y="20612"/>
                  </a:lnTo>
                  <a:cubicBezTo>
                    <a:pt x="20527" y="20512"/>
                    <a:pt x="21508" y="19425"/>
                    <a:pt x="21409" y="18142"/>
                  </a:cubicBezTo>
                  <a:lnTo>
                    <a:pt x="20428" y="2175"/>
                  </a:lnTo>
                  <a:cubicBezTo>
                    <a:pt x="20333" y="922"/>
                    <a:pt x="19302" y="0"/>
                    <a:pt x="1811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6" name="Google Shape;226;p28"/>
            <p:cNvSpPr/>
            <p:nvPr/>
          </p:nvSpPr>
          <p:spPr>
            <a:xfrm rot="21118513">
              <a:off x="2366818" y="3719426"/>
              <a:ext cx="463115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3" y="0"/>
                    <a:pt x="18020" y="4"/>
                  </a:cubicBezTo>
                  <a:lnTo>
                    <a:pt x="2167" y="992"/>
                  </a:lnTo>
                  <a:cubicBezTo>
                    <a:pt x="889" y="1091"/>
                    <a:pt x="-92" y="2179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3" y="21600"/>
                  </a:cubicBezTo>
                  <a:cubicBezTo>
                    <a:pt x="3281" y="21600"/>
                    <a:pt x="3338" y="21600"/>
                    <a:pt x="3392" y="21596"/>
                  </a:cubicBezTo>
                  <a:lnTo>
                    <a:pt x="19298" y="20608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28" y="2179"/>
                  </a:lnTo>
                  <a:cubicBezTo>
                    <a:pt x="20378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7" name="Google Shape;227;p28"/>
            <p:cNvSpPr/>
            <p:nvPr/>
          </p:nvSpPr>
          <p:spPr>
            <a:xfrm rot="21118513">
              <a:off x="2708762" y="2442069"/>
              <a:ext cx="463116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600" fill="norm" stroke="1" extrusionOk="0">
                  <a:moveTo>
                    <a:pt x="18119" y="0"/>
                  </a:moveTo>
                  <a:cubicBezTo>
                    <a:pt x="18086" y="0"/>
                    <a:pt x="18057" y="0"/>
                    <a:pt x="18024" y="0"/>
                  </a:cubicBezTo>
                  <a:lnTo>
                    <a:pt x="2167" y="1042"/>
                  </a:lnTo>
                  <a:cubicBezTo>
                    <a:pt x="889" y="1087"/>
                    <a:pt x="-92" y="2175"/>
                    <a:pt x="7" y="3461"/>
                  </a:cubicBezTo>
                  <a:lnTo>
                    <a:pt x="988" y="19421"/>
                  </a:lnTo>
                  <a:cubicBezTo>
                    <a:pt x="1083" y="20646"/>
                    <a:pt x="2068" y="21600"/>
                    <a:pt x="3227" y="21600"/>
                  </a:cubicBezTo>
                  <a:cubicBezTo>
                    <a:pt x="3281" y="21600"/>
                    <a:pt x="3338" y="21600"/>
                    <a:pt x="3396" y="21596"/>
                  </a:cubicBezTo>
                  <a:lnTo>
                    <a:pt x="19298" y="20604"/>
                  </a:lnTo>
                  <a:cubicBezTo>
                    <a:pt x="20576" y="20509"/>
                    <a:pt x="21508" y="19421"/>
                    <a:pt x="21459" y="18185"/>
                  </a:cubicBezTo>
                  <a:lnTo>
                    <a:pt x="20477" y="2175"/>
                  </a:lnTo>
                  <a:cubicBezTo>
                    <a:pt x="20382" y="925"/>
                    <a:pt x="19352" y="0"/>
                    <a:pt x="18119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8" name="Google Shape;228;p28"/>
            <p:cNvSpPr/>
            <p:nvPr/>
          </p:nvSpPr>
          <p:spPr>
            <a:xfrm rot="21118513">
              <a:off x="2870971" y="3018852"/>
              <a:ext cx="493993" cy="104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5090" y="0"/>
                  </a:moveTo>
                  <a:cubicBezTo>
                    <a:pt x="15005" y="0"/>
                    <a:pt x="14921" y="2"/>
                    <a:pt x="14832" y="4"/>
                  </a:cubicBezTo>
                  <a:lnTo>
                    <a:pt x="3713" y="332"/>
                  </a:lnTo>
                  <a:cubicBezTo>
                    <a:pt x="1519" y="396"/>
                    <a:pt x="-130" y="1292"/>
                    <a:pt x="8" y="2342"/>
                  </a:cubicBezTo>
                  <a:lnTo>
                    <a:pt x="2249" y="19827"/>
                  </a:lnTo>
                  <a:cubicBezTo>
                    <a:pt x="2380" y="20835"/>
                    <a:pt x="4163" y="21600"/>
                    <a:pt x="6250" y="21600"/>
                  </a:cubicBezTo>
                  <a:cubicBezTo>
                    <a:pt x="6335" y="21600"/>
                    <a:pt x="6419" y="21600"/>
                    <a:pt x="6504" y="21596"/>
                  </a:cubicBezTo>
                  <a:lnTo>
                    <a:pt x="17580" y="21270"/>
                  </a:lnTo>
                  <a:cubicBezTo>
                    <a:pt x="19775" y="21204"/>
                    <a:pt x="21470" y="20308"/>
                    <a:pt x="21332" y="19258"/>
                  </a:cubicBezTo>
                  <a:lnTo>
                    <a:pt x="19045" y="1773"/>
                  </a:lnTo>
                  <a:cubicBezTo>
                    <a:pt x="18910" y="765"/>
                    <a:pt x="17173" y="0"/>
                    <a:pt x="1509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49" name="Google Shape;229;p28"/>
            <p:cNvSpPr/>
            <p:nvPr/>
          </p:nvSpPr>
          <p:spPr>
            <a:xfrm rot="21118513">
              <a:off x="3288038" y="2323928"/>
              <a:ext cx="463007" cy="46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8234" y="0"/>
                  </a:moveTo>
                  <a:cubicBezTo>
                    <a:pt x="18176" y="0"/>
                    <a:pt x="18118" y="4"/>
                    <a:pt x="18060" y="8"/>
                  </a:cubicBezTo>
                  <a:lnTo>
                    <a:pt x="2167" y="998"/>
                  </a:lnTo>
                  <a:cubicBezTo>
                    <a:pt x="886" y="1098"/>
                    <a:pt x="-48" y="2187"/>
                    <a:pt x="2" y="3422"/>
                  </a:cubicBezTo>
                  <a:lnTo>
                    <a:pt x="985" y="19463"/>
                  </a:lnTo>
                  <a:cubicBezTo>
                    <a:pt x="1080" y="20685"/>
                    <a:pt x="2064" y="21600"/>
                    <a:pt x="3262" y="21600"/>
                  </a:cubicBezTo>
                  <a:cubicBezTo>
                    <a:pt x="3320" y="21600"/>
                    <a:pt x="3382" y="21596"/>
                    <a:pt x="3444" y="21592"/>
                  </a:cubicBezTo>
                  <a:lnTo>
                    <a:pt x="19337" y="20602"/>
                  </a:lnTo>
                  <a:cubicBezTo>
                    <a:pt x="20618" y="20552"/>
                    <a:pt x="21552" y="19463"/>
                    <a:pt x="21502" y="18174"/>
                  </a:cubicBezTo>
                  <a:lnTo>
                    <a:pt x="20519" y="2137"/>
                  </a:lnTo>
                  <a:cubicBezTo>
                    <a:pt x="20424" y="956"/>
                    <a:pt x="19436" y="0"/>
                    <a:pt x="18234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0" name="Google Shape;230;p28"/>
            <p:cNvSpPr/>
            <p:nvPr/>
          </p:nvSpPr>
          <p:spPr>
            <a:xfrm rot="21118513">
              <a:off x="3407106" y="2903090"/>
              <a:ext cx="462163" cy="463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600" fill="norm" stroke="1" extrusionOk="0">
                  <a:moveTo>
                    <a:pt x="18197" y="0"/>
                  </a:moveTo>
                  <a:cubicBezTo>
                    <a:pt x="18140" y="0"/>
                    <a:pt x="18082" y="0"/>
                    <a:pt x="18020" y="4"/>
                  </a:cubicBezTo>
                  <a:lnTo>
                    <a:pt x="2118" y="996"/>
                  </a:lnTo>
                  <a:cubicBezTo>
                    <a:pt x="889" y="1091"/>
                    <a:pt x="-92" y="2179"/>
                    <a:pt x="7" y="3415"/>
                  </a:cubicBezTo>
                  <a:lnTo>
                    <a:pt x="988" y="19425"/>
                  </a:lnTo>
                  <a:cubicBezTo>
                    <a:pt x="1083" y="20675"/>
                    <a:pt x="2064" y="21600"/>
                    <a:pt x="3297" y="21600"/>
                  </a:cubicBezTo>
                  <a:cubicBezTo>
                    <a:pt x="3330" y="21600"/>
                    <a:pt x="3359" y="21600"/>
                    <a:pt x="3392" y="21596"/>
                  </a:cubicBezTo>
                  <a:lnTo>
                    <a:pt x="19298" y="20608"/>
                  </a:lnTo>
                  <a:cubicBezTo>
                    <a:pt x="20572" y="20513"/>
                    <a:pt x="21508" y="19425"/>
                    <a:pt x="21409" y="18139"/>
                  </a:cubicBezTo>
                  <a:lnTo>
                    <a:pt x="20428" y="2179"/>
                  </a:lnTo>
                  <a:cubicBezTo>
                    <a:pt x="20378" y="954"/>
                    <a:pt x="19393" y="0"/>
                    <a:pt x="18197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1" name="Google Shape;231;p28"/>
            <p:cNvSpPr/>
            <p:nvPr/>
          </p:nvSpPr>
          <p:spPr>
            <a:xfrm rot="21118513">
              <a:off x="3525184" y="3482349"/>
              <a:ext cx="463110" cy="46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18162" y="0"/>
                  </a:moveTo>
                  <a:cubicBezTo>
                    <a:pt x="18133" y="0"/>
                    <a:pt x="18100" y="0"/>
                    <a:pt x="18071" y="0"/>
                  </a:cubicBezTo>
                  <a:lnTo>
                    <a:pt x="2162" y="988"/>
                  </a:lnTo>
                  <a:cubicBezTo>
                    <a:pt x="888" y="1087"/>
                    <a:pt x="-44" y="2175"/>
                    <a:pt x="1" y="3462"/>
                  </a:cubicBezTo>
                  <a:lnTo>
                    <a:pt x="987" y="19421"/>
                  </a:lnTo>
                  <a:cubicBezTo>
                    <a:pt x="1082" y="20674"/>
                    <a:pt x="2109" y="21600"/>
                    <a:pt x="3346" y="21600"/>
                  </a:cubicBezTo>
                  <a:cubicBezTo>
                    <a:pt x="3375" y="21600"/>
                    <a:pt x="3408" y="21600"/>
                    <a:pt x="3441" y="21596"/>
                  </a:cubicBezTo>
                  <a:lnTo>
                    <a:pt x="19300" y="20608"/>
                  </a:lnTo>
                  <a:cubicBezTo>
                    <a:pt x="20575" y="20508"/>
                    <a:pt x="21556" y="19421"/>
                    <a:pt x="21457" y="18188"/>
                  </a:cubicBezTo>
                  <a:lnTo>
                    <a:pt x="20476" y="2175"/>
                  </a:lnTo>
                  <a:cubicBezTo>
                    <a:pt x="20381" y="921"/>
                    <a:pt x="19354" y="0"/>
                    <a:pt x="181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2" name="Google Shape;232;p28"/>
            <p:cNvSpPr/>
            <p:nvPr/>
          </p:nvSpPr>
          <p:spPr>
            <a:xfrm rot="21118513">
              <a:off x="469736" y="658732"/>
              <a:ext cx="3135665" cy="1109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21" y="0"/>
                  </a:moveTo>
                  <a:lnTo>
                    <a:pt x="0" y="3549"/>
                  </a:lnTo>
                  <a:lnTo>
                    <a:pt x="373" y="21600"/>
                  </a:lnTo>
                  <a:lnTo>
                    <a:pt x="21600" y="18051"/>
                  </a:lnTo>
                  <a:lnTo>
                    <a:pt x="21221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3" name="Google Shape;233;p28"/>
            <p:cNvSpPr/>
            <p:nvPr/>
          </p:nvSpPr>
          <p:spPr>
            <a:xfrm rot="21118513">
              <a:off x="426229" y="579172"/>
              <a:ext cx="3221783" cy="126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19762" y="2307"/>
                  </a:moveTo>
                  <a:cubicBezTo>
                    <a:pt x="20099" y="2307"/>
                    <a:pt x="20383" y="2975"/>
                    <a:pt x="20403" y="3842"/>
                  </a:cubicBezTo>
                  <a:lnTo>
                    <a:pt x="20658" y="14838"/>
                  </a:lnTo>
                  <a:cubicBezTo>
                    <a:pt x="20680" y="15738"/>
                    <a:pt x="20410" y="16513"/>
                    <a:pt x="20049" y="16568"/>
                  </a:cubicBezTo>
                  <a:lnTo>
                    <a:pt x="1837" y="19308"/>
                  </a:lnTo>
                  <a:cubicBezTo>
                    <a:pt x="1828" y="19308"/>
                    <a:pt x="1819" y="19310"/>
                    <a:pt x="1810" y="19310"/>
                  </a:cubicBezTo>
                  <a:cubicBezTo>
                    <a:pt x="1467" y="19310"/>
                    <a:pt x="1177" y="18636"/>
                    <a:pt x="1157" y="17758"/>
                  </a:cubicBezTo>
                  <a:lnTo>
                    <a:pt x="901" y="6762"/>
                  </a:lnTo>
                  <a:cubicBezTo>
                    <a:pt x="880" y="5862"/>
                    <a:pt x="1149" y="5087"/>
                    <a:pt x="1511" y="5032"/>
                  </a:cubicBezTo>
                  <a:lnTo>
                    <a:pt x="19723" y="2310"/>
                  </a:lnTo>
                  <a:cubicBezTo>
                    <a:pt x="19736" y="2309"/>
                    <a:pt x="19749" y="2307"/>
                    <a:pt x="19762" y="2307"/>
                  </a:cubicBezTo>
                  <a:close/>
                  <a:moveTo>
                    <a:pt x="20562" y="0"/>
                  </a:moveTo>
                  <a:cubicBezTo>
                    <a:pt x="20549" y="0"/>
                    <a:pt x="20536" y="2"/>
                    <a:pt x="20524" y="3"/>
                  </a:cubicBezTo>
                  <a:lnTo>
                    <a:pt x="603" y="2996"/>
                  </a:lnTo>
                  <a:cubicBezTo>
                    <a:pt x="249" y="3049"/>
                    <a:pt x="-20" y="3824"/>
                    <a:pt x="1" y="4726"/>
                  </a:cubicBezTo>
                  <a:lnTo>
                    <a:pt x="356" y="20065"/>
                  </a:lnTo>
                  <a:cubicBezTo>
                    <a:pt x="376" y="20932"/>
                    <a:pt x="659" y="21600"/>
                    <a:pt x="997" y="21600"/>
                  </a:cubicBezTo>
                  <a:cubicBezTo>
                    <a:pt x="1010" y="21600"/>
                    <a:pt x="1023" y="21598"/>
                    <a:pt x="1036" y="21597"/>
                  </a:cubicBezTo>
                  <a:lnTo>
                    <a:pt x="20956" y="18606"/>
                  </a:lnTo>
                  <a:cubicBezTo>
                    <a:pt x="21311" y="18551"/>
                    <a:pt x="21580" y="17776"/>
                    <a:pt x="21559" y="16875"/>
                  </a:cubicBezTo>
                  <a:lnTo>
                    <a:pt x="21204" y="1553"/>
                  </a:lnTo>
                  <a:cubicBezTo>
                    <a:pt x="21183" y="684"/>
                    <a:pt x="20900" y="0"/>
                    <a:pt x="2056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4" name="Google Shape;234;p28"/>
            <p:cNvSpPr/>
            <p:nvPr/>
          </p:nvSpPr>
          <p:spPr>
            <a:xfrm rot="21118513">
              <a:off x="1076624" y="1197931"/>
              <a:ext cx="399398" cy="394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331" y="4355"/>
                  </a:moveTo>
                  <a:lnTo>
                    <a:pt x="16557" y="8247"/>
                  </a:lnTo>
                  <a:lnTo>
                    <a:pt x="4528" y="9003"/>
                  </a:lnTo>
                  <a:lnTo>
                    <a:pt x="4297" y="5053"/>
                  </a:lnTo>
                  <a:lnTo>
                    <a:pt x="16331" y="4355"/>
                  </a:lnTo>
                  <a:close/>
                  <a:moveTo>
                    <a:pt x="16273" y="0"/>
                  </a:moveTo>
                  <a:lnTo>
                    <a:pt x="3840" y="756"/>
                  </a:lnTo>
                  <a:lnTo>
                    <a:pt x="4071" y="4935"/>
                  </a:lnTo>
                  <a:lnTo>
                    <a:pt x="0" y="5111"/>
                  </a:lnTo>
                  <a:lnTo>
                    <a:pt x="746" y="17708"/>
                  </a:lnTo>
                  <a:lnTo>
                    <a:pt x="4812" y="17479"/>
                  </a:lnTo>
                  <a:lnTo>
                    <a:pt x="5100" y="21600"/>
                  </a:lnTo>
                  <a:lnTo>
                    <a:pt x="21600" y="20556"/>
                  </a:lnTo>
                  <a:lnTo>
                    <a:pt x="21311" y="16201"/>
                  </a:lnTo>
                  <a:lnTo>
                    <a:pt x="5043" y="17245"/>
                  </a:lnTo>
                  <a:lnTo>
                    <a:pt x="4812" y="13358"/>
                  </a:lnTo>
                  <a:lnTo>
                    <a:pt x="21085" y="12309"/>
                  </a:lnTo>
                  <a:lnTo>
                    <a:pt x="20570" y="3892"/>
                  </a:lnTo>
                  <a:lnTo>
                    <a:pt x="16500" y="4121"/>
                  </a:lnTo>
                  <a:lnTo>
                    <a:pt x="1627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5" name="Google Shape;235;p28"/>
            <p:cNvSpPr/>
            <p:nvPr/>
          </p:nvSpPr>
          <p:spPr>
            <a:xfrm rot="21118513">
              <a:off x="1520702" y="1177779"/>
              <a:ext cx="394061" cy="254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49" y="0"/>
                  </a:moveTo>
                  <a:lnTo>
                    <a:pt x="0" y="1980"/>
                  </a:lnTo>
                  <a:lnTo>
                    <a:pt x="234" y="8729"/>
                  </a:lnTo>
                  <a:lnTo>
                    <a:pt x="21078" y="6749"/>
                  </a:lnTo>
                  <a:lnTo>
                    <a:pt x="20849" y="0"/>
                  </a:lnTo>
                  <a:close/>
                  <a:moveTo>
                    <a:pt x="21371" y="12780"/>
                  </a:moveTo>
                  <a:lnTo>
                    <a:pt x="468" y="14851"/>
                  </a:lnTo>
                  <a:lnTo>
                    <a:pt x="756" y="21600"/>
                  </a:lnTo>
                  <a:lnTo>
                    <a:pt x="21600" y="19529"/>
                  </a:lnTo>
                  <a:lnTo>
                    <a:pt x="21371" y="127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6" name="Google Shape;236;p28"/>
            <p:cNvSpPr/>
            <p:nvPr/>
          </p:nvSpPr>
          <p:spPr>
            <a:xfrm rot="21118513">
              <a:off x="1958296" y="1011243"/>
              <a:ext cx="405717" cy="404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359" y="0"/>
                  </a:moveTo>
                  <a:lnTo>
                    <a:pt x="16129" y="280"/>
                  </a:lnTo>
                  <a:lnTo>
                    <a:pt x="16356" y="4293"/>
                  </a:lnTo>
                  <a:lnTo>
                    <a:pt x="12519" y="4521"/>
                  </a:lnTo>
                  <a:lnTo>
                    <a:pt x="12292" y="508"/>
                  </a:lnTo>
                  <a:lnTo>
                    <a:pt x="8062" y="788"/>
                  </a:lnTo>
                  <a:lnTo>
                    <a:pt x="8289" y="4806"/>
                  </a:lnTo>
                  <a:lnTo>
                    <a:pt x="4453" y="5030"/>
                  </a:lnTo>
                  <a:lnTo>
                    <a:pt x="4230" y="1016"/>
                  </a:lnTo>
                  <a:lnTo>
                    <a:pt x="0" y="1297"/>
                  </a:lnTo>
                  <a:lnTo>
                    <a:pt x="1241" y="21600"/>
                  </a:lnTo>
                  <a:lnTo>
                    <a:pt x="5471" y="21315"/>
                  </a:lnTo>
                  <a:lnTo>
                    <a:pt x="4794" y="9271"/>
                  </a:lnTo>
                  <a:lnTo>
                    <a:pt x="8574" y="9047"/>
                  </a:lnTo>
                  <a:lnTo>
                    <a:pt x="9303" y="21092"/>
                  </a:lnTo>
                  <a:lnTo>
                    <a:pt x="13533" y="20807"/>
                  </a:lnTo>
                  <a:lnTo>
                    <a:pt x="12804" y="8763"/>
                  </a:lnTo>
                  <a:lnTo>
                    <a:pt x="16636" y="8535"/>
                  </a:lnTo>
                  <a:lnTo>
                    <a:pt x="17370" y="20579"/>
                  </a:lnTo>
                  <a:lnTo>
                    <a:pt x="21600" y="20356"/>
                  </a:lnTo>
                  <a:lnTo>
                    <a:pt x="2035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7" name="Google Shape;237;p28"/>
            <p:cNvSpPr/>
            <p:nvPr/>
          </p:nvSpPr>
          <p:spPr>
            <a:xfrm rot="21118513">
              <a:off x="2407666" y="926038"/>
              <a:ext cx="395127" cy="3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449" y="0"/>
                  </a:moveTo>
                  <a:lnTo>
                    <a:pt x="3881" y="754"/>
                  </a:lnTo>
                  <a:lnTo>
                    <a:pt x="4115" y="4868"/>
                  </a:lnTo>
                  <a:lnTo>
                    <a:pt x="0" y="5154"/>
                  </a:lnTo>
                  <a:lnTo>
                    <a:pt x="812" y="17720"/>
                  </a:lnTo>
                  <a:lnTo>
                    <a:pt x="4922" y="17486"/>
                  </a:lnTo>
                  <a:lnTo>
                    <a:pt x="5156" y="21600"/>
                  </a:lnTo>
                  <a:lnTo>
                    <a:pt x="17724" y="20788"/>
                  </a:lnTo>
                  <a:lnTo>
                    <a:pt x="17490" y="16674"/>
                  </a:lnTo>
                  <a:lnTo>
                    <a:pt x="21600" y="16446"/>
                  </a:lnTo>
                  <a:lnTo>
                    <a:pt x="21313" y="12103"/>
                  </a:lnTo>
                  <a:lnTo>
                    <a:pt x="16970" y="12390"/>
                  </a:lnTo>
                  <a:lnTo>
                    <a:pt x="17257" y="16504"/>
                  </a:lnTo>
                  <a:lnTo>
                    <a:pt x="5097" y="17199"/>
                  </a:lnTo>
                  <a:lnTo>
                    <a:pt x="4343" y="5038"/>
                  </a:lnTo>
                  <a:lnTo>
                    <a:pt x="16449" y="4342"/>
                  </a:lnTo>
                  <a:lnTo>
                    <a:pt x="16736" y="8456"/>
                  </a:lnTo>
                  <a:lnTo>
                    <a:pt x="21080" y="8164"/>
                  </a:lnTo>
                  <a:lnTo>
                    <a:pt x="20793" y="3822"/>
                  </a:lnTo>
                  <a:lnTo>
                    <a:pt x="16678" y="4114"/>
                  </a:lnTo>
                  <a:lnTo>
                    <a:pt x="1644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8" name="Google Shape;238;p28"/>
            <p:cNvSpPr/>
            <p:nvPr/>
          </p:nvSpPr>
          <p:spPr>
            <a:xfrm rot="21118513">
              <a:off x="2825468" y="759061"/>
              <a:ext cx="233020" cy="231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198" y="0"/>
                  </a:moveTo>
                  <a:lnTo>
                    <a:pt x="3728" y="787"/>
                  </a:lnTo>
                  <a:lnTo>
                    <a:pt x="4025" y="4830"/>
                  </a:lnTo>
                  <a:lnTo>
                    <a:pt x="0" y="5129"/>
                  </a:lnTo>
                  <a:lnTo>
                    <a:pt x="190" y="9371"/>
                  </a:lnTo>
                  <a:lnTo>
                    <a:pt x="4511" y="9072"/>
                  </a:lnTo>
                  <a:lnTo>
                    <a:pt x="4223" y="5029"/>
                  </a:lnTo>
                  <a:lnTo>
                    <a:pt x="16297" y="4242"/>
                  </a:lnTo>
                  <a:lnTo>
                    <a:pt x="16495" y="8186"/>
                  </a:lnTo>
                  <a:lnTo>
                    <a:pt x="8346" y="8683"/>
                  </a:lnTo>
                  <a:lnTo>
                    <a:pt x="8635" y="12726"/>
                  </a:lnTo>
                  <a:lnTo>
                    <a:pt x="4511" y="13025"/>
                  </a:lnTo>
                  <a:lnTo>
                    <a:pt x="4808" y="17068"/>
                  </a:lnTo>
                  <a:lnTo>
                    <a:pt x="685" y="17358"/>
                  </a:lnTo>
                  <a:lnTo>
                    <a:pt x="1080" y="21600"/>
                  </a:lnTo>
                  <a:lnTo>
                    <a:pt x="21600" y="20415"/>
                  </a:lnTo>
                  <a:lnTo>
                    <a:pt x="21303" y="16082"/>
                  </a:lnTo>
                  <a:lnTo>
                    <a:pt x="9031" y="16869"/>
                  </a:lnTo>
                  <a:lnTo>
                    <a:pt x="8833" y="12925"/>
                  </a:lnTo>
                  <a:lnTo>
                    <a:pt x="16981" y="12428"/>
                  </a:lnTo>
                  <a:lnTo>
                    <a:pt x="16693" y="8385"/>
                  </a:lnTo>
                  <a:lnTo>
                    <a:pt x="20816" y="8087"/>
                  </a:lnTo>
                  <a:lnTo>
                    <a:pt x="20520" y="3844"/>
                  </a:lnTo>
                  <a:lnTo>
                    <a:pt x="16396" y="4043"/>
                  </a:lnTo>
                  <a:lnTo>
                    <a:pt x="16198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59" name="Google Shape;239;p28"/>
            <p:cNvSpPr/>
            <p:nvPr/>
          </p:nvSpPr>
          <p:spPr>
            <a:xfrm rot="21118513">
              <a:off x="415766" y="385104"/>
              <a:ext cx="3238827" cy="1616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67" fill="norm" stroke="1" extrusionOk="0">
                  <a:moveTo>
                    <a:pt x="20835" y="19158"/>
                  </a:moveTo>
                  <a:lnTo>
                    <a:pt x="1235" y="21465"/>
                  </a:lnTo>
                  <a:cubicBezTo>
                    <a:pt x="819" y="21508"/>
                    <a:pt x="467" y="20875"/>
                    <a:pt x="446" y="20059"/>
                  </a:cubicBezTo>
                  <a:lnTo>
                    <a:pt x="2" y="4988"/>
                  </a:lnTo>
                  <a:cubicBezTo>
                    <a:pt x="-40" y="3510"/>
                    <a:pt x="523" y="2245"/>
                    <a:pt x="1263" y="2159"/>
                  </a:cubicBezTo>
                  <a:lnTo>
                    <a:pt x="19679" y="6"/>
                  </a:lnTo>
                  <a:cubicBezTo>
                    <a:pt x="20419" y="-92"/>
                    <a:pt x="21060" y="1034"/>
                    <a:pt x="21102" y="2526"/>
                  </a:cubicBezTo>
                  <a:lnTo>
                    <a:pt x="21539" y="17582"/>
                  </a:lnTo>
                  <a:cubicBezTo>
                    <a:pt x="21560" y="18398"/>
                    <a:pt x="21250" y="19116"/>
                    <a:pt x="20835" y="19158"/>
                  </a:cubicBezTo>
                  <a:close/>
                </a:path>
              </a:pathLst>
            </a:custGeom>
            <a:noFill/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0" name="Google Shape;240;p28"/>
            <p:cNvSpPr/>
            <p:nvPr/>
          </p:nvSpPr>
          <p:spPr>
            <a:xfrm rot="21118513">
              <a:off x="1008488" y="2187134"/>
              <a:ext cx="522526" cy="143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8952" y="0"/>
                  </a:moveTo>
                  <a:cubicBezTo>
                    <a:pt x="18923" y="0"/>
                    <a:pt x="18894" y="0"/>
                    <a:pt x="18865" y="0"/>
                  </a:cubicBezTo>
                  <a:lnTo>
                    <a:pt x="2265" y="3839"/>
                  </a:lnTo>
                  <a:cubicBezTo>
                    <a:pt x="962" y="4162"/>
                    <a:pt x="-82" y="8471"/>
                    <a:pt x="6" y="13277"/>
                  </a:cubicBezTo>
                  <a:cubicBezTo>
                    <a:pt x="90" y="18029"/>
                    <a:pt x="1133" y="21600"/>
                    <a:pt x="2407" y="21600"/>
                  </a:cubicBezTo>
                  <a:cubicBezTo>
                    <a:pt x="2462" y="21600"/>
                    <a:pt x="2517" y="21600"/>
                    <a:pt x="2571" y="21587"/>
                  </a:cubicBezTo>
                  <a:lnTo>
                    <a:pt x="19171" y="17747"/>
                  </a:lnTo>
                  <a:cubicBezTo>
                    <a:pt x="20518" y="17425"/>
                    <a:pt x="21518" y="13277"/>
                    <a:pt x="21430" y="8310"/>
                  </a:cubicBezTo>
                  <a:cubicBezTo>
                    <a:pt x="21346" y="3625"/>
                    <a:pt x="20259" y="0"/>
                    <a:pt x="18952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1" name="Google Shape;241;p28"/>
            <p:cNvSpPr/>
            <p:nvPr/>
          </p:nvSpPr>
          <p:spPr>
            <a:xfrm rot="21118513">
              <a:off x="2892561" y="1801567"/>
              <a:ext cx="522526" cy="143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600" fill="norm" stroke="1" extrusionOk="0">
                  <a:moveTo>
                    <a:pt x="19018" y="0"/>
                  </a:moveTo>
                  <a:cubicBezTo>
                    <a:pt x="18967" y="0"/>
                    <a:pt x="18916" y="13"/>
                    <a:pt x="18865" y="27"/>
                  </a:cubicBezTo>
                  <a:lnTo>
                    <a:pt x="2265" y="3861"/>
                  </a:lnTo>
                  <a:cubicBezTo>
                    <a:pt x="918" y="4170"/>
                    <a:pt x="-82" y="8326"/>
                    <a:pt x="6" y="13274"/>
                  </a:cubicBezTo>
                  <a:cubicBezTo>
                    <a:pt x="90" y="17873"/>
                    <a:pt x="1137" y="21600"/>
                    <a:pt x="2415" y="21600"/>
                  </a:cubicBezTo>
                  <a:cubicBezTo>
                    <a:pt x="2466" y="21600"/>
                    <a:pt x="2517" y="21587"/>
                    <a:pt x="2571" y="21573"/>
                  </a:cubicBezTo>
                  <a:lnTo>
                    <a:pt x="19171" y="17739"/>
                  </a:lnTo>
                  <a:cubicBezTo>
                    <a:pt x="20474" y="17430"/>
                    <a:pt x="21518" y="13274"/>
                    <a:pt x="21430" y="8326"/>
                  </a:cubicBezTo>
                  <a:cubicBezTo>
                    <a:pt x="21346" y="3727"/>
                    <a:pt x="20259" y="0"/>
                    <a:pt x="1901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388" name="Google Shape;242;p28"/>
          <p:cNvGrpSpPr/>
          <p:nvPr/>
        </p:nvGrpSpPr>
        <p:grpSpPr>
          <a:xfrm>
            <a:off x="5712060" y="-1685688"/>
            <a:ext cx="7748817" cy="3682416"/>
            <a:chOff x="0" y="0"/>
            <a:chExt cx="7748816" cy="3682414"/>
          </a:xfrm>
        </p:grpSpPr>
        <p:sp>
          <p:nvSpPr>
            <p:cNvPr id="363" name="Google Shape;243;p28"/>
            <p:cNvSpPr/>
            <p:nvPr/>
          </p:nvSpPr>
          <p:spPr>
            <a:xfrm rot="17423373">
              <a:off x="3410947" y="-2085443"/>
              <a:ext cx="918660" cy="7916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87" y="642"/>
                  </a:moveTo>
                  <a:cubicBezTo>
                    <a:pt x="5304" y="642"/>
                    <a:pt x="5629" y="656"/>
                    <a:pt x="5892" y="687"/>
                  </a:cubicBezTo>
                  <a:cubicBezTo>
                    <a:pt x="6706" y="781"/>
                    <a:pt x="6138" y="944"/>
                    <a:pt x="4981" y="944"/>
                  </a:cubicBezTo>
                  <a:cubicBezTo>
                    <a:pt x="4264" y="944"/>
                    <a:pt x="3699" y="875"/>
                    <a:pt x="3699" y="793"/>
                  </a:cubicBezTo>
                  <a:cubicBezTo>
                    <a:pt x="3699" y="702"/>
                    <a:pt x="4328" y="642"/>
                    <a:pt x="4987" y="642"/>
                  </a:cubicBezTo>
                  <a:close/>
                  <a:moveTo>
                    <a:pt x="1874" y="0"/>
                  </a:moveTo>
                  <a:cubicBezTo>
                    <a:pt x="1011" y="0"/>
                    <a:pt x="319" y="80"/>
                    <a:pt x="319" y="180"/>
                  </a:cubicBezTo>
                  <a:lnTo>
                    <a:pt x="0" y="21405"/>
                  </a:lnTo>
                  <a:cubicBezTo>
                    <a:pt x="0" y="21506"/>
                    <a:pt x="690" y="21586"/>
                    <a:pt x="1553" y="21588"/>
                  </a:cubicBezTo>
                  <a:lnTo>
                    <a:pt x="19726" y="21600"/>
                  </a:lnTo>
                  <a:cubicBezTo>
                    <a:pt x="19740" y="21600"/>
                    <a:pt x="19755" y="21600"/>
                    <a:pt x="19769" y="21600"/>
                  </a:cubicBezTo>
                  <a:cubicBezTo>
                    <a:pt x="20612" y="21600"/>
                    <a:pt x="21304" y="21521"/>
                    <a:pt x="21304" y="21423"/>
                  </a:cubicBezTo>
                  <a:lnTo>
                    <a:pt x="21600" y="197"/>
                  </a:lnTo>
                  <a:cubicBezTo>
                    <a:pt x="21600" y="163"/>
                    <a:pt x="21525" y="129"/>
                    <a:pt x="21354" y="97"/>
                  </a:cubicBezTo>
                  <a:cubicBezTo>
                    <a:pt x="21130" y="57"/>
                    <a:pt x="20761" y="29"/>
                    <a:pt x="20366" y="17"/>
                  </a:cubicBezTo>
                  <a:cubicBezTo>
                    <a:pt x="20268" y="14"/>
                    <a:pt x="20169" y="14"/>
                    <a:pt x="20045" y="14"/>
                  </a:cubicBezTo>
                  <a:lnTo>
                    <a:pt x="19997" y="14"/>
                  </a:lnTo>
                  <a:lnTo>
                    <a:pt x="12279" y="6"/>
                  </a:lnTo>
                  <a:lnTo>
                    <a:pt x="12279" y="9"/>
                  </a:lnTo>
                  <a:lnTo>
                    <a:pt x="1874" y="0"/>
                  </a:ln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4" name="Google Shape;244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13" y="542"/>
                  </a:moveTo>
                  <a:cubicBezTo>
                    <a:pt x="5650" y="542"/>
                    <a:pt x="6557" y="622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ubicBezTo>
                    <a:pt x="3110" y="949"/>
                    <a:pt x="2287" y="730"/>
                    <a:pt x="3445" y="601"/>
                  </a:cubicBezTo>
                  <a:cubicBezTo>
                    <a:pt x="3810" y="560"/>
                    <a:pt x="4266" y="542"/>
                    <a:pt x="4713" y="542"/>
                  </a:cubicBezTo>
                  <a:close/>
                  <a:moveTo>
                    <a:pt x="1490" y="0"/>
                  </a:move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34679A"/>
            </a:solidFill>
            <a:ln w="25400" cap="flat">
              <a:noFill/>
              <a:miter lim="400000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5" name="Google Shape;245;p28"/>
            <p:cNvSpPr/>
            <p:nvPr/>
          </p:nvSpPr>
          <p:spPr>
            <a:xfrm rot="17423373">
              <a:off x="3811859" y="-2394914"/>
              <a:ext cx="363942" cy="787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4" y="0"/>
                  </a:moveTo>
                  <a:lnTo>
                    <a:pt x="0" y="21594"/>
                  </a:lnTo>
                  <a:lnTo>
                    <a:pt x="17988" y="21600"/>
                  </a:lnTo>
                  <a:cubicBezTo>
                    <a:pt x="19546" y="21600"/>
                    <a:pt x="20852" y="21542"/>
                    <a:pt x="20852" y="21471"/>
                  </a:cubicBezTo>
                  <a:lnTo>
                    <a:pt x="21600" y="138"/>
                  </a:lnTo>
                  <a:cubicBezTo>
                    <a:pt x="21600" y="69"/>
                    <a:pt x="20356" y="9"/>
                    <a:pt x="18861" y="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6" name="Google Shape;246;p28"/>
            <p:cNvSpPr/>
            <p:nvPr/>
          </p:nvSpPr>
          <p:spPr>
            <a:xfrm rot="17423373">
              <a:off x="7479137" y="2767401"/>
              <a:ext cx="188203" cy="5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435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7" name="Google Shape;247;p28"/>
            <p:cNvSpPr/>
            <p:nvPr/>
          </p:nvSpPr>
          <p:spPr>
            <a:xfrm rot="17423373">
              <a:off x="7252872" y="2681504"/>
              <a:ext cx="185583" cy="56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8" name="Google Shape;248;p28"/>
            <p:cNvSpPr/>
            <p:nvPr/>
          </p:nvSpPr>
          <p:spPr>
            <a:xfrm rot="17423373">
              <a:off x="7024924" y="2596101"/>
              <a:ext cx="187961" cy="56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600" fill="norm" stroke="1" extrusionOk="0">
                  <a:moveTo>
                    <a:pt x="3039" y="0"/>
                  </a:moveTo>
                  <a:cubicBezTo>
                    <a:pt x="-1013" y="0"/>
                    <a:pt x="-1013" y="21600"/>
                    <a:pt x="3039" y="21600"/>
                  </a:cubicBezTo>
                  <a:cubicBezTo>
                    <a:pt x="3145" y="21600"/>
                    <a:pt x="3251" y="21567"/>
                    <a:pt x="3357" y="21567"/>
                  </a:cubicBezTo>
                  <a:lnTo>
                    <a:pt x="20587" y="21567"/>
                  </a:lnTo>
                  <a:lnTo>
                    <a:pt x="20587" y="67"/>
                  </a:lnTo>
                  <a:lnTo>
                    <a:pt x="3357" y="67"/>
                  </a:lnTo>
                  <a:cubicBezTo>
                    <a:pt x="3251" y="33"/>
                    <a:pt x="3145" y="0"/>
                    <a:pt x="303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69" name="Google Shape;249;p28"/>
            <p:cNvSpPr/>
            <p:nvPr/>
          </p:nvSpPr>
          <p:spPr>
            <a:xfrm rot="17423373">
              <a:off x="6797475" y="2511263"/>
              <a:ext cx="189053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012" y="0"/>
                  </a:moveTo>
                  <a:cubicBezTo>
                    <a:pt x="-1040" y="0"/>
                    <a:pt x="-1002" y="21600"/>
                    <a:pt x="3117" y="21600"/>
                  </a:cubicBezTo>
                  <a:cubicBezTo>
                    <a:pt x="3194" y="21600"/>
                    <a:pt x="3261" y="21600"/>
                    <a:pt x="3337" y="21567"/>
                  </a:cubicBezTo>
                  <a:lnTo>
                    <a:pt x="3337" y="21165"/>
                  </a:lnTo>
                  <a:lnTo>
                    <a:pt x="20560" y="21165"/>
                  </a:lnTo>
                  <a:lnTo>
                    <a:pt x="20560" y="33"/>
                  </a:lnTo>
                  <a:lnTo>
                    <a:pt x="3337" y="33"/>
                  </a:lnTo>
                  <a:cubicBezTo>
                    <a:pt x="3232" y="0"/>
                    <a:pt x="3117" y="0"/>
                    <a:pt x="301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0" name="Google Shape;250;p28"/>
            <p:cNvSpPr/>
            <p:nvPr/>
          </p:nvSpPr>
          <p:spPr>
            <a:xfrm rot="17423373">
              <a:off x="6570749" y="2424631"/>
              <a:ext cx="185648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fill="norm" stroke="1" extrusionOk="0">
                  <a:moveTo>
                    <a:pt x="3137" y="0"/>
                  </a:moveTo>
                  <a:cubicBezTo>
                    <a:pt x="-1046" y="0"/>
                    <a:pt x="-1046" y="21600"/>
                    <a:pt x="3137" y="21600"/>
                  </a:cubicBezTo>
                  <a:lnTo>
                    <a:pt x="20554" y="21600"/>
                  </a:lnTo>
                  <a:lnTo>
                    <a:pt x="20554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1" name="Google Shape;251;p28"/>
            <p:cNvSpPr/>
            <p:nvPr/>
          </p:nvSpPr>
          <p:spPr>
            <a:xfrm rot="17423373">
              <a:off x="6345018" y="2336805"/>
              <a:ext cx="184063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2" name="Google Shape;252;p28"/>
            <p:cNvSpPr/>
            <p:nvPr/>
          </p:nvSpPr>
          <p:spPr>
            <a:xfrm rot="17423373">
              <a:off x="6115702" y="225400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3" name="Google Shape;253;p28"/>
            <p:cNvSpPr/>
            <p:nvPr/>
          </p:nvSpPr>
          <p:spPr>
            <a:xfrm rot="17423373">
              <a:off x="5888948" y="2168590"/>
              <a:ext cx="186705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600" fill="norm" stroke="1" extrusionOk="0">
                  <a:moveTo>
                    <a:pt x="3121" y="0"/>
                  </a:moveTo>
                  <a:cubicBezTo>
                    <a:pt x="-1040" y="0"/>
                    <a:pt x="-1040" y="21600"/>
                    <a:pt x="3121" y="21600"/>
                  </a:cubicBezTo>
                  <a:lnTo>
                    <a:pt x="20560" y="21600"/>
                  </a:lnTo>
                  <a:lnTo>
                    <a:pt x="20560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4" name="Google Shape;254;p28"/>
            <p:cNvSpPr/>
            <p:nvPr/>
          </p:nvSpPr>
          <p:spPr>
            <a:xfrm rot="17423373">
              <a:off x="5660072" y="2083364"/>
              <a:ext cx="187224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3066" y="0"/>
                  </a:moveTo>
                  <a:cubicBezTo>
                    <a:pt x="-991" y="0"/>
                    <a:pt x="-1020" y="21237"/>
                    <a:pt x="2969" y="21237"/>
                  </a:cubicBezTo>
                  <a:cubicBezTo>
                    <a:pt x="3075" y="21237"/>
                    <a:pt x="3182" y="21237"/>
                    <a:pt x="3288" y="21204"/>
                  </a:cubicBezTo>
                  <a:lnTo>
                    <a:pt x="3288" y="21600"/>
                  </a:lnTo>
                  <a:lnTo>
                    <a:pt x="20580" y="21600"/>
                  </a:lnTo>
                  <a:lnTo>
                    <a:pt x="20580" y="396"/>
                  </a:lnTo>
                  <a:lnTo>
                    <a:pt x="3288" y="0"/>
                  </a:lnTo>
                  <a:cubicBezTo>
                    <a:pt x="3211" y="0"/>
                    <a:pt x="3143" y="0"/>
                    <a:pt x="306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5" name="Google Shape;255;p28"/>
            <p:cNvSpPr/>
            <p:nvPr/>
          </p:nvSpPr>
          <p:spPr>
            <a:xfrm rot="17423373">
              <a:off x="5433142" y="1996434"/>
              <a:ext cx="186639" cy="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405" y="0"/>
                  </a:moveTo>
                  <a:cubicBezTo>
                    <a:pt x="1458" y="0"/>
                    <a:pt x="0" y="5111"/>
                    <a:pt x="0" y="10981"/>
                  </a:cubicBezTo>
                  <a:cubicBezTo>
                    <a:pt x="0" y="1688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96"/>
                  </a:lnTo>
                  <a:lnTo>
                    <a:pt x="340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6" name="Google Shape;256;p28"/>
            <p:cNvSpPr/>
            <p:nvPr/>
          </p:nvSpPr>
          <p:spPr>
            <a:xfrm rot="17423373">
              <a:off x="5206428" y="1911084"/>
              <a:ext cx="186640" cy="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282" y="0"/>
                  </a:moveTo>
                  <a:cubicBezTo>
                    <a:pt x="1458" y="0"/>
                    <a:pt x="0" y="4690"/>
                    <a:pt x="0" y="10602"/>
                  </a:cubicBezTo>
                  <a:cubicBezTo>
                    <a:pt x="0" y="16514"/>
                    <a:pt x="1458" y="21600"/>
                    <a:pt x="3282" y="21600"/>
                  </a:cubicBezTo>
                  <a:lnTo>
                    <a:pt x="21600" y="21600"/>
                  </a:lnTo>
                  <a:lnTo>
                    <a:pt x="21600" y="363"/>
                  </a:lnTo>
                  <a:lnTo>
                    <a:pt x="3282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7" name="Google Shape;257;p28"/>
            <p:cNvSpPr/>
            <p:nvPr/>
          </p:nvSpPr>
          <p:spPr>
            <a:xfrm rot="17423373">
              <a:off x="4966837" y="1837363"/>
              <a:ext cx="187225" cy="5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0" h="21600" fill="norm" stroke="1" extrusionOk="0">
                  <a:moveTo>
                    <a:pt x="2969" y="0"/>
                  </a:moveTo>
                  <a:cubicBezTo>
                    <a:pt x="-1020" y="0"/>
                    <a:pt x="-991" y="21600"/>
                    <a:pt x="3066" y="21600"/>
                  </a:cubicBezTo>
                  <a:cubicBezTo>
                    <a:pt x="3143" y="21600"/>
                    <a:pt x="3211" y="21600"/>
                    <a:pt x="3288" y="21600"/>
                  </a:cubicBezTo>
                  <a:lnTo>
                    <a:pt x="20580" y="21600"/>
                  </a:lnTo>
                  <a:lnTo>
                    <a:pt x="20580" y="34"/>
                  </a:lnTo>
                  <a:lnTo>
                    <a:pt x="3288" y="34"/>
                  </a:lnTo>
                  <a:cubicBezTo>
                    <a:pt x="3172" y="0"/>
                    <a:pt x="3066" y="0"/>
                    <a:pt x="296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8" name="Google Shape;258;p28"/>
            <p:cNvSpPr/>
            <p:nvPr/>
          </p:nvSpPr>
          <p:spPr>
            <a:xfrm rot="17423373">
              <a:off x="4739169" y="1751532"/>
              <a:ext cx="187234" cy="56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600" fill="norm" stroke="1" extrusionOk="0">
                  <a:moveTo>
                    <a:pt x="2974" y="0"/>
                  </a:moveTo>
                  <a:cubicBezTo>
                    <a:pt x="-991" y="0"/>
                    <a:pt x="-991" y="21600"/>
                    <a:pt x="2974" y="21600"/>
                  </a:cubicBezTo>
                  <a:cubicBezTo>
                    <a:pt x="3081" y="21600"/>
                    <a:pt x="3187" y="21567"/>
                    <a:pt x="3294" y="21567"/>
                  </a:cubicBezTo>
                  <a:lnTo>
                    <a:pt x="20609" y="21567"/>
                  </a:lnTo>
                  <a:lnTo>
                    <a:pt x="20609" y="67"/>
                  </a:lnTo>
                  <a:lnTo>
                    <a:pt x="3294" y="67"/>
                  </a:lnTo>
                  <a:cubicBezTo>
                    <a:pt x="3187" y="33"/>
                    <a:pt x="3081" y="0"/>
                    <a:pt x="297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9" name="Google Shape;259;p28"/>
            <p:cNvSpPr/>
            <p:nvPr/>
          </p:nvSpPr>
          <p:spPr>
            <a:xfrm rot="17423373">
              <a:off x="4511879" y="1664940"/>
              <a:ext cx="1879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21600" fill="norm" stroke="1" extrusionOk="0">
                  <a:moveTo>
                    <a:pt x="3136" y="0"/>
                  </a:moveTo>
                  <a:cubicBezTo>
                    <a:pt x="-1045" y="0"/>
                    <a:pt x="-1045" y="21600"/>
                    <a:pt x="3136" y="21600"/>
                  </a:cubicBezTo>
                  <a:cubicBezTo>
                    <a:pt x="3204" y="21600"/>
                    <a:pt x="3281" y="21600"/>
                    <a:pt x="3348" y="21567"/>
                  </a:cubicBezTo>
                  <a:lnTo>
                    <a:pt x="20555" y="21567"/>
                  </a:lnTo>
                  <a:lnTo>
                    <a:pt x="20555" y="0"/>
                  </a:lnTo>
                  <a:lnTo>
                    <a:pt x="3348" y="0"/>
                  </a:lnTo>
                  <a:cubicBezTo>
                    <a:pt x="3281" y="0"/>
                    <a:pt x="3204" y="0"/>
                    <a:pt x="3136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0" name="Google Shape;260;p28"/>
            <p:cNvSpPr/>
            <p:nvPr/>
          </p:nvSpPr>
          <p:spPr>
            <a:xfrm rot="17423373">
              <a:off x="4284478" y="1579980"/>
              <a:ext cx="188202" cy="56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4" h="21600" fill="norm" stroke="1" extrusionOk="0">
                  <a:moveTo>
                    <a:pt x="2960" y="0"/>
                  </a:moveTo>
                  <a:cubicBezTo>
                    <a:pt x="-986" y="0"/>
                    <a:pt x="-986" y="21600"/>
                    <a:pt x="2960" y="21600"/>
                  </a:cubicBezTo>
                  <a:cubicBezTo>
                    <a:pt x="3066" y="21600"/>
                    <a:pt x="3162" y="21600"/>
                    <a:pt x="3268" y="21567"/>
                  </a:cubicBezTo>
                  <a:lnTo>
                    <a:pt x="20614" y="21567"/>
                  </a:lnTo>
                  <a:lnTo>
                    <a:pt x="20614" y="33"/>
                  </a:lnTo>
                  <a:lnTo>
                    <a:pt x="3268" y="33"/>
                  </a:lnTo>
                  <a:cubicBezTo>
                    <a:pt x="3162" y="0"/>
                    <a:pt x="3066" y="0"/>
                    <a:pt x="296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1" name="Google Shape;261;p28"/>
            <p:cNvSpPr/>
            <p:nvPr/>
          </p:nvSpPr>
          <p:spPr>
            <a:xfrm rot="17423373">
              <a:off x="4059204" y="1494452"/>
              <a:ext cx="185583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3132" y="0"/>
                  </a:moveTo>
                  <a:cubicBezTo>
                    <a:pt x="-1044" y="0"/>
                    <a:pt x="-1044" y="21600"/>
                    <a:pt x="3132" y="21600"/>
                  </a:cubicBezTo>
                  <a:lnTo>
                    <a:pt x="3132" y="21197"/>
                  </a:lnTo>
                  <a:lnTo>
                    <a:pt x="20556" y="2160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2" name="Google Shape;262;p28"/>
            <p:cNvSpPr/>
            <p:nvPr/>
          </p:nvSpPr>
          <p:spPr>
            <a:xfrm rot="17423373">
              <a:off x="3830839" y="1407401"/>
              <a:ext cx="186375" cy="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3" h="21600" fill="norm" stroke="1" extrusionOk="0">
                  <a:moveTo>
                    <a:pt x="3203" y="0"/>
                  </a:moveTo>
                  <a:cubicBezTo>
                    <a:pt x="-1067" y="0"/>
                    <a:pt x="-1067" y="21204"/>
                    <a:pt x="3203" y="21204"/>
                  </a:cubicBezTo>
                  <a:lnTo>
                    <a:pt x="3086" y="21600"/>
                  </a:lnTo>
                  <a:lnTo>
                    <a:pt x="20533" y="21600"/>
                  </a:lnTo>
                  <a:lnTo>
                    <a:pt x="20533" y="363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3" name="Google Shape;263;p28"/>
            <p:cNvSpPr/>
            <p:nvPr/>
          </p:nvSpPr>
          <p:spPr>
            <a:xfrm rot="17423373">
              <a:off x="3602304" y="1323142"/>
              <a:ext cx="189017" cy="5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600" fill="norm" stroke="1" extrusionOk="0">
                  <a:moveTo>
                    <a:pt x="3022" y="0"/>
                  </a:moveTo>
                  <a:cubicBezTo>
                    <a:pt x="-1008" y="0"/>
                    <a:pt x="-1008" y="21238"/>
                    <a:pt x="3022" y="21238"/>
                  </a:cubicBezTo>
                  <a:cubicBezTo>
                    <a:pt x="3128" y="21238"/>
                    <a:pt x="3233" y="21238"/>
                    <a:pt x="3339" y="21205"/>
                  </a:cubicBezTo>
                  <a:lnTo>
                    <a:pt x="20592" y="21600"/>
                  </a:lnTo>
                  <a:lnTo>
                    <a:pt x="20592" y="428"/>
                  </a:lnTo>
                  <a:lnTo>
                    <a:pt x="3339" y="33"/>
                  </a:lnTo>
                  <a:cubicBezTo>
                    <a:pt x="3233" y="0"/>
                    <a:pt x="3128" y="0"/>
                    <a:pt x="3022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4" name="Google Shape;264;p28"/>
            <p:cNvSpPr/>
            <p:nvPr/>
          </p:nvSpPr>
          <p:spPr>
            <a:xfrm rot="17423373">
              <a:off x="3378684" y="1236464"/>
              <a:ext cx="18327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6" h="21600" fill="norm" stroke="1" extrusionOk="0">
                  <a:moveTo>
                    <a:pt x="2922" y="0"/>
                  </a:moveTo>
                  <a:cubicBezTo>
                    <a:pt x="-974" y="806"/>
                    <a:pt x="-974" y="20794"/>
                    <a:pt x="2922" y="21600"/>
                  </a:cubicBezTo>
                  <a:lnTo>
                    <a:pt x="2922" y="21197"/>
                  </a:lnTo>
                  <a:lnTo>
                    <a:pt x="20626" y="21600"/>
                  </a:lnTo>
                  <a:lnTo>
                    <a:pt x="20626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5" name="Google Shape;265;p28"/>
            <p:cNvSpPr/>
            <p:nvPr/>
          </p:nvSpPr>
          <p:spPr>
            <a:xfrm rot="17423373">
              <a:off x="3150360" y="1149385"/>
              <a:ext cx="184063" cy="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2" h="21600" fill="norm" stroke="1" extrusionOk="0">
                  <a:moveTo>
                    <a:pt x="2995" y="0"/>
                  </a:moveTo>
                  <a:cubicBezTo>
                    <a:pt x="-998" y="791"/>
                    <a:pt x="-998" y="20413"/>
                    <a:pt x="2995" y="21204"/>
                  </a:cubicBezTo>
                  <a:lnTo>
                    <a:pt x="2876" y="21600"/>
                  </a:lnTo>
                  <a:lnTo>
                    <a:pt x="20602" y="21600"/>
                  </a:lnTo>
                  <a:lnTo>
                    <a:pt x="20602" y="396"/>
                  </a:lnTo>
                  <a:lnTo>
                    <a:pt x="2995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6" name="Google Shape;266;p28"/>
            <p:cNvSpPr/>
            <p:nvPr/>
          </p:nvSpPr>
          <p:spPr>
            <a:xfrm rot="17423373">
              <a:off x="2923020" y="1066174"/>
              <a:ext cx="185120" cy="5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600" fill="norm" stroke="1" extrusionOk="0">
                  <a:moveTo>
                    <a:pt x="2978" y="0"/>
                  </a:moveTo>
                  <a:cubicBezTo>
                    <a:pt x="-993" y="806"/>
                    <a:pt x="-993" y="20391"/>
                    <a:pt x="2978" y="21600"/>
                  </a:cubicBezTo>
                  <a:lnTo>
                    <a:pt x="2978" y="21197"/>
                  </a:lnTo>
                  <a:lnTo>
                    <a:pt x="20607" y="21600"/>
                  </a:lnTo>
                  <a:lnTo>
                    <a:pt x="20607" y="0"/>
                  </a:ln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87" name="Google Shape;267;p28"/>
            <p:cNvSpPr/>
            <p:nvPr/>
          </p:nvSpPr>
          <p:spPr>
            <a:xfrm rot="17423373">
              <a:off x="3462353" y="-2154067"/>
              <a:ext cx="880874" cy="787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442" y="14"/>
                  </a:moveTo>
                  <a:lnTo>
                    <a:pt x="1490" y="0"/>
                  </a:lnTo>
                  <a:cubicBezTo>
                    <a:pt x="849" y="0"/>
                    <a:pt x="309" y="57"/>
                    <a:pt x="309" y="129"/>
                  </a:cubicBezTo>
                  <a:lnTo>
                    <a:pt x="0" y="21456"/>
                  </a:lnTo>
                  <a:cubicBezTo>
                    <a:pt x="0" y="21528"/>
                    <a:pt x="514" y="21586"/>
                    <a:pt x="1155" y="21588"/>
                  </a:cubicBezTo>
                  <a:lnTo>
                    <a:pt x="20108" y="21600"/>
                  </a:lnTo>
                  <a:cubicBezTo>
                    <a:pt x="20751" y="21600"/>
                    <a:pt x="21265" y="21542"/>
                    <a:pt x="21291" y="21471"/>
                  </a:cubicBezTo>
                  <a:lnTo>
                    <a:pt x="21600" y="144"/>
                  </a:lnTo>
                  <a:cubicBezTo>
                    <a:pt x="21600" y="72"/>
                    <a:pt x="21086" y="14"/>
                    <a:pt x="20442" y="14"/>
                  </a:cubicBezTo>
                  <a:close/>
                  <a:moveTo>
                    <a:pt x="4730" y="949"/>
                  </a:moveTo>
                  <a:cubicBezTo>
                    <a:pt x="3110" y="949"/>
                    <a:pt x="2287" y="730"/>
                    <a:pt x="3445" y="601"/>
                  </a:cubicBezTo>
                  <a:cubicBezTo>
                    <a:pt x="4577" y="474"/>
                    <a:pt x="6557" y="564"/>
                    <a:pt x="6557" y="745"/>
                  </a:cubicBezTo>
                  <a:cubicBezTo>
                    <a:pt x="6557" y="857"/>
                    <a:pt x="5734" y="949"/>
                    <a:pt x="4730" y="949"/>
                  </a:cubicBezTo>
                  <a:close/>
                </a:path>
              </a:pathLst>
            </a:custGeom>
            <a:noFill/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32" name="Google Shape;268;p28"/>
          <p:cNvGrpSpPr/>
          <p:nvPr/>
        </p:nvGrpSpPr>
        <p:grpSpPr>
          <a:xfrm>
            <a:off x="19807474" y="5682628"/>
            <a:ext cx="5824588" cy="4338508"/>
            <a:chOff x="0" y="0"/>
            <a:chExt cx="5824586" cy="4338506"/>
          </a:xfrm>
        </p:grpSpPr>
        <p:sp>
          <p:nvSpPr>
            <p:cNvPr id="389" name="Google Shape;269;p28"/>
            <p:cNvSpPr/>
            <p:nvPr/>
          </p:nvSpPr>
          <p:spPr>
            <a:xfrm rot="1273713">
              <a:off x="252871" y="2046232"/>
              <a:ext cx="577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0" name="Google Shape;270;p28"/>
            <p:cNvSpPr/>
            <p:nvPr/>
          </p:nvSpPr>
          <p:spPr>
            <a:xfrm rot="1273713">
              <a:off x="435110" y="2325236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1" name="Google Shape;271;p28"/>
            <p:cNvSpPr/>
            <p:nvPr/>
          </p:nvSpPr>
          <p:spPr>
            <a:xfrm rot="1273713">
              <a:off x="690224" y="221590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2" name="Google Shape;272;p28"/>
            <p:cNvSpPr/>
            <p:nvPr/>
          </p:nvSpPr>
          <p:spPr>
            <a:xfrm rot="1273713">
              <a:off x="872563" y="2494909"/>
              <a:ext cx="56485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3" name="Google Shape;273;p28"/>
            <p:cNvSpPr/>
            <p:nvPr/>
          </p:nvSpPr>
          <p:spPr>
            <a:xfrm rot="1273713">
              <a:off x="1127633" y="2385796"/>
              <a:ext cx="56485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4" name="Google Shape;274;p28"/>
            <p:cNvSpPr/>
            <p:nvPr/>
          </p:nvSpPr>
          <p:spPr>
            <a:xfrm rot="1273713">
              <a:off x="1309872" y="2664800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5" name="Google Shape;275;p28"/>
            <p:cNvSpPr/>
            <p:nvPr/>
          </p:nvSpPr>
          <p:spPr>
            <a:xfrm rot="1273713">
              <a:off x="1564945" y="2555688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6" name="Google Shape;276;p28"/>
            <p:cNvSpPr/>
            <p:nvPr/>
          </p:nvSpPr>
          <p:spPr>
            <a:xfrm rot="1273713">
              <a:off x="1747284" y="2834692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7" name="Google Shape;277;p28"/>
            <p:cNvSpPr/>
            <p:nvPr/>
          </p:nvSpPr>
          <p:spPr>
            <a:xfrm rot="1273713">
              <a:off x="2002257" y="2725561"/>
              <a:ext cx="56586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8" name="Google Shape;278;p28"/>
            <p:cNvSpPr/>
            <p:nvPr/>
          </p:nvSpPr>
          <p:spPr>
            <a:xfrm rot="1273713">
              <a:off x="2184593" y="3004584"/>
              <a:ext cx="56586" cy="30203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99" name="Google Shape;279;p28"/>
            <p:cNvSpPr/>
            <p:nvPr/>
          </p:nvSpPr>
          <p:spPr>
            <a:xfrm rot="1273713">
              <a:off x="2439669" y="2895453"/>
              <a:ext cx="56485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0" name="Google Shape;280;p28"/>
            <p:cNvSpPr/>
            <p:nvPr/>
          </p:nvSpPr>
          <p:spPr>
            <a:xfrm rot="1273713">
              <a:off x="2622005" y="3174476"/>
              <a:ext cx="564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1" name="Google Shape;281;p28"/>
            <p:cNvSpPr/>
            <p:nvPr/>
          </p:nvSpPr>
          <p:spPr>
            <a:xfrm rot="1273713">
              <a:off x="2876978" y="3065345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2" name="Google Shape;282;p28"/>
            <p:cNvSpPr/>
            <p:nvPr/>
          </p:nvSpPr>
          <p:spPr>
            <a:xfrm rot="1273713">
              <a:off x="3059314" y="3344367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3" name="Google Shape;283;p28"/>
            <p:cNvSpPr/>
            <p:nvPr/>
          </p:nvSpPr>
          <p:spPr>
            <a:xfrm rot="1273713">
              <a:off x="3313220" y="3235018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4" name="Google Shape;284;p28"/>
            <p:cNvSpPr/>
            <p:nvPr/>
          </p:nvSpPr>
          <p:spPr>
            <a:xfrm rot="1273713">
              <a:off x="3495553" y="3514039"/>
              <a:ext cx="577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5" name="Google Shape;285;p28"/>
            <p:cNvSpPr/>
            <p:nvPr/>
          </p:nvSpPr>
          <p:spPr>
            <a:xfrm rot="1273713">
              <a:off x="3750529" y="3404909"/>
              <a:ext cx="57800" cy="502925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6" name="Google Shape;286;p28"/>
            <p:cNvSpPr/>
            <p:nvPr/>
          </p:nvSpPr>
          <p:spPr>
            <a:xfrm rot="1273713">
              <a:off x="3932865" y="3683932"/>
              <a:ext cx="57800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7" name="Google Shape;287;p28"/>
            <p:cNvSpPr/>
            <p:nvPr/>
          </p:nvSpPr>
          <p:spPr>
            <a:xfrm rot="1273713">
              <a:off x="4187941" y="3574802"/>
              <a:ext cx="57700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8" name="Google Shape;288;p28"/>
            <p:cNvSpPr/>
            <p:nvPr/>
          </p:nvSpPr>
          <p:spPr>
            <a:xfrm rot="1273713">
              <a:off x="4370218" y="3853585"/>
              <a:ext cx="56586" cy="30203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09" name="Google Shape;289;p28"/>
            <p:cNvSpPr/>
            <p:nvPr/>
          </p:nvSpPr>
          <p:spPr>
            <a:xfrm rot="1273713">
              <a:off x="4625291" y="3744473"/>
              <a:ext cx="56586" cy="50292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0" name="Google Shape;290;p28"/>
            <p:cNvSpPr/>
            <p:nvPr/>
          </p:nvSpPr>
          <p:spPr>
            <a:xfrm rot="1273713">
              <a:off x="297415" y="857830"/>
              <a:ext cx="5229757" cy="262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1" name="Google Shape;291;p28"/>
            <p:cNvSpPr/>
            <p:nvPr/>
          </p:nvSpPr>
          <p:spPr>
            <a:xfrm rot="1273713">
              <a:off x="330697" y="201198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2" name="Google Shape;292;p28"/>
            <p:cNvSpPr/>
            <p:nvPr/>
          </p:nvSpPr>
          <p:spPr>
            <a:xfrm rot="1273713">
              <a:off x="513037" y="2290983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3" name="Google Shape;293;p28"/>
            <p:cNvSpPr/>
            <p:nvPr/>
          </p:nvSpPr>
          <p:spPr>
            <a:xfrm rot="1273713">
              <a:off x="768053" y="2181634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4" name="Google Shape;294;p28"/>
            <p:cNvSpPr/>
            <p:nvPr/>
          </p:nvSpPr>
          <p:spPr>
            <a:xfrm rot="1273713">
              <a:off x="950390" y="246065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5" name="Google Shape;295;p28"/>
            <p:cNvSpPr/>
            <p:nvPr/>
          </p:nvSpPr>
          <p:spPr>
            <a:xfrm rot="1273713">
              <a:off x="1205465" y="2351527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6" name="Google Shape;296;p28"/>
            <p:cNvSpPr/>
            <p:nvPr/>
          </p:nvSpPr>
          <p:spPr>
            <a:xfrm rot="1273713">
              <a:off x="1387799" y="2630547"/>
              <a:ext cx="56485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7" name="Google Shape;297;p28"/>
            <p:cNvSpPr/>
            <p:nvPr/>
          </p:nvSpPr>
          <p:spPr>
            <a:xfrm rot="1273713">
              <a:off x="1642774" y="2521418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8" name="Google Shape;298;p28"/>
            <p:cNvSpPr/>
            <p:nvPr/>
          </p:nvSpPr>
          <p:spPr>
            <a:xfrm rot="1273713">
              <a:off x="1825111" y="2800439"/>
              <a:ext cx="56586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19" name="Google Shape;299;p28"/>
            <p:cNvSpPr/>
            <p:nvPr/>
          </p:nvSpPr>
          <p:spPr>
            <a:xfrm rot="1273713">
              <a:off x="2080186" y="2691310"/>
              <a:ext cx="564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0" name="Google Shape;300;p28"/>
            <p:cNvSpPr/>
            <p:nvPr/>
          </p:nvSpPr>
          <p:spPr>
            <a:xfrm rot="1273713">
              <a:off x="2262422" y="2970312"/>
              <a:ext cx="56587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1" name="Google Shape;301;p28"/>
            <p:cNvSpPr/>
            <p:nvPr/>
          </p:nvSpPr>
          <p:spPr>
            <a:xfrm rot="1273713">
              <a:off x="2517495" y="2861201"/>
              <a:ext cx="56586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2" name="Google Shape;302;p28"/>
            <p:cNvSpPr/>
            <p:nvPr/>
          </p:nvSpPr>
          <p:spPr>
            <a:xfrm rot="1273713">
              <a:off x="2699831" y="3140223"/>
              <a:ext cx="56587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3" name="Google Shape;303;p28"/>
            <p:cNvSpPr/>
            <p:nvPr/>
          </p:nvSpPr>
          <p:spPr>
            <a:xfrm rot="1273713">
              <a:off x="2954908" y="3031094"/>
              <a:ext cx="56485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4" name="Google Shape;304;p28"/>
            <p:cNvSpPr/>
            <p:nvPr/>
          </p:nvSpPr>
          <p:spPr>
            <a:xfrm rot="1273713">
              <a:off x="3137144" y="3310096"/>
              <a:ext cx="565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5" name="Google Shape;305;p28"/>
            <p:cNvSpPr/>
            <p:nvPr/>
          </p:nvSpPr>
          <p:spPr>
            <a:xfrm rot="1273713">
              <a:off x="3391046" y="3200766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6" name="Google Shape;306;p28"/>
            <p:cNvSpPr/>
            <p:nvPr/>
          </p:nvSpPr>
          <p:spPr>
            <a:xfrm rot="1273713">
              <a:off x="3573385" y="3479769"/>
              <a:ext cx="57700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7" name="Google Shape;307;p28"/>
            <p:cNvSpPr/>
            <p:nvPr/>
          </p:nvSpPr>
          <p:spPr>
            <a:xfrm rot="1273713">
              <a:off x="3828455" y="3370657"/>
              <a:ext cx="577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8" name="Google Shape;308;p28"/>
            <p:cNvSpPr/>
            <p:nvPr/>
          </p:nvSpPr>
          <p:spPr>
            <a:xfrm rot="1273713">
              <a:off x="4010694" y="3649660"/>
              <a:ext cx="57801" cy="30193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29" name="Google Shape;309;p28"/>
            <p:cNvSpPr/>
            <p:nvPr/>
          </p:nvSpPr>
          <p:spPr>
            <a:xfrm rot="1273713">
              <a:off x="4265767" y="3540550"/>
              <a:ext cx="57800" cy="50282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0" name="Google Shape;310;p28"/>
            <p:cNvSpPr/>
            <p:nvPr/>
          </p:nvSpPr>
          <p:spPr>
            <a:xfrm rot="1273713">
              <a:off x="4448148" y="3819333"/>
              <a:ext cx="56485" cy="30193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1" name="Google Shape;311;p28"/>
            <p:cNvSpPr/>
            <p:nvPr/>
          </p:nvSpPr>
          <p:spPr>
            <a:xfrm rot="1273713">
              <a:off x="4703120" y="3710202"/>
              <a:ext cx="56587" cy="50282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471" name="Google Shape;312;p28"/>
          <p:cNvGrpSpPr/>
          <p:nvPr/>
        </p:nvGrpSpPr>
        <p:grpSpPr>
          <a:xfrm>
            <a:off x="2322636" y="-3016434"/>
            <a:ext cx="4239485" cy="6343908"/>
            <a:chOff x="0" y="0"/>
            <a:chExt cx="4239484" cy="6343907"/>
          </a:xfrm>
        </p:grpSpPr>
        <p:sp>
          <p:nvSpPr>
            <p:cNvPr id="433" name="Google Shape;313;p28"/>
            <p:cNvSpPr/>
            <p:nvPr/>
          </p:nvSpPr>
          <p:spPr>
            <a:xfrm rot="1799998">
              <a:off x="118850" y="5152263"/>
              <a:ext cx="82139" cy="36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1981" y="2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4" name="Google Shape;314;p28"/>
            <p:cNvSpPr/>
            <p:nvPr/>
          </p:nvSpPr>
          <p:spPr>
            <a:xfrm rot="1799998">
              <a:off x="95118" y="5129517"/>
              <a:ext cx="128726" cy="41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9193" y="2600"/>
                  </a:moveTo>
                  <a:lnTo>
                    <a:pt x="12407" y="2736"/>
                  </a:lnTo>
                  <a:lnTo>
                    <a:pt x="8762" y="7958"/>
                  </a:lnTo>
                  <a:lnTo>
                    <a:pt x="9193" y="2600"/>
                  </a:lnTo>
                  <a:close/>
                  <a:moveTo>
                    <a:pt x="5422" y="0"/>
                  </a:moveTo>
                  <a:cubicBezTo>
                    <a:pt x="4543" y="0"/>
                    <a:pt x="3699" y="125"/>
                    <a:pt x="2999" y="291"/>
                  </a:cubicBezTo>
                  <a:cubicBezTo>
                    <a:pt x="2137" y="496"/>
                    <a:pt x="1706" y="832"/>
                    <a:pt x="1706" y="1174"/>
                  </a:cubicBezTo>
                  <a:lnTo>
                    <a:pt x="0" y="20380"/>
                  </a:lnTo>
                  <a:cubicBezTo>
                    <a:pt x="0" y="20990"/>
                    <a:pt x="1293" y="21537"/>
                    <a:pt x="3429" y="21600"/>
                  </a:cubicBezTo>
                  <a:lnTo>
                    <a:pt x="3860" y="21600"/>
                  </a:lnTo>
                  <a:cubicBezTo>
                    <a:pt x="5566" y="21600"/>
                    <a:pt x="7272" y="21195"/>
                    <a:pt x="7703" y="20654"/>
                  </a:cubicBezTo>
                  <a:lnTo>
                    <a:pt x="20954" y="1990"/>
                  </a:lnTo>
                  <a:cubicBezTo>
                    <a:pt x="21600" y="1243"/>
                    <a:pt x="20092" y="564"/>
                    <a:pt x="17740" y="496"/>
                  </a:cubicBezTo>
                  <a:lnTo>
                    <a:pt x="5997" y="17"/>
                  </a:lnTo>
                  <a:cubicBezTo>
                    <a:pt x="5800" y="6"/>
                    <a:pt x="5602" y="0"/>
                    <a:pt x="542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5" name="Google Shape;315;p28"/>
            <p:cNvSpPr/>
            <p:nvPr/>
          </p:nvSpPr>
          <p:spPr>
            <a:xfrm rot="1799998">
              <a:off x="302788" y="4653323"/>
              <a:ext cx="295388" cy="68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600" fill="norm" stroke="1" extrusionOk="0">
                  <a:moveTo>
                    <a:pt x="7997" y="0"/>
                  </a:moveTo>
                  <a:cubicBezTo>
                    <a:pt x="6759" y="0"/>
                    <a:pt x="5647" y="359"/>
                    <a:pt x="5474" y="907"/>
                  </a:cubicBezTo>
                  <a:lnTo>
                    <a:pt x="24" y="19793"/>
                  </a:lnTo>
                  <a:cubicBezTo>
                    <a:pt x="-165" y="20366"/>
                    <a:pt x="781" y="20900"/>
                    <a:pt x="2090" y="20983"/>
                  </a:cubicBezTo>
                  <a:lnTo>
                    <a:pt x="13076" y="21597"/>
                  </a:lnTo>
                  <a:cubicBezTo>
                    <a:pt x="13147" y="21600"/>
                    <a:pt x="13210" y="21600"/>
                    <a:pt x="13273" y="21600"/>
                  </a:cubicBezTo>
                  <a:cubicBezTo>
                    <a:pt x="14511" y="21600"/>
                    <a:pt x="15623" y="21241"/>
                    <a:pt x="15804" y="20697"/>
                  </a:cubicBezTo>
                  <a:lnTo>
                    <a:pt x="21246" y="1810"/>
                  </a:lnTo>
                  <a:cubicBezTo>
                    <a:pt x="21435" y="1234"/>
                    <a:pt x="20497" y="700"/>
                    <a:pt x="19180" y="617"/>
                  </a:cubicBezTo>
                  <a:lnTo>
                    <a:pt x="8194" y="3"/>
                  </a:lnTo>
                  <a:cubicBezTo>
                    <a:pt x="8131" y="0"/>
                    <a:pt x="8060" y="0"/>
                    <a:pt x="7997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6" name="Google Shape;316;p28"/>
            <p:cNvSpPr/>
            <p:nvPr/>
          </p:nvSpPr>
          <p:spPr>
            <a:xfrm rot="1799998">
              <a:off x="282986" y="4632679"/>
              <a:ext cx="337614" cy="728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9538" y="1410"/>
                  </a:moveTo>
                  <a:lnTo>
                    <a:pt x="16358" y="1835"/>
                  </a:lnTo>
                  <a:cubicBezTo>
                    <a:pt x="17416" y="1874"/>
                    <a:pt x="18145" y="2339"/>
                    <a:pt x="18064" y="2839"/>
                  </a:cubicBezTo>
                  <a:lnTo>
                    <a:pt x="13678" y="19355"/>
                  </a:lnTo>
                  <a:cubicBezTo>
                    <a:pt x="13528" y="19817"/>
                    <a:pt x="12703" y="20177"/>
                    <a:pt x="11755" y="20177"/>
                  </a:cubicBezTo>
                  <a:cubicBezTo>
                    <a:pt x="11666" y="20177"/>
                    <a:pt x="11577" y="20174"/>
                    <a:pt x="11482" y="20167"/>
                  </a:cubicBezTo>
                  <a:lnTo>
                    <a:pt x="4662" y="19742"/>
                  </a:lnTo>
                  <a:cubicBezTo>
                    <a:pt x="3529" y="19706"/>
                    <a:pt x="2800" y="19242"/>
                    <a:pt x="2956" y="18699"/>
                  </a:cubicBezTo>
                  <a:lnTo>
                    <a:pt x="7342" y="2222"/>
                  </a:lnTo>
                  <a:cubicBezTo>
                    <a:pt x="7424" y="1952"/>
                    <a:pt x="7669" y="1757"/>
                    <a:pt x="8072" y="1602"/>
                  </a:cubicBezTo>
                  <a:cubicBezTo>
                    <a:pt x="8399" y="1488"/>
                    <a:pt x="8883" y="1410"/>
                    <a:pt x="9293" y="1410"/>
                  </a:cubicBezTo>
                  <a:close/>
                  <a:moveTo>
                    <a:pt x="9354" y="0"/>
                  </a:moveTo>
                  <a:cubicBezTo>
                    <a:pt x="6905" y="0"/>
                    <a:pt x="4723" y="884"/>
                    <a:pt x="4423" y="2066"/>
                  </a:cubicBezTo>
                  <a:lnTo>
                    <a:pt x="37" y="18543"/>
                  </a:lnTo>
                  <a:cubicBezTo>
                    <a:pt x="-290" y="19820"/>
                    <a:pt x="1579" y="20980"/>
                    <a:pt x="4259" y="21174"/>
                  </a:cubicBezTo>
                  <a:lnTo>
                    <a:pt x="11079" y="21561"/>
                  </a:lnTo>
                  <a:lnTo>
                    <a:pt x="11727" y="21561"/>
                  </a:lnTo>
                  <a:lnTo>
                    <a:pt x="11727" y="21600"/>
                  </a:lnTo>
                  <a:cubicBezTo>
                    <a:pt x="14162" y="21600"/>
                    <a:pt x="16277" y="20710"/>
                    <a:pt x="16604" y="19550"/>
                  </a:cubicBezTo>
                  <a:lnTo>
                    <a:pt x="20989" y="3034"/>
                  </a:lnTo>
                  <a:cubicBezTo>
                    <a:pt x="21310" y="1757"/>
                    <a:pt x="19441" y="598"/>
                    <a:pt x="16761" y="442"/>
                  </a:cubicBezTo>
                  <a:lnTo>
                    <a:pt x="9941" y="16"/>
                  </a:lnTo>
                  <a:cubicBezTo>
                    <a:pt x="9743" y="6"/>
                    <a:pt x="9552" y="0"/>
                    <a:pt x="93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7" name="Google Shape;317;p28"/>
            <p:cNvSpPr/>
            <p:nvPr/>
          </p:nvSpPr>
          <p:spPr>
            <a:xfrm rot="1799998">
              <a:off x="189580" y="4642148"/>
              <a:ext cx="239167" cy="10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5" h="21600" fill="norm" stroke="1" extrusionOk="0">
                  <a:moveTo>
                    <a:pt x="3098" y="0"/>
                  </a:moveTo>
                  <a:cubicBezTo>
                    <a:pt x="1648" y="0"/>
                    <a:pt x="400" y="2233"/>
                    <a:pt x="103" y="5682"/>
                  </a:cubicBezTo>
                  <a:cubicBezTo>
                    <a:pt x="-358" y="9617"/>
                    <a:pt x="784" y="13575"/>
                    <a:pt x="2503" y="14348"/>
                  </a:cubicBezTo>
                  <a:lnTo>
                    <a:pt x="17133" y="21467"/>
                  </a:lnTo>
                  <a:cubicBezTo>
                    <a:pt x="17335" y="21556"/>
                    <a:pt x="17546" y="21600"/>
                    <a:pt x="17748" y="21600"/>
                  </a:cubicBezTo>
                  <a:cubicBezTo>
                    <a:pt x="19236" y="21600"/>
                    <a:pt x="20599" y="19146"/>
                    <a:pt x="20906" y="15675"/>
                  </a:cubicBezTo>
                  <a:cubicBezTo>
                    <a:pt x="21242" y="11718"/>
                    <a:pt x="20100" y="8047"/>
                    <a:pt x="18391" y="6986"/>
                  </a:cubicBezTo>
                  <a:lnTo>
                    <a:pt x="3760" y="155"/>
                  </a:lnTo>
                  <a:cubicBezTo>
                    <a:pt x="3540" y="44"/>
                    <a:pt x="3319" y="0"/>
                    <a:pt x="3098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8" name="Google Shape;318;p28"/>
            <p:cNvSpPr/>
            <p:nvPr/>
          </p:nvSpPr>
          <p:spPr>
            <a:xfrm rot="1799998">
              <a:off x="165372" y="4618348"/>
              <a:ext cx="287384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93" h="21600" fill="norm" stroke="1" extrusionOk="0">
                  <a:moveTo>
                    <a:pt x="3838" y="6569"/>
                  </a:moveTo>
                  <a:cubicBezTo>
                    <a:pt x="3939" y="6569"/>
                    <a:pt x="4040" y="6614"/>
                    <a:pt x="4148" y="6691"/>
                  </a:cubicBezTo>
                  <a:lnTo>
                    <a:pt x="15120" y="11411"/>
                  </a:lnTo>
                  <a:cubicBezTo>
                    <a:pt x="15552" y="11594"/>
                    <a:pt x="15804" y="12511"/>
                    <a:pt x="15718" y="13595"/>
                  </a:cubicBezTo>
                  <a:cubicBezTo>
                    <a:pt x="15646" y="14390"/>
                    <a:pt x="15315" y="14909"/>
                    <a:pt x="14940" y="14909"/>
                  </a:cubicBezTo>
                  <a:cubicBezTo>
                    <a:pt x="14890" y="14909"/>
                    <a:pt x="14832" y="14894"/>
                    <a:pt x="14775" y="14879"/>
                  </a:cubicBezTo>
                  <a:lnTo>
                    <a:pt x="3802" y="9960"/>
                  </a:lnTo>
                  <a:cubicBezTo>
                    <a:pt x="3291" y="9777"/>
                    <a:pt x="3032" y="8875"/>
                    <a:pt x="3118" y="7959"/>
                  </a:cubicBezTo>
                  <a:cubicBezTo>
                    <a:pt x="3204" y="7409"/>
                    <a:pt x="3291" y="7057"/>
                    <a:pt x="3464" y="6874"/>
                  </a:cubicBezTo>
                  <a:cubicBezTo>
                    <a:pt x="3564" y="6660"/>
                    <a:pt x="3694" y="6569"/>
                    <a:pt x="3838" y="6569"/>
                  </a:cubicBezTo>
                  <a:close/>
                  <a:moveTo>
                    <a:pt x="4004" y="0"/>
                  </a:moveTo>
                  <a:cubicBezTo>
                    <a:pt x="3233" y="0"/>
                    <a:pt x="2484" y="443"/>
                    <a:pt x="1836" y="1421"/>
                  </a:cubicBezTo>
                  <a:cubicBezTo>
                    <a:pt x="-1166" y="5423"/>
                    <a:pt x="-309" y="14879"/>
                    <a:pt x="3118" y="16513"/>
                  </a:cubicBezTo>
                  <a:lnTo>
                    <a:pt x="14091" y="21417"/>
                  </a:lnTo>
                  <a:cubicBezTo>
                    <a:pt x="14350" y="21417"/>
                    <a:pt x="14609" y="21417"/>
                    <a:pt x="14948" y="21600"/>
                  </a:cubicBezTo>
                  <a:cubicBezTo>
                    <a:pt x="19664" y="21600"/>
                    <a:pt x="20434" y="7057"/>
                    <a:pt x="15718" y="5056"/>
                  </a:cubicBezTo>
                  <a:lnTo>
                    <a:pt x="4745" y="137"/>
                  </a:lnTo>
                  <a:cubicBezTo>
                    <a:pt x="4500" y="46"/>
                    <a:pt x="4248" y="0"/>
                    <a:pt x="40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39" name="Google Shape;319;p28"/>
            <p:cNvSpPr/>
            <p:nvPr/>
          </p:nvSpPr>
          <p:spPr>
            <a:xfrm rot="1799998">
              <a:off x="1161523" y="949794"/>
              <a:ext cx="846424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16697" y="0"/>
                  </a:moveTo>
                  <a:cubicBezTo>
                    <a:pt x="15964" y="0"/>
                    <a:pt x="15316" y="93"/>
                    <a:pt x="15173" y="234"/>
                  </a:cubicBezTo>
                  <a:lnTo>
                    <a:pt x="40" y="21126"/>
                  </a:lnTo>
                  <a:cubicBezTo>
                    <a:pt x="-158" y="21286"/>
                    <a:pt x="402" y="21440"/>
                    <a:pt x="1220" y="21471"/>
                  </a:cubicBezTo>
                  <a:lnTo>
                    <a:pt x="4308" y="21595"/>
                  </a:lnTo>
                  <a:cubicBezTo>
                    <a:pt x="4405" y="21598"/>
                    <a:pt x="4501" y="21600"/>
                    <a:pt x="4598" y="21600"/>
                  </a:cubicBezTo>
                  <a:cubicBezTo>
                    <a:pt x="5312" y="21600"/>
                    <a:pt x="5970" y="21503"/>
                    <a:pt x="6144" y="21366"/>
                  </a:cubicBezTo>
                  <a:lnTo>
                    <a:pt x="21277" y="475"/>
                  </a:lnTo>
                  <a:cubicBezTo>
                    <a:pt x="21442" y="314"/>
                    <a:pt x="20915" y="160"/>
                    <a:pt x="20064" y="129"/>
                  </a:cubicBezTo>
                  <a:lnTo>
                    <a:pt x="17009" y="6"/>
                  </a:lnTo>
                  <a:cubicBezTo>
                    <a:pt x="16904" y="2"/>
                    <a:pt x="16799" y="0"/>
                    <a:pt x="1669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0" name="Google Shape;320;p28"/>
            <p:cNvSpPr/>
            <p:nvPr/>
          </p:nvSpPr>
          <p:spPr>
            <a:xfrm rot="1799998">
              <a:off x="1137721" y="927072"/>
              <a:ext cx="893586" cy="4608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16321" y="217"/>
                  </a:moveTo>
                  <a:cubicBezTo>
                    <a:pt x="16386" y="217"/>
                    <a:pt x="16451" y="219"/>
                    <a:pt x="16519" y="222"/>
                  </a:cubicBezTo>
                  <a:lnTo>
                    <a:pt x="19405" y="344"/>
                  </a:lnTo>
                  <a:cubicBezTo>
                    <a:pt x="19652" y="350"/>
                    <a:pt x="19871" y="381"/>
                    <a:pt x="19994" y="417"/>
                  </a:cubicBezTo>
                  <a:cubicBezTo>
                    <a:pt x="20119" y="454"/>
                    <a:pt x="20181" y="503"/>
                    <a:pt x="20119" y="552"/>
                  </a:cubicBezTo>
                  <a:lnTo>
                    <a:pt x="20119" y="558"/>
                  </a:lnTo>
                  <a:lnTo>
                    <a:pt x="5812" y="21240"/>
                  </a:lnTo>
                  <a:cubicBezTo>
                    <a:pt x="5702" y="21320"/>
                    <a:pt x="5330" y="21377"/>
                    <a:pt x="4902" y="21377"/>
                  </a:cubicBezTo>
                  <a:cubicBezTo>
                    <a:pt x="4845" y="21377"/>
                    <a:pt x="4785" y="21376"/>
                    <a:pt x="4725" y="21374"/>
                  </a:cubicBezTo>
                  <a:lnTo>
                    <a:pt x="1839" y="21251"/>
                  </a:lnTo>
                  <a:cubicBezTo>
                    <a:pt x="1344" y="21233"/>
                    <a:pt x="1034" y="21135"/>
                    <a:pt x="1125" y="21044"/>
                  </a:cubicBezTo>
                  <a:lnTo>
                    <a:pt x="1125" y="21038"/>
                  </a:lnTo>
                  <a:lnTo>
                    <a:pt x="15464" y="356"/>
                  </a:lnTo>
                  <a:cubicBezTo>
                    <a:pt x="15495" y="314"/>
                    <a:pt x="15649" y="271"/>
                    <a:pt x="15836" y="246"/>
                  </a:cubicBezTo>
                  <a:cubicBezTo>
                    <a:pt x="15972" y="228"/>
                    <a:pt x="16141" y="217"/>
                    <a:pt x="16321" y="217"/>
                  </a:cubicBezTo>
                  <a:close/>
                  <a:moveTo>
                    <a:pt x="16332" y="0"/>
                  </a:moveTo>
                  <a:cubicBezTo>
                    <a:pt x="15398" y="0"/>
                    <a:pt x="14564" y="126"/>
                    <a:pt x="14345" y="314"/>
                  </a:cubicBezTo>
                  <a:lnTo>
                    <a:pt x="14345" y="320"/>
                  </a:lnTo>
                  <a:lnTo>
                    <a:pt x="41" y="21001"/>
                  </a:lnTo>
                  <a:cubicBezTo>
                    <a:pt x="-178" y="21215"/>
                    <a:pt x="505" y="21423"/>
                    <a:pt x="1623" y="21472"/>
                  </a:cubicBezTo>
                  <a:lnTo>
                    <a:pt x="4508" y="21588"/>
                  </a:lnTo>
                  <a:cubicBezTo>
                    <a:pt x="4634" y="21594"/>
                    <a:pt x="4787" y="21594"/>
                    <a:pt x="4912" y="21600"/>
                  </a:cubicBezTo>
                  <a:cubicBezTo>
                    <a:pt x="5874" y="21600"/>
                    <a:pt x="6711" y="21466"/>
                    <a:pt x="6930" y="21282"/>
                  </a:cubicBezTo>
                  <a:lnTo>
                    <a:pt x="6930" y="21276"/>
                  </a:lnTo>
                  <a:lnTo>
                    <a:pt x="21237" y="594"/>
                  </a:lnTo>
                  <a:cubicBezTo>
                    <a:pt x="21422" y="381"/>
                    <a:pt x="20739" y="173"/>
                    <a:pt x="19652" y="130"/>
                  </a:cubicBezTo>
                  <a:lnTo>
                    <a:pt x="16736" y="8"/>
                  </a:lnTo>
                  <a:cubicBezTo>
                    <a:pt x="16600" y="3"/>
                    <a:pt x="16464" y="0"/>
                    <a:pt x="16332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1" name="Google Shape;321;p28"/>
            <p:cNvSpPr/>
            <p:nvPr/>
          </p:nvSpPr>
          <p:spPr>
            <a:xfrm rot="1799998">
              <a:off x="1437356" y="5701597"/>
              <a:ext cx="134382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19" y="0"/>
                  </a:moveTo>
                  <a:lnTo>
                    <a:pt x="5668" y="295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19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2" name="Google Shape;322;p28"/>
            <p:cNvSpPr/>
            <p:nvPr/>
          </p:nvSpPr>
          <p:spPr>
            <a:xfrm rot="1799998">
              <a:off x="1413578" y="5677558"/>
              <a:ext cx="181899" cy="61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600" fill="norm" stroke="1" extrusionOk="0">
                  <a:moveTo>
                    <a:pt x="8578" y="1847"/>
                  </a:moveTo>
                  <a:lnTo>
                    <a:pt x="10852" y="7927"/>
                  </a:lnTo>
                  <a:lnTo>
                    <a:pt x="6139" y="1982"/>
                  </a:lnTo>
                  <a:lnTo>
                    <a:pt x="8578" y="1847"/>
                  </a:lnTo>
                  <a:close/>
                  <a:moveTo>
                    <a:pt x="10967" y="0"/>
                  </a:moveTo>
                  <a:cubicBezTo>
                    <a:pt x="10776" y="0"/>
                    <a:pt x="10597" y="8"/>
                    <a:pt x="10405" y="19"/>
                  </a:cubicBezTo>
                  <a:lnTo>
                    <a:pt x="2192" y="518"/>
                  </a:lnTo>
                  <a:cubicBezTo>
                    <a:pt x="672" y="611"/>
                    <a:pt x="-248" y="1068"/>
                    <a:pt x="59" y="1525"/>
                  </a:cubicBezTo>
                  <a:lnTo>
                    <a:pt x="15872" y="20962"/>
                  </a:lnTo>
                  <a:cubicBezTo>
                    <a:pt x="16025" y="21327"/>
                    <a:pt x="17239" y="21600"/>
                    <a:pt x="18465" y="21600"/>
                  </a:cubicBezTo>
                  <a:cubicBezTo>
                    <a:pt x="18618" y="21600"/>
                    <a:pt x="18759" y="21600"/>
                    <a:pt x="18912" y="21554"/>
                  </a:cubicBezTo>
                  <a:cubicBezTo>
                    <a:pt x="20432" y="21508"/>
                    <a:pt x="21352" y="21097"/>
                    <a:pt x="21199" y="20686"/>
                  </a:cubicBezTo>
                  <a:lnTo>
                    <a:pt x="13752" y="749"/>
                  </a:lnTo>
                  <a:cubicBezTo>
                    <a:pt x="13471" y="303"/>
                    <a:pt x="12372" y="0"/>
                    <a:pt x="10967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3" name="Google Shape;323;p28"/>
            <p:cNvSpPr/>
            <p:nvPr/>
          </p:nvSpPr>
          <p:spPr>
            <a:xfrm rot="1799998">
              <a:off x="1672330" y="5504041"/>
              <a:ext cx="238740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5" y="0"/>
                  </a:moveTo>
                  <a:cubicBezTo>
                    <a:pt x="17633" y="0"/>
                    <a:pt x="17411" y="66"/>
                    <a:pt x="17189" y="155"/>
                  </a:cubicBezTo>
                  <a:lnTo>
                    <a:pt x="2480" y="7001"/>
                  </a:lnTo>
                  <a:cubicBezTo>
                    <a:pt x="753" y="8039"/>
                    <a:pt x="-280" y="11728"/>
                    <a:pt x="67" y="15681"/>
                  </a:cubicBezTo>
                  <a:cubicBezTo>
                    <a:pt x="367" y="19148"/>
                    <a:pt x="1737" y="21600"/>
                    <a:pt x="3243" y="21600"/>
                  </a:cubicBezTo>
                  <a:cubicBezTo>
                    <a:pt x="3445" y="21600"/>
                    <a:pt x="3648" y="21556"/>
                    <a:pt x="3851" y="21467"/>
                  </a:cubicBezTo>
                  <a:lnTo>
                    <a:pt x="18560" y="14356"/>
                  </a:lnTo>
                  <a:cubicBezTo>
                    <a:pt x="20287" y="13561"/>
                    <a:pt x="21320" y="9629"/>
                    <a:pt x="20973" y="5676"/>
                  </a:cubicBezTo>
                  <a:cubicBezTo>
                    <a:pt x="20673" y="2253"/>
                    <a:pt x="19332" y="0"/>
                    <a:pt x="17845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4" name="Google Shape;324;p28"/>
            <p:cNvSpPr/>
            <p:nvPr/>
          </p:nvSpPr>
          <p:spPr>
            <a:xfrm rot="1799998">
              <a:off x="1647837" y="5479727"/>
              <a:ext cx="286967" cy="15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8" h="21600" fill="norm" stroke="1" extrusionOk="0">
                  <a:moveTo>
                    <a:pt x="14718" y="6535"/>
                  </a:moveTo>
                  <a:cubicBezTo>
                    <a:pt x="15656" y="6535"/>
                    <a:pt x="15790" y="9642"/>
                    <a:pt x="14810" y="9993"/>
                  </a:cubicBezTo>
                  <a:lnTo>
                    <a:pt x="4063" y="14882"/>
                  </a:lnTo>
                  <a:cubicBezTo>
                    <a:pt x="4006" y="14913"/>
                    <a:pt x="3950" y="14928"/>
                    <a:pt x="3901" y="14928"/>
                  </a:cubicBezTo>
                  <a:cubicBezTo>
                    <a:pt x="3541" y="14928"/>
                    <a:pt x="3210" y="14410"/>
                    <a:pt x="3139" y="13618"/>
                  </a:cubicBezTo>
                  <a:cubicBezTo>
                    <a:pt x="3054" y="13070"/>
                    <a:pt x="3139" y="12704"/>
                    <a:pt x="3224" y="12171"/>
                  </a:cubicBezTo>
                  <a:cubicBezTo>
                    <a:pt x="3308" y="11805"/>
                    <a:pt x="3555" y="11623"/>
                    <a:pt x="3724" y="11440"/>
                  </a:cubicBezTo>
                  <a:lnTo>
                    <a:pt x="14471" y="6550"/>
                  </a:lnTo>
                  <a:lnTo>
                    <a:pt x="14641" y="6550"/>
                  </a:lnTo>
                  <a:cubicBezTo>
                    <a:pt x="14669" y="6535"/>
                    <a:pt x="14697" y="6535"/>
                    <a:pt x="14718" y="6535"/>
                  </a:cubicBezTo>
                  <a:close/>
                  <a:moveTo>
                    <a:pt x="14782" y="0"/>
                  </a:moveTo>
                  <a:cubicBezTo>
                    <a:pt x="14493" y="0"/>
                    <a:pt x="14196" y="61"/>
                    <a:pt x="13886" y="198"/>
                  </a:cubicBezTo>
                  <a:lnTo>
                    <a:pt x="3139" y="5088"/>
                  </a:lnTo>
                  <a:cubicBezTo>
                    <a:pt x="-1480" y="7083"/>
                    <a:pt x="-810" y="21600"/>
                    <a:pt x="3894" y="21600"/>
                  </a:cubicBezTo>
                  <a:cubicBezTo>
                    <a:pt x="4147" y="21600"/>
                    <a:pt x="4394" y="21417"/>
                    <a:pt x="4648" y="21417"/>
                  </a:cubicBezTo>
                  <a:lnTo>
                    <a:pt x="15395" y="16512"/>
                  </a:lnTo>
                  <a:cubicBezTo>
                    <a:pt x="20120" y="14304"/>
                    <a:pt x="19013" y="0"/>
                    <a:pt x="1478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5" name="Google Shape;325;p28"/>
            <p:cNvSpPr/>
            <p:nvPr/>
          </p:nvSpPr>
          <p:spPr>
            <a:xfrm rot="1799998">
              <a:off x="2009518" y="1455948"/>
              <a:ext cx="846423" cy="4562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4601" y="0"/>
                  </a:moveTo>
                  <a:cubicBezTo>
                    <a:pt x="4499" y="0"/>
                    <a:pt x="4397" y="2"/>
                    <a:pt x="4298" y="6"/>
                  </a:cubicBezTo>
                  <a:lnTo>
                    <a:pt x="1243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3" y="21366"/>
                  </a:lnTo>
                  <a:cubicBezTo>
                    <a:pt x="15306" y="21503"/>
                    <a:pt x="15987" y="21600"/>
                    <a:pt x="16709" y="21600"/>
                  </a:cubicBezTo>
                  <a:cubicBezTo>
                    <a:pt x="16806" y="21600"/>
                    <a:pt x="16902" y="21598"/>
                    <a:pt x="16999" y="21595"/>
                  </a:cubicBezTo>
                  <a:lnTo>
                    <a:pt x="20087" y="21471"/>
                  </a:lnTo>
                  <a:cubicBezTo>
                    <a:pt x="20905" y="21440"/>
                    <a:pt x="21465" y="21280"/>
                    <a:pt x="21267" y="21126"/>
                  </a:cubicBezTo>
                  <a:lnTo>
                    <a:pt x="6134" y="234"/>
                  </a:lnTo>
                  <a:cubicBezTo>
                    <a:pt x="5991" y="93"/>
                    <a:pt x="5318" y="0"/>
                    <a:pt x="4601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6" name="Google Shape;326;p28"/>
            <p:cNvSpPr/>
            <p:nvPr/>
          </p:nvSpPr>
          <p:spPr>
            <a:xfrm rot="1799998">
              <a:off x="1985400" y="1433132"/>
              <a:ext cx="893890" cy="4608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4946" y="217"/>
                  </a:moveTo>
                  <a:cubicBezTo>
                    <a:pt x="5125" y="217"/>
                    <a:pt x="5295" y="228"/>
                    <a:pt x="5430" y="246"/>
                  </a:cubicBezTo>
                  <a:cubicBezTo>
                    <a:pt x="5617" y="271"/>
                    <a:pt x="5771" y="314"/>
                    <a:pt x="5833" y="356"/>
                  </a:cubicBezTo>
                  <a:lnTo>
                    <a:pt x="20120" y="21032"/>
                  </a:lnTo>
                  <a:lnTo>
                    <a:pt x="20120" y="21044"/>
                  </a:lnTo>
                  <a:cubicBezTo>
                    <a:pt x="20213" y="21135"/>
                    <a:pt x="19901" y="21233"/>
                    <a:pt x="19406" y="21251"/>
                  </a:cubicBezTo>
                  <a:lnTo>
                    <a:pt x="16525" y="21374"/>
                  </a:lnTo>
                  <a:cubicBezTo>
                    <a:pt x="16465" y="21376"/>
                    <a:pt x="16406" y="21377"/>
                    <a:pt x="16348" y="21377"/>
                  </a:cubicBezTo>
                  <a:cubicBezTo>
                    <a:pt x="15921" y="21377"/>
                    <a:pt x="15549" y="21320"/>
                    <a:pt x="15440" y="21240"/>
                  </a:cubicBezTo>
                  <a:lnTo>
                    <a:pt x="1154" y="558"/>
                  </a:lnTo>
                  <a:lnTo>
                    <a:pt x="1154" y="552"/>
                  </a:lnTo>
                  <a:cubicBezTo>
                    <a:pt x="1060" y="454"/>
                    <a:pt x="1372" y="362"/>
                    <a:pt x="1867" y="344"/>
                  </a:cubicBezTo>
                  <a:lnTo>
                    <a:pt x="4748" y="222"/>
                  </a:lnTo>
                  <a:cubicBezTo>
                    <a:pt x="4816" y="219"/>
                    <a:pt x="4881" y="217"/>
                    <a:pt x="4946" y="217"/>
                  </a:cubicBezTo>
                  <a:close/>
                  <a:moveTo>
                    <a:pt x="4907" y="0"/>
                  </a:moveTo>
                  <a:cubicBezTo>
                    <a:pt x="4771" y="0"/>
                    <a:pt x="4636" y="3"/>
                    <a:pt x="4501" y="8"/>
                  </a:cubicBezTo>
                  <a:lnTo>
                    <a:pt x="1619" y="130"/>
                  </a:lnTo>
                  <a:cubicBezTo>
                    <a:pt x="534" y="173"/>
                    <a:pt x="-179" y="381"/>
                    <a:pt x="40" y="601"/>
                  </a:cubicBezTo>
                  <a:lnTo>
                    <a:pt x="14355" y="21270"/>
                  </a:lnTo>
                  <a:lnTo>
                    <a:pt x="14355" y="21282"/>
                  </a:lnTo>
                  <a:cubicBezTo>
                    <a:pt x="14542" y="21466"/>
                    <a:pt x="15377" y="21600"/>
                    <a:pt x="16338" y="21600"/>
                  </a:cubicBezTo>
                  <a:cubicBezTo>
                    <a:pt x="16463" y="21600"/>
                    <a:pt x="16588" y="21594"/>
                    <a:pt x="16741" y="21588"/>
                  </a:cubicBezTo>
                  <a:lnTo>
                    <a:pt x="19623" y="21472"/>
                  </a:lnTo>
                  <a:cubicBezTo>
                    <a:pt x="20708" y="21423"/>
                    <a:pt x="21421" y="21215"/>
                    <a:pt x="21205" y="21001"/>
                  </a:cubicBezTo>
                  <a:lnTo>
                    <a:pt x="6919" y="320"/>
                  </a:lnTo>
                  <a:lnTo>
                    <a:pt x="6919" y="314"/>
                  </a:lnTo>
                  <a:cubicBezTo>
                    <a:pt x="6700" y="126"/>
                    <a:pt x="5844" y="0"/>
                    <a:pt x="4907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7" name="Google Shape;327;p28"/>
            <p:cNvSpPr/>
            <p:nvPr/>
          </p:nvSpPr>
          <p:spPr>
            <a:xfrm rot="1799998">
              <a:off x="2130597" y="1833677"/>
              <a:ext cx="1423962" cy="119924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8" name="Google Shape;328;p28"/>
            <p:cNvSpPr/>
            <p:nvPr/>
          </p:nvSpPr>
          <p:spPr>
            <a:xfrm rot="1799998">
              <a:off x="2107187" y="1810138"/>
              <a:ext cx="1470837" cy="166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912" y="6080"/>
                  </a:moveTo>
                  <a:lnTo>
                    <a:pt x="20912" y="15534"/>
                  </a:lnTo>
                  <a:lnTo>
                    <a:pt x="690" y="15534"/>
                  </a:lnTo>
                  <a:lnTo>
                    <a:pt x="690" y="6080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49" name="Google Shape;329;p28"/>
            <p:cNvSpPr/>
            <p:nvPr/>
          </p:nvSpPr>
          <p:spPr>
            <a:xfrm rot="1799998">
              <a:off x="3448918" y="2071289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21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06"/>
                  </a:lnTo>
                  <a:cubicBezTo>
                    <a:pt x="0" y="20819"/>
                    <a:pt x="2031" y="21600"/>
                    <a:pt x="4621" y="21600"/>
                  </a:cubicBezTo>
                  <a:lnTo>
                    <a:pt x="16979" y="21600"/>
                  </a:lnTo>
                  <a:cubicBezTo>
                    <a:pt x="19569" y="21600"/>
                    <a:pt x="21600" y="20819"/>
                    <a:pt x="21600" y="19906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0" name="Google Shape;330;p28"/>
            <p:cNvSpPr/>
            <p:nvPr/>
          </p:nvSpPr>
          <p:spPr>
            <a:xfrm rot="1799998">
              <a:off x="3425482" y="2047852"/>
              <a:ext cx="199433" cy="479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131" y="2110"/>
                  </a:moveTo>
                  <a:cubicBezTo>
                    <a:pt x="14969" y="2110"/>
                    <a:pt x="16523" y="2756"/>
                    <a:pt x="16523" y="3520"/>
                  </a:cubicBezTo>
                  <a:lnTo>
                    <a:pt x="16523" y="18080"/>
                  </a:lnTo>
                  <a:cubicBezTo>
                    <a:pt x="16523" y="18844"/>
                    <a:pt x="14969" y="19485"/>
                    <a:pt x="13131" y="19485"/>
                  </a:cubicBezTo>
                  <a:lnTo>
                    <a:pt x="8469" y="19485"/>
                  </a:lnTo>
                  <a:cubicBezTo>
                    <a:pt x="6631" y="19485"/>
                    <a:pt x="5077" y="18844"/>
                    <a:pt x="5077" y="18080"/>
                  </a:cubicBezTo>
                  <a:lnTo>
                    <a:pt x="5077" y="3520"/>
                  </a:lnTo>
                  <a:cubicBezTo>
                    <a:pt x="5077" y="2756"/>
                    <a:pt x="6631" y="2110"/>
                    <a:pt x="8469" y="2110"/>
                  </a:cubicBezTo>
                  <a:close/>
                  <a:moveTo>
                    <a:pt x="8469" y="0"/>
                  </a:moveTo>
                  <a:cubicBezTo>
                    <a:pt x="3808" y="0"/>
                    <a:pt x="0" y="1583"/>
                    <a:pt x="0" y="3520"/>
                  </a:cubicBezTo>
                  <a:lnTo>
                    <a:pt x="0" y="18080"/>
                  </a:lnTo>
                  <a:cubicBezTo>
                    <a:pt x="0" y="20017"/>
                    <a:pt x="3808" y="21600"/>
                    <a:pt x="8469" y="21600"/>
                  </a:cubicBezTo>
                  <a:lnTo>
                    <a:pt x="13131" y="21600"/>
                  </a:lnTo>
                  <a:cubicBezTo>
                    <a:pt x="17792" y="21600"/>
                    <a:pt x="21600" y="20017"/>
                    <a:pt x="21600" y="18080"/>
                  </a:cubicBezTo>
                  <a:lnTo>
                    <a:pt x="21600" y="3520"/>
                  </a:lnTo>
                  <a:cubicBezTo>
                    <a:pt x="21600" y="1583"/>
                    <a:pt x="17792" y="0"/>
                    <a:pt x="13131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1" name="Google Shape;331;p28"/>
            <p:cNvSpPr/>
            <p:nvPr/>
          </p:nvSpPr>
          <p:spPr>
            <a:xfrm rot="1799998">
              <a:off x="3401520" y="414024"/>
              <a:ext cx="348160" cy="725015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2" name="Google Shape;332;p28"/>
            <p:cNvSpPr/>
            <p:nvPr/>
          </p:nvSpPr>
          <p:spPr>
            <a:xfrm rot="1799998">
              <a:off x="3377748" y="390530"/>
              <a:ext cx="395144" cy="77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032" y="1313"/>
                  </a:moveTo>
                  <a:lnTo>
                    <a:pt x="19032" y="20291"/>
                  </a:lnTo>
                  <a:lnTo>
                    <a:pt x="2568" y="20291"/>
                  </a:lnTo>
                  <a:lnTo>
                    <a:pt x="2568" y="1313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3" name="Google Shape;333;p28"/>
            <p:cNvSpPr/>
            <p:nvPr/>
          </p:nvSpPr>
          <p:spPr>
            <a:xfrm rot="1799998">
              <a:off x="3455728" y="98864"/>
              <a:ext cx="505978" cy="89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6" y="0"/>
                  </a:moveTo>
                  <a:cubicBezTo>
                    <a:pt x="1557" y="0"/>
                    <a:pt x="0" y="883"/>
                    <a:pt x="0" y="1958"/>
                  </a:cubicBezTo>
                  <a:lnTo>
                    <a:pt x="0" y="19611"/>
                  </a:lnTo>
                  <a:cubicBezTo>
                    <a:pt x="0" y="20717"/>
                    <a:pt x="1557" y="21600"/>
                    <a:pt x="3506" y="21600"/>
                  </a:cubicBezTo>
                  <a:lnTo>
                    <a:pt x="18145" y="21600"/>
                  </a:lnTo>
                  <a:cubicBezTo>
                    <a:pt x="20038" y="21600"/>
                    <a:pt x="21600" y="20717"/>
                    <a:pt x="21600" y="19611"/>
                  </a:cubicBezTo>
                  <a:lnTo>
                    <a:pt x="21600" y="1958"/>
                  </a:lnTo>
                  <a:cubicBezTo>
                    <a:pt x="21600" y="883"/>
                    <a:pt x="20038" y="0"/>
                    <a:pt x="18145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4" name="Google Shape;334;p28"/>
            <p:cNvSpPr/>
            <p:nvPr/>
          </p:nvSpPr>
          <p:spPr>
            <a:xfrm rot="1799998">
              <a:off x="3432292" y="75318"/>
              <a:ext cx="552852" cy="93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34" y="1081"/>
                  </a:moveTo>
                  <a:cubicBezTo>
                    <a:pt x="17830" y="1081"/>
                    <a:pt x="19764" y="2220"/>
                    <a:pt x="19764" y="3631"/>
                  </a:cubicBezTo>
                  <a:lnTo>
                    <a:pt x="19764" y="17939"/>
                  </a:lnTo>
                  <a:cubicBezTo>
                    <a:pt x="19764" y="19350"/>
                    <a:pt x="17830" y="20489"/>
                    <a:pt x="15434" y="20489"/>
                  </a:cubicBezTo>
                  <a:lnTo>
                    <a:pt x="6213" y="20489"/>
                  </a:lnTo>
                  <a:cubicBezTo>
                    <a:pt x="3821" y="20489"/>
                    <a:pt x="1883" y="19350"/>
                    <a:pt x="1883" y="17939"/>
                  </a:cubicBezTo>
                  <a:lnTo>
                    <a:pt x="1883" y="3631"/>
                  </a:lnTo>
                  <a:cubicBezTo>
                    <a:pt x="1883" y="2220"/>
                    <a:pt x="3821" y="1081"/>
                    <a:pt x="6213" y="1081"/>
                  </a:cubicBezTo>
                  <a:close/>
                  <a:moveTo>
                    <a:pt x="6213" y="0"/>
                  </a:moveTo>
                  <a:cubicBezTo>
                    <a:pt x="2803" y="0"/>
                    <a:pt x="0" y="1620"/>
                    <a:pt x="0" y="3631"/>
                  </a:cubicBezTo>
                  <a:lnTo>
                    <a:pt x="0" y="17939"/>
                  </a:lnTo>
                  <a:cubicBezTo>
                    <a:pt x="0" y="19950"/>
                    <a:pt x="2803" y="21600"/>
                    <a:pt x="6213" y="21600"/>
                  </a:cubicBezTo>
                  <a:lnTo>
                    <a:pt x="15434" y="21600"/>
                  </a:lnTo>
                  <a:cubicBezTo>
                    <a:pt x="18849" y="21600"/>
                    <a:pt x="21600" y="19950"/>
                    <a:pt x="21600" y="17939"/>
                  </a:cubicBezTo>
                  <a:lnTo>
                    <a:pt x="21600" y="3631"/>
                  </a:lnTo>
                  <a:cubicBezTo>
                    <a:pt x="21600" y="1620"/>
                    <a:pt x="18849" y="0"/>
                    <a:pt x="1543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5" name="Google Shape;335;p28"/>
            <p:cNvSpPr/>
            <p:nvPr/>
          </p:nvSpPr>
          <p:spPr>
            <a:xfrm rot="1799998">
              <a:off x="2638209" y="972568"/>
              <a:ext cx="932462" cy="1239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7" h="21600" fill="norm" stroke="1" extrusionOk="0">
                  <a:moveTo>
                    <a:pt x="9562" y="2568"/>
                  </a:moveTo>
                  <a:cubicBezTo>
                    <a:pt x="12811" y="2568"/>
                    <a:pt x="15929" y="4688"/>
                    <a:pt x="15929" y="7903"/>
                  </a:cubicBezTo>
                  <a:cubicBezTo>
                    <a:pt x="15929" y="10854"/>
                    <a:pt x="13105" y="13239"/>
                    <a:pt x="9607" y="13239"/>
                  </a:cubicBezTo>
                  <a:cubicBezTo>
                    <a:pt x="3984" y="13239"/>
                    <a:pt x="1187" y="7493"/>
                    <a:pt x="5141" y="4131"/>
                  </a:cubicBezTo>
                  <a:cubicBezTo>
                    <a:pt x="6428" y="3051"/>
                    <a:pt x="8010" y="2568"/>
                    <a:pt x="9562" y="2568"/>
                  </a:cubicBezTo>
                  <a:close/>
                  <a:moveTo>
                    <a:pt x="9562" y="0"/>
                  </a:moveTo>
                  <a:cubicBezTo>
                    <a:pt x="7669" y="0"/>
                    <a:pt x="5730" y="479"/>
                    <a:pt x="3984" y="1542"/>
                  </a:cubicBezTo>
                  <a:cubicBezTo>
                    <a:pt x="-2363" y="5426"/>
                    <a:pt x="-858" y="13762"/>
                    <a:pt x="6593" y="15830"/>
                  </a:cubicBezTo>
                  <a:lnTo>
                    <a:pt x="6593" y="21600"/>
                  </a:lnTo>
                  <a:lnTo>
                    <a:pt x="12646" y="21600"/>
                  </a:lnTo>
                  <a:lnTo>
                    <a:pt x="12646" y="15830"/>
                  </a:lnTo>
                  <a:cubicBezTo>
                    <a:pt x="16575" y="14739"/>
                    <a:pt x="19237" y="11627"/>
                    <a:pt x="19237" y="8130"/>
                  </a:cubicBezTo>
                  <a:cubicBezTo>
                    <a:pt x="19237" y="3335"/>
                    <a:pt x="14555" y="0"/>
                    <a:pt x="9562" y="0"/>
                  </a:cubicBezTo>
                  <a:close/>
                </a:path>
              </a:pathLst>
            </a:cu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6" name="Google Shape;336;p28"/>
            <p:cNvSpPr/>
            <p:nvPr/>
          </p:nvSpPr>
          <p:spPr>
            <a:xfrm rot="1799998">
              <a:off x="2614444" y="951191"/>
              <a:ext cx="978140" cy="1284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7" h="21600" fill="norm" stroke="1" extrusionOk="0">
                  <a:moveTo>
                    <a:pt x="10086" y="3223"/>
                  </a:moveTo>
                  <a:cubicBezTo>
                    <a:pt x="13314" y="3223"/>
                    <a:pt x="15923" y="5351"/>
                    <a:pt x="15923" y="7983"/>
                  </a:cubicBezTo>
                  <a:cubicBezTo>
                    <a:pt x="15923" y="10845"/>
                    <a:pt x="13043" y="12744"/>
                    <a:pt x="10047" y="12744"/>
                  </a:cubicBezTo>
                  <a:cubicBezTo>
                    <a:pt x="8613" y="12744"/>
                    <a:pt x="7153" y="12309"/>
                    <a:pt x="5969" y="11337"/>
                  </a:cubicBezTo>
                  <a:cubicBezTo>
                    <a:pt x="2285" y="8355"/>
                    <a:pt x="4894" y="3223"/>
                    <a:pt x="10086" y="3223"/>
                  </a:cubicBezTo>
                  <a:close/>
                  <a:moveTo>
                    <a:pt x="10022" y="2426"/>
                  </a:moveTo>
                  <a:cubicBezTo>
                    <a:pt x="8353" y="2426"/>
                    <a:pt x="6652" y="2930"/>
                    <a:pt x="5271" y="4056"/>
                  </a:cubicBezTo>
                  <a:cubicBezTo>
                    <a:pt x="995" y="7543"/>
                    <a:pt x="4033" y="13531"/>
                    <a:pt x="10086" y="13531"/>
                  </a:cubicBezTo>
                  <a:cubicBezTo>
                    <a:pt x="13852" y="13531"/>
                    <a:pt x="16890" y="11029"/>
                    <a:pt x="16890" y="7983"/>
                  </a:cubicBezTo>
                  <a:cubicBezTo>
                    <a:pt x="16890" y="4642"/>
                    <a:pt x="13524" y="2426"/>
                    <a:pt x="10022" y="2426"/>
                  </a:cubicBezTo>
                  <a:close/>
                  <a:moveTo>
                    <a:pt x="10086" y="766"/>
                  </a:moveTo>
                  <a:cubicBezTo>
                    <a:pt x="14577" y="766"/>
                    <a:pt x="18397" y="3420"/>
                    <a:pt x="19095" y="7018"/>
                  </a:cubicBezTo>
                  <a:cubicBezTo>
                    <a:pt x="19823" y="10613"/>
                    <a:pt x="17213" y="14122"/>
                    <a:pt x="12964" y="15262"/>
                  </a:cubicBezTo>
                  <a:lnTo>
                    <a:pt x="12614" y="15350"/>
                  </a:lnTo>
                  <a:lnTo>
                    <a:pt x="12614" y="20812"/>
                  </a:lnTo>
                  <a:lnTo>
                    <a:pt x="7558" y="20812"/>
                  </a:lnTo>
                  <a:lnTo>
                    <a:pt x="7558" y="15350"/>
                  </a:lnTo>
                  <a:lnTo>
                    <a:pt x="7234" y="15262"/>
                  </a:lnTo>
                  <a:cubicBezTo>
                    <a:pt x="2958" y="14122"/>
                    <a:pt x="376" y="10613"/>
                    <a:pt x="1074" y="7018"/>
                  </a:cubicBezTo>
                  <a:cubicBezTo>
                    <a:pt x="1801" y="3420"/>
                    <a:pt x="5619" y="766"/>
                    <a:pt x="10086" y="766"/>
                  </a:cubicBezTo>
                  <a:close/>
                  <a:moveTo>
                    <a:pt x="10086" y="0"/>
                  </a:moveTo>
                  <a:cubicBezTo>
                    <a:pt x="5217" y="0"/>
                    <a:pt x="1019" y="2849"/>
                    <a:pt x="159" y="6754"/>
                  </a:cubicBezTo>
                  <a:cubicBezTo>
                    <a:pt x="-702" y="10679"/>
                    <a:pt x="2016" y="14538"/>
                    <a:pt x="6588" y="15921"/>
                  </a:cubicBezTo>
                  <a:lnTo>
                    <a:pt x="6588" y="21600"/>
                  </a:lnTo>
                  <a:lnTo>
                    <a:pt x="13610" y="21600"/>
                  </a:lnTo>
                  <a:lnTo>
                    <a:pt x="13610" y="15921"/>
                  </a:lnTo>
                  <a:cubicBezTo>
                    <a:pt x="18182" y="14538"/>
                    <a:pt x="20898" y="10679"/>
                    <a:pt x="20010" y="6754"/>
                  </a:cubicBezTo>
                  <a:cubicBezTo>
                    <a:pt x="19149" y="2849"/>
                    <a:pt x="14981" y="0"/>
                    <a:pt x="1008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7" name="Google Shape;337;p28"/>
            <p:cNvSpPr/>
            <p:nvPr/>
          </p:nvSpPr>
          <p:spPr>
            <a:xfrm rot="1799998">
              <a:off x="2880416" y="1719125"/>
              <a:ext cx="46874" cy="439391"/>
            </a:xfrm>
            <a:prstGeom prst="rect">
              <a:avLst/>
            </a:prstGeom>
            <a:solidFill>
              <a:srgbClr val="2C1738"/>
            </a:solidFill>
            <a:ln w="12700" cap="flat">
              <a:solidFill>
                <a:srgbClr val="2C1738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8" name="Google Shape;338;p28"/>
            <p:cNvSpPr/>
            <p:nvPr/>
          </p:nvSpPr>
          <p:spPr>
            <a:xfrm rot="1799998">
              <a:off x="207569" y="5230547"/>
              <a:ext cx="82140" cy="368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6" y="0"/>
                  </a:moveTo>
                  <a:lnTo>
                    <a:pt x="0" y="21600"/>
                  </a:lnTo>
                  <a:lnTo>
                    <a:pt x="21600" y="532"/>
                  </a:lnTo>
                  <a:lnTo>
                    <a:pt x="12010" y="30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59" name="Google Shape;339;p28"/>
            <p:cNvSpPr/>
            <p:nvPr/>
          </p:nvSpPr>
          <p:spPr>
            <a:xfrm rot="1799998">
              <a:off x="264320" y="4772686"/>
              <a:ext cx="296708" cy="685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600" fill="norm" stroke="1" extrusionOk="0">
                  <a:moveTo>
                    <a:pt x="8019" y="0"/>
                  </a:moveTo>
                  <a:cubicBezTo>
                    <a:pt x="6840" y="0"/>
                    <a:pt x="5811" y="390"/>
                    <a:pt x="5639" y="915"/>
                  </a:cubicBezTo>
                  <a:lnTo>
                    <a:pt x="23" y="19781"/>
                  </a:lnTo>
                  <a:cubicBezTo>
                    <a:pt x="-158" y="20357"/>
                    <a:pt x="777" y="20889"/>
                    <a:pt x="2081" y="20972"/>
                  </a:cubicBezTo>
                  <a:lnTo>
                    <a:pt x="13022" y="21590"/>
                  </a:lnTo>
                  <a:cubicBezTo>
                    <a:pt x="13140" y="21597"/>
                    <a:pt x="13250" y="21600"/>
                    <a:pt x="13360" y="21600"/>
                  </a:cubicBezTo>
                  <a:cubicBezTo>
                    <a:pt x="14522" y="21600"/>
                    <a:pt x="15473" y="21210"/>
                    <a:pt x="15645" y="20685"/>
                  </a:cubicBezTo>
                  <a:lnTo>
                    <a:pt x="21253" y="1819"/>
                  </a:lnTo>
                  <a:cubicBezTo>
                    <a:pt x="21442" y="1243"/>
                    <a:pt x="20602" y="708"/>
                    <a:pt x="19290" y="666"/>
                  </a:cubicBezTo>
                  <a:lnTo>
                    <a:pt x="8348" y="10"/>
                  </a:lnTo>
                  <a:cubicBezTo>
                    <a:pt x="8239" y="3"/>
                    <a:pt x="8129" y="0"/>
                    <a:pt x="801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0" name="Google Shape;340;p28"/>
            <p:cNvSpPr/>
            <p:nvPr/>
          </p:nvSpPr>
          <p:spPr>
            <a:xfrm rot="1799998">
              <a:off x="278312" y="4720446"/>
              <a:ext cx="239161" cy="107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4" h="21600" fill="norm" stroke="1" extrusionOk="0">
                  <a:moveTo>
                    <a:pt x="3104" y="0"/>
                  </a:moveTo>
                  <a:cubicBezTo>
                    <a:pt x="1654" y="0"/>
                    <a:pt x="406" y="2231"/>
                    <a:pt x="99" y="5676"/>
                  </a:cubicBezTo>
                  <a:cubicBezTo>
                    <a:pt x="-352" y="9607"/>
                    <a:pt x="790" y="13561"/>
                    <a:pt x="2509" y="14356"/>
                  </a:cubicBezTo>
                  <a:lnTo>
                    <a:pt x="17139" y="21445"/>
                  </a:lnTo>
                  <a:cubicBezTo>
                    <a:pt x="17341" y="21556"/>
                    <a:pt x="17552" y="21600"/>
                    <a:pt x="17754" y="21600"/>
                  </a:cubicBezTo>
                  <a:cubicBezTo>
                    <a:pt x="19242" y="21600"/>
                    <a:pt x="20605" y="19171"/>
                    <a:pt x="20902" y="15924"/>
                  </a:cubicBezTo>
                  <a:cubicBezTo>
                    <a:pt x="21248" y="11728"/>
                    <a:pt x="20106" y="8039"/>
                    <a:pt x="18387" y="7244"/>
                  </a:cubicBezTo>
                  <a:lnTo>
                    <a:pt x="3757" y="155"/>
                  </a:lnTo>
                  <a:cubicBezTo>
                    <a:pt x="3536" y="44"/>
                    <a:pt x="3325" y="0"/>
                    <a:pt x="310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1" name="Google Shape;341;p28"/>
            <p:cNvSpPr/>
            <p:nvPr/>
          </p:nvSpPr>
          <p:spPr>
            <a:xfrm rot="1799998">
              <a:off x="1250310" y="1028118"/>
              <a:ext cx="846397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6700" y="0"/>
                  </a:moveTo>
                  <a:cubicBezTo>
                    <a:pt x="15966" y="0"/>
                    <a:pt x="15318" y="93"/>
                    <a:pt x="15172" y="234"/>
                  </a:cubicBezTo>
                  <a:lnTo>
                    <a:pt x="41" y="21125"/>
                  </a:lnTo>
                  <a:cubicBezTo>
                    <a:pt x="-158" y="21286"/>
                    <a:pt x="399" y="21440"/>
                    <a:pt x="1221" y="21471"/>
                  </a:cubicBezTo>
                  <a:lnTo>
                    <a:pt x="4306" y="21594"/>
                  </a:lnTo>
                  <a:cubicBezTo>
                    <a:pt x="4408" y="21598"/>
                    <a:pt x="4510" y="21600"/>
                    <a:pt x="4609" y="21600"/>
                  </a:cubicBezTo>
                  <a:cubicBezTo>
                    <a:pt x="5321" y="21600"/>
                    <a:pt x="5971" y="21507"/>
                    <a:pt x="6145" y="21366"/>
                  </a:cubicBezTo>
                  <a:lnTo>
                    <a:pt x="21279" y="475"/>
                  </a:lnTo>
                  <a:cubicBezTo>
                    <a:pt x="21442" y="314"/>
                    <a:pt x="20918" y="160"/>
                    <a:pt x="20063" y="129"/>
                  </a:cubicBezTo>
                  <a:lnTo>
                    <a:pt x="17011" y="6"/>
                  </a:lnTo>
                  <a:cubicBezTo>
                    <a:pt x="16906" y="2"/>
                    <a:pt x="16802" y="0"/>
                    <a:pt x="167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2" name="Google Shape;342;p28"/>
            <p:cNvSpPr/>
            <p:nvPr/>
          </p:nvSpPr>
          <p:spPr>
            <a:xfrm rot="1799998">
              <a:off x="1526181" y="5779910"/>
              <a:ext cx="134271" cy="56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329" y="0"/>
                  </a:moveTo>
                  <a:lnTo>
                    <a:pt x="5655" y="300"/>
                  </a:lnTo>
                  <a:lnTo>
                    <a:pt x="0" y="545"/>
                  </a:lnTo>
                  <a:lnTo>
                    <a:pt x="21600" y="21600"/>
                  </a:lnTo>
                  <a:lnTo>
                    <a:pt x="11329" y="0"/>
                  </a:lnTo>
                  <a:close/>
                </a:path>
              </a:pathLst>
            </a:custGeom>
            <a:solidFill>
              <a:srgbClr val="143E63"/>
            </a:solidFill>
            <a:ln w="12700" cap="rnd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3" name="Google Shape;343;p28"/>
            <p:cNvSpPr/>
            <p:nvPr/>
          </p:nvSpPr>
          <p:spPr>
            <a:xfrm rot="1799998">
              <a:off x="1760994" y="5582451"/>
              <a:ext cx="238845" cy="107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17846" y="0"/>
                  </a:moveTo>
                  <a:cubicBezTo>
                    <a:pt x="17624" y="0"/>
                    <a:pt x="17402" y="44"/>
                    <a:pt x="17180" y="133"/>
                  </a:cubicBezTo>
                  <a:lnTo>
                    <a:pt x="2478" y="7244"/>
                  </a:lnTo>
                  <a:cubicBezTo>
                    <a:pt x="761" y="8039"/>
                    <a:pt x="-281" y="11971"/>
                    <a:pt x="66" y="15924"/>
                  </a:cubicBezTo>
                  <a:cubicBezTo>
                    <a:pt x="365" y="19347"/>
                    <a:pt x="1716" y="21600"/>
                    <a:pt x="3192" y="21600"/>
                  </a:cubicBezTo>
                  <a:cubicBezTo>
                    <a:pt x="3414" y="21600"/>
                    <a:pt x="3636" y="21556"/>
                    <a:pt x="3858" y="21445"/>
                  </a:cubicBezTo>
                  <a:lnTo>
                    <a:pt x="18560" y="14334"/>
                  </a:lnTo>
                  <a:cubicBezTo>
                    <a:pt x="20287" y="13561"/>
                    <a:pt x="21319" y="9607"/>
                    <a:pt x="20972" y="5919"/>
                  </a:cubicBezTo>
                  <a:cubicBezTo>
                    <a:pt x="20673" y="2253"/>
                    <a:pt x="19322" y="0"/>
                    <a:pt x="17846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4" name="Google Shape;344;p28"/>
            <p:cNvSpPr/>
            <p:nvPr/>
          </p:nvSpPr>
          <p:spPr>
            <a:xfrm rot="1799998">
              <a:off x="2098307" y="1534271"/>
              <a:ext cx="846390" cy="4562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4599" y="0"/>
                  </a:moveTo>
                  <a:cubicBezTo>
                    <a:pt x="4500" y="0"/>
                    <a:pt x="4398" y="2"/>
                    <a:pt x="4296" y="6"/>
                  </a:cubicBezTo>
                  <a:lnTo>
                    <a:pt x="1244" y="129"/>
                  </a:lnTo>
                  <a:cubicBezTo>
                    <a:pt x="392" y="160"/>
                    <a:pt x="-135" y="314"/>
                    <a:pt x="30" y="475"/>
                  </a:cubicBezTo>
                  <a:lnTo>
                    <a:pt x="15162" y="21366"/>
                  </a:lnTo>
                  <a:cubicBezTo>
                    <a:pt x="15336" y="21507"/>
                    <a:pt x="15989" y="21600"/>
                    <a:pt x="16701" y="21600"/>
                  </a:cubicBezTo>
                  <a:cubicBezTo>
                    <a:pt x="16800" y="21600"/>
                    <a:pt x="16899" y="21598"/>
                    <a:pt x="17001" y="21594"/>
                  </a:cubicBezTo>
                  <a:lnTo>
                    <a:pt x="20086" y="21471"/>
                  </a:lnTo>
                  <a:cubicBezTo>
                    <a:pt x="20908" y="21440"/>
                    <a:pt x="21465" y="21286"/>
                    <a:pt x="21269" y="21125"/>
                  </a:cubicBezTo>
                  <a:lnTo>
                    <a:pt x="6135" y="234"/>
                  </a:lnTo>
                  <a:cubicBezTo>
                    <a:pt x="5961" y="93"/>
                    <a:pt x="5310" y="0"/>
                    <a:pt x="45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143E63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5" name="Google Shape;345;p28"/>
            <p:cNvSpPr/>
            <p:nvPr/>
          </p:nvSpPr>
          <p:spPr>
            <a:xfrm rot="1799998">
              <a:off x="2219412" y="1912015"/>
              <a:ext cx="1423963" cy="119924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6" name="Google Shape;346;p28"/>
            <p:cNvSpPr/>
            <p:nvPr/>
          </p:nvSpPr>
          <p:spPr>
            <a:xfrm rot="1799998">
              <a:off x="3537735" y="2149630"/>
              <a:ext cx="152560" cy="432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605" y="0"/>
                  </a:moveTo>
                  <a:cubicBezTo>
                    <a:pt x="2031" y="0"/>
                    <a:pt x="0" y="716"/>
                    <a:pt x="0" y="1628"/>
                  </a:cubicBezTo>
                  <a:lnTo>
                    <a:pt x="0" y="19912"/>
                  </a:lnTo>
                  <a:cubicBezTo>
                    <a:pt x="0" y="20884"/>
                    <a:pt x="2031" y="21600"/>
                    <a:pt x="4605" y="21600"/>
                  </a:cubicBezTo>
                  <a:lnTo>
                    <a:pt x="16979" y="21600"/>
                  </a:lnTo>
                  <a:cubicBezTo>
                    <a:pt x="19569" y="21600"/>
                    <a:pt x="21600" y="20884"/>
                    <a:pt x="21600" y="19912"/>
                  </a:cubicBezTo>
                  <a:lnTo>
                    <a:pt x="21600" y="1628"/>
                  </a:lnTo>
                  <a:cubicBezTo>
                    <a:pt x="21600" y="716"/>
                    <a:pt x="19569" y="0"/>
                    <a:pt x="16979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7" name="Google Shape;347;p28"/>
            <p:cNvSpPr/>
            <p:nvPr/>
          </p:nvSpPr>
          <p:spPr>
            <a:xfrm rot="1799998">
              <a:off x="3490283" y="492460"/>
              <a:ext cx="348159" cy="725015"/>
            </a:xfrm>
            <a:prstGeom prst="rect">
              <a:avLst/>
            </a:prstGeom>
            <a:solidFill>
              <a:srgbClr val="34679A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8" name="Google Shape;348;p28"/>
            <p:cNvSpPr/>
            <p:nvPr/>
          </p:nvSpPr>
          <p:spPr>
            <a:xfrm rot="1799998">
              <a:off x="3544524" y="177167"/>
              <a:ext cx="505868" cy="891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07" y="0"/>
                  </a:moveTo>
                  <a:cubicBezTo>
                    <a:pt x="1557" y="0"/>
                    <a:pt x="0" y="883"/>
                    <a:pt x="0" y="1957"/>
                  </a:cubicBezTo>
                  <a:lnTo>
                    <a:pt x="0" y="19611"/>
                  </a:lnTo>
                  <a:cubicBezTo>
                    <a:pt x="0" y="20714"/>
                    <a:pt x="1557" y="21600"/>
                    <a:pt x="3507" y="21600"/>
                  </a:cubicBezTo>
                  <a:lnTo>
                    <a:pt x="18149" y="21600"/>
                  </a:lnTo>
                  <a:cubicBezTo>
                    <a:pt x="20043" y="21600"/>
                    <a:pt x="21600" y="20714"/>
                    <a:pt x="21600" y="19611"/>
                  </a:cubicBezTo>
                  <a:lnTo>
                    <a:pt x="21600" y="1957"/>
                  </a:lnTo>
                  <a:cubicBezTo>
                    <a:pt x="21600" y="883"/>
                    <a:pt x="20043" y="0"/>
                    <a:pt x="1814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69" name="Google Shape;349;p28"/>
            <p:cNvSpPr/>
            <p:nvPr/>
          </p:nvSpPr>
          <p:spPr>
            <a:xfrm rot="1799998">
              <a:off x="2727171" y="1051494"/>
              <a:ext cx="932509" cy="123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6" h="21600" fill="norm" stroke="1" extrusionOk="0">
                  <a:moveTo>
                    <a:pt x="9562" y="2553"/>
                  </a:moveTo>
                  <a:cubicBezTo>
                    <a:pt x="12811" y="2553"/>
                    <a:pt x="15926" y="4687"/>
                    <a:pt x="15926" y="7905"/>
                  </a:cubicBezTo>
                  <a:cubicBezTo>
                    <a:pt x="15926" y="10863"/>
                    <a:pt x="13102" y="13252"/>
                    <a:pt x="9607" y="13252"/>
                  </a:cubicBezTo>
                  <a:cubicBezTo>
                    <a:pt x="3984" y="13252"/>
                    <a:pt x="1160" y="7496"/>
                    <a:pt x="5141" y="4127"/>
                  </a:cubicBezTo>
                  <a:cubicBezTo>
                    <a:pt x="6429" y="3040"/>
                    <a:pt x="8010" y="2553"/>
                    <a:pt x="9562" y="2553"/>
                  </a:cubicBezTo>
                  <a:close/>
                  <a:moveTo>
                    <a:pt x="9576" y="0"/>
                  </a:moveTo>
                  <a:cubicBezTo>
                    <a:pt x="7680" y="0"/>
                    <a:pt x="5735" y="483"/>
                    <a:pt x="3984" y="1557"/>
                  </a:cubicBezTo>
                  <a:cubicBezTo>
                    <a:pt x="-2364" y="5425"/>
                    <a:pt x="-857" y="13775"/>
                    <a:pt x="6594" y="15845"/>
                  </a:cubicBezTo>
                  <a:lnTo>
                    <a:pt x="6594" y="21600"/>
                  </a:lnTo>
                  <a:lnTo>
                    <a:pt x="12646" y="21600"/>
                  </a:lnTo>
                  <a:lnTo>
                    <a:pt x="12646" y="15845"/>
                  </a:lnTo>
                  <a:cubicBezTo>
                    <a:pt x="16572" y="14754"/>
                    <a:pt x="19236" y="11635"/>
                    <a:pt x="19236" y="8132"/>
                  </a:cubicBezTo>
                  <a:cubicBezTo>
                    <a:pt x="19216" y="3338"/>
                    <a:pt x="14557" y="0"/>
                    <a:pt x="9576" y="0"/>
                  </a:cubicBezTo>
                  <a:close/>
                </a:path>
              </a:pathLst>
            </a:custGeom>
            <a:solidFill>
              <a:srgbClr val="496697"/>
            </a:solidFill>
            <a:ln w="12700" cap="flat">
              <a:solidFill>
                <a:srgbClr val="2C1738"/>
              </a:solidFill>
              <a:prstDash val="solid"/>
              <a:miter lim="11906"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70" name="Google Shape;350;p28"/>
            <p:cNvSpPr/>
            <p:nvPr/>
          </p:nvSpPr>
          <p:spPr>
            <a:xfrm flipH="1">
              <a:off x="2883049" y="1826053"/>
              <a:ext cx="219695" cy="380523"/>
            </a:xfrm>
            <a:prstGeom prst="line">
              <a:avLst/>
            </a:prstGeom>
            <a:noFill/>
            <a:ln w="12700" cap="flat">
              <a:solidFill>
                <a:srgbClr val="2C1738"/>
              </a:solidFill>
              <a:prstDash val="solid"/>
              <a:miter lim="11906"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5902729" y="10682604"/>
            <a:ext cx="2486471" cy="1056285"/>
            <a:chOff x="0" y="0"/>
            <a:chExt cx="2486470" cy="1056283"/>
          </a:xfrm>
        </p:grpSpPr>
        <p:sp>
          <p:nvSpPr>
            <p:cNvPr id="472" name="Google Shape;146;p28"/>
            <p:cNvSpPr/>
            <p:nvPr/>
          </p:nvSpPr>
          <p:spPr>
            <a:xfrm>
              <a:off x="-1" y="135822"/>
              <a:ext cx="2486472" cy="920462"/>
            </a:xfrm>
            <a:prstGeom prst="rect">
              <a:avLst/>
            </a:prstGeom>
            <a:solidFill>
              <a:schemeClr val="accent4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algn="ctr" rtl="0">
                <a:defRPr b="1" sz="44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73" name="صفحة ٤٢"/>
            <p:cNvSpPr/>
            <p:nvPr/>
          </p:nvSpPr>
          <p:spPr>
            <a:xfrm>
              <a:off x="27831" y="0"/>
              <a:ext cx="2430808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ctr">
                <a:lnSpc>
                  <a:spcPct val="90000"/>
                </a:lnSpc>
                <a:spcBef>
                  <a:spcPts val="2600"/>
                </a:spcBef>
                <a:defRPr sz="5800">
                  <a:solidFill>
                    <a:srgbClr val="34679A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صفحة ٤٢  </a:t>
              </a:r>
            </a:p>
          </p:txBody>
        </p:sp>
      </p:grpSp>
      <p:pic>
        <p:nvPicPr>
          <p:cNvPr id="475" name="IMG_9595.png" descr="IMG_9595.png"/>
          <p:cNvPicPr>
            <a:picLocks noChangeAspect="1"/>
          </p:cNvPicPr>
          <p:nvPr/>
        </p:nvPicPr>
        <p:blipFill>
          <a:blip r:embed="rId2">
            <a:extLst/>
          </a:blip>
          <a:srcRect l="62589" t="23758" r="1878" b="17924"/>
          <a:stretch>
            <a:fillRect/>
          </a:stretch>
        </p:blipFill>
        <p:spPr>
          <a:xfrm>
            <a:off x="5718410" y="3333823"/>
            <a:ext cx="4119972" cy="13365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grpSp>
        <p:nvGrpSpPr>
          <p:cNvPr id="481" name="تجميع"/>
          <p:cNvGrpSpPr/>
          <p:nvPr/>
        </p:nvGrpSpPr>
        <p:grpSpPr>
          <a:xfrm>
            <a:off x="15156300" y="593227"/>
            <a:ext cx="8661984" cy="2595997"/>
            <a:chOff x="0" y="0"/>
            <a:chExt cx="8661983" cy="2595996"/>
          </a:xfrm>
        </p:grpSpPr>
        <p:sp>
          <p:nvSpPr>
            <p:cNvPr id="476" name="الفصل"/>
            <p:cNvSpPr txBox="1"/>
            <p:nvPr/>
          </p:nvSpPr>
          <p:spPr>
            <a:xfrm>
              <a:off x="5693748" y="0"/>
              <a:ext cx="2968236" cy="161265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44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479" name="تجميع"/>
            <p:cNvGrpSpPr/>
            <p:nvPr/>
          </p:nvGrpSpPr>
          <p:grpSpPr>
            <a:xfrm>
              <a:off x="6149312" y="648903"/>
              <a:ext cx="2057111" cy="1774191"/>
              <a:chOff x="0" y="0"/>
              <a:chExt cx="2057109" cy="1774189"/>
            </a:xfrm>
          </p:grpSpPr>
          <p:sp>
            <p:nvSpPr>
              <p:cNvPr id="477" name="دائرة"/>
              <p:cNvSpPr/>
              <p:nvPr/>
            </p:nvSpPr>
            <p:spPr>
              <a:xfrm>
                <a:off x="600296" y="467303"/>
                <a:ext cx="856518" cy="856517"/>
              </a:xfrm>
              <a:prstGeom prst="ellipse">
                <a:avLst/>
              </a:prstGeom>
              <a:solidFill>
                <a:srgbClr val="4399AB"/>
              </a:solidFill>
              <a:ln w="25400" cap="flat">
                <a:solidFill>
                  <a:srgbClr val="FFB757"/>
                </a:solidFill>
                <a:prstDash val="solid"/>
                <a:miter lim="800000"/>
              </a:ln>
              <a:effectLst/>
            </p:spPr>
            <p:txBody>
              <a:bodyPr wrap="square" lIns="243839" tIns="243839" rIns="243839" bIns="243839" numCol="1" anchor="ctr">
                <a:noAutofit/>
              </a:bodyPr>
              <a:lstStyle/>
              <a:p>
                <a:pPr algn="r" defTabSz="4876800" rtl="0">
                  <a:defRPr sz="9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478" name="٨"/>
              <p:cNvSpPr txBox="1"/>
              <p:nvPr/>
            </p:nvSpPr>
            <p:spPr>
              <a:xfrm>
                <a:off x="0" y="0"/>
                <a:ext cx="2057110" cy="1774190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839" tIns="243839" rIns="243839" bIns="243839" numCol="1" anchor="t">
                <a:noAutofit/>
              </a:bodyPr>
              <a:lstStyle>
                <a:lvl1pPr algn="ctr" defTabSz="4876800">
                  <a:lnSpc>
                    <a:spcPct val="90000"/>
                  </a:lnSpc>
                  <a:spcBef>
                    <a:spcPts val="5300"/>
                  </a:spcBef>
                  <a:defRPr sz="8800">
                    <a:solidFill>
                      <a:srgbClr val="FFFFFF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</p:grpSp>
        <p:sp>
          <p:nvSpPr>
            <p:cNvPr id="480" name="النسبة المئوية والاحتمالات"/>
            <p:cNvSpPr txBox="1"/>
            <p:nvPr/>
          </p:nvSpPr>
          <p:spPr>
            <a:xfrm>
              <a:off x="0" y="629301"/>
              <a:ext cx="6822531" cy="196669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ctr">
              <a:normAutofit fontScale="100000" lnSpcReduction="0"/>
            </a:bodyPr>
            <a:lstStyle>
              <a:lvl1pPr algn="r" defTabSz="4876800">
                <a:lnSpc>
                  <a:spcPct val="90000"/>
                </a:lnSpc>
                <a:spcBef>
                  <a:spcPts val="5300"/>
                </a:spcBef>
                <a:defRPr sz="4200">
                  <a:solidFill>
                    <a:srgbClr val="B92D5D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المئوية والاحتمالات</a:t>
              </a:r>
            </a:p>
          </p:txBody>
        </p:sp>
      </p:grpSp>
      <p:pic>
        <p:nvPicPr>
          <p:cNvPr id="482" name="IMG_9594.png" descr="IMG_9594.png"/>
          <p:cNvPicPr>
            <a:picLocks noChangeAspect="1"/>
          </p:cNvPicPr>
          <p:nvPr/>
        </p:nvPicPr>
        <p:blipFill>
          <a:blip r:embed="rId3">
            <a:extLst/>
          </a:blip>
          <a:srcRect l="43981" t="3395" r="0" b="58105"/>
          <a:stretch>
            <a:fillRect/>
          </a:stretch>
        </p:blipFill>
        <p:spPr>
          <a:xfrm>
            <a:off x="7466012" y="4641437"/>
            <a:ext cx="11256225" cy="33963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تجميع"/>
          <p:cNvGrpSpPr/>
          <p:nvPr/>
        </p:nvGrpSpPr>
        <p:grpSpPr>
          <a:xfrm>
            <a:off x="1223392" y="263318"/>
            <a:ext cx="21716998" cy="11847329"/>
            <a:chOff x="0" y="0"/>
            <a:chExt cx="21716997" cy="11847328"/>
          </a:xfrm>
        </p:grpSpPr>
        <p:grpSp>
          <p:nvGrpSpPr>
            <p:cNvPr id="674" name="تجميع"/>
            <p:cNvGrpSpPr/>
            <p:nvPr/>
          </p:nvGrpSpPr>
          <p:grpSpPr>
            <a:xfrm>
              <a:off x="1536519" y="0"/>
              <a:ext cx="20180479" cy="11847329"/>
              <a:chOff x="0" y="0"/>
              <a:chExt cx="20180478" cy="11847329"/>
            </a:xfrm>
          </p:grpSpPr>
          <p:grpSp>
            <p:nvGrpSpPr>
              <p:cNvPr id="672" name="Google Shape;458;p32"/>
              <p:cNvGrpSpPr/>
              <p:nvPr/>
            </p:nvGrpSpPr>
            <p:grpSpPr>
              <a:xfrm>
                <a:off x="961740" y="1224978"/>
                <a:ext cx="19218738" cy="10622352"/>
                <a:chOff x="0" y="-1"/>
                <a:chExt cx="19218736" cy="10622350"/>
              </a:xfrm>
            </p:grpSpPr>
            <p:sp>
              <p:nvSpPr>
                <p:cNvPr id="670" name="Google Shape;459;p32"/>
                <p:cNvSpPr/>
                <p:nvPr/>
              </p:nvSpPr>
              <p:spPr>
                <a:xfrm flipH="1" rot="10800000">
                  <a:off x="0" y="-1"/>
                  <a:ext cx="19218736" cy="10622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lnTo>
                        <a:pt x="19635" y="0"/>
                      </a:lnTo>
                      <a:lnTo>
                        <a:pt x="21600" y="3868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8F3DE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>
                  <a:outerShdw sx="100000" sy="100000" kx="0" ky="0" algn="b" rotWithShape="0" blurRad="0" dist="2540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1" name="Google Shape;460;p32"/>
                <p:cNvSpPr/>
                <p:nvPr/>
              </p:nvSpPr>
              <p:spPr>
                <a:xfrm rot="5400000">
                  <a:off x="17382759" y="8788050"/>
                  <a:ext cx="1909329" cy="1753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600"/>
                      </a:moveTo>
                      <a:lnTo>
                        <a:pt x="2160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7E0"/>
                </a:solidFill>
                <a:ln w="76200" cap="flat">
                  <a:solidFill>
                    <a:srgbClr val="34679A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  <p:sp>
            <p:nvSpPr>
              <p:cNvPr id="673" name="Google Shape;463;p32"/>
              <p:cNvSpPr/>
              <p:nvPr/>
            </p:nvSpPr>
            <p:spPr>
              <a:xfrm>
                <a:off x="-1" y="-1"/>
                <a:ext cx="4873665" cy="1671422"/>
              </a:xfrm>
              <a:prstGeom prst="rect">
                <a:avLst/>
              </a:prstGeom>
              <a:solidFill>
                <a:schemeClr val="accent4"/>
              </a:solidFill>
              <a:ln w="76200" cap="flat">
                <a:solidFill>
                  <a:srgbClr val="34679A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b="1" sz="16000">
                    <a:solidFill>
                      <a:srgbClr val="34679A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</p:grpSp>
        <p:grpSp>
          <p:nvGrpSpPr>
            <p:cNvPr id="727" name="Google Shape;464;p32"/>
            <p:cNvGrpSpPr/>
            <p:nvPr/>
          </p:nvGrpSpPr>
          <p:grpSpPr>
            <a:xfrm>
              <a:off x="0" y="6260906"/>
              <a:ext cx="3237763" cy="5586399"/>
              <a:chOff x="0" y="0"/>
              <a:chExt cx="3237762" cy="5586398"/>
            </a:xfrm>
          </p:grpSpPr>
          <p:sp>
            <p:nvSpPr>
              <p:cNvPr id="675" name="Google Shape;465;p32"/>
              <p:cNvSpPr/>
              <p:nvPr/>
            </p:nvSpPr>
            <p:spPr>
              <a:xfrm>
                <a:off x="805844" y="1865727"/>
                <a:ext cx="2264791" cy="3312777"/>
              </a:xfrm>
              <a:prstGeom prst="roundRect">
                <a:avLst>
                  <a:gd name="adj" fmla="val 12662"/>
                </a:avLst>
              </a:prstGeom>
              <a:solidFill>
                <a:srgbClr val="F8F3DE"/>
              </a:solidFill>
              <a:ln w="25400" cap="flat">
                <a:solidFill>
                  <a:srgbClr val="D0F3FF"/>
                </a:solidFill>
                <a:prstDash val="solid"/>
                <a:round/>
              </a:ln>
              <a:effectLst>
                <a:outerShdw sx="100000" sy="100000" kx="0" ky="0" algn="b" rotWithShape="0" blurRad="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grpSp>
            <p:nvGrpSpPr>
              <p:cNvPr id="726" name="Google Shape;466;p32"/>
              <p:cNvGrpSpPr/>
              <p:nvPr/>
            </p:nvGrpSpPr>
            <p:grpSpPr>
              <a:xfrm>
                <a:off x="0" y="-1"/>
                <a:ext cx="3237763" cy="5586400"/>
                <a:chOff x="0" y="0"/>
                <a:chExt cx="3237762" cy="5586398"/>
              </a:xfrm>
            </p:grpSpPr>
            <p:sp>
              <p:nvSpPr>
                <p:cNvPr id="676" name="Google Shape;467;p32"/>
                <p:cNvSpPr/>
                <p:nvPr/>
              </p:nvSpPr>
              <p:spPr>
                <a:xfrm>
                  <a:off x="787006" y="1873249"/>
                  <a:ext cx="2284172" cy="3713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463"/>
                        <a:pt x="0" y="1390"/>
                      </a:cubicBezTo>
                      <a:lnTo>
                        <a:pt x="0" y="19833"/>
                      </a:lnTo>
                      <a:lnTo>
                        <a:pt x="40" y="19833"/>
                      </a:lnTo>
                      <a:cubicBezTo>
                        <a:pt x="40" y="21011"/>
                        <a:pt x="5420" y="21600"/>
                        <a:pt x="10800" y="21600"/>
                      </a:cubicBezTo>
                      <a:cubicBezTo>
                        <a:pt x="16180" y="21600"/>
                        <a:pt x="21561" y="21011"/>
                        <a:pt x="21561" y="19833"/>
                      </a:cubicBezTo>
                      <a:lnTo>
                        <a:pt x="21600" y="19833"/>
                      </a:lnTo>
                      <a:lnTo>
                        <a:pt x="21600" y="1390"/>
                      </a:lnTo>
                      <a:cubicBezTo>
                        <a:pt x="21600" y="46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496697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7" name="Google Shape;468;p32"/>
                <p:cNvSpPr/>
                <p:nvPr/>
              </p:nvSpPr>
              <p:spPr>
                <a:xfrm>
                  <a:off x="906939" y="1965775"/>
                  <a:ext cx="2044306" cy="3946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4840" y="0"/>
                        <a:pt x="0" y="4846"/>
                        <a:pt x="0" y="10802"/>
                      </a:cubicBezTo>
                      <a:cubicBezTo>
                        <a:pt x="0" y="16754"/>
                        <a:pt x="4840" y="21600"/>
                        <a:pt x="10800" y="21600"/>
                      </a:cubicBezTo>
                      <a:cubicBezTo>
                        <a:pt x="16768" y="21600"/>
                        <a:pt x="21600" y="16754"/>
                        <a:pt x="21600" y="10802"/>
                      </a:cubicBezTo>
                      <a:cubicBezTo>
                        <a:pt x="21600" y="4846"/>
                        <a:pt x="1676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8" name="Google Shape;469;p32"/>
                <p:cNvSpPr/>
                <p:nvPr/>
              </p:nvSpPr>
              <p:spPr>
                <a:xfrm>
                  <a:off x="1210929" y="1686908"/>
                  <a:ext cx="890362" cy="2761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7460" y="0"/>
                      </a:moveTo>
                      <a:lnTo>
                        <a:pt x="0" y="21082"/>
                      </a:lnTo>
                      <a:lnTo>
                        <a:pt x="14141" y="21600"/>
                      </a:lnTo>
                      <a:lnTo>
                        <a:pt x="21600" y="518"/>
                      </a:lnTo>
                      <a:lnTo>
                        <a:pt x="746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79" name="Google Shape;470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9390" y="760"/>
                      </a:lnTo>
                      <a:cubicBezTo>
                        <a:pt x="9543" y="867"/>
                        <a:pt x="9601" y="987"/>
                        <a:pt x="9562" y="1106"/>
                      </a:cubicBezTo>
                      <a:cubicBezTo>
                        <a:pt x="9437" y="1456"/>
                        <a:pt x="8535" y="1714"/>
                        <a:pt x="7484" y="1714"/>
                      </a:cubicBezTo>
                      <a:cubicBezTo>
                        <a:pt x="7403" y="1714"/>
                        <a:pt x="7321" y="1713"/>
                        <a:pt x="7239" y="1710"/>
                      </a:cubicBezTo>
                      <a:cubicBezTo>
                        <a:pt x="7086" y="1703"/>
                        <a:pt x="6913" y="1691"/>
                        <a:pt x="6758" y="1672"/>
                      </a:cubicBezTo>
                      <a:lnTo>
                        <a:pt x="0" y="21078"/>
                      </a:lnTo>
                      <a:lnTo>
                        <a:pt x="1407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0" name="Google Shape;471;p32"/>
                <p:cNvSpPr/>
                <p:nvPr/>
              </p:nvSpPr>
              <p:spPr>
                <a:xfrm>
                  <a:off x="1350363" y="1135380"/>
                  <a:ext cx="784425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4074" y="21600"/>
                      </a:lnTo>
                      <a:lnTo>
                        <a:pt x="0" y="21078"/>
                      </a:lnTo>
                      <a:lnTo>
                        <a:pt x="6758" y="1672"/>
                      </a:lnTo>
                      <a:cubicBezTo>
                        <a:pt x="6913" y="1691"/>
                        <a:pt x="7086" y="1703"/>
                        <a:pt x="7239" y="1710"/>
                      </a:cubicBezTo>
                      <a:cubicBezTo>
                        <a:pt x="8390" y="1754"/>
                        <a:pt x="9427" y="1484"/>
                        <a:pt x="9562" y="1106"/>
                      </a:cubicBezTo>
                      <a:cubicBezTo>
                        <a:pt x="9601" y="987"/>
                        <a:pt x="9543" y="867"/>
                        <a:pt x="9390" y="760"/>
                      </a:cubicBezTo>
                      <a:lnTo>
                        <a:pt x="21600" y="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1" name="Google Shape;472;p32"/>
                <p:cNvSpPr/>
                <p:nvPr/>
              </p:nvSpPr>
              <p:spPr>
                <a:xfrm>
                  <a:off x="1814049" y="1135380"/>
                  <a:ext cx="320739" cy="2395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8268" y="82"/>
                      </a:lnTo>
                      <a:lnTo>
                        <a:pt x="0" y="21556"/>
                      </a:lnTo>
                      <a:lnTo>
                        <a:pt x="3194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82" name="Google Shape;473;p32"/>
                <p:cNvSpPr/>
                <p:nvPr/>
              </p:nvSpPr>
              <p:spPr>
                <a:xfrm flipH="1">
                  <a:off x="1578399" y="1381512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474;p32"/>
                <p:cNvSpPr/>
                <p:nvPr/>
              </p:nvSpPr>
              <p:spPr>
                <a:xfrm flipH="1">
                  <a:off x="1549821" y="1626941"/>
                  <a:ext cx="528514" cy="101078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475;p32"/>
                <p:cNvSpPr/>
                <p:nvPr/>
              </p:nvSpPr>
              <p:spPr>
                <a:xfrm flipH="1">
                  <a:off x="1521888" y="1873073"/>
                  <a:ext cx="528514" cy="100375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476;p32"/>
                <p:cNvSpPr/>
                <p:nvPr/>
              </p:nvSpPr>
              <p:spPr>
                <a:xfrm flipH="1">
                  <a:off x="1494013" y="2119147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477;p32"/>
                <p:cNvSpPr/>
                <p:nvPr/>
              </p:nvSpPr>
              <p:spPr>
                <a:xfrm flipH="1">
                  <a:off x="1466138" y="2365279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478;p32"/>
                <p:cNvSpPr/>
                <p:nvPr/>
              </p:nvSpPr>
              <p:spPr>
                <a:xfrm flipH="1">
                  <a:off x="1437560" y="2610708"/>
                  <a:ext cx="529217" cy="101136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479;p32"/>
                <p:cNvSpPr/>
                <p:nvPr/>
              </p:nvSpPr>
              <p:spPr>
                <a:xfrm flipH="1">
                  <a:off x="1409626" y="2856840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480;p32"/>
                <p:cNvSpPr/>
                <p:nvPr/>
              </p:nvSpPr>
              <p:spPr>
                <a:xfrm flipH="1">
                  <a:off x="1381751" y="3102972"/>
                  <a:ext cx="528514" cy="100433"/>
                </a:xfrm>
                <a:prstGeom prst="line">
                  <a:avLst/>
                </a:pr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481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12757" y="0"/>
                      </a:moveTo>
                      <a:lnTo>
                        <a:pt x="0" y="21401"/>
                      </a:lnTo>
                      <a:lnTo>
                        <a:pt x="9402" y="21600"/>
                      </a:ln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1" name="Google Shape;482;p32"/>
                <p:cNvSpPr/>
                <p:nvPr/>
              </p:nvSpPr>
              <p:spPr>
                <a:xfrm>
                  <a:off x="1568620" y="1430293"/>
                  <a:ext cx="563044" cy="29556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8" h="21600" fill="norm" stroke="1" extrusionOk="0">
                      <a:moveTo>
                        <a:pt x="9402" y="21600"/>
                      </a:moveTo>
                      <a:lnTo>
                        <a:pt x="21493" y="1340"/>
                      </a:lnTo>
                      <a:cubicBezTo>
                        <a:pt x="21600" y="1141"/>
                        <a:pt x="21121" y="953"/>
                        <a:pt x="20215" y="851"/>
                      </a:cubicBezTo>
                      <a:lnTo>
                        <a:pt x="12757" y="0"/>
                      </a:lnTo>
                      <a:lnTo>
                        <a:pt x="0" y="2140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2" name="Google Shape;483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14595" y="0"/>
                      </a:moveTo>
                      <a:lnTo>
                        <a:pt x="0" y="21461"/>
                      </a:lnTo>
                      <a:lnTo>
                        <a:pt x="7451" y="21600"/>
                      </a:ln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close/>
                    </a:path>
                  </a:pathLst>
                </a:custGeom>
                <a:solidFill>
                  <a:srgbClr val="C97094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3" name="Google Shape;484;p32"/>
                <p:cNvSpPr/>
                <p:nvPr/>
              </p:nvSpPr>
              <p:spPr>
                <a:xfrm>
                  <a:off x="1736690" y="1783124"/>
                  <a:ext cx="434692" cy="26028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3" h="21600" fill="norm" stroke="1" extrusionOk="0">
                      <a:moveTo>
                        <a:pt x="7451" y="21600"/>
                      </a:moveTo>
                      <a:lnTo>
                        <a:pt x="21496" y="937"/>
                      </a:lnTo>
                      <a:cubicBezTo>
                        <a:pt x="21600" y="798"/>
                        <a:pt x="21220" y="665"/>
                        <a:pt x="20496" y="596"/>
                      </a:cubicBezTo>
                      <a:lnTo>
                        <a:pt x="14595" y="0"/>
                      </a:lnTo>
                      <a:lnTo>
                        <a:pt x="0" y="21461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4" name="Google Shape;485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3552" y="515"/>
                      </a:lnTo>
                      <a:cubicBezTo>
                        <a:pt x="12592" y="576"/>
                        <a:pt x="11890" y="746"/>
                        <a:pt x="11788" y="947"/>
                      </a:cubicBezTo>
                      <a:lnTo>
                        <a:pt x="0" y="21394"/>
                      </a:lnTo>
                      <a:lnTo>
                        <a:pt x="9165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334E76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5" name="Google Shape;486;p32"/>
                <p:cNvSpPr/>
                <p:nvPr/>
              </p:nvSpPr>
              <p:spPr>
                <a:xfrm>
                  <a:off x="1211632" y="1417059"/>
                  <a:ext cx="580106" cy="29277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394"/>
                      </a:moveTo>
                      <a:lnTo>
                        <a:pt x="11788" y="947"/>
                      </a:lnTo>
                      <a:cubicBezTo>
                        <a:pt x="11890" y="746"/>
                        <a:pt x="12592" y="576"/>
                        <a:pt x="13552" y="515"/>
                      </a:cubicBezTo>
                      <a:lnTo>
                        <a:pt x="21600" y="0"/>
                      </a:lnTo>
                      <a:lnTo>
                        <a:pt x="9165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6" name="Google Shape;487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lnTo>
                        <a:pt x="15175" y="356"/>
                      </a:lnTo>
                      <a:cubicBezTo>
                        <a:pt x="14434" y="396"/>
                        <a:pt x="13858" y="513"/>
                        <a:pt x="13790" y="653"/>
                      </a:cubicBezTo>
                      <a:lnTo>
                        <a:pt x="0" y="21454"/>
                      </a:lnTo>
                      <a:lnTo>
                        <a:pt x="7299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7" name="Google Shape;488;p32"/>
                <p:cNvSpPr/>
                <p:nvPr/>
              </p:nvSpPr>
              <p:spPr>
                <a:xfrm>
                  <a:off x="1141241" y="1732878"/>
                  <a:ext cx="445533" cy="2585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21454"/>
                      </a:moveTo>
                      <a:lnTo>
                        <a:pt x="13790" y="653"/>
                      </a:lnTo>
                      <a:cubicBezTo>
                        <a:pt x="13858" y="513"/>
                        <a:pt x="14434" y="396"/>
                        <a:pt x="15175" y="356"/>
                      </a:cubicBezTo>
                      <a:lnTo>
                        <a:pt x="21600" y="0"/>
                      </a:lnTo>
                      <a:lnTo>
                        <a:pt x="7299" y="21600"/>
                      </a:ln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8" name="Google Shape;489;p32"/>
                <p:cNvSpPr/>
                <p:nvPr/>
              </p:nvSpPr>
              <p:spPr>
                <a:xfrm>
                  <a:off x="1613619" y="2975718"/>
                  <a:ext cx="101823" cy="102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17" h="21600" fill="norm" stroke="1" extrusionOk="0">
                      <a:moveTo>
                        <a:pt x="8988" y="0"/>
                      </a:moveTo>
                      <a:cubicBezTo>
                        <a:pt x="4477" y="0"/>
                        <a:pt x="517" y="4067"/>
                        <a:pt x="59" y="9523"/>
                      </a:cubicBezTo>
                      <a:cubicBezTo>
                        <a:pt x="-577" y="16504"/>
                        <a:pt x="4101" y="21600"/>
                        <a:pt x="9134" y="21600"/>
                      </a:cubicBezTo>
                      <a:cubicBezTo>
                        <a:pt x="11031" y="21600"/>
                        <a:pt x="12969" y="20881"/>
                        <a:pt x="14698" y="19269"/>
                      </a:cubicBezTo>
                      <a:cubicBezTo>
                        <a:pt x="21023" y="13218"/>
                        <a:pt x="18043" y="1116"/>
                        <a:pt x="10103" y="74"/>
                      </a:cubicBezTo>
                      <a:cubicBezTo>
                        <a:pt x="9728" y="25"/>
                        <a:pt x="9363" y="0"/>
                        <a:pt x="8988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699" name="Google Shape;490;p32"/>
                <p:cNvSpPr/>
                <p:nvPr/>
              </p:nvSpPr>
              <p:spPr>
                <a:xfrm>
                  <a:off x="1404025" y="3171898"/>
                  <a:ext cx="453494" cy="453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79" h="21600" fill="norm" stroke="1" extrusionOk="0">
                      <a:moveTo>
                        <a:pt x="9197" y="0"/>
                      </a:moveTo>
                      <a:cubicBezTo>
                        <a:pt x="4864" y="0"/>
                        <a:pt x="622" y="3607"/>
                        <a:pt x="58" y="9603"/>
                      </a:cubicBezTo>
                      <a:cubicBezTo>
                        <a:pt x="-504" y="15514"/>
                        <a:pt x="3065" y="20861"/>
                        <a:pt x="8067" y="21525"/>
                      </a:cubicBezTo>
                      <a:cubicBezTo>
                        <a:pt x="8447" y="21575"/>
                        <a:pt x="8817" y="21600"/>
                        <a:pt x="9183" y="21600"/>
                      </a:cubicBezTo>
                      <a:cubicBezTo>
                        <a:pt x="16623" y="21600"/>
                        <a:pt x="21096" y="11277"/>
                        <a:pt x="16274" y="4089"/>
                      </a:cubicBezTo>
                      <a:cubicBezTo>
                        <a:pt x="14385" y="1277"/>
                        <a:pt x="11775" y="0"/>
                        <a:pt x="9197" y="0"/>
                      </a:cubicBez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0" name="Google Shape;491;p32"/>
                <p:cNvSpPr/>
                <p:nvPr/>
              </p:nvSpPr>
              <p:spPr>
                <a:xfrm>
                  <a:off x="1404025" y="3171896"/>
                  <a:ext cx="453482" cy="453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81" h="17898" fill="norm" stroke="1" extrusionOk="0">
                      <a:moveTo>
                        <a:pt x="7980" y="17835"/>
                      </a:moveTo>
                      <a:cubicBezTo>
                        <a:pt x="15986" y="18743"/>
                        <a:pt x="21102" y="9635"/>
                        <a:pt x="16098" y="3388"/>
                      </a:cubicBezTo>
                      <a:cubicBezTo>
                        <a:pt x="11095" y="-2857"/>
                        <a:pt x="947" y="32"/>
                        <a:pt x="58" y="7957"/>
                      </a:cubicBezTo>
                      <a:cubicBezTo>
                        <a:pt x="-498" y="12854"/>
                        <a:pt x="3032" y="17285"/>
                        <a:pt x="7980" y="17835"/>
                      </a:cubicBezTo>
                    </a:path>
                  </a:pathLst>
                </a:custGeom>
                <a:noFill/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1" name="Google Shape;492;p32"/>
                <p:cNvSpPr/>
                <p:nvPr/>
              </p:nvSpPr>
              <p:spPr>
                <a:xfrm>
                  <a:off x="2818139" y="418184"/>
                  <a:ext cx="419624" cy="971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1" h="21600" fill="norm" stroke="1" extrusionOk="0">
                      <a:moveTo>
                        <a:pt x="15976" y="0"/>
                      </a:moveTo>
                      <a:cubicBezTo>
                        <a:pt x="15863" y="0"/>
                        <a:pt x="15749" y="22"/>
                        <a:pt x="15671" y="72"/>
                      </a:cubicBezTo>
                      <a:cubicBezTo>
                        <a:pt x="13097" y="2024"/>
                        <a:pt x="1865" y="10577"/>
                        <a:pt x="448" y="13877"/>
                      </a:cubicBezTo>
                      <a:cubicBezTo>
                        <a:pt x="-1163" y="17597"/>
                        <a:pt x="1703" y="21021"/>
                        <a:pt x="6853" y="21532"/>
                      </a:cubicBezTo>
                      <a:cubicBezTo>
                        <a:pt x="7293" y="21578"/>
                        <a:pt x="7737" y="21600"/>
                        <a:pt x="8180" y="21600"/>
                      </a:cubicBezTo>
                      <a:cubicBezTo>
                        <a:pt x="12878" y="21600"/>
                        <a:pt x="17550" y="19119"/>
                        <a:pt x="19020" y="15721"/>
                      </a:cubicBezTo>
                      <a:cubicBezTo>
                        <a:pt x="20437" y="12437"/>
                        <a:pt x="17152" y="2427"/>
                        <a:pt x="16379" y="133"/>
                      </a:cubicBezTo>
                      <a:cubicBezTo>
                        <a:pt x="16322" y="49"/>
                        <a:pt x="16149" y="0"/>
                        <a:pt x="1597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2" name="Google Shape;493;p32"/>
                <p:cNvSpPr/>
                <p:nvPr/>
              </p:nvSpPr>
              <p:spPr>
                <a:xfrm>
                  <a:off x="2251691" y="1310419"/>
                  <a:ext cx="836909" cy="33221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39" h="21600" fill="norm" stroke="1" extrusionOk="0">
                      <a:moveTo>
                        <a:pt x="16632" y="0"/>
                      </a:moveTo>
                      <a:cubicBezTo>
                        <a:pt x="15938" y="0"/>
                        <a:pt x="15327" y="126"/>
                        <a:pt x="15188" y="308"/>
                      </a:cubicBezTo>
                      <a:lnTo>
                        <a:pt x="24" y="21153"/>
                      </a:lnTo>
                      <a:cubicBezTo>
                        <a:pt x="-118" y="21352"/>
                        <a:pt x="397" y="21547"/>
                        <a:pt x="1180" y="21592"/>
                      </a:cubicBezTo>
                      <a:cubicBezTo>
                        <a:pt x="1281" y="21597"/>
                        <a:pt x="1381" y="21600"/>
                        <a:pt x="1480" y="21600"/>
                      </a:cubicBezTo>
                      <a:cubicBezTo>
                        <a:pt x="2164" y="21600"/>
                        <a:pt x="2768" y="21481"/>
                        <a:pt x="2940" y="21307"/>
                      </a:cubicBezTo>
                      <a:lnTo>
                        <a:pt x="21304" y="630"/>
                      </a:lnTo>
                      <a:cubicBezTo>
                        <a:pt x="21482" y="426"/>
                        <a:pt x="20967" y="222"/>
                        <a:pt x="20167" y="177"/>
                      </a:cubicBezTo>
                      <a:lnTo>
                        <a:pt x="16949" y="9"/>
                      </a:lnTo>
                      <a:cubicBezTo>
                        <a:pt x="16843" y="3"/>
                        <a:pt x="16737" y="0"/>
                        <a:pt x="16632" y="0"/>
                      </a:cubicBezTo>
                      <a:close/>
                    </a:path>
                  </a:pathLst>
                </a:cu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3" name="Google Shape;494;p32"/>
                <p:cNvSpPr/>
                <p:nvPr/>
              </p:nvSpPr>
              <p:spPr>
                <a:xfrm>
                  <a:off x="2776967" y="1264214"/>
                  <a:ext cx="331440" cy="498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2" h="21600" fill="norm" stroke="1" extrusionOk="0">
                      <a:moveTo>
                        <a:pt x="8660" y="0"/>
                      </a:moveTo>
                      <a:cubicBezTo>
                        <a:pt x="6726" y="0"/>
                        <a:pt x="5297" y="251"/>
                        <a:pt x="5121" y="853"/>
                      </a:cubicBezTo>
                      <a:lnTo>
                        <a:pt x="0" y="19512"/>
                      </a:lnTo>
                      <a:cubicBezTo>
                        <a:pt x="30" y="19423"/>
                        <a:pt x="325" y="19383"/>
                        <a:pt x="816" y="19383"/>
                      </a:cubicBezTo>
                      <a:cubicBezTo>
                        <a:pt x="3977" y="19383"/>
                        <a:pt x="15158" y="21023"/>
                        <a:pt x="14964" y="21600"/>
                      </a:cubicBezTo>
                      <a:lnTo>
                        <a:pt x="21155" y="3091"/>
                      </a:lnTo>
                      <a:cubicBezTo>
                        <a:pt x="21600" y="1577"/>
                        <a:pt x="13523" y="0"/>
                        <a:pt x="866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4" name="Google Shape;495;p32"/>
                <p:cNvSpPr/>
                <p:nvPr/>
              </p:nvSpPr>
              <p:spPr>
                <a:xfrm>
                  <a:off x="2825718" y="1249223"/>
                  <a:ext cx="301450" cy="213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22" h="21600" fill="norm" stroke="1" extrusionOk="0">
                      <a:moveTo>
                        <a:pt x="4565" y="0"/>
                      </a:moveTo>
                      <a:cubicBezTo>
                        <a:pt x="2768" y="0"/>
                        <a:pt x="1520" y="409"/>
                        <a:pt x="1369" y="1394"/>
                      </a:cubicBezTo>
                      <a:lnTo>
                        <a:pt x="2" y="15662"/>
                      </a:lnTo>
                      <a:cubicBezTo>
                        <a:pt x="-47" y="16154"/>
                        <a:pt x="786" y="16789"/>
                        <a:pt x="1812" y="17074"/>
                      </a:cubicBezTo>
                      <a:lnTo>
                        <a:pt x="16420" y="21452"/>
                      </a:lnTo>
                      <a:cubicBezTo>
                        <a:pt x="16781" y="21553"/>
                        <a:pt x="17134" y="21600"/>
                        <a:pt x="17437" y="21600"/>
                      </a:cubicBezTo>
                      <a:cubicBezTo>
                        <a:pt x="17995" y="21600"/>
                        <a:pt x="18406" y="21446"/>
                        <a:pt x="18471" y="21167"/>
                      </a:cubicBezTo>
                      <a:lnTo>
                        <a:pt x="21110" y="7255"/>
                      </a:lnTo>
                      <a:cubicBezTo>
                        <a:pt x="21553" y="4141"/>
                        <a:pt x="10273" y="0"/>
                        <a:pt x="45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5" name="Google Shape;496;p32"/>
                <p:cNvSpPr/>
                <p:nvPr/>
              </p:nvSpPr>
              <p:spPr>
                <a:xfrm>
                  <a:off x="607809" y="1096320"/>
                  <a:ext cx="1702036" cy="2874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874" h="21600" fill="norm" stroke="1" extrusionOk="0">
                      <a:moveTo>
                        <a:pt x="1619" y="0"/>
                      </a:moveTo>
                      <a:lnTo>
                        <a:pt x="0" y="634"/>
                      </a:lnTo>
                      <a:lnTo>
                        <a:pt x="3515" y="5214"/>
                      </a:lnTo>
                      <a:lnTo>
                        <a:pt x="3522" y="5214"/>
                      </a:lnTo>
                      <a:lnTo>
                        <a:pt x="15992" y="21473"/>
                      </a:lnTo>
                      <a:cubicBezTo>
                        <a:pt x="16051" y="21555"/>
                        <a:pt x="16169" y="21600"/>
                        <a:pt x="16288" y="21600"/>
                      </a:cubicBezTo>
                      <a:cubicBezTo>
                        <a:pt x="16359" y="21600"/>
                        <a:pt x="16429" y="21585"/>
                        <a:pt x="16489" y="21551"/>
                      </a:cubicBezTo>
                      <a:cubicBezTo>
                        <a:pt x="21600" y="18837"/>
                        <a:pt x="11400" y="4821"/>
                        <a:pt x="4745" y="4071"/>
                      </a:cubicBezTo>
                      <a:lnTo>
                        <a:pt x="161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6" name="Google Shape;497;p32"/>
                <p:cNvSpPr/>
                <p:nvPr/>
              </p:nvSpPr>
              <p:spPr>
                <a:xfrm>
                  <a:off x="-1" y="260537"/>
                  <a:ext cx="1051583" cy="1384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0" h="21600" fill="norm" stroke="1" extrusionOk="0">
                      <a:moveTo>
                        <a:pt x="8298" y="4104"/>
                      </a:moveTo>
                      <a:cubicBezTo>
                        <a:pt x="9829" y="4104"/>
                        <a:pt x="10922" y="5288"/>
                        <a:pt x="11923" y="6787"/>
                      </a:cubicBezTo>
                      <a:cubicBezTo>
                        <a:pt x="13250" y="8756"/>
                        <a:pt x="13915" y="10541"/>
                        <a:pt x="11511" y="11629"/>
                      </a:cubicBezTo>
                      <a:cubicBezTo>
                        <a:pt x="10909" y="11899"/>
                        <a:pt x="10346" y="12021"/>
                        <a:pt x="9818" y="12021"/>
                      </a:cubicBezTo>
                      <a:cubicBezTo>
                        <a:pt x="8240" y="12021"/>
                        <a:pt x="6985" y="10930"/>
                        <a:pt x="6000" y="9453"/>
                      </a:cubicBezTo>
                      <a:cubicBezTo>
                        <a:pt x="4672" y="7483"/>
                        <a:pt x="4314" y="5558"/>
                        <a:pt x="6717" y="4480"/>
                      </a:cubicBezTo>
                      <a:cubicBezTo>
                        <a:pt x="7294" y="4221"/>
                        <a:pt x="7817" y="4104"/>
                        <a:pt x="8298" y="4104"/>
                      </a:cubicBezTo>
                      <a:close/>
                      <a:moveTo>
                        <a:pt x="8175" y="0"/>
                      </a:moveTo>
                      <a:cubicBezTo>
                        <a:pt x="6928" y="0"/>
                        <a:pt x="5625" y="272"/>
                        <a:pt x="4300" y="867"/>
                      </a:cubicBezTo>
                      <a:cubicBezTo>
                        <a:pt x="-547" y="3043"/>
                        <a:pt x="-1065" y="7472"/>
                        <a:pt x="1591" y="11444"/>
                      </a:cubicBezTo>
                      <a:cubicBezTo>
                        <a:pt x="3473" y="14252"/>
                        <a:pt x="6126" y="16227"/>
                        <a:pt x="9552" y="16227"/>
                      </a:cubicBezTo>
                      <a:cubicBezTo>
                        <a:pt x="10042" y="16227"/>
                        <a:pt x="10550" y="16186"/>
                        <a:pt x="11073" y="16102"/>
                      </a:cubicBezTo>
                      <a:lnTo>
                        <a:pt x="14592" y="21357"/>
                      </a:lnTo>
                      <a:cubicBezTo>
                        <a:pt x="14708" y="21527"/>
                        <a:pt x="14953" y="21600"/>
                        <a:pt x="15281" y="21600"/>
                      </a:cubicBezTo>
                      <a:cubicBezTo>
                        <a:pt x="16909" y="21600"/>
                        <a:pt x="20535" y="19782"/>
                        <a:pt x="19971" y="18930"/>
                      </a:cubicBezTo>
                      <a:lnTo>
                        <a:pt x="16438" y="13653"/>
                      </a:lnTo>
                      <a:cubicBezTo>
                        <a:pt x="19307" y="11129"/>
                        <a:pt x="18470" y="7995"/>
                        <a:pt x="16346" y="4806"/>
                      </a:cubicBezTo>
                      <a:cubicBezTo>
                        <a:pt x="14416" y="1921"/>
                        <a:pt x="11490" y="0"/>
                        <a:pt x="8175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7" name="Google Shape;498;p32"/>
                <p:cNvSpPr/>
                <p:nvPr/>
              </p:nvSpPr>
              <p:spPr>
                <a:xfrm>
                  <a:off x="900356" y="976387"/>
                  <a:ext cx="611129" cy="31913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155" h="21600" fill="norm" stroke="1" extrusionOk="0">
                      <a:moveTo>
                        <a:pt x="10938" y="0"/>
                      </a:moveTo>
                      <a:lnTo>
                        <a:pt x="6312" y="71"/>
                      </a:lnTo>
                      <a:lnTo>
                        <a:pt x="7326" y="4247"/>
                      </a:lnTo>
                      <a:cubicBezTo>
                        <a:pt x="-5428" y="7112"/>
                        <a:pt x="-728" y="21293"/>
                        <a:pt x="15232" y="21600"/>
                      </a:cubicBezTo>
                      <a:cubicBezTo>
                        <a:pt x="15254" y="21600"/>
                        <a:pt x="15274" y="21600"/>
                        <a:pt x="15296" y="21600"/>
                      </a:cubicBezTo>
                      <a:cubicBezTo>
                        <a:pt x="15783" y="21600"/>
                        <a:pt x="16172" y="21495"/>
                        <a:pt x="16155" y="21369"/>
                      </a:cubicBezTo>
                      <a:lnTo>
                        <a:pt x="12063" y="4691"/>
                      </a:lnTo>
                      <a:lnTo>
                        <a:pt x="12082" y="4691"/>
                      </a:lnTo>
                      <a:lnTo>
                        <a:pt x="1093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8" name="Google Shape;499;p32"/>
                <p:cNvSpPr/>
                <p:nvPr/>
              </p:nvSpPr>
              <p:spPr>
                <a:xfrm>
                  <a:off x="1275756" y="1633910"/>
                  <a:ext cx="235729" cy="2533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3" h="21600" fill="norm" stroke="1" extrusionOk="0">
                      <a:moveTo>
                        <a:pt x="7204" y="0"/>
                      </a:moveTo>
                      <a:cubicBezTo>
                        <a:pt x="4720" y="12"/>
                        <a:pt x="2296" y="59"/>
                        <a:pt x="0" y="143"/>
                      </a:cubicBezTo>
                      <a:lnTo>
                        <a:pt x="14214" y="21350"/>
                      </a:lnTo>
                      <a:cubicBezTo>
                        <a:pt x="14273" y="21409"/>
                        <a:pt x="14086" y="21475"/>
                        <a:pt x="13701" y="21522"/>
                      </a:cubicBezTo>
                      <a:cubicBezTo>
                        <a:pt x="15231" y="21564"/>
                        <a:pt x="16762" y="21588"/>
                        <a:pt x="18351" y="21600"/>
                      </a:cubicBezTo>
                      <a:cubicBezTo>
                        <a:pt x="18426" y="21600"/>
                        <a:pt x="18496" y="21600"/>
                        <a:pt x="18571" y="21600"/>
                      </a:cubicBezTo>
                      <a:cubicBezTo>
                        <a:pt x="20257" y="21600"/>
                        <a:pt x="21600" y="21468"/>
                        <a:pt x="21541" y="21308"/>
                      </a:cubicBezTo>
                      <a:lnTo>
                        <a:pt x="7204" y="0"/>
                      </a:ln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09" name="Google Shape;500;p32"/>
                <p:cNvSpPr/>
                <p:nvPr/>
              </p:nvSpPr>
              <p:spPr>
                <a:xfrm>
                  <a:off x="1089258" y="1870145"/>
                  <a:ext cx="125320" cy="1254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63" h="21600" fill="norm" stroke="1" extrusionOk="0">
                      <a:moveTo>
                        <a:pt x="9138" y="0"/>
                      </a:moveTo>
                      <a:cubicBezTo>
                        <a:pt x="8958" y="0"/>
                        <a:pt x="8771" y="10"/>
                        <a:pt x="8591" y="20"/>
                      </a:cubicBezTo>
                      <a:cubicBezTo>
                        <a:pt x="458" y="625"/>
                        <a:pt x="-2998" y="12504"/>
                        <a:pt x="3104" y="18867"/>
                      </a:cubicBezTo>
                      <a:cubicBezTo>
                        <a:pt x="4913" y="20753"/>
                        <a:pt x="7021" y="21600"/>
                        <a:pt x="9086" y="21600"/>
                      </a:cubicBezTo>
                      <a:cubicBezTo>
                        <a:pt x="13976" y="21600"/>
                        <a:pt x="18602" y="16861"/>
                        <a:pt x="18244" y="10104"/>
                      </a:cubicBezTo>
                      <a:cubicBezTo>
                        <a:pt x="17945" y="4437"/>
                        <a:pt x="13883" y="0"/>
                        <a:pt x="913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0" name="Google Shape;501;p32"/>
                <p:cNvSpPr/>
                <p:nvPr/>
              </p:nvSpPr>
              <p:spPr>
                <a:xfrm>
                  <a:off x="765110" y="0"/>
                  <a:ext cx="885595" cy="14657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11" h="21600" fill="norm" stroke="1" extrusionOk="0">
                      <a:moveTo>
                        <a:pt x="10196" y="3892"/>
                      </a:moveTo>
                      <a:cubicBezTo>
                        <a:pt x="13324" y="3892"/>
                        <a:pt x="14436" y="5533"/>
                        <a:pt x="14643" y="7576"/>
                      </a:cubicBezTo>
                      <a:cubicBezTo>
                        <a:pt x="14857" y="9693"/>
                        <a:pt x="14017" y="11461"/>
                        <a:pt x="10626" y="11594"/>
                      </a:cubicBezTo>
                      <a:lnTo>
                        <a:pt x="10626" y="11584"/>
                      </a:lnTo>
                      <a:cubicBezTo>
                        <a:pt x="10499" y="11589"/>
                        <a:pt x="10377" y="11591"/>
                        <a:pt x="10258" y="11591"/>
                      </a:cubicBezTo>
                      <a:cubicBezTo>
                        <a:pt x="7164" y="11591"/>
                        <a:pt x="6469" y="9943"/>
                        <a:pt x="6262" y="7905"/>
                      </a:cubicBezTo>
                      <a:cubicBezTo>
                        <a:pt x="6066" y="5779"/>
                        <a:pt x="6460" y="4032"/>
                        <a:pt x="9852" y="3898"/>
                      </a:cubicBezTo>
                      <a:cubicBezTo>
                        <a:pt x="9969" y="3894"/>
                        <a:pt x="10084" y="3892"/>
                        <a:pt x="10196" y="3892"/>
                      </a:cubicBezTo>
                      <a:close/>
                      <a:moveTo>
                        <a:pt x="10196" y="0"/>
                      </a:moveTo>
                      <a:cubicBezTo>
                        <a:pt x="9953" y="0"/>
                        <a:pt x="9706" y="5"/>
                        <a:pt x="9456" y="14"/>
                      </a:cubicBezTo>
                      <a:cubicBezTo>
                        <a:pt x="2624" y="271"/>
                        <a:pt x="-389" y="3867"/>
                        <a:pt x="40" y="8142"/>
                      </a:cubicBezTo>
                      <a:cubicBezTo>
                        <a:pt x="385" y="11563"/>
                        <a:pt x="2047" y="14409"/>
                        <a:pt x="7103" y="15232"/>
                      </a:cubicBezTo>
                      <a:lnTo>
                        <a:pt x="7678" y="20914"/>
                      </a:lnTo>
                      <a:cubicBezTo>
                        <a:pt x="7721" y="21387"/>
                        <a:pt x="9177" y="21600"/>
                        <a:pt x="10802" y="21600"/>
                      </a:cubicBezTo>
                      <a:cubicBezTo>
                        <a:pt x="12919" y="21600"/>
                        <a:pt x="15325" y="21238"/>
                        <a:pt x="15268" y="20615"/>
                      </a:cubicBezTo>
                      <a:lnTo>
                        <a:pt x="14691" y="14964"/>
                      </a:lnTo>
                      <a:cubicBezTo>
                        <a:pt x="19614" y="13793"/>
                        <a:pt x="21211" y="10803"/>
                        <a:pt x="20865" y="7330"/>
                      </a:cubicBezTo>
                      <a:cubicBezTo>
                        <a:pt x="20453" y="3222"/>
                        <a:pt x="16602" y="0"/>
                        <a:pt x="10196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1" name="Google Shape;502;p32"/>
                <p:cNvSpPr/>
                <p:nvPr/>
              </p:nvSpPr>
              <p:spPr>
                <a:xfrm>
                  <a:off x="912502" y="2119850"/>
                  <a:ext cx="2022698" cy="3552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21600" y="0"/>
                      </a:moveTo>
                      <a:cubicBezTo>
                        <a:pt x="20669" y="5597"/>
                        <a:pt x="16217" y="9837"/>
                        <a:pt x="10856" y="9837"/>
                      </a:cubicBezTo>
                      <a:cubicBezTo>
                        <a:pt x="5584" y="9837"/>
                        <a:pt x="1191" y="5725"/>
                        <a:pt x="164" y="299"/>
                      </a:cubicBezTo>
                      <a:lnTo>
                        <a:pt x="171" y="509"/>
                      </a:lnTo>
                      <a:lnTo>
                        <a:pt x="0" y="8438"/>
                      </a:lnTo>
                      <a:cubicBezTo>
                        <a:pt x="0" y="8438"/>
                        <a:pt x="2428" y="18485"/>
                        <a:pt x="6947" y="21237"/>
                      </a:cubicBezTo>
                      <a:cubicBezTo>
                        <a:pt x="7357" y="21490"/>
                        <a:pt x="7814" y="21600"/>
                        <a:pt x="8305" y="21600"/>
                      </a:cubicBezTo>
                      <a:cubicBezTo>
                        <a:pt x="13227" y="21600"/>
                        <a:pt x="21600" y="10175"/>
                        <a:pt x="21600" y="1017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2" name="Google Shape;503;p32"/>
                <p:cNvSpPr/>
                <p:nvPr/>
              </p:nvSpPr>
              <p:spPr>
                <a:xfrm flipV="1">
                  <a:off x="2002322" y="4416612"/>
                  <a:ext cx="46733" cy="318631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3" name="Google Shape;504;p32"/>
                <p:cNvSpPr/>
                <p:nvPr/>
              </p:nvSpPr>
              <p:spPr>
                <a:xfrm>
                  <a:off x="2002322" y="4414504"/>
                  <a:ext cx="61373" cy="320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1521" y="0"/>
                      </a:moveTo>
                      <a:lnTo>
                        <a:pt x="0" y="21600"/>
                      </a:lnTo>
                      <a:lnTo>
                        <a:pt x="21600" y="280"/>
                      </a:lnTo>
                      <a:lnTo>
                        <a:pt x="1152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4" name="Google Shape;505;p32"/>
                <p:cNvSpPr/>
                <p:nvPr/>
              </p:nvSpPr>
              <p:spPr>
                <a:xfrm flipH="1" flipV="1">
                  <a:off x="2785341" y="4420770"/>
                  <a:ext cx="43219" cy="319334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506;p32"/>
                <p:cNvSpPr/>
                <p:nvPr/>
              </p:nvSpPr>
              <p:spPr>
                <a:xfrm>
                  <a:off x="2771345" y="4419365"/>
                  <a:ext cx="57215" cy="3207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1" y="0"/>
                      </a:moveTo>
                      <a:lnTo>
                        <a:pt x="0" y="237"/>
                      </a:lnTo>
                      <a:lnTo>
                        <a:pt x="21600" y="21600"/>
                      </a:lnTo>
                      <a:lnTo>
                        <a:pt x="10811" y="0"/>
                      </a:lnTo>
                      <a:close/>
                    </a:path>
                  </a:pathLst>
                </a:custGeom>
                <a:solidFill>
                  <a:srgbClr val="2C1738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6" name="Google Shape;507;p32"/>
                <p:cNvSpPr/>
                <p:nvPr/>
              </p:nvSpPr>
              <p:spPr>
                <a:xfrm>
                  <a:off x="1963014" y="1800282"/>
                  <a:ext cx="544887" cy="27175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53" h="21600" fill="norm" stroke="1" extrusionOk="0">
                      <a:moveTo>
                        <a:pt x="17844" y="0"/>
                      </a:moveTo>
                      <a:cubicBezTo>
                        <a:pt x="16251" y="0"/>
                        <a:pt x="14848" y="241"/>
                        <a:pt x="14625" y="573"/>
                      </a:cubicBezTo>
                      <a:lnTo>
                        <a:pt x="37" y="20829"/>
                      </a:lnTo>
                      <a:cubicBezTo>
                        <a:pt x="-234" y="21195"/>
                        <a:pt x="1012" y="21538"/>
                        <a:pt x="2824" y="21593"/>
                      </a:cubicBezTo>
                      <a:cubicBezTo>
                        <a:pt x="2978" y="21598"/>
                        <a:pt x="3128" y="21600"/>
                        <a:pt x="3278" y="21600"/>
                      </a:cubicBezTo>
                      <a:cubicBezTo>
                        <a:pt x="4884" y="21600"/>
                        <a:pt x="6286" y="21363"/>
                        <a:pt x="6532" y="21028"/>
                      </a:cubicBezTo>
                      <a:lnTo>
                        <a:pt x="21123" y="767"/>
                      </a:lnTo>
                      <a:cubicBezTo>
                        <a:pt x="21366" y="401"/>
                        <a:pt x="20120" y="57"/>
                        <a:pt x="18335" y="7"/>
                      </a:cubicBezTo>
                      <a:cubicBezTo>
                        <a:pt x="18170" y="2"/>
                        <a:pt x="18006" y="0"/>
                        <a:pt x="1784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7" name="Google Shape;508;p32"/>
                <p:cNvSpPr/>
                <p:nvPr/>
              </p:nvSpPr>
              <p:spPr>
                <a:xfrm>
                  <a:off x="2356434" y="1799931"/>
                  <a:ext cx="512612" cy="27226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5" h="21600" fill="norm" stroke="1" extrusionOk="0">
                      <a:moveTo>
                        <a:pt x="3481" y="0"/>
                      </a:moveTo>
                      <a:cubicBezTo>
                        <a:pt x="3338" y="0"/>
                        <a:pt x="3196" y="1"/>
                        <a:pt x="3051" y="5"/>
                      </a:cubicBezTo>
                      <a:cubicBezTo>
                        <a:pt x="1126" y="55"/>
                        <a:pt x="-227" y="398"/>
                        <a:pt x="31" y="763"/>
                      </a:cubicBezTo>
                      <a:lnTo>
                        <a:pt x="14182" y="21013"/>
                      </a:lnTo>
                      <a:cubicBezTo>
                        <a:pt x="14419" y="21353"/>
                        <a:pt x="15916" y="21600"/>
                        <a:pt x="17648" y="21600"/>
                      </a:cubicBezTo>
                      <a:cubicBezTo>
                        <a:pt x="17805" y="21600"/>
                        <a:pt x="17962" y="21598"/>
                        <a:pt x="18122" y="21594"/>
                      </a:cubicBezTo>
                      <a:cubicBezTo>
                        <a:pt x="20020" y="21544"/>
                        <a:pt x="21373" y="21207"/>
                        <a:pt x="21112" y="20836"/>
                      </a:cubicBezTo>
                      <a:lnTo>
                        <a:pt x="6962" y="586"/>
                      </a:lnTo>
                      <a:cubicBezTo>
                        <a:pt x="6723" y="243"/>
                        <a:pt x="5208" y="0"/>
                        <a:pt x="348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8" name="Google Shape;509;p32"/>
                <p:cNvSpPr/>
                <p:nvPr/>
              </p:nvSpPr>
              <p:spPr>
                <a:xfrm>
                  <a:off x="2345373" y="1089351"/>
                  <a:ext cx="193838" cy="7683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963" y="0"/>
                      </a:moveTo>
                      <a:cubicBezTo>
                        <a:pt x="5201" y="0"/>
                        <a:pt x="542" y="1169"/>
                        <a:pt x="463" y="2626"/>
                      </a:cubicBezTo>
                      <a:lnTo>
                        <a:pt x="0" y="21560"/>
                      </a:lnTo>
                      <a:lnTo>
                        <a:pt x="21052" y="21600"/>
                      </a:lnTo>
                      <a:lnTo>
                        <a:pt x="21600" y="2665"/>
                      </a:lnTo>
                      <a:cubicBezTo>
                        <a:pt x="21600" y="1195"/>
                        <a:pt x="16934" y="0"/>
                        <a:pt x="11107" y="0"/>
                      </a:cubicBezTo>
                      <a:cubicBezTo>
                        <a:pt x="11061" y="0"/>
                        <a:pt x="11015" y="0"/>
                        <a:pt x="109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19" name="Google Shape;510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solidFill>
                  <a:srgbClr val="68B8F0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0" name="Google Shape;511;p32"/>
                <p:cNvSpPr/>
                <p:nvPr/>
              </p:nvSpPr>
              <p:spPr>
                <a:xfrm flipH="1">
                  <a:off x="2442291" y="1230893"/>
                  <a:ext cx="3456" cy="626136"/>
                </a:xfrm>
                <a:prstGeom prst="line">
                  <a:avLst/>
                </a:prstGeom>
                <a:noFill/>
                <a:ln w="25400" cap="rnd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1" name="Google Shape;512;p32"/>
                <p:cNvSpPr/>
                <p:nvPr/>
              </p:nvSpPr>
              <p:spPr>
                <a:xfrm>
                  <a:off x="2258171" y="1578102"/>
                  <a:ext cx="364665" cy="533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59" h="21600" fill="norm" stroke="1" extrusionOk="0">
                      <a:moveTo>
                        <a:pt x="167" y="0"/>
                      </a:moveTo>
                      <a:lnTo>
                        <a:pt x="1" y="14202"/>
                      </a:lnTo>
                      <a:cubicBezTo>
                        <a:pt x="-41" y="18268"/>
                        <a:pt x="4744" y="21572"/>
                        <a:pt x="10678" y="21600"/>
                      </a:cubicBezTo>
                      <a:cubicBezTo>
                        <a:pt x="10702" y="21600"/>
                        <a:pt x="10730" y="21600"/>
                        <a:pt x="10754" y="21600"/>
                      </a:cubicBezTo>
                      <a:cubicBezTo>
                        <a:pt x="16615" y="21600"/>
                        <a:pt x="21396" y="18335"/>
                        <a:pt x="21438" y="14315"/>
                      </a:cubicBezTo>
                      <a:lnTo>
                        <a:pt x="21559" y="85"/>
                      </a:lnTo>
                      <a:lnTo>
                        <a:pt x="16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2" name="Google Shape;513;p32"/>
                <p:cNvSpPr/>
                <p:nvPr/>
              </p:nvSpPr>
              <p:spPr>
                <a:xfrm>
                  <a:off x="2358833" y="1771938"/>
                  <a:ext cx="154552" cy="1547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84" h="21600" fill="norm" stroke="1" extrusionOk="0">
                      <a:moveTo>
                        <a:pt x="9309" y="0"/>
                      </a:moveTo>
                      <a:cubicBezTo>
                        <a:pt x="1058" y="0"/>
                        <a:pt x="-3116" y="11482"/>
                        <a:pt x="2725" y="18388"/>
                      </a:cubicBezTo>
                      <a:cubicBezTo>
                        <a:pt x="4595" y="20611"/>
                        <a:pt x="6907" y="21600"/>
                        <a:pt x="9176" y="21600"/>
                      </a:cubicBezTo>
                      <a:cubicBezTo>
                        <a:pt x="13889" y="21600"/>
                        <a:pt x="18428" y="17334"/>
                        <a:pt x="18484" y="10902"/>
                      </a:cubicBezTo>
                      <a:cubicBezTo>
                        <a:pt x="18484" y="4871"/>
                        <a:pt x="14401" y="98"/>
                        <a:pt x="9309" y="0"/>
                      </a:cubicBezTo>
                      <a:close/>
                    </a:path>
                  </a:pathLst>
                </a:custGeom>
                <a:solidFill>
                  <a:srgbClr val="AFAAAA"/>
                </a:solidFill>
                <a:ln w="25400" cap="flat">
                  <a:solidFill>
                    <a:srgbClr val="143E63"/>
                  </a:solidFill>
                  <a:prstDash val="solid"/>
                  <a:miter lim="11906"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3" name="Google Shape;514;p32"/>
                <p:cNvSpPr/>
                <p:nvPr/>
              </p:nvSpPr>
              <p:spPr>
                <a:xfrm>
                  <a:off x="787006" y="2112178"/>
                  <a:ext cx="2284172" cy="3474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988" fill="norm" stroke="1" extrusionOk="0">
                      <a:moveTo>
                        <a:pt x="0" y="0"/>
                      </a:moveTo>
                      <a:lnTo>
                        <a:pt x="0" y="19153"/>
                      </a:lnTo>
                      <a:lnTo>
                        <a:pt x="40" y="19153"/>
                      </a:lnTo>
                      <a:cubicBezTo>
                        <a:pt x="40" y="21600"/>
                        <a:pt x="21561" y="21600"/>
                        <a:pt x="21561" y="19153"/>
                      </a:cubicBezTo>
                      <a:lnTo>
                        <a:pt x="21600" y="19153"/>
                      </a:lnTo>
                      <a:lnTo>
                        <a:pt x="21600" y="0"/>
                      </a:lnTo>
                    </a:path>
                  </a:pathLst>
                </a:custGeom>
                <a:noFill/>
                <a:ln w="25400" cap="rnd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4" name="Google Shape;515;p32"/>
                <p:cNvSpPr/>
                <p:nvPr/>
              </p:nvSpPr>
              <p:spPr>
                <a:xfrm>
                  <a:off x="906939" y="2163126"/>
                  <a:ext cx="2044306" cy="2112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0" y="0"/>
                      </a:moveTo>
                      <a:cubicBezTo>
                        <a:pt x="7" y="1138"/>
                        <a:pt x="45" y="2282"/>
                        <a:pt x="118" y="3204"/>
                      </a:cubicBezTo>
                      <a:cubicBezTo>
                        <a:pt x="199" y="4060"/>
                        <a:pt x="287" y="4845"/>
                        <a:pt x="383" y="5557"/>
                      </a:cubicBezTo>
                      <a:cubicBezTo>
                        <a:pt x="575" y="6911"/>
                        <a:pt x="781" y="7982"/>
                        <a:pt x="1002" y="8911"/>
                      </a:cubicBezTo>
                      <a:cubicBezTo>
                        <a:pt x="1444" y="10695"/>
                        <a:pt x="1893" y="12120"/>
                        <a:pt x="2350" y="13258"/>
                      </a:cubicBezTo>
                      <a:cubicBezTo>
                        <a:pt x="3271" y="15468"/>
                        <a:pt x="4207" y="17109"/>
                        <a:pt x="5142" y="18253"/>
                      </a:cubicBezTo>
                      <a:cubicBezTo>
                        <a:pt x="7021" y="20534"/>
                        <a:pt x="8907" y="21600"/>
                        <a:pt x="10800" y="21600"/>
                      </a:cubicBezTo>
                      <a:cubicBezTo>
                        <a:pt x="12694" y="21600"/>
                        <a:pt x="14580" y="20534"/>
                        <a:pt x="16458" y="18253"/>
                      </a:cubicBezTo>
                      <a:cubicBezTo>
                        <a:pt x="17401" y="17109"/>
                        <a:pt x="18329" y="15468"/>
                        <a:pt x="19250" y="13258"/>
                      </a:cubicBezTo>
                      <a:cubicBezTo>
                        <a:pt x="19707" y="12120"/>
                        <a:pt x="20156" y="10695"/>
                        <a:pt x="20598" y="8911"/>
                      </a:cubicBezTo>
                      <a:cubicBezTo>
                        <a:pt x="20819" y="7982"/>
                        <a:pt x="21026" y="6911"/>
                        <a:pt x="21224" y="5557"/>
                      </a:cubicBezTo>
                      <a:cubicBezTo>
                        <a:pt x="21320" y="4916"/>
                        <a:pt x="21401" y="4060"/>
                        <a:pt x="21482" y="3204"/>
                      </a:cubicBezTo>
                      <a:cubicBezTo>
                        <a:pt x="21556" y="2282"/>
                        <a:pt x="21593" y="1138"/>
                        <a:pt x="21600" y="0"/>
                      </a:cubicBezTo>
                      <a:cubicBezTo>
                        <a:pt x="21593" y="1138"/>
                        <a:pt x="21541" y="2210"/>
                        <a:pt x="21468" y="3066"/>
                      </a:cubicBezTo>
                      <a:cubicBezTo>
                        <a:pt x="21387" y="3916"/>
                        <a:pt x="21298" y="4629"/>
                        <a:pt x="21195" y="5204"/>
                      </a:cubicBezTo>
                      <a:cubicBezTo>
                        <a:pt x="21004" y="6414"/>
                        <a:pt x="20790" y="7414"/>
                        <a:pt x="20569" y="8198"/>
                      </a:cubicBezTo>
                      <a:cubicBezTo>
                        <a:pt x="20127" y="9767"/>
                        <a:pt x="19678" y="10977"/>
                        <a:pt x="19220" y="11905"/>
                      </a:cubicBezTo>
                      <a:cubicBezTo>
                        <a:pt x="18300" y="13827"/>
                        <a:pt x="17371" y="15186"/>
                        <a:pt x="16436" y="16109"/>
                      </a:cubicBezTo>
                      <a:cubicBezTo>
                        <a:pt x="14632" y="17827"/>
                        <a:pt x="12821" y="18756"/>
                        <a:pt x="11003" y="18756"/>
                      </a:cubicBezTo>
                      <a:cubicBezTo>
                        <a:pt x="10935" y="18756"/>
                        <a:pt x="10868" y="18750"/>
                        <a:pt x="10800" y="18750"/>
                      </a:cubicBezTo>
                      <a:cubicBezTo>
                        <a:pt x="10733" y="18750"/>
                        <a:pt x="10665" y="18756"/>
                        <a:pt x="10598" y="18756"/>
                      </a:cubicBezTo>
                      <a:cubicBezTo>
                        <a:pt x="8787" y="18756"/>
                        <a:pt x="6976" y="17827"/>
                        <a:pt x="5172" y="16109"/>
                      </a:cubicBezTo>
                      <a:cubicBezTo>
                        <a:pt x="4236" y="15186"/>
                        <a:pt x="3308" y="13827"/>
                        <a:pt x="2387" y="11905"/>
                      </a:cubicBezTo>
                      <a:cubicBezTo>
                        <a:pt x="1931" y="10977"/>
                        <a:pt x="1473" y="9767"/>
                        <a:pt x="1031" y="8198"/>
                      </a:cubicBezTo>
                      <a:cubicBezTo>
                        <a:pt x="818" y="7414"/>
                        <a:pt x="604" y="6414"/>
                        <a:pt x="405" y="5204"/>
                      </a:cubicBezTo>
                      <a:cubicBezTo>
                        <a:pt x="309" y="4563"/>
                        <a:pt x="221" y="3851"/>
                        <a:pt x="140" y="3066"/>
                      </a:cubicBezTo>
                      <a:cubicBezTo>
                        <a:pt x="59" y="2210"/>
                        <a:pt x="15" y="1138"/>
                        <a:pt x="0" y="0"/>
                      </a:cubicBezTo>
                      <a:close/>
                    </a:path>
                  </a:pathLst>
                </a:custGeom>
                <a:solidFill>
                  <a:srgbClr val="143E63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  <p:sp>
              <p:nvSpPr>
                <p:cNvPr id="725" name="Google Shape;516;p32"/>
                <p:cNvSpPr/>
                <p:nvPr/>
              </p:nvSpPr>
              <p:spPr>
                <a:xfrm>
                  <a:off x="787709" y="2116980"/>
                  <a:ext cx="2283470" cy="34693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4" y="0"/>
                      </a:moveTo>
                      <a:cubicBezTo>
                        <a:pt x="43" y="0"/>
                        <a:pt x="0" y="27"/>
                        <a:pt x="0" y="61"/>
                      </a:cubicBezTo>
                      <a:lnTo>
                        <a:pt x="0" y="19708"/>
                      </a:lnTo>
                      <a:lnTo>
                        <a:pt x="40" y="19708"/>
                      </a:lnTo>
                      <a:cubicBezTo>
                        <a:pt x="40" y="20970"/>
                        <a:pt x="5420" y="21600"/>
                        <a:pt x="10800" y="21600"/>
                      </a:cubicBezTo>
                      <a:cubicBezTo>
                        <a:pt x="16180" y="21600"/>
                        <a:pt x="21561" y="20970"/>
                        <a:pt x="21561" y="19708"/>
                      </a:cubicBezTo>
                      <a:lnTo>
                        <a:pt x="21600" y="19708"/>
                      </a:lnTo>
                      <a:lnTo>
                        <a:pt x="21600" y="66"/>
                      </a:lnTo>
                      <a:cubicBezTo>
                        <a:pt x="21600" y="27"/>
                        <a:pt x="21553" y="0"/>
                        <a:pt x="21504" y="0"/>
                      </a:cubicBezTo>
                      <a:cubicBezTo>
                        <a:pt x="21491" y="0"/>
                        <a:pt x="21480" y="1"/>
                        <a:pt x="21468" y="5"/>
                      </a:cubicBezTo>
                      <a:lnTo>
                        <a:pt x="21218" y="74"/>
                      </a:lnTo>
                      <a:cubicBezTo>
                        <a:pt x="20874" y="179"/>
                        <a:pt x="20565" y="326"/>
                        <a:pt x="20314" y="509"/>
                      </a:cubicBezTo>
                      <a:cubicBezTo>
                        <a:pt x="19496" y="1081"/>
                        <a:pt x="15545" y="1516"/>
                        <a:pt x="10797" y="1516"/>
                      </a:cubicBezTo>
                      <a:cubicBezTo>
                        <a:pt x="5811" y="1516"/>
                        <a:pt x="1702" y="1038"/>
                        <a:pt x="1187" y="422"/>
                      </a:cubicBezTo>
                      <a:cubicBezTo>
                        <a:pt x="1108" y="322"/>
                        <a:pt x="983" y="248"/>
                        <a:pt x="831" y="205"/>
                      </a:cubicBezTo>
                      <a:lnTo>
                        <a:pt x="132" y="5"/>
                      </a:lnTo>
                      <a:cubicBezTo>
                        <a:pt x="119" y="1"/>
                        <a:pt x="106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34679A"/>
                </a:solidFill>
                <a:ln w="25400" cap="flat">
                  <a:solidFill>
                    <a:srgbClr val="143E63"/>
                  </a:solidFill>
                  <a:prstDash val="solid"/>
                  <a:round/>
                </a:ln>
                <a:effectLst>
                  <a:outerShdw sx="100000" sy="100000" kx="0" ky="0" algn="b" rotWithShape="0" blurRad="165100" dist="279400" dir="3000000">
                    <a:srgbClr val="34679A">
                      <a:alpha val="50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defRPr>
                      <a:solidFill>
                        <a:srgbClr val="000000"/>
                      </a:solidFill>
                    </a:defRPr>
                  </a:pPr>
                </a:p>
              </p:txBody>
            </p:sp>
          </p:grpSp>
        </p:grpSp>
      </p:grpSp>
      <p:pic>
        <p:nvPicPr>
          <p:cNvPr id="729" name="IMG_2827.png" descr="IMG_2827.png"/>
          <p:cNvPicPr>
            <a:picLocks noChangeAspect="1"/>
          </p:cNvPicPr>
          <p:nvPr/>
        </p:nvPicPr>
        <p:blipFill>
          <a:blip r:embed="rId2">
            <a:extLst/>
          </a:blip>
          <a:srcRect l="77557" t="52908" r="2154" b="36755"/>
          <a:stretch>
            <a:fillRect/>
          </a:stretch>
        </p:blipFill>
        <p:spPr>
          <a:xfrm>
            <a:off x="2943145" y="506098"/>
            <a:ext cx="4493409" cy="1290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6607434" y="6033047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1" name="IMG_3212.jpeg" descr="IMG_3212.jpeg">
            <a:hlinkClick r:id="rId5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7" t="14478" r="12758" b="14542"/>
          <a:stretch>
            <a:fillRect/>
          </a:stretch>
        </p:blipFill>
        <p:spPr>
          <a:xfrm>
            <a:off x="5462426" y="3242798"/>
            <a:ext cx="829131" cy="8249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2" h="21519" fill="norm" stroke="1" extrusionOk="0">
                <a:moveTo>
                  <a:pt x="9919" y="1"/>
                </a:moveTo>
                <a:cubicBezTo>
                  <a:pt x="7305" y="-34"/>
                  <a:pt x="4770" y="1056"/>
                  <a:pt x="2847" y="3179"/>
                </a:cubicBezTo>
                <a:cubicBezTo>
                  <a:pt x="-1848" y="8363"/>
                  <a:pt x="-550" y="17293"/>
                  <a:pt x="5372" y="20530"/>
                </a:cubicBezTo>
                <a:cubicBezTo>
                  <a:pt x="6683" y="21246"/>
                  <a:pt x="8372" y="21566"/>
                  <a:pt x="10061" y="21513"/>
                </a:cubicBezTo>
                <a:cubicBezTo>
                  <a:pt x="11750" y="21460"/>
                  <a:pt x="13443" y="21029"/>
                  <a:pt x="14769" y="20229"/>
                </a:cubicBezTo>
                <a:cubicBezTo>
                  <a:pt x="18078" y="18235"/>
                  <a:pt x="19727" y="14556"/>
                  <a:pt x="19752" y="10871"/>
                </a:cubicBezTo>
                <a:lnTo>
                  <a:pt x="19752" y="10519"/>
                </a:lnTo>
                <a:cubicBezTo>
                  <a:pt x="19672" y="6821"/>
                  <a:pt x="17957" y="3172"/>
                  <a:pt x="14599" y="1295"/>
                </a:cubicBezTo>
                <a:cubicBezTo>
                  <a:pt x="13086" y="449"/>
                  <a:pt x="11488" y="22"/>
                  <a:pt x="9919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732" name="IMG_9598.png" descr="IMG_9598.png"/>
          <p:cNvPicPr>
            <a:picLocks noChangeAspect="1"/>
          </p:cNvPicPr>
          <p:nvPr/>
        </p:nvPicPr>
        <p:blipFill>
          <a:blip r:embed="rId6">
            <a:extLst/>
          </a:blip>
          <a:srcRect l="5897" t="27300" r="7335" b="0"/>
          <a:stretch>
            <a:fillRect/>
          </a:stretch>
        </p:blipFill>
        <p:spPr>
          <a:xfrm>
            <a:off x="3806352" y="2830909"/>
            <a:ext cx="19033714" cy="40269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29" grpId="1"/>
      <p:bldP build="whole" bldLvl="1" animBg="1" rev="0" advAuto="0" spid="731" grpId="3"/>
      <p:bldP build="whole" bldLvl="1" animBg="1" rev="0" advAuto="0" spid="73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35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36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G_9598.png" descr="IMG_9598.png"/>
          <p:cNvPicPr>
            <a:picLocks noChangeAspect="1"/>
          </p:cNvPicPr>
          <p:nvPr/>
        </p:nvPicPr>
        <p:blipFill>
          <a:blip r:embed="rId4">
            <a:extLst/>
          </a:blip>
          <a:srcRect l="15597" t="27300" r="7335" b="50000"/>
          <a:stretch>
            <a:fillRect/>
          </a:stretch>
        </p:blipFill>
        <p:spPr>
          <a:xfrm>
            <a:off x="3000894" y="1395262"/>
            <a:ext cx="16905859" cy="1257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8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67693" t="0" r="0" b="80341"/>
          <a:stretch>
            <a:fillRect/>
          </a:stretch>
        </p:blipFill>
        <p:spPr>
          <a:xfrm>
            <a:off x="15122160" y="2665400"/>
            <a:ext cx="5348867" cy="2124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9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39510" t="1557" r="35153" b="79312"/>
          <a:stretch>
            <a:fillRect/>
          </a:stretch>
        </p:blipFill>
        <p:spPr>
          <a:xfrm>
            <a:off x="8221663" y="2652562"/>
            <a:ext cx="4194777" cy="20677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0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11864" t="1842" r="64197" b="80083"/>
          <a:stretch>
            <a:fillRect/>
          </a:stretch>
        </p:blipFill>
        <p:spPr>
          <a:xfrm>
            <a:off x="15572087" y="5283027"/>
            <a:ext cx="3963203" cy="195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1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73293" t="20083" r="2769" b="61842"/>
          <a:stretch>
            <a:fillRect/>
          </a:stretch>
        </p:blipFill>
        <p:spPr>
          <a:xfrm>
            <a:off x="8337550" y="5283027"/>
            <a:ext cx="3963203" cy="1953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50000" t="21862" r="28568" b="60070"/>
          <a:stretch>
            <a:fillRect/>
          </a:stretch>
        </p:blipFill>
        <p:spPr>
          <a:xfrm>
            <a:off x="16022272" y="7729205"/>
            <a:ext cx="3548297" cy="1952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24077" t="23419" r="52675" b="62962"/>
          <a:stretch>
            <a:fillRect/>
          </a:stretch>
        </p:blipFill>
        <p:spPr>
          <a:xfrm>
            <a:off x="8257456" y="8209820"/>
            <a:ext cx="3848842" cy="147187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IMG_9604.png" descr="IMG_9604.png"/>
          <p:cNvPicPr>
            <a:picLocks noChangeAspect="1"/>
          </p:cNvPicPr>
          <p:nvPr/>
        </p:nvPicPr>
        <p:blipFill>
          <a:blip r:embed="rId5">
            <a:extLst/>
          </a:blip>
          <a:srcRect l="70476" t="43191" r="2283" b="43191"/>
          <a:stretch>
            <a:fillRect/>
          </a:stretch>
        </p:blipFill>
        <p:spPr>
          <a:xfrm>
            <a:off x="11512185" y="10346605"/>
            <a:ext cx="4510039" cy="1471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531;p34"/>
          <p:cNvSpPr txBox="1"/>
          <p:nvPr>
            <p:ph type="title" idx="4294967295"/>
          </p:nvPr>
        </p:nvSpPr>
        <p:spPr>
          <a:xfrm>
            <a:off x="20421229" y="705862"/>
            <a:ext cx="3201328" cy="2363449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747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748" name="IMG_2827.png" descr="IMG_2827.png"/>
          <p:cNvPicPr>
            <a:picLocks noChangeAspect="1"/>
          </p:cNvPicPr>
          <p:nvPr/>
        </p:nvPicPr>
        <p:blipFill>
          <a:blip r:embed="rId3">
            <a:extLst/>
          </a:blip>
          <a:srcRect l="77557" t="52908" r="2154" b="36755"/>
          <a:stretch>
            <a:fillRect/>
          </a:stretch>
        </p:blipFill>
        <p:spPr>
          <a:xfrm>
            <a:off x="20232054" y="1395262"/>
            <a:ext cx="3428459" cy="984472"/>
          </a:xfrm>
          <a:prstGeom prst="rect">
            <a:avLst/>
          </a:prstGeom>
          <a:ln w="12700">
            <a:miter lim="400000"/>
          </a:ln>
        </p:spPr>
      </p:pic>
      <p:sp>
        <p:nvSpPr>
          <p:cNvPr id="749" name="- اكتب العدد الذي يسبق إشارة النسبة المئوية في البسط…"/>
          <p:cNvSpPr txBox="1"/>
          <p:nvPr/>
        </p:nvSpPr>
        <p:spPr>
          <a:xfrm>
            <a:off x="6953198" y="5308546"/>
            <a:ext cx="11996401" cy="38558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/>
          <a:p>
            <a:pPr algn="r" rtl="0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اكتب العدد الذي يسبق إشارة النسبة المئوية في البسط</a:t>
            </a:r>
          </a:p>
          <a:p>
            <a:pPr algn="r" rtl="0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واكتب العدد ١٠٠ في المقام؛</a:t>
            </a:r>
          </a:p>
          <a:p>
            <a:pPr algn="r" rtl="0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48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r" rtl="0">
              <a:defRPr b="1" sz="4800">
                <a:solidFill>
                  <a:srgbClr val="99244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- اكتب بسط الكسر وأتبعه بإشارة النسبة المئوية.</a:t>
            </a:r>
          </a:p>
        </p:txBody>
      </p:sp>
      <p:pic>
        <p:nvPicPr>
          <p:cNvPr id="750" name="IMG_9598.png" descr="IMG_9598.png"/>
          <p:cNvPicPr>
            <a:picLocks noChangeAspect="1"/>
          </p:cNvPicPr>
          <p:nvPr/>
        </p:nvPicPr>
        <p:blipFill>
          <a:blip r:embed="rId4">
            <a:extLst/>
          </a:blip>
          <a:srcRect l="5897" t="54212" r="7335" b="0"/>
          <a:stretch>
            <a:fillRect/>
          </a:stretch>
        </p:blipFill>
        <p:spPr>
          <a:xfrm>
            <a:off x="3001726" y="1395262"/>
            <a:ext cx="17230447" cy="2296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4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تجميع"/>
          <p:cNvGrpSpPr/>
          <p:nvPr/>
        </p:nvGrpSpPr>
        <p:grpSpPr>
          <a:xfrm>
            <a:off x="2805434" y="-1616110"/>
            <a:ext cx="20019144" cy="16554197"/>
            <a:chOff x="0" y="0"/>
            <a:chExt cx="20019142" cy="16554195"/>
          </a:xfrm>
        </p:grpSpPr>
        <p:grpSp>
          <p:nvGrpSpPr>
            <p:cNvPr id="760" name="Google Shape;1053;p46"/>
            <p:cNvGrpSpPr/>
            <p:nvPr/>
          </p:nvGrpSpPr>
          <p:grpSpPr>
            <a:xfrm>
              <a:off x="0" y="9902852"/>
              <a:ext cx="5706008" cy="6651344"/>
              <a:chOff x="0" y="0"/>
              <a:chExt cx="5706007" cy="6651342"/>
            </a:xfrm>
          </p:grpSpPr>
          <p:sp>
            <p:nvSpPr>
              <p:cNvPr id="752" name="Google Shape;1054;p46"/>
              <p:cNvSpPr/>
              <p:nvPr/>
            </p:nvSpPr>
            <p:spPr>
              <a:xfrm rot="20610811">
                <a:off x="1249114" y="412478"/>
                <a:ext cx="3728686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30" y="0"/>
                    </a:moveTo>
                    <a:cubicBezTo>
                      <a:pt x="20027" y="0"/>
                      <a:pt x="20024" y="0"/>
                      <a:pt x="20021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20021" y="21600"/>
                    </a:lnTo>
                    <a:cubicBezTo>
                      <a:pt x="20889" y="21600"/>
                      <a:pt x="21600" y="21136"/>
                      <a:pt x="21600" y="20566"/>
                    </a:cubicBezTo>
                    <a:lnTo>
                      <a:pt x="21600" y="1034"/>
                    </a:lnTo>
                    <a:cubicBezTo>
                      <a:pt x="21600" y="466"/>
                      <a:pt x="20899" y="0"/>
                      <a:pt x="20030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3" name="Google Shape;1055;p46"/>
              <p:cNvSpPr/>
              <p:nvPr/>
            </p:nvSpPr>
            <p:spPr>
              <a:xfrm rot="20610811">
                <a:off x="793690" y="1018641"/>
                <a:ext cx="543241" cy="56722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10749" y="0"/>
                    </a:moveTo>
                    <a:cubicBezTo>
                      <a:pt x="4800" y="0"/>
                      <a:pt x="-35" y="464"/>
                      <a:pt x="0" y="1034"/>
                    </a:cubicBezTo>
                    <a:lnTo>
                      <a:pt x="0" y="20566"/>
                    </a:lnTo>
                    <a:cubicBezTo>
                      <a:pt x="-35" y="21136"/>
                      <a:pt x="4800" y="21600"/>
                      <a:pt x="10784" y="21600"/>
                    </a:cubicBezTo>
                    <a:lnTo>
                      <a:pt x="21565" y="21600"/>
                    </a:lnTo>
                    <a:lnTo>
                      <a:pt x="21565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4" name="Google Shape;1056;p46"/>
              <p:cNvSpPr/>
              <p:nvPr/>
            </p:nvSpPr>
            <p:spPr>
              <a:xfrm rot="20610811">
                <a:off x="1539195" y="1341292"/>
                <a:ext cx="2340604" cy="1090963"/>
              </a:xfrm>
              <a:prstGeom prst="rect">
                <a:avLst/>
              </a:prstGeom>
              <a:solidFill>
                <a:srgbClr val="F8F3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5" name="Google Shape;1057;p46"/>
              <p:cNvSpPr/>
              <p:nvPr/>
            </p:nvSpPr>
            <p:spPr>
              <a:xfrm rot="20610811">
                <a:off x="1670107" y="1542028"/>
                <a:ext cx="1894593" cy="64032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6" name="Google Shape;1058;p46"/>
              <p:cNvSpPr/>
              <p:nvPr/>
            </p:nvSpPr>
            <p:spPr>
              <a:xfrm rot="20610811">
                <a:off x="1716360" y="169834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7" name="Google Shape;1059;p46"/>
              <p:cNvSpPr/>
              <p:nvPr/>
            </p:nvSpPr>
            <p:spPr>
              <a:xfrm rot="20610811">
                <a:off x="1762624" y="1854669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8" name="Google Shape;1060;p46"/>
              <p:cNvSpPr/>
              <p:nvPr/>
            </p:nvSpPr>
            <p:spPr>
              <a:xfrm rot="20610811">
                <a:off x="1808867" y="201091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59" name="Google Shape;1061;p46"/>
              <p:cNvSpPr/>
              <p:nvPr/>
            </p:nvSpPr>
            <p:spPr>
              <a:xfrm rot="20610811">
                <a:off x="1855131" y="2167238"/>
                <a:ext cx="1894593" cy="63959"/>
              </a:xfrm>
              <a:prstGeom prst="rect">
                <a:avLst/>
              </a:pr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92" name="Google Shape;1062;p46"/>
            <p:cNvGrpSpPr/>
            <p:nvPr/>
          </p:nvGrpSpPr>
          <p:grpSpPr>
            <a:xfrm>
              <a:off x="12960035" y="0"/>
              <a:ext cx="7059108" cy="7013851"/>
              <a:chOff x="0" y="0"/>
              <a:chExt cx="7059106" cy="7013850"/>
            </a:xfrm>
          </p:grpSpPr>
          <p:sp>
            <p:nvSpPr>
              <p:cNvPr id="761" name="Google Shape;1063;p46"/>
              <p:cNvSpPr/>
              <p:nvPr/>
            </p:nvSpPr>
            <p:spPr>
              <a:xfrm rot="11309870">
                <a:off x="421236" y="425378"/>
                <a:ext cx="6215098" cy="6162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17059" y="9108"/>
                    </a:moveTo>
                    <a:cubicBezTo>
                      <a:pt x="17106" y="9108"/>
                      <a:pt x="17149" y="9145"/>
                      <a:pt x="17149" y="9202"/>
                    </a:cubicBezTo>
                    <a:lnTo>
                      <a:pt x="17083" y="17181"/>
                    </a:lnTo>
                    <a:lnTo>
                      <a:pt x="9198" y="17108"/>
                    </a:lnTo>
                    <a:cubicBezTo>
                      <a:pt x="9195" y="17108"/>
                      <a:pt x="9193" y="17108"/>
                      <a:pt x="9191" y="17108"/>
                    </a:cubicBezTo>
                    <a:cubicBezTo>
                      <a:pt x="9112" y="17108"/>
                      <a:pt x="9077" y="17005"/>
                      <a:pt x="9136" y="16950"/>
                    </a:cubicBezTo>
                    <a:lnTo>
                      <a:pt x="16994" y="9135"/>
                    </a:lnTo>
                    <a:cubicBezTo>
                      <a:pt x="17013" y="9117"/>
                      <a:pt x="17037" y="9108"/>
                      <a:pt x="17059" y="9108"/>
                    </a:cubicBezTo>
                    <a:close/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74" y="20993"/>
                    </a:lnTo>
                    <a:cubicBezTo>
                      <a:pt x="-82" y="21145"/>
                      <a:pt x="24" y="21409"/>
                      <a:pt x="240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54000" dir="5400000">
                  <a:srgbClr val="143E63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2" name="Google Shape;1064;p46"/>
              <p:cNvSpPr/>
              <p:nvPr/>
            </p:nvSpPr>
            <p:spPr>
              <a:xfrm rot="11309870">
                <a:off x="421227" y="425494"/>
                <a:ext cx="6216656" cy="6162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600" fill="norm" stroke="1" extrusionOk="0">
                    <a:moveTo>
                      <a:pt x="21275" y="0"/>
                    </a:moveTo>
                    <a:cubicBezTo>
                      <a:pt x="21215" y="0"/>
                      <a:pt x="21153" y="22"/>
                      <a:pt x="21103" y="71"/>
                    </a:cubicBezTo>
                    <a:lnTo>
                      <a:pt x="20032" y="1133"/>
                    </a:lnTo>
                    <a:lnTo>
                      <a:pt x="19866" y="20110"/>
                    </a:lnTo>
                    <a:lnTo>
                      <a:pt x="1128" y="19941"/>
                    </a:lnTo>
                    <a:lnTo>
                      <a:pt x="74" y="20993"/>
                    </a:lnTo>
                    <a:cubicBezTo>
                      <a:pt x="-82" y="21145"/>
                      <a:pt x="24" y="21409"/>
                      <a:pt x="246" y="21414"/>
                    </a:cubicBezTo>
                    <a:lnTo>
                      <a:pt x="21331" y="21600"/>
                    </a:lnTo>
                    <a:lnTo>
                      <a:pt x="21514" y="245"/>
                    </a:lnTo>
                    <a:cubicBezTo>
                      <a:pt x="21518" y="97"/>
                      <a:pt x="21400" y="0"/>
                      <a:pt x="2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0800" cap="flat">
                <a:solidFill>
                  <a:srgbClr val="2C1738"/>
                </a:solidFill>
                <a:prstDash val="solid"/>
                <a:miter lim="11906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3" name="Google Shape;1065;p46"/>
              <p:cNvSpPr/>
              <p:nvPr/>
            </p:nvSpPr>
            <p:spPr>
              <a:xfrm rot="11309870">
                <a:off x="1137918" y="43889"/>
                <a:ext cx="89732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95" y="0"/>
                    </a:moveTo>
                    <a:cubicBezTo>
                      <a:pt x="5676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54" y="21600"/>
                    </a:lnTo>
                    <a:lnTo>
                      <a:pt x="21600" y="3591"/>
                    </a:lnTo>
                    <a:cubicBezTo>
                      <a:pt x="21600" y="1197"/>
                      <a:pt x="16314" y="0"/>
                      <a:pt x="1099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4" name="Google Shape;1066;p46"/>
              <p:cNvSpPr/>
              <p:nvPr/>
            </p:nvSpPr>
            <p:spPr>
              <a:xfrm rot="11309870">
                <a:off x="1507073" y="102324"/>
                <a:ext cx="89867" cy="267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0" y="0"/>
                    </a:moveTo>
                    <a:cubicBezTo>
                      <a:pt x="5700" y="0"/>
                      <a:pt x="389" y="1197"/>
                      <a:pt x="389" y="3591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591"/>
                    </a:lnTo>
                    <a:cubicBezTo>
                      <a:pt x="21600" y="1197"/>
                      <a:pt x="16321" y="0"/>
                      <a:pt x="110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5" name="Google Shape;1067;p46"/>
              <p:cNvSpPr/>
              <p:nvPr/>
            </p:nvSpPr>
            <p:spPr>
              <a:xfrm rot="11309870">
                <a:off x="1877497" y="160705"/>
                <a:ext cx="88426" cy="2700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0"/>
                      <a:pt x="382" y="3762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62"/>
                    </a:lnTo>
                    <a:cubicBezTo>
                      <a:pt x="21409" y="1250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6" name="Google Shape;1068;p46"/>
              <p:cNvSpPr/>
              <p:nvPr/>
            </p:nvSpPr>
            <p:spPr>
              <a:xfrm rot="11309870">
                <a:off x="2247103" y="219170"/>
                <a:ext cx="88249" cy="266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014" y="0"/>
                    </a:moveTo>
                    <a:cubicBezTo>
                      <a:pt x="5705" y="0"/>
                      <a:pt x="396" y="1169"/>
                      <a:pt x="396" y="3518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18"/>
                    </a:lnTo>
                    <a:cubicBezTo>
                      <a:pt x="21600" y="1169"/>
                      <a:pt x="16291" y="0"/>
                      <a:pt x="11014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7" name="Google Shape;1069;p46"/>
              <p:cNvSpPr/>
              <p:nvPr/>
            </p:nvSpPr>
            <p:spPr>
              <a:xfrm rot="11309870">
                <a:off x="2614540" y="277468"/>
                <a:ext cx="89868" cy="2678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78" y="0"/>
                    </a:moveTo>
                    <a:cubicBezTo>
                      <a:pt x="5700" y="0"/>
                      <a:pt x="389" y="1163"/>
                      <a:pt x="389" y="3488"/>
                    </a:cubicBezTo>
                    <a:lnTo>
                      <a:pt x="0" y="21600"/>
                    </a:lnTo>
                    <a:lnTo>
                      <a:pt x="20823" y="21600"/>
                    </a:lnTo>
                    <a:lnTo>
                      <a:pt x="21600" y="3488"/>
                    </a:lnTo>
                    <a:cubicBezTo>
                      <a:pt x="21600" y="1163"/>
                      <a:pt x="16289" y="0"/>
                      <a:pt x="1097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8" name="Google Shape;1070;p46"/>
              <p:cNvSpPr/>
              <p:nvPr/>
            </p:nvSpPr>
            <p:spPr>
              <a:xfrm rot="11309870">
                <a:off x="2985366" y="337634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870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69" name="Google Shape;1071;p46"/>
              <p:cNvSpPr/>
              <p:nvPr/>
            </p:nvSpPr>
            <p:spPr>
              <a:xfrm rot="11309870">
                <a:off x="3352995" y="394333"/>
                <a:ext cx="89732" cy="267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189" y="0"/>
                    </a:moveTo>
                    <a:cubicBezTo>
                      <a:pt x="5384" y="0"/>
                      <a:pt x="778" y="1554"/>
                      <a:pt x="778" y="3488"/>
                    </a:cubicBezTo>
                    <a:lnTo>
                      <a:pt x="0" y="21600"/>
                    </a:lnTo>
                    <a:lnTo>
                      <a:pt x="21243" y="21600"/>
                    </a:lnTo>
                    <a:lnTo>
                      <a:pt x="21600" y="3618"/>
                    </a:lnTo>
                    <a:cubicBezTo>
                      <a:pt x="21600" y="1684"/>
                      <a:pt x="16995" y="0"/>
                      <a:pt x="1118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0" name="Google Shape;1072;p46"/>
              <p:cNvSpPr/>
              <p:nvPr/>
            </p:nvSpPr>
            <p:spPr>
              <a:xfrm rot="11309870">
                <a:off x="3723377" y="452845"/>
                <a:ext cx="88290" cy="27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600" fill="norm" stroke="1" extrusionOk="0">
                    <a:moveTo>
                      <a:pt x="10639" y="0"/>
                    </a:moveTo>
                    <a:cubicBezTo>
                      <a:pt x="5304" y="0"/>
                      <a:pt x="0" y="1215"/>
                      <a:pt x="354" y="3688"/>
                    </a:cubicBezTo>
                    <a:lnTo>
                      <a:pt x="0" y="21600"/>
                    </a:lnTo>
                    <a:lnTo>
                      <a:pt x="20636" y="21600"/>
                    </a:lnTo>
                    <a:lnTo>
                      <a:pt x="21021" y="3806"/>
                    </a:lnTo>
                    <a:cubicBezTo>
                      <a:pt x="21600" y="1279"/>
                      <a:pt x="16104" y="0"/>
                      <a:pt x="106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1" name="Google Shape;1073;p46"/>
              <p:cNvSpPr/>
              <p:nvPr/>
            </p:nvSpPr>
            <p:spPr>
              <a:xfrm rot="11309870">
                <a:off x="4092371" y="512753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2" name="Google Shape;1074;p46"/>
              <p:cNvSpPr/>
              <p:nvPr/>
            </p:nvSpPr>
            <p:spPr>
              <a:xfrm rot="11309870">
                <a:off x="4461761" y="569698"/>
                <a:ext cx="90047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74" h="21600" fill="norm" stroke="1" extrusionOk="0">
                    <a:moveTo>
                      <a:pt x="10910" y="0"/>
                    </a:moveTo>
                    <a:cubicBezTo>
                      <a:pt x="5550" y="0"/>
                      <a:pt x="189" y="1251"/>
                      <a:pt x="757" y="3753"/>
                    </a:cubicBezTo>
                    <a:lnTo>
                      <a:pt x="0" y="21600"/>
                    </a:lnTo>
                    <a:lnTo>
                      <a:pt x="20654" y="21600"/>
                    </a:lnTo>
                    <a:lnTo>
                      <a:pt x="21032" y="3753"/>
                    </a:lnTo>
                    <a:cubicBezTo>
                      <a:pt x="21600" y="1251"/>
                      <a:pt x="16239" y="0"/>
                      <a:pt x="1091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3" name="Google Shape;1075;p46"/>
              <p:cNvSpPr/>
              <p:nvPr/>
            </p:nvSpPr>
            <p:spPr>
              <a:xfrm rot="11309870">
                <a:off x="4830696" y="629608"/>
                <a:ext cx="88426" cy="269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593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59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4" name="Google Shape;1076;p46"/>
              <p:cNvSpPr/>
              <p:nvPr/>
            </p:nvSpPr>
            <p:spPr>
              <a:xfrm rot="11309870">
                <a:off x="5200473" y="688080"/>
                <a:ext cx="88252" cy="2638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903" y="0"/>
                      <a:pt x="791" y="1114"/>
                      <a:pt x="396" y="3343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343"/>
                    </a:lnTo>
                    <a:cubicBezTo>
                      <a:pt x="21204" y="1114"/>
                      <a:pt x="16093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5" name="Google Shape;1077;p46"/>
              <p:cNvSpPr/>
              <p:nvPr/>
            </p:nvSpPr>
            <p:spPr>
              <a:xfrm rot="11309870">
                <a:off x="5569455" y="746493"/>
                <a:ext cx="88252" cy="2662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81" y="0"/>
                    </a:moveTo>
                    <a:cubicBezTo>
                      <a:pt x="5111" y="0"/>
                      <a:pt x="396" y="1563"/>
                      <a:pt x="396" y="3520"/>
                    </a:cubicBezTo>
                    <a:lnTo>
                      <a:pt x="0" y="21600"/>
                    </a:lnTo>
                    <a:lnTo>
                      <a:pt x="21204" y="21600"/>
                    </a:lnTo>
                    <a:lnTo>
                      <a:pt x="21600" y="3520"/>
                    </a:lnTo>
                    <a:cubicBezTo>
                      <a:pt x="21600" y="1563"/>
                      <a:pt x="16884" y="0"/>
                      <a:pt x="1098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6" name="Google Shape;1078;p46"/>
              <p:cNvSpPr/>
              <p:nvPr/>
            </p:nvSpPr>
            <p:spPr>
              <a:xfrm rot="11309870">
                <a:off x="5938313" y="804763"/>
                <a:ext cx="88295" cy="2700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600" fill="norm" stroke="1" extrusionOk="0">
                    <a:moveTo>
                      <a:pt x="10609" y="0"/>
                    </a:moveTo>
                    <a:cubicBezTo>
                      <a:pt x="5193" y="0"/>
                      <a:pt x="-191" y="1261"/>
                      <a:pt x="382" y="3762"/>
                    </a:cubicBezTo>
                    <a:lnTo>
                      <a:pt x="0" y="21600"/>
                    </a:lnTo>
                    <a:lnTo>
                      <a:pt x="20485" y="21600"/>
                    </a:lnTo>
                    <a:lnTo>
                      <a:pt x="20836" y="3762"/>
                    </a:lnTo>
                    <a:cubicBezTo>
                      <a:pt x="21409" y="1261"/>
                      <a:pt x="16025" y="0"/>
                      <a:pt x="1060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7" name="Google Shape;1079;p46"/>
              <p:cNvSpPr/>
              <p:nvPr/>
            </p:nvSpPr>
            <p:spPr>
              <a:xfrm rot="11309870">
                <a:off x="6307483" y="863200"/>
                <a:ext cx="88430" cy="269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8" h="21600" fill="norm" stroke="1" extrusionOk="0">
                    <a:moveTo>
                      <a:pt x="10625" y="0"/>
                    </a:moveTo>
                    <a:cubicBezTo>
                      <a:pt x="5217" y="0"/>
                      <a:pt x="-191" y="1251"/>
                      <a:pt x="382" y="3753"/>
                    </a:cubicBezTo>
                    <a:lnTo>
                      <a:pt x="0" y="21600"/>
                    </a:lnTo>
                    <a:lnTo>
                      <a:pt x="20455" y="21600"/>
                    </a:lnTo>
                    <a:lnTo>
                      <a:pt x="20836" y="3753"/>
                    </a:lnTo>
                    <a:cubicBezTo>
                      <a:pt x="21409" y="1251"/>
                      <a:pt x="16001" y="0"/>
                      <a:pt x="1062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8" name="Google Shape;1080;p46"/>
              <p:cNvSpPr/>
              <p:nvPr/>
            </p:nvSpPr>
            <p:spPr>
              <a:xfrm rot="11309870">
                <a:off x="239123" y="4538119"/>
                <a:ext cx="289071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44"/>
                      <a:pt x="3119" y="21244"/>
                    </a:cubicBezTo>
                    <a:cubicBezTo>
                      <a:pt x="3186" y="21244"/>
                      <a:pt x="3263" y="21211"/>
                      <a:pt x="3339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339" y="0"/>
                    </a:lnTo>
                    <a:cubicBezTo>
                      <a:pt x="3263" y="0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79" name="Google Shape;1081;p46"/>
              <p:cNvSpPr/>
              <p:nvPr/>
            </p:nvSpPr>
            <p:spPr>
              <a:xfrm rot="11309870">
                <a:off x="299039" y="4168902"/>
                <a:ext cx="285602" cy="8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21" y="0"/>
                    </a:moveTo>
                    <a:cubicBezTo>
                      <a:pt x="-1040" y="0"/>
                      <a:pt x="-1040" y="21211"/>
                      <a:pt x="3121" y="21211"/>
                    </a:cubicBezTo>
                    <a:lnTo>
                      <a:pt x="20560" y="21600"/>
                    </a:lnTo>
                    <a:lnTo>
                      <a:pt x="20560" y="777"/>
                    </a:lnTo>
                    <a:lnTo>
                      <a:pt x="3121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0" name="Google Shape;1082;p46"/>
              <p:cNvSpPr/>
              <p:nvPr/>
            </p:nvSpPr>
            <p:spPr>
              <a:xfrm rot="11309870">
                <a:off x="357453" y="3799987"/>
                <a:ext cx="289203" cy="89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1" h="21600" fill="norm" stroke="1" extrusionOk="0">
                    <a:moveTo>
                      <a:pt x="3118" y="0"/>
                    </a:moveTo>
                    <a:cubicBezTo>
                      <a:pt x="-1039" y="0"/>
                      <a:pt x="-1039" y="21244"/>
                      <a:pt x="3118" y="21244"/>
                    </a:cubicBezTo>
                    <a:cubicBezTo>
                      <a:pt x="3195" y="21244"/>
                      <a:pt x="3262" y="21244"/>
                      <a:pt x="3338" y="21211"/>
                    </a:cubicBezTo>
                    <a:lnTo>
                      <a:pt x="20561" y="21600"/>
                    </a:lnTo>
                    <a:lnTo>
                      <a:pt x="20561" y="777"/>
                    </a:lnTo>
                    <a:lnTo>
                      <a:pt x="3338" y="0"/>
                    </a:lnTo>
                    <a:cubicBezTo>
                      <a:pt x="3262" y="0"/>
                      <a:pt x="3195" y="0"/>
                      <a:pt x="3118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1" name="Google Shape;1083;p46"/>
              <p:cNvSpPr/>
              <p:nvPr/>
            </p:nvSpPr>
            <p:spPr>
              <a:xfrm rot="11309870">
                <a:off x="415903" y="3430627"/>
                <a:ext cx="286713" cy="897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8" h="21600" fill="norm" stroke="1" extrusionOk="0">
                    <a:moveTo>
                      <a:pt x="3185" y="0"/>
                    </a:moveTo>
                    <a:cubicBezTo>
                      <a:pt x="-1062" y="0"/>
                      <a:pt x="-1062" y="21211"/>
                      <a:pt x="3185" y="21211"/>
                    </a:cubicBezTo>
                    <a:lnTo>
                      <a:pt x="20538" y="21600"/>
                    </a:lnTo>
                    <a:lnTo>
                      <a:pt x="20538" y="746"/>
                    </a:lnTo>
                    <a:lnTo>
                      <a:pt x="3185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2" name="Google Shape;1084;p46"/>
              <p:cNvSpPr/>
              <p:nvPr/>
            </p:nvSpPr>
            <p:spPr>
              <a:xfrm rot="11309870">
                <a:off x="474311" y="3061604"/>
                <a:ext cx="290685" cy="9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6" h="21600" fill="norm" stroke="1" extrusionOk="0">
                    <a:moveTo>
                      <a:pt x="3103" y="0"/>
                    </a:moveTo>
                    <a:cubicBezTo>
                      <a:pt x="-1034" y="0"/>
                      <a:pt x="-1034" y="21212"/>
                      <a:pt x="3103" y="21212"/>
                    </a:cubicBezTo>
                    <a:cubicBezTo>
                      <a:pt x="3170" y="21212"/>
                      <a:pt x="3246" y="21212"/>
                      <a:pt x="3322" y="21212"/>
                    </a:cubicBezTo>
                    <a:lnTo>
                      <a:pt x="20566" y="21600"/>
                    </a:lnTo>
                    <a:lnTo>
                      <a:pt x="20566" y="808"/>
                    </a:lnTo>
                    <a:lnTo>
                      <a:pt x="3427" y="32"/>
                    </a:lnTo>
                    <a:lnTo>
                      <a:pt x="3322" y="32"/>
                    </a:lnTo>
                    <a:cubicBezTo>
                      <a:pt x="3246" y="0"/>
                      <a:pt x="3170" y="0"/>
                      <a:pt x="3103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3" name="Google Shape;1085;p46"/>
              <p:cNvSpPr/>
              <p:nvPr/>
            </p:nvSpPr>
            <p:spPr>
              <a:xfrm rot="11309870">
                <a:off x="532748" y="2692308"/>
                <a:ext cx="289071" cy="90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21600" fill="norm" stroke="1" extrusionOk="0">
                    <a:moveTo>
                      <a:pt x="3119" y="0"/>
                    </a:moveTo>
                    <a:cubicBezTo>
                      <a:pt x="-1040" y="0"/>
                      <a:pt x="-1040" y="21212"/>
                      <a:pt x="3119" y="21212"/>
                    </a:cubicBezTo>
                    <a:cubicBezTo>
                      <a:pt x="3186" y="21212"/>
                      <a:pt x="3263" y="21212"/>
                      <a:pt x="3339" y="21212"/>
                    </a:cubicBezTo>
                    <a:lnTo>
                      <a:pt x="20560" y="21600"/>
                    </a:lnTo>
                    <a:lnTo>
                      <a:pt x="20560" y="808"/>
                    </a:lnTo>
                    <a:lnTo>
                      <a:pt x="3339" y="32"/>
                    </a:lnTo>
                    <a:cubicBezTo>
                      <a:pt x="3263" y="32"/>
                      <a:pt x="3186" y="0"/>
                      <a:pt x="311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4" name="Google Shape;1086;p46"/>
              <p:cNvSpPr/>
              <p:nvPr/>
            </p:nvSpPr>
            <p:spPr>
              <a:xfrm rot="11309870">
                <a:off x="589468" y="2322732"/>
                <a:ext cx="287216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5" h="21600" fill="norm" stroke="1" extrusionOk="0">
                    <a:moveTo>
                      <a:pt x="3104" y="0"/>
                    </a:moveTo>
                    <a:cubicBezTo>
                      <a:pt x="-1035" y="0"/>
                      <a:pt x="-1035" y="21211"/>
                      <a:pt x="3104" y="21211"/>
                    </a:cubicBezTo>
                    <a:lnTo>
                      <a:pt x="20565" y="21600"/>
                    </a:lnTo>
                    <a:lnTo>
                      <a:pt x="20565" y="777"/>
                    </a:lnTo>
                    <a:lnTo>
                      <a:pt x="310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5" name="Google Shape;1087;p46"/>
              <p:cNvSpPr/>
              <p:nvPr/>
            </p:nvSpPr>
            <p:spPr>
              <a:xfrm rot="11309870">
                <a:off x="649494" y="1953782"/>
                <a:ext cx="287117" cy="89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254" y="0"/>
                    </a:moveTo>
                    <a:cubicBezTo>
                      <a:pt x="1561" y="0"/>
                      <a:pt x="122" y="4631"/>
                      <a:pt x="0" y="10428"/>
                    </a:cubicBezTo>
                    <a:cubicBezTo>
                      <a:pt x="0" y="16192"/>
                      <a:pt x="1439" y="20823"/>
                      <a:pt x="3254" y="20823"/>
                    </a:cubicBezTo>
                    <a:lnTo>
                      <a:pt x="21600" y="21600"/>
                    </a:lnTo>
                    <a:lnTo>
                      <a:pt x="21600" y="389"/>
                    </a:lnTo>
                    <a:lnTo>
                      <a:pt x="3254" y="0"/>
                    </a:ln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6" name="Google Shape;1088;p46"/>
              <p:cNvSpPr/>
              <p:nvPr/>
            </p:nvSpPr>
            <p:spPr>
              <a:xfrm rot="11309870">
                <a:off x="707903" y="1584813"/>
                <a:ext cx="289961" cy="9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2" h="21600" fill="norm" stroke="1" extrusionOk="0">
                    <a:moveTo>
                      <a:pt x="3065" y="0"/>
                    </a:moveTo>
                    <a:cubicBezTo>
                      <a:pt x="-982" y="0"/>
                      <a:pt x="-1058" y="21244"/>
                      <a:pt x="3056" y="21244"/>
                    </a:cubicBezTo>
                    <a:cubicBezTo>
                      <a:pt x="3123" y="21244"/>
                      <a:pt x="3199" y="21244"/>
                      <a:pt x="3266" y="21212"/>
                    </a:cubicBezTo>
                    <a:lnTo>
                      <a:pt x="20542" y="21600"/>
                    </a:lnTo>
                    <a:lnTo>
                      <a:pt x="20542" y="808"/>
                    </a:lnTo>
                    <a:lnTo>
                      <a:pt x="3266" y="32"/>
                    </a:lnTo>
                    <a:lnTo>
                      <a:pt x="3380" y="32"/>
                    </a:lnTo>
                    <a:cubicBezTo>
                      <a:pt x="3275" y="32"/>
                      <a:pt x="3170" y="0"/>
                      <a:pt x="306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7" name="Google Shape;1089;p46"/>
              <p:cNvSpPr/>
              <p:nvPr/>
            </p:nvSpPr>
            <p:spPr>
              <a:xfrm rot="11309870">
                <a:off x="766444" y="1215698"/>
                <a:ext cx="290755" cy="88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3007" y="0"/>
                    </a:moveTo>
                    <a:cubicBezTo>
                      <a:pt x="-1002" y="0"/>
                      <a:pt x="-1002" y="21271"/>
                      <a:pt x="3007" y="21271"/>
                    </a:cubicBezTo>
                    <a:cubicBezTo>
                      <a:pt x="3112" y="21271"/>
                      <a:pt x="3217" y="21238"/>
                      <a:pt x="3322" y="21205"/>
                    </a:cubicBezTo>
                    <a:lnTo>
                      <a:pt x="20598" y="21600"/>
                    </a:lnTo>
                    <a:lnTo>
                      <a:pt x="20598" y="428"/>
                    </a:lnTo>
                    <a:lnTo>
                      <a:pt x="3322" y="33"/>
                    </a:lnTo>
                    <a:cubicBezTo>
                      <a:pt x="3217" y="33"/>
                      <a:pt x="3112" y="0"/>
                      <a:pt x="3007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8" name="Google Shape;1090;p46"/>
              <p:cNvSpPr/>
              <p:nvPr/>
            </p:nvSpPr>
            <p:spPr>
              <a:xfrm rot="11309870">
                <a:off x="824903" y="846254"/>
                <a:ext cx="287116" cy="88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3051" y="0"/>
                    </a:moveTo>
                    <a:cubicBezTo>
                      <a:pt x="1338" y="0"/>
                      <a:pt x="0" y="4584"/>
                      <a:pt x="0" y="10619"/>
                    </a:cubicBezTo>
                    <a:cubicBezTo>
                      <a:pt x="0" y="16522"/>
                      <a:pt x="1449" y="21237"/>
                      <a:pt x="3264" y="21237"/>
                    </a:cubicBezTo>
                    <a:lnTo>
                      <a:pt x="21478" y="21600"/>
                    </a:lnTo>
                    <a:lnTo>
                      <a:pt x="21600" y="429"/>
                    </a:lnTo>
                    <a:lnTo>
                      <a:pt x="3264" y="33"/>
                    </a:lnTo>
                    <a:cubicBezTo>
                      <a:pt x="3193" y="0"/>
                      <a:pt x="3122" y="0"/>
                      <a:pt x="3051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89" name="Google Shape;1091;p46"/>
              <p:cNvSpPr/>
              <p:nvPr/>
            </p:nvSpPr>
            <p:spPr>
              <a:xfrm rot="11309870">
                <a:off x="883213" y="476935"/>
                <a:ext cx="287336" cy="883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6" h="21600" fill="norm" stroke="1" extrusionOk="0">
                    <a:moveTo>
                      <a:pt x="3039" y="0"/>
                    </a:moveTo>
                    <a:cubicBezTo>
                      <a:pt x="1337" y="0"/>
                      <a:pt x="7" y="4577"/>
                      <a:pt x="7" y="10602"/>
                    </a:cubicBezTo>
                    <a:cubicBezTo>
                      <a:pt x="-114" y="16496"/>
                      <a:pt x="1448" y="21205"/>
                      <a:pt x="3251" y="21205"/>
                    </a:cubicBezTo>
                    <a:lnTo>
                      <a:pt x="21486" y="21600"/>
                    </a:lnTo>
                    <a:lnTo>
                      <a:pt x="21486" y="428"/>
                    </a:lnTo>
                    <a:lnTo>
                      <a:pt x="3251" y="33"/>
                    </a:lnTo>
                    <a:cubicBezTo>
                      <a:pt x="3180" y="0"/>
                      <a:pt x="3110" y="0"/>
                      <a:pt x="3039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0" name="Google Shape;1092;p46"/>
              <p:cNvSpPr/>
              <p:nvPr/>
            </p:nvSpPr>
            <p:spPr>
              <a:xfrm rot="11309870">
                <a:off x="421236" y="425378"/>
                <a:ext cx="6215095" cy="61629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520" fill="norm" stroke="1" extrusionOk="0">
                    <a:moveTo>
                      <a:pt x="240" y="21335"/>
                    </a:moveTo>
                    <a:lnTo>
                      <a:pt x="21329" y="21520"/>
                    </a:lnTo>
                    <a:lnTo>
                      <a:pt x="21512" y="245"/>
                    </a:lnTo>
                    <a:cubicBezTo>
                      <a:pt x="21518" y="26"/>
                      <a:pt x="21257" y="-80"/>
                      <a:pt x="21102" y="71"/>
                    </a:cubicBezTo>
                    <a:lnTo>
                      <a:pt x="74" y="20915"/>
                    </a:lnTo>
                    <a:cubicBezTo>
                      <a:pt x="-82" y="21066"/>
                      <a:pt x="24" y="21329"/>
                      <a:pt x="240" y="21335"/>
                    </a:cubicBezTo>
                    <a:close/>
                    <a:moveTo>
                      <a:pt x="9136" y="16888"/>
                    </a:moveTo>
                    <a:lnTo>
                      <a:pt x="16992" y="9101"/>
                    </a:lnTo>
                    <a:cubicBezTo>
                      <a:pt x="17054" y="9045"/>
                      <a:pt x="17148" y="9084"/>
                      <a:pt x="17148" y="9168"/>
                    </a:cubicBezTo>
                    <a:lnTo>
                      <a:pt x="17082" y="17117"/>
                    </a:lnTo>
                    <a:lnTo>
                      <a:pt x="9197" y="17044"/>
                    </a:lnTo>
                    <a:cubicBezTo>
                      <a:pt x="9113" y="17050"/>
                      <a:pt x="9075" y="16944"/>
                      <a:pt x="9136" y="16888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1" name="Google Shape;1093;p46"/>
              <p:cNvSpPr/>
              <p:nvPr/>
            </p:nvSpPr>
            <p:spPr>
              <a:xfrm rot="11309870">
                <a:off x="841117" y="857932"/>
                <a:ext cx="5467036" cy="54190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410" y="21600"/>
                    </a:moveTo>
                    <a:lnTo>
                      <a:pt x="21600" y="0"/>
                    </a:lnTo>
                    <a:lnTo>
                      <a:pt x="0" y="21408"/>
                    </a:lnTo>
                    <a:close/>
                    <a:moveTo>
                      <a:pt x="9165" y="18007"/>
                    </a:moveTo>
                    <a:lnTo>
                      <a:pt x="18133" y="9118"/>
                    </a:lnTo>
                    <a:cubicBezTo>
                      <a:pt x="18203" y="9048"/>
                      <a:pt x="18310" y="9099"/>
                      <a:pt x="18310" y="9189"/>
                    </a:cubicBezTo>
                    <a:lnTo>
                      <a:pt x="18235" y="18269"/>
                    </a:lnTo>
                    <a:lnTo>
                      <a:pt x="9235" y="18185"/>
                    </a:lnTo>
                    <a:cubicBezTo>
                      <a:pt x="9146" y="18185"/>
                      <a:pt x="9102" y="18070"/>
                      <a:pt x="9165" y="18007"/>
                    </a:cubicBezTo>
                    <a:close/>
                  </a:path>
                </a:pathLst>
              </a:custGeom>
              <a:noFill/>
              <a:ln w="12700" cap="rnd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  <p:grpSp>
          <p:nvGrpSpPr>
            <p:cNvPr id="797" name="Google Shape;1094;p46"/>
            <p:cNvGrpSpPr/>
            <p:nvPr/>
          </p:nvGrpSpPr>
          <p:grpSpPr>
            <a:xfrm>
              <a:off x="12955273" y="6578695"/>
              <a:ext cx="5217973" cy="9371066"/>
              <a:chOff x="0" y="0"/>
              <a:chExt cx="5217972" cy="9371065"/>
            </a:xfrm>
          </p:grpSpPr>
          <p:sp>
            <p:nvSpPr>
              <p:cNvPr id="793" name="Google Shape;1095;p46"/>
              <p:cNvSpPr/>
              <p:nvPr/>
            </p:nvSpPr>
            <p:spPr>
              <a:xfrm rot="1586459">
                <a:off x="4727042" y="43461"/>
                <a:ext cx="285274" cy="383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0809" y="0"/>
                    </a:lnTo>
                    <a:close/>
                  </a:path>
                </a:pathLst>
              </a:custGeom>
              <a:solidFill>
                <a:srgbClr val="143E63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4" name="Google Shape;1096;p46"/>
              <p:cNvSpPr/>
              <p:nvPr/>
            </p:nvSpPr>
            <p:spPr>
              <a:xfrm rot="1586459">
                <a:off x="4092903" y="358120"/>
                <a:ext cx="968635" cy="930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619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3981" y="0"/>
                    </a:lnTo>
                    <a:close/>
                  </a:path>
                </a:pathLst>
              </a:custGeom>
              <a:solidFill>
                <a:srgbClr val="F8F3DE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5" name="Google Shape;1097;p46"/>
              <p:cNvSpPr/>
              <p:nvPr/>
            </p:nvSpPr>
            <p:spPr>
              <a:xfrm rot="1586459">
                <a:off x="1917570" y="777285"/>
                <a:ext cx="968635" cy="8840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266"/>
                    </a:lnTo>
                    <a:cubicBezTo>
                      <a:pt x="0" y="21455"/>
                      <a:pt x="1391" y="21600"/>
                      <a:pt x="3050" y="21600"/>
                    </a:cubicBezTo>
                    <a:lnTo>
                      <a:pt x="18556" y="21600"/>
                    </a:lnTo>
                    <a:cubicBezTo>
                      <a:pt x="20209" y="21600"/>
                      <a:pt x="21600" y="21455"/>
                      <a:pt x="21600" y="2126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D0F3FF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0" dist="228600" dir="306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796" name="Google Shape;1098;p46"/>
              <p:cNvSpPr/>
              <p:nvPr/>
            </p:nvSpPr>
            <p:spPr>
              <a:xfrm rot="1586459">
                <a:off x="2229557" y="777288"/>
                <a:ext cx="344676" cy="8840515"/>
              </a:xfrm>
              <a:prstGeom prst="rect">
                <a:avLst/>
              </a:prstGeom>
              <a:solidFill>
                <a:srgbClr val="34679A"/>
              </a:solidFill>
              <a:ln w="508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sp>
        <p:nvSpPr>
          <p:cNvPr id="799" name="Google Shape;1052;p46"/>
          <p:cNvSpPr txBox="1"/>
          <p:nvPr>
            <p:ph type="title"/>
          </p:nvPr>
        </p:nvSpPr>
        <p:spPr>
          <a:xfrm>
            <a:off x="4637999" y="2248801"/>
            <a:ext cx="15108002" cy="9218398"/>
          </a:xfrm>
          <a:prstGeom prst="rect">
            <a:avLst/>
          </a:prstGeom>
        </p:spPr>
        <p:txBody>
          <a:bodyPr/>
          <a:lstStyle/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  <a:r>
              <a:rPr sz="16800"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</a:rPr>
              <a:t>الواجب</a:t>
            </a:r>
            <a:r>
              <a:t> </a:t>
            </a:r>
          </a:p>
          <a:p>
            <a:pPr rtl="0">
              <a:defRPr b="0">
                <a:latin typeface="Abdo Free"/>
                <a:ea typeface="Abdo Free"/>
                <a:cs typeface="Abdo Free"/>
                <a:sym typeface="Abdo Free"/>
              </a:defRPr>
            </a:pPr>
          </a:p>
        </p:txBody>
      </p:sp>
      <p:sp>
        <p:nvSpPr>
          <p:cNvPr id="800" name="ص ٤٢"/>
          <p:cNvSpPr txBox="1"/>
          <p:nvPr>
            <p:ph type="body" sz="quarter" idx="4294967295"/>
          </p:nvPr>
        </p:nvSpPr>
        <p:spPr>
          <a:xfrm>
            <a:off x="7542626" y="7839122"/>
            <a:ext cx="8670281" cy="266538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indent="0" algn="ctr" rtl="0">
              <a:buClrTx/>
              <a:buSzTx/>
              <a:buNone/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pPr>
            <a:r>
              <a:rPr>
                <a:solidFill>
                  <a:schemeClr val="accent1">
                    <a:lumOff val="-2392"/>
                  </a:schemeClr>
                </a:solidFill>
              </a:rPr>
              <a:t>ص</a:t>
            </a:r>
            <a:r>
              <a:t> ٤٢</a:t>
            </a:r>
          </a:p>
        </p:txBody>
      </p:sp>
      <p:sp>
        <p:nvSpPr>
          <p:cNvPr id="801" name="ج ، د"/>
          <p:cNvSpPr txBox="1"/>
          <p:nvPr/>
        </p:nvSpPr>
        <p:spPr>
          <a:xfrm>
            <a:off x="8475605" y="5525308"/>
            <a:ext cx="6374122" cy="266538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/>
          <a:lstStyle>
            <a:lvl1pPr algn="ctr">
              <a:defRPr sz="16000">
                <a:solidFill>
                  <a:schemeClr val="accent2"/>
                </a:solidFill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ج ، د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5" dur="10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0" grpId="3"/>
      <p:bldP build="whole" bldLvl="1" animBg="1" rev="0" advAuto="0" spid="799" grpId="1"/>
      <p:bldP build="whole" bldLvl="1" animBg="1" rev="0" advAuto="0" spid="80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تجميع"/>
          <p:cNvGrpSpPr/>
          <p:nvPr/>
        </p:nvGrpSpPr>
        <p:grpSpPr>
          <a:xfrm>
            <a:off x="5379584" y="4818848"/>
            <a:ext cx="11020153" cy="4725589"/>
            <a:chOff x="0" y="0"/>
            <a:chExt cx="11020151" cy="4725587"/>
          </a:xfrm>
        </p:grpSpPr>
        <p:sp>
          <p:nvSpPr>
            <p:cNvPr id="484" name="Google Shape;406;p31"/>
            <p:cNvSpPr/>
            <p:nvPr/>
          </p:nvSpPr>
          <p:spPr>
            <a:xfrm flipH="1" rot="10800000">
              <a:off x="0" y="-1"/>
              <a:ext cx="11016663" cy="472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941" y="0"/>
                  </a:lnTo>
                  <a:lnTo>
                    <a:pt x="21600" y="3868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8F3DE"/>
            </a:solidFill>
            <a:ln w="76200" cap="flat">
              <a:solidFill>
                <a:srgbClr val="34679A"/>
              </a:solidFill>
              <a:prstDash val="solid"/>
              <a:round/>
            </a:ln>
            <a:effectLst>
              <a:outerShdw sx="100000" sy="100000" kx="0" ky="0" algn="b" rotWithShape="0" blurRad="0" dist="254000" dir="3000000">
                <a:srgbClr val="34679A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 rtl="0">
                <a:defRPr/>
              </a:pPr>
              <a:r>
                <a:t>     </a:t>
              </a:r>
            </a:p>
          </p:txBody>
        </p:sp>
        <p:sp>
          <p:nvSpPr>
            <p:cNvPr id="485" name="Google Shape;407;p31"/>
            <p:cNvSpPr/>
            <p:nvPr/>
          </p:nvSpPr>
          <p:spPr>
            <a:xfrm rot="5400000">
              <a:off x="10165977" y="3871386"/>
              <a:ext cx="837376" cy="870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7E0"/>
            </a:solidFill>
            <a:ln w="76200" cap="flat">
              <a:solidFill>
                <a:srgbClr val="34679A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487" name="Google Shape;408;p31"/>
          <p:cNvSpPr txBox="1"/>
          <p:nvPr>
            <p:ph type="title"/>
          </p:nvPr>
        </p:nvSpPr>
        <p:spPr>
          <a:xfrm>
            <a:off x="8457096" y="3326925"/>
            <a:ext cx="6153138" cy="1595625"/>
          </a:xfrm>
          <a:prstGeom prst="rect">
            <a:avLst/>
          </a:prstGeom>
        </p:spPr>
        <p:txBody>
          <a:bodyPr/>
          <a:lstStyle>
            <a:lvl1pPr defTabSz="1365504" rtl="0">
              <a:defRPr sz="6719"/>
            </a:lvl1pPr>
          </a:lstStyle>
          <a:p>
            <a:pPr/>
            <a:r>
              <a:t> </a:t>
            </a:r>
          </a:p>
        </p:txBody>
      </p:sp>
      <p:pic>
        <p:nvPicPr>
          <p:cNvPr id="488" name="IMG_1646.png" descr="IMG_1646.png"/>
          <p:cNvPicPr>
            <a:picLocks noChangeAspect="1"/>
          </p:cNvPicPr>
          <p:nvPr/>
        </p:nvPicPr>
        <p:blipFill>
          <a:blip r:embed="rId2">
            <a:extLst/>
          </a:blip>
          <a:srcRect l="41155" t="2524" r="0" b="72020"/>
          <a:stretch>
            <a:fillRect/>
          </a:stretch>
        </p:blipFill>
        <p:spPr>
          <a:xfrm>
            <a:off x="8418996" y="3288825"/>
            <a:ext cx="5626801" cy="2029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G_9593.png" descr="IMG_9593.png"/>
          <p:cNvPicPr>
            <a:picLocks noChangeAspect="1"/>
          </p:cNvPicPr>
          <p:nvPr/>
        </p:nvPicPr>
        <p:blipFill>
          <a:blip r:embed="rId3">
            <a:extLst/>
          </a:blip>
          <a:srcRect l="0" t="35900" r="0" b="12818"/>
          <a:stretch>
            <a:fillRect/>
          </a:stretch>
        </p:blipFill>
        <p:spPr>
          <a:xfrm>
            <a:off x="5603327" y="5645934"/>
            <a:ext cx="10278503" cy="30715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3" name="Google Shape;410;p31"/>
          <p:cNvGrpSpPr/>
          <p:nvPr/>
        </p:nvGrpSpPr>
        <p:grpSpPr>
          <a:xfrm>
            <a:off x="946673" y="9386911"/>
            <a:ext cx="5191868" cy="3867251"/>
            <a:chOff x="0" y="0"/>
            <a:chExt cx="5191867" cy="3867250"/>
          </a:xfrm>
        </p:grpSpPr>
        <p:sp>
          <p:nvSpPr>
            <p:cNvPr id="490" name="Google Shape;411;p31"/>
            <p:cNvSpPr/>
            <p:nvPr/>
          </p:nvSpPr>
          <p:spPr>
            <a:xfrm rot="1273802">
              <a:off x="225403" y="1823884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1" name="Google Shape;412;p31"/>
            <p:cNvSpPr/>
            <p:nvPr/>
          </p:nvSpPr>
          <p:spPr>
            <a:xfrm rot="1273802">
              <a:off x="387843" y="2072580"/>
              <a:ext cx="5152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2" name="Google Shape;413;p31"/>
            <p:cNvSpPr/>
            <p:nvPr/>
          </p:nvSpPr>
          <p:spPr>
            <a:xfrm rot="1273802">
              <a:off x="615244" y="1975136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3" name="Google Shape;414;p31"/>
            <p:cNvSpPr/>
            <p:nvPr/>
          </p:nvSpPr>
          <p:spPr>
            <a:xfrm rot="1273802">
              <a:off x="777773" y="2223831"/>
              <a:ext cx="50350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4" name="Google Shape;415;p31"/>
            <p:cNvSpPr/>
            <p:nvPr/>
          </p:nvSpPr>
          <p:spPr>
            <a:xfrm rot="1273802">
              <a:off x="1005135" y="2126582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5" name="Google Shape;416;p31"/>
            <p:cNvSpPr/>
            <p:nvPr/>
          </p:nvSpPr>
          <p:spPr>
            <a:xfrm rot="1273802">
              <a:off x="1167575" y="2375278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6" name="Google Shape;417;p31"/>
            <p:cNvSpPr/>
            <p:nvPr/>
          </p:nvSpPr>
          <p:spPr>
            <a:xfrm rot="1273802">
              <a:off x="1394939" y="2278030"/>
              <a:ext cx="5044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7" name="Google Shape;418;p31"/>
            <p:cNvSpPr/>
            <p:nvPr/>
          </p:nvSpPr>
          <p:spPr>
            <a:xfrm rot="1273802">
              <a:off x="1557469" y="2526726"/>
              <a:ext cx="5034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8" name="Google Shape;419;p31"/>
            <p:cNvSpPr/>
            <p:nvPr/>
          </p:nvSpPr>
          <p:spPr>
            <a:xfrm rot="1273802">
              <a:off x="1784744" y="2429460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99" name="Google Shape;420;p31"/>
            <p:cNvSpPr/>
            <p:nvPr/>
          </p:nvSpPr>
          <p:spPr>
            <a:xfrm rot="1273802">
              <a:off x="1947271" y="2678172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0" name="Google Shape;421;p31"/>
            <p:cNvSpPr/>
            <p:nvPr/>
          </p:nvSpPr>
          <p:spPr>
            <a:xfrm rot="1273802">
              <a:off x="2174637" y="2580908"/>
              <a:ext cx="50350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1" name="Google Shape;422;p31"/>
            <p:cNvSpPr/>
            <p:nvPr/>
          </p:nvSpPr>
          <p:spPr>
            <a:xfrm rot="1273802">
              <a:off x="2337164" y="2829620"/>
              <a:ext cx="50350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2" name="Google Shape;423;p31"/>
            <p:cNvSpPr/>
            <p:nvPr/>
          </p:nvSpPr>
          <p:spPr>
            <a:xfrm rot="1273802">
              <a:off x="2564439" y="2732354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3" name="Google Shape;424;p31"/>
            <p:cNvSpPr/>
            <p:nvPr/>
          </p:nvSpPr>
          <p:spPr>
            <a:xfrm rot="1273802">
              <a:off x="2726966" y="2981066"/>
              <a:ext cx="50439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4" name="Google Shape;425;p31"/>
            <p:cNvSpPr/>
            <p:nvPr/>
          </p:nvSpPr>
          <p:spPr>
            <a:xfrm rot="1273802">
              <a:off x="2953289" y="2883607"/>
              <a:ext cx="51433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5" name="Google Shape;426;p31"/>
            <p:cNvSpPr/>
            <p:nvPr/>
          </p:nvSpPr>
          <p:spPr>
            <a:xfrm rot="1273802">
              <a:off x="3115814" y="3132318"/>
              <a:ext cx="51432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6" name="Google Shape;427;p31"/>
            <p:cNvSpPr/>
            <p:nvPr/>
          </p:nvSpPr>
          <p:spPr>
            <a:xfrm rot="1273802">
              <a:off x="3343091" y="3035054"/>
              <a:ext cx="51522" cy="44827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7" name="Google Shape;428;p31"/>
            <p:cNvSpPr/>
            <p:nvPr/>
          </p:nvSpPr>
          <p:spPr>
            <a:xfrm rot="1273802">
              <a:off x="3505618" y="3283765"/>
              <a:ext cx="51522" cy="26922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8" name="Google Shape;429;p31"/>
            <p:cNvSpPr/>
            <p:nvPr/>
          </p:nvSpPr>
          <p:spPr>
            <a:xfrm rot="1273802">
              <a:off x="3732985" y="3186501"/>
              <a:ext cx="51432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9" name="Google Shape;430;p31"/>
            <p:cNvSpPr/>
            <p:nvPr/>
          </p:nvSpPr>
          <p:spPr>
            <a:xfrm rot="1273802">
              <a:off x="3895459" y="3435000"/>
              <a:ext cx="50439" cy="26922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0" name="Google Shape;431;p31"/>
            <p:cNvSpPr/>
            <p:nvPr/>
          </p:nvSpPr>
          <p:spPr>
            <a:xfrm rot="1273802">
              <a:off x="4122823" y="3337752"/>
              <a:ext cx="50439" cy="448279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1" name="Google Shape;432;p31"/>
            <p:cNvSpPr/>
            <p:nvPr/>
          </p:nvSpPr>
          <p:spPr>
            <a:xfrm rot="1273802">
              <a:off x="265100" y="764694"/>
              <a:ext cx="4661667" cy="233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7" y="6569"/>
                  </a:moveTo>
                  <a:cubicBezTo>
                    <a:pt x="13128" y="6569"/>
                    <a:pt x="15235" y="9344"/>
                    <a:pt x="16144" y="13624"/>
                  </a:cubicBezTo>
                  <a:lnTo>
                    <a:pt x="16378" y="14714"/>
                  </a:lnTo>
                  <a:lnTo>
                    <a:pt x="5222" y="14714"/>
                  </a:lnTo>
                  <a:lnTo>
                    <a:pt x="5456" y="13624"/>
                  </a:lnTo>
                  <a:cubicBezTo>
                    <a:pt x="6365" y="9344"/>
                    <a:pt x="8467" y="6569"/>
                    <a:pt x="10797" y="6569"/>
                  </a:cubicBezTo>
                  <a:close/>
                  <a:moveTo>
                    <a:pt x="10797" y="0"/>
                  </a:moveTo>
                  <a:cubicBezTo>
                    <a:pt x="6579" y="0"/>
                    <a:pt x="2912" y="5777"/>
                    <a:pt x="1933" y="13961"/>
                  </a:cubicBezTo>
                  <a:lnTo>
                    <a:pt x="1918" y="14110"/>
                  </a:lnTo>
                  <a:lnTo>
                    <a:pt x="1843" y="14714"/>
                  </a:lnTo>
                  <a:lnTo>
                    <a:pt x="0" y="14714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714"/>
                  </a:lnTo>
                  <a:lnTo>
                    <a:pt x="19752" y="14714"/>
                  </a:lnTo>
                  <a:lnTo>
                    <a:pt x="19682" y="14110"/>
                  </a:lnTo>
                  <a:lnTo>
                    <a:pt x="19667" y="13961"/>
                  </a:lnTo>
                  <a:cubicBezTo>
                    <a:pt x="18688" y="5777"/>
                    <a:pt x="15021" y="0"/>
                    <a:pt x="10797" y="0"/>
                  </a:cubicBezTo>
                  <a:close/>
                </a:path>
              </a:pathLst>
            </a:custGeom>
            <a:solidFill>
              <a:schemeClr val="accent4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54000" dir="294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2" name="Google Shape;433;p31"/>
            <p:cNvSpPr/>
            <p:nvPr/>
          </p:nvSpPr>
          <p:spPr>
            <a:xfrm rot="1273802">
              <a:off x="294776" y="1793356"/>
              <a:ext cx="51521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3" name="Google Shape;434;p31"/>
            <p:cNvSpPr/>
            <p:nvPr/>
          </p:nvSpPr>
          <p:spPr>
            <a:xfrm rot="1273802">
              <a:off x="457305" y="2042051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4" name="Google Shape;435;p31"/>
            <p:cNvSpPr/>
            <p:nvPr/>
          </p:nvSpPr>
          <p:spPr>
            <a:xfrm rot="1273802">
              <a:off x="684619" y="1944592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5" name="Google Shape;436;p31"/>
            <p:cNvSpPr/>
            <p:nvPr/>
          </p:nvSpPr>
          <p:spPr>
            <a:xfrm rot="1273802">
              <a:off x="847146" y="2193303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6" name="Google Shape;437;p31"/>
            <p:cNvSpPr/>
            <p:nvPr/>
          </p:nvSpPr>
          <p:spPr>
            <a:xfrm rot="1273802">
              <a:off x="1074513" y="2096039"/>
              <a:ext cx="50349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7" name="Google Shape;438;p31"/>
            <p:cNvSpPr/>
            <p:nvPr/>
          </p:nvSpPr>
          <p:spPr>
            <a:xfrm rot="1273802">
              <a:off x="1237037" y="2344749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8" name="Google Shape;439;p31"/>
            <p:cNvSpPr/>
            <p:nvPr/>
          </p:nvSpPr>
          <p:spPr>
            <a:xfrm rot="1273802">
              <a:off x="1464314" y="2247486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19" name="Google Shape;440;p31"/>
            <p:cNvSpPr/>
            <p:nvPr/>
          </p:nvSpPr>
          <p:spPr>
            <a:xfrm rot="1273802">
              <a:off x="1626841" y="2496197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0" name="Google Shape;441;p31"/>
            <p:cNvSpPr/>
            <p:nvPr/>
          </p:nvSpPr>
          <p:spPr>
            <a:xfrm rot="1273802">
              <a:off x="1854208" y="2398933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1" name="Google Shape;442;p31"/>
            <p:cNvSpPr/>
            <p:nvPr/>
          </p:nvSpPr>
          <p:spPr>
            <a:xfrm rot="1273802">
              <a:off x="2016646" y="2647627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2" name="Google Shape;443;p31"/>
            <p:cNvSpPr/>
            <p:nvPr/>
          </p:nvSpPr>
          <p:spPr>
            <a:xfrm rot="1273802">
              <a:off x="2244010" y="2550380"/>
              <a:ext cx="50439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3" name="Google Shape;444;p31"/>
            <p:cNvSpPr/>
            <p:nvPr/>
          </p:nvSpPr>
          <p:spPr>
            <a:xfrm rot="1273802">
              <a:off x="2406536" y="2799091"/>
              <a:ext cx="5044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4" name="Google Shape;445;p31"/>
            <p:cNvSpPr/>
            <p:nvPr/>
          </p:nvSpPr>
          <p:spPr>
            <a:xfrm rot="1273802">
              <a:off x="2633903" y="2701827"/>
              <a:ext cx="50350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5" name="Google Shape;446;p31"/>
            <p:cNvSpPr/>
            <p:nvPr/>
          </p:nvSpPr>
          <p:spPr>
            <a:xfrm rot="1273802">
              <a:off x="2796341" y="2950521"/>
              <a:ext cx="50439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6" name="Google Shape;447;p31"/>
            <p:cNvSpPr/>
            <p:nvPr/>
          </p:nvSpPr>
          <p:spPr>
            <a:xfrm rot="1273802">
              <a:off x="3022662" y="2853079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7" name="Google Shape;448;p31"/>
            <p:cNvSpPr/>
            <p:nvPr/>
          </p:nvSpPr>
          <p:spPr>
            <a:xfrm rot="1273802">
              <a:off x="3185191" y="3101774"/>
              <a:ext cx="5143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8" name="Google Shape;449;p31"/>
            <p:cNvSpPr/>
            <p:nvPr/>
          </p:nvSpPr>
          <p:spPr>
            <a:xfrm rot="1273802">
              <a:off x="3412553" y="3004526"/>
              <a:ext cx="51433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29" name="Google Shape;450;p31"/>
            <p:cNvSpPr/>
            <p:nvPr/>
          </p:nvSpPr>
          <p:spPr>
            <a:xfrm rot="1273802">
              <a:off x="3574993" y="3253220"/>
              <a:ext cx="51522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0" name="Google Shape;451;p31"/>
            <p:cNvSpPr/>
            <p:nvPr/>
          </p:nvSpPr>
          <p:spPr>
            <a:xfrm rot="1273802">
              <a:off x="3802357" y="3155973"/>
              <a:ext cx="51522" cy="44818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1" name="Google Shape;452;p31"/>
            <p:cNvSpPr/>
            <p:nvPr/>
          </p:nvSpPr>
          <p:spPr>
            <a:xfrm rot="1273802">
              <a:off x="3964923" y="3404472"/>
              <a:ext cx="50350" cy="26913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32" name="Google Shape;453;p31"/>
            <p:cNvSpPr/>
            <p:nvPr/>
          </p:nvSpPr>
          <p:spPr>
            <a:xfrm rot="1273802">
              <a:off x="4192198" y="3307208"/>
              <a:ext cx="50440" cy="448188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mph" nodeType="afterEffect" presetSubtype="0" presetID="32" grpId="3" repeatCount="2000" fill="hold">
                                  <p:stCondLst>
                                    <p:cond delay="100"/>
                                  </p:stCondLst>
                                  <p:childTnLst>
                                    <p:animRot by="30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3" grpId="3"/>
      <p:bldP build="whole" bldLvl="1" animBg="1" rev="0" advAuto="0" spid="488" grpId="1"/>
      <p:bldP build="whole" bldLvl="1" animBg="1" rev="0" advAuto="0" spid="48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3">
            <a:lumOff val="8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7" name="Google Shape;464;p32"/>
          <p:cNvGrpSpPr/>
          <p:nvPr/>
        </p:nvGrpSpPr>
        <p:grpSpPr>
          <a:xfrm>
            <a:off x="778960" y="8559693"/>
            <a:ext cx="2398226" cy="4137870"/>
            <a:chOff x="0" y="0"/>
            <a:chExt cx="2398224" cy="4137869"/>
          </a:xfrm>
        </p:grpSpPr>
        <p:sp>
          <p:nvSpPr>
            <p:cNvPr id="535" name="Google Shape;465;p32"/>
            <p:cNvSpPr/>
            <p:nvPr/>
          </p:nvSpPr>
          <p:spPr>
            <a:xfrm>
              <a:off x="596892" y="1381952"/>
              <a:ext cx="1677541" cy="2453788"/>
            </a:xfrm>
            <a:prstGeom prst="roundRect">
              <a:avLst>
                <a:gd name="adj" fmla="val 12662"/>
              </a:avLst>
            </a:prstGeom>
            <a:solidFill>
              <a:srgbClr val="F8F3DE"/>
            </a:solidFill>
            <a:ln w="25400" cap="flat">
              <a:solidFill>
                <a:srgbClr val="D0F3FF"/>
              </a:solidFill>
              <a:prstDash val="solid"/>
              <a:round/>
            </a:ln>
            <a:effectLst>
              <a:outerShdw sx="100000" sy="100000" kx="0" ky="0" algn="b" rotWithShape="0" blurRad="0" dist="279400" dir="300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grpSp>
          <p:nvGrpSpPr>
            <p:cNvPr id="586" name="Google Shape;466;p32"/>
            <p:cNvGrpSpPr/>
            <p:nvPr/>
          </p:nvGrpSpPr>
          <p:grpSpPr>
            <a:xfrm>
              <a:off x="0" y="0"/>
              <a:ext cx="2398225" cy="4137870"/>
              <a:chOff x="0" y="0"/>
              <a:chExt cx="2398224" cy="4137869"/>
            </a:xfrm>
          </p:grpSpPr>
          <p:sp>
            <p:nvSpPr>
              <p:cNvPr id="536" name="Google Shape;467;p32"/>
              <p:cNvSpPr/>
              <p:nvPr/>
            </p:nvSpPr>
            <p:spPr>
              <a:xfrm>
                <a:off x="582939" y="1387524"/>
                <a:ext cx="1691896" cy="2750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5400" y="0"/>
                      <a:pt x="0" y="463"/>
                      <a:pt x="0" y="1390"/>
                    </a:cubicBezTo>
                    <a:lnTo>
                      <a:pt x="0" y="19833"/>
                    </a:lnTo>
                    <a:lnTo>
                      <a:pt x="40" y="19833"/>
                    </a:lnTo>
                    <a:cubicBezTo>
                      <a:pt x="40" y="21011"/>
                      <a:pt x="5420" y="21600"/>
                      <a:pt x="10800" y="21600"/>
                    </a:cubicBezTo>
                    <a:cubicBezTo>
                      <a:pt x="16180" y="21600"/>
                      <a:pt x="21561" y="21011"/>
                      <a:pt x="21561" y="19833"/>
                    </a:cubicBezTo>
                    <a:lnTo>
                      <a:pt x="21600" y="19833"/>
                    </a:lnTo>
                    <a:lnTo>
                      <a:pt x="21600" y="1390"/>
                    </a:lnTo>
                    <a:cubicBezTo>
                      <a:pt x="21600" y="463"/>
                      <a:pt x="16200" y="0"/>
                      <a:pt x="10800" y="0"/>
                    </a:cubicBezTo>
                    <a:close/>
                  </a:path>
                </a:pathLst>
              </a:custGeom>
              <a:solidFill>
                <a:srgbClr val="496697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7" name="Google Shape;468;p32"/>
              <p:cNvSpPr/>
              <p:nvPr/>
            </p:nvSpPr>
            <p:spPr>
              <a:xfrm>
                <a:off x="671773" y="1456058"/>
                <a:ext cx="1514227" cy="2923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4840" y="0"/>
                      <a:pt x="0" y="4846"/>
                      <a:pt x="0" y="10802"/>
                    </a:cubicBezTo>
                    <a:cubicBezTo>
                      <a:pt x="0" y="16754"/>
                      <a:pt x="4840" y="21600"/>
                      <a:pt x="10800" y="21600"/>
                    </a:cubicBezTo>
                    <a:cubicBezTo>
                      <a:pt x="16768" y="21600"/>
                      <a:pt x="21600" y="16754"/>
                      <a:pt x="21600" y="10802"/>
                    </a:cubicBezTo>
                    <a:cubicBezTo>
                      <a:pt x="21600" y="4846"/>
                      <a:pt x="16768" y="0"/>
                      <a:pt x="1080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8" name="Google Shape;469;p32"/>
              <p:cNvSpPr/>
              <p:nvPr/>
            </p:nvSpPr>
            <p:spPr>
              <a:xfrm>
                <a:off x="896940" y="1249500"/>
                <a:ext cx="659496" cy="2045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7460" y="0"/>
                    </a:moveTo>
                    <a:lnTo>
                      <a:pt x="0" y="21082"/>
                    </a:lnTo>
                    <a:lnTo>
                      <a:pt x="14141" y="21600"/>
                    </a:lnTo>
                    <a:lnTo>
                      <a:pt x="21600" y="518"/>
                    </a:lnTo>
                    <a:lnTo>
                      <a:pt x="746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39" name="Google Shape;470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9390" y="760"/>
                    </a:lnTo>
                    <a:cubicBezTo>
                      <a:pt x="9543" y="867"/>
                      <a:pt x="9601" y="987"/>
                      <a:pt x="9562" y="1106"/>
                    </a:cubicBezTo>
                    <a:cubicBezTo>
                      <a:pt x="9437" y="1456"/>
                      <a:pt x="8535" y="1714"/>
                      <a:pt x="7484" y="1714"/>
                    </a:cubicBezTo>
                    <a:cubicBezTo>
                      <a:pt x="7403" y="1714"/>
                      <a:pt x="7321" y="1713"/>
                      <a:pt x="7239" y="1710"/>
                    </a:cubicBezTo>
                    <a:cubicBezTo>
                      <a:pt x="7086" y="1703"/>
                      <a:pt x="6913" y="1691"/>
                      <a:pt x="6758" y="1672"/>
                    </a:cubicBezTo>
                    <a:lnTo>
                      <a:pt x="0" y="21078"/>
                    </a:lnTo>
                    <a:lnTo>
                      <a:pt x="140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0" name="Google Shape;471;p32"/>
              <p:cNvSpPr/>
              <p:nvPr/>
            </p:nvSpPr>
            <p:spPr>
              <a:xfrm>
                <a:off x="1000219" y="840981"/>
                <a:ext cx="581028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4074" y="21600"/>
                    </a:lnTo>
                    <a:lnTo>
                      <a:pt x="0" y="21078"/>
                    </a:lnTo>
                    <a:lnTo>
                      <a:pt x="6758" y="1672"/>
                    </a:lnTo>
                    <a:cubicBezTo>
                      <a:pt x="6913" y="1691"/>
                      <a:pt x="7086" y="1703"/>
                      <a:pt x="7239" y="1710"/>
                    </a:cubicBezTo>
                    <a:cubicBezTo>
                      <a:pt x="8390" y="1754"/>
                      <a:pt x="9427" y="1484"/>
                      <a:pt x="9562" y="1106"/>
                    </a:cubicBezTo>
                    <a:cubicBezTo>
                      <a:pt x="9601" y="987"/>
                      <a:pt x="9543" y="867"/>
                      <a:pt x="9390" y="760"/>
                    </a:cubicBezTo>
                    <a:lnTo>
                      <a:pt x="21600" y="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1" name="Google Shape;472;p32"/>
              <p:cNvSpPr/>
              <p:nvPr/>
            </p:nvSpPr>
            <p:spPr>
              <a:xfrm>
                <a:off x="1343673" y="840981"/>
                <a:ext cx="237574" cy="17745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8268" y="82"/>
                    </a:lnTo>
                    <a:lnTo>
                      <a:pt x="0" y="21556"/>
                    </a:lnTo>
                    <a:lnTo>
                      <a:pt x="319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42" name="Google Shape;473;p32"/>
              <p:cNvSpPr/>
              <p:nvPr/>
            </p:nvSpPr>
            <p:spPr>
              <a:xfrm flipH="1">
                <a:off x="1169127" y="1023292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474;p32"/>
              <p:cNvSpPr/>
              <p:nvPr/>
            </p:nvSpPr>
            <p:spPr>
              <a:xfrm flipH="1">
                <a:off x="1147959" y="1205082"/>
                <a:ext cx="391473" cy="74869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475;p32"/>
              <p:cNvSpPr/>
              <p:nvPr/>
            </p:nvSpPr>
            <p:spPr>
              <a:xfrm flipH="1">
                <a:off x="1127269" y="1387393"/>
                <a:ext cx="391473" cy="74348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476;p32"/>
              <p:cNvSpPr/>
              <p:nvPr/>
            </p:nvSpPr>
            <p:spPr>
              <a:xfrm flipH="1">
                <a:off x="1106622" y="1569661"/>
                <a:ext cx="391472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477;p32"/>
              <p:cNvSpPr/>
              <p:nvPr/>
            </p:nvSpPr>
            <p:spPr>
              <a:xfrm flipH="1">
                <a:off x="1085974" y="1751972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478;p32"/>
              <p:cNvSpPr/>
              <p:nvPr/>
            </p:nvSpPr>
            <p:spPr>
              <a:xfrm flipH="1">
                <a:off x="1064807" y="1933762"/>
                <a:ext cx="391993" cy="7491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479;p32"/>
              <p:cNvSpPr/>
              <p:nvPr/>
            </p:nvSpPr>
            <p:spPr>
              <a:xfrm flipH="1">
                <a:off x="1044116" y="2116073"/>
                <a:ext cx="391473" cy="74392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480;p32"/>
              <p:cNvSpPr/>
              <p:nvPr/>
            </p:nvSpPr>
            <p:spPr>
              <a:xfrm flipH="1">
                <a:off x="1023469" y="2298385"/>
                <a:ext cx="391473" cy="74391"/>
              </a:xfrm>
              <a:prstGeom prst="line">
                <a:avLst/>
              </a:pr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481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2757" y="0"/>
                    </a:moveTo>
                    <a:lnTo>
                      <a:pt x="0" y="21401"/>
                    </a:lnTo>
                    <a:lnTo>
                      <a:pt x="9402" y="21600"/>
                    </a:ln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1" name="Google Shape;482;p32"/>
              <p:cNvSpPr/>
              <p:nvPr/>
            </p:nvSpPr>
            <p:spPr>
              <a:xfrm>
                <a:off x="1161883" y="1059424"/>
                <a:ext cx="417050" cy="2189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9402" y="21600"/>
                    </a:moveTo>
                    <a:lnTo>
                      <a:pt x="21493" y="1340"/>
                    </a:lnTo>
                    <a:cubicBezTo>
                      <a:pt x="21600" y="1141"/>
                      <a:pt x="21121" y="953"/>
                      <a:pt x="20215" y="851"/>
                    </a:cubicBezTo>
                    <a:lnTo>
                      <a:pt x="12757" y="0"/>
                    </a:lnTo>
                    <a:lnTo>
                      <a:pt x="0" y="2140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2" name="Google Shape;483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14595" y="0"/>
                    </a:moveTo>
                    <a:lnTo>
                      <a:pt x="0" y="21461"/>
                    </a:lnTo>
                    <a:lnTo>
                      <a:pt x="7451" y="21600"/>
                    </a:ln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close/>
                  </a:path>
                </a:pathLst>
              </a:custGeom>
              <a:solidFill>
                <a:srgbClr val="C97094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3" name="Google Shape;484;p32"/>
              <p:cNvSpPr/>
              <p:nvPr/>
            </p:nvSpPr>
            <p:spPr>
              <a:xfrm>
                <a:off x="1286373" y="1320767"/>
                <a:ext cx="321979" cy="1927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3" h="21600" fill="norm" stroke="1" extrusionOk="0">
                    <a:moveTo>
                      <a:pt x="7451" y="21600"/>
                    </a:moveTo>
                    <a:lnTo>
                      <a:pt x="21496" y="937"/>
                    </a:lnTo>
                    <a:cubicBezTo>
                      <a:pt x="21600" y="798"/>
                      <a:pt x="21220" y="665"/>
                      <a:pt x="20496" y="596"/>
                    </a:cubicBezTo>
                    <a:lnTo>
                      <a:pt x="14595" y="0"/>
                    </a:lnTo>
                    <a:lnTo>
                      <a:pt x="0" y="21461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4" name="Google Shape;485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3552" y="515"/>
                    </a:lnTo>
                    <a:cubicBezTo>
                      <a:pt x="12592" y="576"/>
                      <a:pt x="11890" y="746"/>
                      <a:pt x="11788" y="947"/>
                    </a:cubicBezTo>
                    <a:lnTo>
                      <a:pt x="0" y="21394"/>
                    </a:lnTo>
                    <a:lnTo>
                      <a:pt x="916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334E76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5" name="Google Shape;486;p32"/>
              <p:cNvSpPr/>
              <p:nvPr/>
            </p:nvSpPr>
            <p:spPr>
              <a:xfrm>
                <a:off x="897461" y="1049621"/>
                <a:ext cx="429687" cy="2168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394"/>
                    </a:moveTo>
                    <a:lnTo>
                      <a:pt x="11788" y="947"/>
                    </a:lnTo>
                    <a:cubicBezTo>
                      <a:pt x="11890" y="746"/>
                      <a:pt x="12592" y="576"/>
                      <a:pt x="13552" y="515"/>
                    </a:cubicBezTo>
                    <a:lnTo>
                      <a:pt x="21600" y="0"/>
                    </a:lnTo>
                    <a:lnTo>
                      <a:pt x="9165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6" name="Google Shape;487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5175" y="356"/>
                    </a:lnTo>
                    <a:cubicBezTo>
                      <a:pt x="14434" y="396"/>
                      <a:pt x="13858" y="513"/>
                      <a:pt x="13790" y="653"/>
                    </a:cubicBezTo>
                    <a:lnTo>
                      <a:pt x="0" y="21454"/>
                    </a:lnTo>
                    <a:lnTo>
                      <a:pt x="72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7" name="Google Shape;488;p32"/>
              <p:cNvSpPr/>
              <p:nvPr/>
            </p:nvSpPr>
            <p:spPr>
              <a:xfrm>
                <a:off x="845322" y="1283550"/>
                <a:ext cx="330009" cy="1915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21454"/>
                    </a:moveTo>
                    <a:lnTo>
                      <a:pt x="13790" y="653"/>
                    </a:lnTo>
                    <a:cubicBezTo>
                      <a:pt x="13858" y="513"/>
                      <a:pt x="14434" y="396"/>
                      <a:pt x="15175" y="356"/>
                    </a:cubicBezTo>
                    <a:lnTo>
                      <a:pt x="21600" y="0"/>
                    </a:lnTo>
                    <a:lnTo>
                      <a:pt x="7299" y="21600"/>
                    </a:ln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8" name="Google Shape;489;p32"/>
              <p:cNvSpPr/>
              <p:nvPr/>
            </p:nvSpPr>
            <p:spPr>
              <a:xfrm>
                <a:off x="1195214" y="2204127"/>
                <a:ext cx="75421" cy="755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17" h="21600" fill="norm" stroke="1" extrusionOk="0">
                    <a:moveTo>
                      <a:pt x="8988" y="0"/>
                    </a:moveTo>
                    <a:cubicBezTo>
                      <a:pt x="4477" y="0"/>
                      <a:pt x="517" y="4067"/>
                      <a:pt x="59" y="9523"/>
                    </a:cubicBezTo>
                    <a:cubicBezTo>
                      <a:pt x="-577" y="16504"/>
                      <a:pt x="4101" y="21600"/>
                      <a:pt x="9134" y="21600"/>
                    </a:cubicBezTo>
                    <a:cubicBezTo>
                      <a:pt x="11031" y="21600"/>
                      <a:pt x="12969" y="20881"/>
                      <a:pt x="14698" y="19269"/>
                    </a:cubicBezTo>
                    <a:cubicBezTo>
                      <a:pt x="21023" y="13218"/>
                      <a:pt x="18043" y="1116"/>
                      <a:pt x="10103" y="74"/>
                    </a:cubicBezTo>
                    <a:cubicBezTo>
                      <a:pt x="9728" y="25"/>
                      <a:pt x="9363" y="0"/>
                      <a:pt x="8988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59" name="Google Shape;490;p32"/>
              <p:cNvSpPr/>
              <p:nvPr/>
            </p:nvSpPr>
            <p:spPr>
              <a:xfrm>
                <a:off x="1039967" y="2349438"/>
                <a:ext cx="335906" cy="335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79" h="21600" fill="norm" stroke="1" extrusionOk="0">
                    <a:moveTo>
                      <a:pt x="9197" y="0"/>
                    </a:moveTo>
                    <a:cubicBezTo>
                      <a:pt x="4864" y="0"/>
                      <a:pt x="622" y="3607"/>
                      <a:pt x="58" y="9603"/>
                    </a:cubicBezTo>
                    <a:cubicBezTo>
                      <a:pt x="-504" y="15514"/>
                      <a:pt x="3065" y="20861"/>
                      <a:pt x="8067" y="21525"/>
                    </a:cubicBezTo>
                    <a:cubicBezTo>
                      <a:pt x="8447" y="21575"/>
                      <a:pt x="8817" y="21600"/>
                      <a:pt x="9183" y="21600"/>
                    </a:cubicBezTo>
                    <a:cubicBezTo>
                      <a:pt x="16623" y="21600"/>
                      <a:pt x="21096" y="11277"/>
                      <a:pt x="16274" y="4089"/>
                    </a:cubicBezTo>
                    <a:cubicBezTo>
                      <a:pt x="14385" y="1277"/>
                      <a:pt x="11775" y="0"/>
                      <a:pt x="9197" y="0"/>
                    </a:cubicBez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0" name="Google Shape;491;p32"/>
              <p:cNvSpPr/>
              <p:nvPr/>
            </p:nvSpPr>
            <p:spPr>
              <a:xfrm>
                <a:off x="1039967" y="2349437"/>
                <a:ext cx="335897" cy="33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81" h="17898" fill="norm" stroke="1" extrusionOk="0">
                    <a:moveTo>
                      <a:pt x="7980" y="17835"/>
                    </a:moveTo>
                    <a:cubicBezTo>
                      <a:pt x="15986" y="18743"/>
                      <a:pt x="21102" y="9635"/>
                      <a:pt x="16098" y="3388"/>
                    </a:cubicBezTo>
                    <a:cubicBezTo>
                      <a:pt x="11095" y="-2857"/>
                      <a:pt x="947" y="32"/>
                      <a:pt x="58" y="7957"/>
                    </a:cubicBezTo>
                    <a:cubicBezTo>
                      <a:pt x="-498" y="12854"/>
                      <a:pt x="3032" y="17285"/>
                      <a:pt x="7980" y="17835"/>
                    </a:cubicBezTo>
                  </a:path>
                </a:pathLst>
              </a:custGeom>
              <a:noFill/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1" name="Google Shape;492;p32"/>
              <p:cNvSpPr/>
              <p:nvPr/>
            </p:nvSpPr>
            <p:spPr>
              <a:xfrm>
                <a:off x="2087407" y="309750"/>
                <a:ext cx="310818" cy="7199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1" h="21600" fill="norm" stroke="1" extrusionOk="0">
                    <a:moveTo>
                      <a:pt x="15976" y="0"/>
                    </a:moveTo>
                    <a:cubicBezTo>
                      <a:pt x="15863" y="0"/>
                      <a:pt x="15749" y="22"/>
                      <a:pt x="15671" y="72"/>
                    </a:cubicBezTo>
                    <a:cubicBezTo>
                      <a:pt x="13097" y="2024"/>
                      <a:pt x="1865" y="10577"/>
                      <a:pt x="448" y="13877"/>
                    </a:cubicBezTo>
                    <a:cubicBezTo>
                      <a:pt x="-1163" y="17597"/>
                      <a:pt x="1703" y="21021"/>
                      <a:pt x="6853" y="21532"/>
                    </a:cubicBezTo>
                    <a:cubicBezTo>
                      <a:pt x="7293" y="21578"/>
                      <a:pt x="7737" y="21600"/>
                      <a:pt x="8180" y="21600"/>
                    </a:cubicBezTo>
                    <a:cubicBezTo>
                      <a:pt x="12878" y="21600"/>
                      <a:pt x="17550" y="19119"/>
                      <a:pt x="19020" y="15721"/>
                    </a:cubicBezTo>
                    <a:cubicBezTo>
                      <a:pt x="20437" y="12437"/>
                      <a:pt x="17152" y="2427"/>
                      <a:pt x="16379" y="133"/>
                    </a:cubicBezTo>
                    <a:cubicBezTo>
                      <a:pt x="16322" y="49"/>
                      <a:pt x="16149" y="0"/>
                      <a:pt x="159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2" name="Google Shape;493;p32"/>
              <p:cNvSpPr/>
              <p:nvPr/>
            </p:nvSpPr>
            <p:spPr>
              <a:xfrm>
                <a:off x="1667837" y="970633"/>
                <a:ext cx="619903" cy="2460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9" h="21600" fill="norm" stroke="1" extrusionOk="0">
                    <a:moveTo>
                      <a:pt x="16632" y="0"/>
                    </a:moveTo>
                    <a:cubicBezTo>
                      <a:pt x="15938" y="0"/>
                      <a:pt x="15327" y="126"/>
                      <a:pt x="15188" y="308"/>
                    </a:cubicBezTo>
                    <a:lnTo>
                      <a:pt x="24" y="21153"/>
                    </a:lnTo>
                    <a:cubicBezTo>
                      <a:pt x="-118" y="21352"/>
                      <a:pt x="397" y="21547"/>
                      <a:pt x="1180" y="21592"/>
                    </a:cubicBezTo>
                    <a:cubicBezTo>
                      <a:pt x="1281" y="21597"/>
                      <a:pt x="1381" y="21600"/>
                      <a:pt x="1480" y="21600"/>
                    </a:cubicBezTo>
                    <a:cubicBezTo>
                      <a:pt x="2164" y="21600"/>
                      <a:pt x="2768" y="21481"/>
                      <a:pt x="2940" y="21307"/>
                    </a:cubicBezTo>
                    <a:lnTo>
                      <a:pt x="21304" y="630"/>
                    </a:lnTo>
                    <a:cubicBezTo>
                      <a:pt x="21482" y="426"/>
                      <a:pt x="20967" y="222"/>
                      <a:pt x="20167" y="177"/>
                    </a:cubicBezTo>
                    <a:lnTo>
                      <a:pt x="16949" y="9"/>
                    </a:lnTo>
                    <a:cubicBezTo>
                      <a:pt x="16843" y="3"/>
                      <a:pt x="16737" y="0"/>
                      <a:pt x="16632" y="0"/>
                    </a:cubicBezTo>
                    <a:close/>
                  </a:path>
                </a:pathLst>
              </a:cu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3" name="Google Shape;494;p32"/>
              <p:cNvSpPr/>
              <p:nvPr/>
            </p:nvSpPr>
            <p:spPr>
              <a:xfrm>
                <a:off x="2056911" y="936409"/>
                <a:ext cx="245500" cy="3688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2" h="21600" fill="norm" stroke="1" extrusionOk="0">
                    <a:moveTo>
                      <a:pt x="8660" y="0"/>
                    </a:moveTo>
                    <a:cubicBezTo>
                      <a:pt x="6726" y="0"/>
                      <a:pt x="5297" y="251"/>
                      <a:pt x="5121" y="853"/>
                    </a:cubicBezTo>
                    <a:lnTo>
                      <a:pt x="0" y="19512"/>
                    </a:lnTo>
                    <a:cubicBezTo>
                      <a:pt x="30" y="19423"/>
                      <a:pt x="325" y="19383"/>
                      <a:pt x="816" y="19383"/>
                    </a:cubicBezTo>
                    <a:cubicBezTo>
                      <a:pt x="3977" y="19383"/>
                      <a:pt x="15158" y="21023"/>
                      <a:pt x="14964" y="21600"/>
                    </a:cubicBezTo>
                    <a:lnTo>
                      <a:pt x="21155" y="3091"/>
                    </a:lnTo>
                    <a:cubicBezTo>
                      <a:pt x="21600" y="1577"/>
                      <a:pt x="13523" y="0"/>
                      <a:pt x="86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4" name="Google Shape;495;p32"/>
              <p:cNvSpPr/>
              <p:nvPr/>
            </p:nvSpPr>
            <p:spPr>
              <a:xfrm>
                <a:off x="2093022" y="925305"/>
                <a:ext cx="223285" cy="157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22" h="21600" fill="norm" stroke="1" extrusionOk="0">
                    <a:moveTo>
                      <a:pt x="4565" y="0"/>
                    </a:moveTo>
                    <a:cubicBezTo>
                      <a:pt x="2768" y="0"/>
                      <a:pt x="1520" y="409"/>
                      <a:pt x="1369" y="1394"/>
                    </a:cubicBezTo>
                    <a:lnTo>
                      <a:pt x="2" y="15662"/>
                    </a:lnTo>
                    <a:cubicBezTo>
                      <a:pt x="-47" y="16154"/>
                      <a:pt x="786" y="16789"/>
                      <a:pt x="1812" y="17074"/>
                    </a:cubicBezTo>
                    <a:lnTo>
                      <a:pt x="16420" y="21452"/>
                    </a:lnTo>
                    <a:cubicBezTo>
                      <a:pt x="16781" y="21553"/>
                      <a:pt x="17134" y="21600"/>
                      <a:pt x="17437" y="21600"/>
                    </a:cubicBezTo>
                    <a:cubicBezTo>
                      <a:pt x="17995" y="21600"/>
                      <a:pt x="18406" y="21446"/>
                      <a:pt x="18471" y="21167"/>
                    </a:cubicBezTo>
                    <a:lnTo>
                      <a:pt x="21110" y="7255"/>
                    </a:lnTo>
                    <a:cubicBezTo>
                      <a:pt x="21553" y="4141"/>
                      <a:pt x="10273" y="0"/>
                      <a:pt x="45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5" name="Google Shape;496;p32"/>
              <p:cNvSpPr/>
              <p:nvPr/>
            </p:nvSpPr>
            <p:spPr>
              <a:xfrm>
                <a:off x="450207" y="812049"/>
                <a:ext cx="1260705" cy="2128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74" h="21600" fill="norm" stroke="1" extrusionOk="0">
                    <a:moveTo>
                      <a:pt x="1619" y="0"/>
                    </a:moveTo>
                    <a:lnTo>
                      <a:pt x="0" y="634"/>
                    </a:lnTo>
                    <a:lnTo>
                      <a:pt x="3515" y="5214"/>
                    </a:lnTo>
                    <a:lnTo>
                      <a:pt x="3522" y="5214"/>
                    </a:lnTo>
                    <a:lnTo>
                      <a:pt x="15992" y="21473"/>
                    </a:lnTo>
                    <a:cubicBezTo>
                      <a:pt x="16051" y="21555"/>
                      <a:pt x="16169" y="21600"/>
                      <a:pt x="16288" y="21600"/>
                    </a:cubicBezTo>
                    <a:cubicBezTo>
                      <a:pt x="16359" y="21600"/>
                      <a:pt x="16429" y="21585"/>
                      <a:pt x="16489" y="21551"/>
                    </a:cubicBezTo>
                    <a:cubicBezTo>
                      <a:pt x="21600" y="18837"/>
                      <a:pt x="11400" y="4821"/>
                      <a:pt x="4745" y="4071"/>
                    </a:cubicBezTo>
                    <a:lnTo>
                      <a:pt x="161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6" name="Google Shape;497;p32"/>
              <p:cNvSpPr/>
              <p:nvPr/>
            </p:nvSpPr>
            <p:spPr>
              <a:xfrm>
                <a:off x="-1" y="192981"/>
                <a:ext cx="778913" cy="1025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30" h="21600" fill="norm" stroke="1" extrusionOk="0">
                    <a:moveTo>
                      <a:pt x="8298" y="4104"/>
                    </a:moveTo>
                    <a:cubicBezTo>
                      <a:pt x="9829" y="4104"/>
                      <a:pt x="10922" y="5288"/>
                      <a:pt x="11923" y="6787"/>
                    </a:cubicBezTo>
                    <a:cubicBezTo>
                      <a:pt x="13250" y="8756"/>
                      <a:pt x="13915" y="10541"/>
                      <a:pt x="11511" y="11629"/>
                    </a:cubicBezTo>
                    <a:cubicBezTo>
                      <a:pt x="10909" y="11899"/>
                      <a:pt x="10346" y="12021"/>
                      <a:pt x="9818" y="12021"/>
                    </a:cubicBezTo>
                    <a:cubicBezTo>
                      <a:pt x="8240" y="12021"/>
                      <a:pt x="6985" y="10930"/>
                      <a:pt x="6000" y="9453"/>
                    </a:cubicBezTo>
                    <a:cubicBezTo>
                      <a:pt x="4672" y="7483"/>
                      <a:pt x="4314" y="5558"/>
                      <a:pt x="6717" y="4480"/>
                    </a:cubicBezTo>
                    <a:cubicBezTo>
                      <a:pt x="7294" y="4221"/>
                      <a:pt x="7817" y="4104"/>
                      <a:pt x="8298" y="4104"/>
                    </a:cubicBezTo>
                    <a:close/>
                    <a:moveTo>
                      <a:pt x="8175" y="0"/>
                    </a:moveTo>
                    <a:cubicBezTo>
                      <a:pt x="6928" y="0"/>
                      <a:pt x="5625" y="272"/>
                      <a:pt x="4300" y="867"/>
                    </a:cubicBezTo>
                    <a:cubicBezTo>
                      <a:pt x="-547" y="3043"/>
                      <a:pt x="-1065" y="7472"/>
                      <a:pt x="1591" y="11444"/>
                    </a:cubicBezTo>
                    <a:cubicBezTo>
                      <a:pt x="3473" y="14252"/>
                      <a:pt x="6126" y="16227"/>
                      <a:pt x="9552" y="16227"/>
                    </a:cubicBezTo>
                    <a:cubicBezTo>
                      <a:pt x="10042" y="16227"/>
                      <a:pt x="10550" y="16186"/>
                      <a:pt x="11073" y="16102"/>
                    </a:cubicBezTo>
                    <a:lnTo>
                      <a:pt x="14592" y="21357"/>
                    </a:lnTo>
                    <a:cubicBezTo>
                      <a:pt x="14708" y="21527"/>
                      <a:pt x="14953" y="21600"/>
                      <a:pt x="15281" y="21600"/>
                    </a:cubicBezTo>
                    <a:cubicBezTo>
                      <a:pt x="16909" y="21600"/>
                      <a:pt x="20535" y="19782"/>
                      <a:pt x="19971" y="18930"/>
                    </a:cubicBezTo>
                    <a:lnTo>
                      <a:pt x="16438" y="13653"/>
                    </a:lnTo>
                    <a:cubicBezTo>
                      <a:pt x="19307" y="11129"/>
                      <a:pt x="18470" y="7995"/>
                      <a:pt x="16346" y="4806"/>
                    </a:cubicBezTo>
                    <a:cubicBezTo>
                      <a:pt x="14416" y="1921"/>
                      <a:pt x="11490" y="0"/>
                      <a:pt x="8175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7" name="Google Shape;498;p32"/>
              <p:cNvSpPr/>
              <p:nvPr/>
            </p:nvSpPr>
            <p:spPr>
              <a:xfrm>
                <a:off x="666898" y="723214"/>
                <a:ext cx="452666" cy="236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155" h="21600" fill="norm" stroke="1" extrusionOk="0">
                    <a:moveTo>
                      <a:pt x="10938" y="0"/>
                    </a:moveTo>
                    <a:lnTo>
                      <a:pt x="6312" y="71"/>
                    </a:lnTo>
                    <a:lnTo>
                      <a:pt x="7326" y="4247"/>
                    </a:lnTo>
                    <a:cubicBezTo>
                      <a:pt x="-5428" y="7112"/>
                      <a:pt x="-728" y="21293"/>
                      <a:pt x="15232" y="21600"/>
                    </a:cubicBezTo>
                    <a:cubicBezTo>
                      <a:pt x="15254" y="21600"/>
                      <a:pt x="15274" y="21600"/>
                      <a:pt x="15296" y="21600"/>
                    </a:cubicBezTo>
                    <a:cubicBezTo>
                      <a:pt x="15783" y="21600"/>
                      <a:pt x="16172" y="21495"/>
                      <a:pt x="16155" y="21369"/>
                    </a:cubicBezTo>
                    <a:lnTo>
                      <a:pt x="12063" y="4691"/>
                    </a:lnTo>
                    <a:lnTo>
                      <a:pt x="12082" y="4691"/>
                    </a:lnTo>
                    <a:lnTo>
                      <a:pt x="1093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8" name="Google Shape;499;p32"/>
              <p:cNvSpPr/>
              <p:nvPr/>
            </p:nvSpPr>
            <p:spPr>
              <a:xfrm>
                <a:off x="944958" y="1210244"/>
                <a:ext cx="174606" cy="1876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fill="norm" stroke="1" extrusionOk="0">
                    <a:moveTo>
                      <a:pt x="7204" y="0"/>
                    </a:moveTo>
                    <a:cubicBezTo>
                      <a:pt x="4720" y="12"/>
                      <a:pt x="2296" y="59"/>
                      <a:pt x="0" y="143"/>
                    </a:cubicBezTo>
                    <a:lnTo>
                      <a:pt x="14214" y="21350"/>
                    </a:lnTo>
                    <a:cubicBezTo>
                      <a:pt x="14273" y="21409"/>
                      <a:pt x="14086" y="21475"/>
                      <a:pt x="13701" y="21522"/>
                    </a:cubicBezTo>
                    <a:cubicBezTo>
                      <a:pt x="15231" y="21564"/>
                      <a:pt x="16762" y="21588"/>
                      <a:pt x="18351" y="21600"/>
                    </a:cubicBezTo>
                    <a:cubicBezTo>
                      <a:pt x="18426" y="21600"/>
                      <a:pt x="18496" y="21600"/>
                      <a:pt x="18571" y="21600"/>
                    </a:cubicBezTo>
                    <a:cubicBezTo>
                      <a:pt x="20257" y="21600"/>
                      <a:pt x="21600" y="21468"/>
                      <a:pt x="21541" y="21308"/>
                    </a:cubicBezTo>
                    <a:lnTo>
                      <a:pt x="7204" y="0"/>
                    </a:ln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69" name="Google Shape;500;p32"/>
              <p:cNvSpPr/>
              <p:nvPr/>
            </p:nvSpPr>
            <p:spPr>
              <a:xfrm>
                <a:off x="806818" y="1385225"/>
                <a:ext cx="92825" cy="92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3" h="21600" fill="norm" stroke="1" extrusionOk="0">
                    <a:moveTo>
                      <a:pt x="9138" y="0"/>
                    </a:moveTo>
                    <a:cubicBezTo>
                      <a:pt x="8958" y="0"/>
                      <a:pt x="8771" y="10"/>
                      <a:pt x="8591" y="20"/>
                    </a:cubicBezTo>
                    <a:cubicBezTo>
                      <a:pt x="458" y="625"/>
                      <a:pt x="-2998" y="12504"/>
                      <a:pt x="3104" y="18867"/>
                    </a:cubicBezTo>
                    <a:cubicBezTo>
                      <a:pt x="4913" y="20753"/>
                      <a:pt x="7021" y="21600"/>
                      <a:pt x="9086" y="21600"/>
                    </a:cubicBezTo>
                    <a:cubicBezTo>
                      <a:pt x="13976" y="21600"/>
                      <a:pt x="18602" y="16861"/>
                      <a:pt x="18244" y="10104"/>
                    </a:cubicBezTo>
                    <a:cubicBezTo>
                      <a:pt x="17945" y="4437"/>
                      <a:pt x="13883" y="0"/>
                      <a:pt x="91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0" name="Google Shape;501;p32"/>
              <p:cNvSpPr/>
              <p:nvPr/>
            </p:nvSpPr>
            <p:spPr>
              <a:xfrm>
                <a:off x="566720" y="0"/>
                <a:ext cx="655964" cy="1085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1" h="21600" fill="norm" stroke="1" extrusionOk="0">
                    <a:moveTo>
                      <a:pt x="10196" y="3892"/>
                    </a:moveTo>
                    <a:cubicBezTo>
                      <a:pt x="13324" y="3892"/>
                      <a:pt x="14436" y="5533"/>
                      <a:pt x="14643" y="7576"/>
                    </a:cubicBezTo>
                    <a:cubicBezTo>
                      <a:pt x="14857" y="9693"/>
                      <a:pt x="14017" y="11461"/>
                      <a:pt x="10626" y="11594"/>
                    </a:cubicBezTo>
                    <a:lnTo>
                      <a:pt x="10626" y="11584"/>
                    </a:lnTo>
                    <a:cubicBezTo>
                      <a:pt x="10499" y="11589"/>
                      <a:pt x="10377" y="11591"/>
                      <a:pt x="10258" y="11591"/>
                    </a:cubicBezTo>
                    <a:cubicBezTo>
                      <a:pt x="7164" y="11591"/>
                      <a:pt x="6469" y="9943"/>
                      <a:pt x="6262" y="7905"/>
                    </a:cubicBezTo>
                    <a:cubicBezTo>
                      <a:pt x="6066" y="5779"/>
                      <a:pt x="6460" y="4032"/>
                      <a:pt x="9852" y="3898"/>
                    </a:cubicBezTo>
                    <a:cubicBezTo>
                      <a:pt x="9969" y="3894"/>
                      <a:pt x="10084" y="3892"/>
                      <a:pt x="10196" y="3892"/>
                    </a:cubicBezTo>
                    <a:close/>
                    <a:moveTo>
                      <a:pt x="10196" y="0"/>
                    </a:moveTo>
                    <a:cubicBezTo>
                      <a:pt x="9953" y="0"/>
                      <a:pt x="9706" y="5"/>
                      <a:pt x="9456" y="14"/>
                    </a:cubicBezTo>
                    <a:cubicBezTo>
                      <a:pt x="2624" y="271"/>
                      <a:pt x="-389" y="3867"/>
                      <a:pt x="40" y="8142"/>
                    </a:cubicBezTo>
                    <a:cubicBezTo>
                      <a:pt x="385" y="11563"/>
                      <a:pt x="2047" y="14409"/>
                      <a:pt x="7103" y="15232"/>
                    </a:cubicBezTo>
                    <a:lnTo>
                      <a:pt x="7678" y="20914"/>
                    </a:lnTo>
                    <a:cubicBezTo>
                      <a:pt x="7721" y="21387"/>
                      <a:pt x="9177" y="21600"/>
                      <a:pt x="10802" y="21600"/>
                    </a:cubicBezTo>
                    <a:cubicBezTo>
                      <a:pt x="12919" y="21600"/>
                      <a:pt x="15325" y="21238"/>
                      <a:pt x="15268" y="20615"/>
                    </a:cubicBezTo>
                    <a:lnTo>
                      <a:pt x="14691" y="14964"/>
                    </a:lnTo>
                    <a:cubicBezTo>
                      <a:pt x="19614" y="13793"/>
                      <a:pt x="21211" y="10803"/>
                      <a:pt x="20865" y="7330"/>
                    </a:cubicBezTo>
                    <a:cubicBezTo>
                      <a:pt x="20453" y="3222"/>
                      <a:pt x="16602" y="0"/>
                      <a:pt x="10196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1" name="Google Shape;502;p32"/>
              <p:cNvSpPr/>
              <p:nvPr/>
            </p:nvSpPr>
            <p:spPr>
              <a:xfrm>
                <a:off x="675894" y="1570181"/>
                <a:ext cx="1498221" cy="263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20669" y="5597"/>
                      <a:pt x="16217" y="9837"/>
                      <a:pt x="10856" y="9837"/>
                    </a:cubicBezTo>
                    <a:cubicBezTo>
                      <a:pt x="5584" y="9837"/>
                      <a:pt x="1191" y="5725"/>
                      <a:pt x="164" y="299"/>
                    </a:cubicBezTo>
                    <a:lnTo>
                      <a:pt x="171" y="509"/>
                    </a:lnTo>
                    <a:lnTo>
                      <a:pt x="0" y="8438"/>
                    </a:lnTo>
                    <a:cubicBezTo>
                      <a:pt x="0" y="8438"/>
                      <a:pt x="2428" y="18485"/>
                      <a:pt x="6947" y="21237"/>
                    </a:cubicBezTo>
                    <a:cubicBezTo>
                      <a:pt x="7357" y="21490"/>
                      <a:pt x="7814" y="21600"/>
                      <a:pt x="8305" y="21600"/>
                    </a:cubicBezTo>
                    <a:cubicBezTo>
                      <a:pt x="13227" y="21600"/>
                      <a:pt x="21600" y="10175"/>
                      <a:pt x="21600" y="10175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2" name="Google Shape;503;p32"/>
              <p:cNvSpPr/>
              <p:nvPr/>
            </p:nvSpPr>
            <p:spPr>
              <a:xfrm flipV="1">
                <a:off x="1483129" y="3271403"/>
                <a:ext cx="34615" cy="236012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3" name="Google Shape;504;p32"/>
              <p:cNvSpPr/>
              <p:nvPr/>
            </p:nvSpPr>
            <p:spPr>
              <a:xfrm>
                <a:off x="1483129" y="3269843"/>
                <a:ext cx="45459" cy="237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1521" y="0"/>
                    </a:moveTo>
                    <a:lnTo>
                      <a:pt x="0" y="21600"/>
                    </a:lnTo>
                    <a:lnTo>
                      <a:pt x="21600" y="280"/>
                    </a:lnTo>
                    <a:lnTo>
                      <a:pt x="1152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4" name="Google Shape;505;p32"/>
              <p:cNvSpPr/>
              <p:nvPr/>
            </p:nvSpPr>
            <p:spPr>
              <a:xfrm flipH="1" flipV="1">
                <a:off x="2063114" y="3274483"/>
                <a:ext cx="32013" cy="236533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06;p32"/>
              <p:cNvSpPr/>
              <p:nvPr/>
            </p:nvSpPr>
            <p:spPr>
              <a:xfrm>
                <a:off x="2052747" y="3273442"/>
                <a:ext cx="42380" cy="237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11" y="0"/>
                    </a:moveTo>
                    <a:lnTo>
                      <a:pt x="0" y="237"/>
                    </a:lnTo>
                    <a:lnTo>
                      <a:pt x="21600" y="21600"/>
                    </a:lnTo>
                    <a:lnTo>
                      <a:pt x="10811" y="0"/>
                    </a:lnTo>
                    <a:close/>
                  </a:path>
                </a:pathLst>
              </a:custGeom>
              <a:solidFill>
                <a:srgbClr val="2C1738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6" name="Google Shape;507;p32"/>
              <p:cNvSpPr/>
              <p:nvPr/>
            </p:nvSpPr>
            <p:spPr>
              <a:xfrm>
                <a:off x="1454013" y="1333476"/>
                <a:ext cx="403600" cy="2012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600" fill="norm" stroke="1" extrusionOk="0">
                    <a:moveTo>
                      <a:pt x="17844" y="0"/>
                    </a:moveTo>
                    <a:cubicBezTo>
                      <a:pt x="16251" y="0"/>
                      <a:pt x="14848" y="241"/>
                      <a:pt x="14625" y="573"/>
                    </a:cubicBezTo>
                    <a:lnTo>
                      <a:pt x="37" y="20829"/>
                    </a:lnTo>
                    <a:cubicBezTo>
                      <a:pt x="-234" y="21195"/>
                      <a:pt x="1012" y="21538"/>
                      <a:pt x="2824" y="21593"/>
                    </a:cubicBezTo>
                    <a:cubicBezTo>
                      <a:pt x="2978" y="21598"/>
                      <a:pt x="3128" y="21600"/>
                      <a:pt x="3278" y="21600"/>
                    </a:cubicBezTo>
                    <a:cubicBezTo>
                      <a:pt x="4884" y="21600"/>
                      <a:pt x="6286" y="21363"/>
                      <a:pt x="6532" y="21028"/>
                    </a:cubicBezTo>
                    <a:lnTo>
                      <a:pt x="21123" y="767"/>
                    </a:lnTo>
                    <a:cubicBezTo>
                      <a:pt x="21366" y="401"/>
                      <a:pt x="20120" y="57"/>
                      <a:pt x="18335" y="7"/>
                    </a:cubicBezTo>
                    <a:cubicBezTo>
                      <a:pt x="18170" y="2"/>
                      <a:pt x="18006" y="0"/>
                      <a:pt x="178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7" name="Google Shape;508;p32"/>
              <p:cNvSpPr/>
              <p:nvPr/>
            </p:nvSpPr>
            <p:spPr>
              <a:xfrm>
                <a:off x="1745421" y="1333216"/>
                <a:ext cx="379694" cy="20167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5" h="21600" fill="norm" stroke="1" extrusionOk="0">
                    <a:moveTo>
                      <a:pt x="3481" y="0"/>
                    </a:moveTo>
                    <a:cubicBezTo>
                      <a:pt x="3338" y="0"/>
                      <a:pt x="3196" y="1"/>
                      <a:pt x="3051" y="5"/>
                    </a:cubicBezTo>
                    <a:cubicBezTo>
                      <a:pt x="1126" y="55"/>
                      <a:pt x="-227" y="398"/>
                      <a:pt x="31" y="763"/>
                    </a:cubicBezTo>
                    <a:lnTo>
                      <a:pt x="14182" y="21013"/>
                    </a:lnTo>
                    <a:cubicBezTo>
                      <a:pt x="14419" y="21353"/>
                      <a:pt x="15916" y="21600"/>
                      <a:pt x="17648" y="21600"/>
                    </a:cubicBezTo>
                    <a:cubicBezTo>
                      <a:pt x="17805" y="21600"/>
                      <a:pt x="17962" y="21598"/>
                      <a:pt x="18122" y="21594"/>
                    </a:cubicBezTo>
                    <a:cubicBezTo>
                      <a:pt x="20020" y="21544"/>
                      <a:pt x="21373" y="21207"/>
                      <a:pt x="21112" y="20836"/>
                    </a:cubicBezTo>
                    <a:lnTo>
                      <a:pt x="6962" y="586"/>
                    </a:lnTo>
                    <a:cubicBezTo>
                      <a:pt x="6723" y="243"/>
                      <a:pt x="5208" y="0"/>
                      <a:pt x="34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8" name="Google Shape;509;p32"/>
              <p:cNvSpPr/>
              <p:nvPr/>
            </p:nvSpPr>
            <p:spPr>
              <a:xfrm>
                <a:off x="1737228" y="806887"/>
                <a:ext cx="143576" cy="569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963" y="0"/>
                    </a:moveTo>
                    <a:cubicBezTo>
                      <a:pt x="5201" y="0"/>
                      <a:pt x="542" y="1169"/>
                      <a:pt x="463" y="2626"/>
                    </a:cubicBezTo>
                    <a:lnTo>
                      <a:pt x="0" y="21560"/>
                    </a:lnTo>
                    <a:lnTo>
                      <a:pt x="21052" y="21600"/>
                    </a:lnTo>
                    <a:lnTo>
                      <a:pt x="21600" y="2665"/>
                    </a:lnTo>
                    <a:cubicBezTo>
                      <a:pt x="21600" y="1195"/>
                      <a:pt x="16934" y="0"/>
                      <a:pt x="11107" y="0"/>
                    </a:cubicBezTo>
                    <a:cubicBezTo>
                      <a:pt x="11061" y="0"/>
                      <a:pt x="11015" y="0"/>
                      <a:pt x="109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79" name="Google Shape;510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solidFill>
                <a:srgbClr val="68B8F0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0" name="Google Shape;511;p32"/>
              <p:cNvSpPr/>
              <p:nvPr/>
            </p:nvSpPr>
            <p:spPr>
              <a:xfrm flipH="1">
                <a:off x="1809015" y="911728"/>
                <a:ext cx="2561" cy="463781"/>
              </a:xfrm>
              <a:prstGeom prst="line">
                <a:avLst/>
              </a:prstGeom>
              <a:noFill/>
              <a:ln w="25400" cap="rnd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581" name="Google Shape;512;p32"/>
              <p:cNvSpPr/>
              <p:nvPr/>
            </p:nvSpPr>
            <p:spPr>
              <a:xfrm>
                <a:off x="1672637" y="1168906"/>
                <a:ext cx="270109" cy="395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9" h="21600" fill="norm" stroke="1" extrusionOk="0">
                    <a:moveTo>
                      <a:pt x="167" y="0"/>
                    </a:moveTo>
                    <a:lnTo>
                      <a:pt x="1" y="14202"/>
                    </a:lnTo>
                    <a:cubicBezTo>
                      <a:pt x="-41" y="18268"/>
                      <a:pt x="4744" y="21572"/>
                      <a:pt x="10678" y="21600"/>
                    </a:cubicBezTo>
                    <a:cubicBezTo>
                      <a:pt x="10702" y="21600"/>
                      <a:pt x="10730" y="21600"/>
                      <a:pt x="10754" y="21600"/>
                    </a:cubicBezTo>
                    <a:cubicBezTo>
                      <a:pt x="16615" y="21600"/>
                      <a:pt x="21396" y="18335"/>
                      <a:pt x="21438" y="14315"/>
                    </a:cubicBezTo>
                    <a:lnTo>
                      <a:pt x="21559" y="85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2" name="Google Shape;513;p32"/>
              <p:cNvSpPr/>
              <p:nvPr/>
            </p:nvSpPr>
            <p:spPr>
              <a:xfrm>
                <a:off x="1747197" y="1312482"/>
                <a:ext cx="114478" cy="114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84" h="21600" fill="norm" stroke="1" extrusionOk="0">
                    <a:moveTo>
                      <a:pt x="9309" y="0"/>
                    </a:moveTo>
                    <a:cubicBezTo>
                      <a:pt x="1058" y="0"/>
                      <a:pt x="-3116" y="11482"/>
                      <a:pt x="2725" y="18388"/>
                    </a:cubicBezTo>
                    <a:cubicBezTo>
                      <a:pt x="4595" y="20611"/>
                      <a:pt x="6907" y="21600"/>
                      <a:pt x="9176" y="21600"/>
                    </a:cubicBezTo>
                    <a:cubicBezTo>
                      <a:pt x="13889" y="21600"/>
                      <a:pt x="18428" y="17334"/>
                      <a:pt x="18484" y="10902"/>
                    </a:cubicBezTo>
                    <a:cubicBezTo>
                      <a:pt x="18484" y="4871"/>
                      <a:pt x="14401" y="98"/>
                      <a:pt x="9309" y="0"/>
                    </a:cubicBezTo>
                    <a:close/>
                  </a:path>
                </a:pathLst>
              </a:custGeom>
              <a:solidFill>
                <a:srgbClr val="AFAAAA"/>
              </a:solidFill>
              <a:ln w="25400" cap="flat">
                <a:solidFill>
                  <a:srgbClr val="143E63"/>
                </a:solidFill>
                <a:prstDash val="solid"/>
                <a:miter lim="11906"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3" name="Google Shape;514;p32"/>
              <p:cNvSpPr/>
              <p:nvPr/>
            </p:nvSpPr>
            <p:spPr>
              <a:xfrm>
                <a:off x="582939" y="1564499"/>
                <a:ext cx="1691896" cy="2573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88" fill="norm" stroke="1" extrusionOk="0">
                    <a:moveTo>
                      <a:pt x="0" y="0"/>
                    </a:moveTo>
                    <a:lnTo>
                      <a:pt x="0" y="19153"/>
                    </a:lnTo>
                    <a:lnTo>
                      <a:pt x="40" y="19153"/>
                    </a:lnTo>
                    <a:cubicBezTo>
                      <a:pt x="40" y="21600"/>
                      <a:pt x="21561" y="21600"/>
                      <a:pt x="21561" y="19153"/>
                    </a:cubicBezTo>
                    <a:lnTo>
                      <a:pt x="21600" y="19153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4" name="Google Shape;515;p32"/>
              <p:cNvSpPr/>
              <p:nvPr/>
            </p:nvSpPr>
            <p:spPr>
              <a:xfrm>
                <a:off x="671773" y="1602237"/>
                <a:ext cx="1514227" cy="156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7" y="1138"/>
                      <a:pt x="45" y="2282"/>
                      <a:pt x="118" y="3204"/>
                    </a:cubicBezTo>
                    <a:cubicBezTo>
                      <a:pt x="199" y="4060"/>
                      <a:pt x="287" y="4845"/>
                      <a:pt x="383" y="5557"/>
                    </a:cubicBezTo>
                    <a:cubicBezTo>
                      <a:pt x="575" y="6911"/>
                      <a:pt x="781" y="7982"/>
                      <a:pt x="1002" y="8911"/>
                    </a:cubicBezTo>
                    <a:cubicBezTo>
                      <a:pt x="1444" y="10695"/>
                      <a:pt x="1893" y="12120"/>
                      <a:pt x="2350" y="13258"/>
                    </a:cubicBezTo>
                    <a:cubicBezTo>
                      <a:pt x="3271" y="15468"/>
                      <a:pt x="4207" y="17109"/>
                      <a:pt x="5142" y="18253"/>
                    </a:cubicBezTo>
                    <a:cubicBezTo>
                      <a:pt x="7021" y="20534"/>
                      <a:pt x="8907" y="21600"/>
                      <a:pt x="10800" y="21600"/>
                    </a:cubicBezTo>
                    <a:cubicBezTo>
                      <a:pt x="12694" y="21600"/>
                      <a:pt x="14580" y="20534"/>
                      <a:pt x="16458" y="18253"/>
                    </a:cubicBezTo>
                    <a:cubicBezTo>
                      <a:pt x="17401" y="17109"/>
                      <a:pt x="18329" y="15468"/>
                      <a:pt x="19250" y="13258"/>
                    </a:cubicBezTo>
                    <a:cubicBezTo>
                      <a:pt x="19707" y="12120"/>
                      <a:pt x="20156" y="10695"/>
                      <a:pt x="20598" y="8911"/>
                    </a:cubicBezTo>
                    <a:cubicBezTo>
                      <a:pt x="20819" y="7982"/>
                      <a:pt x="21026" y="6911"/>
                      <a:pt x="21224" y="5557"/>
                    </a:cubicBezTo>
                    <a:cubicBezTo>
                      <a:pt x="21320" y="4916"/>
                      <a:pt x="21401" y="4060"/>
                      <a:pt x="21482" y="3204"/>
                    </a:cubicBezTo>
                    <a:cubicBezTo>
                      <a:pt x="21556" y="2282"/>
                      <a:pt x="21593" y="1138"/>
                      <a:pt x="21600" y="0"/>
                    </a:cubicBezTo>
                    <a:cubicBezTo>
                      <a:pt x="21593" y="1138"/>
                      <a:pt x="21541" y="2210"/>
                      <a:pt x="21468" y="3066"/>
                    </a:cubicBezTo>
                    <a:cubicBezTo>
                      <a:pt x="21387" y="3916"/>
                      <a:pt x="21298" y="4629"/>
                      <a:pt x="21195" y="5204"/>
                    </a:cubicBezTo>
                    <a:cubicBezTo>
                      <a:pt x="21004" y="6414"/>
                      <a:pt x="20790" y="7414"/>
                      <a:pt x="20569" y="8198"/>
                    </a:cubicBezTo>
                    <a:cubicBezTo>
                      <a:pt x="20127" y="9767"/>
                      <a:pt x="19678" y="10977"/>
                      <a:pt x="19220" y="11905"/>
                    </a:cubicBezTo>
                    <a:cubicBezTo>
                      <a:pt x="18300" y="13827"/>
                      <a:pt x="17371" y="15186"/>
                      <a:pt x="16436" y="16109"/>
                    </a:cubicBezTo>
                    <a:cubicBezTo>
                      <a:pt x="14632" y="17827"/>
                      <a:pt x="12821" y="18756"/>
                      <a:pt x="11003" y="18756"/>
                    </a:cubicBezTo>
                    <a:cubicBezTo>
                      <a:pt x="10935" y="18756"/>
                      <a:pt x="10868" y="18750"/>
                      <a:pt x="10800" y="18750"/>
                    </a:cubicBezTo>
                    <a:cubicBezTo>
                      <a:pt x="10733" y="18750"/>
                      <a:pt x="10665" y="18756"/>
                      <a:pt x="10598" y="18756"/>
                    </a:cubicBezTo>
                    <a:cubicBezTo>
                      <a:pt x="8787" y="18756"/>
                      <a:pt x="6976" y="17827"/>
                      <a:pt x="5172" y="16109"/>
                    </a:cubicBezTo>
                    <a:cubicBezTo>
                      <a:pt x="4236" y="15186"/>
                      <a:pt x="3308" y="13827"/>
                      <a:pt x="2387" y="11905"/>
                    </a:cubicBezTo>
                    <a:cubicBezTo>
                      <a:pt x="1931" y="10977"/>
                      <a:pt x="1473" y="9767"/>
                      <a:pt x="1031" y="8198"/>
                    </a:cubicBezTo>
                    <a:cubicBezTo>
                      <a:pt x="818" y="7414"/>
                      <a:pt x="604" y="6414"/>
                      <a:pt x="405" y="5204"/>
                    </a:cubicBezTo>
                    <a:cubicBezTo>
                      <a:pt x="309" y="4563"/>
                      <a:pt x="221" y="3851"/>
                      <a:pt x="140" y="3066"/>
                    </a:cubicBezTo>
                    <a:cubicBezTo>
                      <a:pt x="59" y="2210"/>
                      <a:pt x="15" y="1138"/>
                      <a:pt x="0" y="0"/>
                    </a:cubicBezTo>
                    <a:close/>
                  </a:path>
                </a:pathLst>
              </a:custGeom>
              <a:solidFill>
                <a:srgbClr val="143E63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  <p:sp>
            <p:nvSpPr>
              <p:cNvPr id="585" name="Google Shape;516;p32"/>
              <p:cNvSpPr/>
              <p:nvPr/>
            </p:nvSpPr>
            <p:spPr>
              <a:xfrm>
                <a:off x="583459" y="1568056"/>
                <a:ext cx="1691376" cy="2569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4" y="0"/>
                    </a:moveTo>
                    <a:cubicBezTo>
                      <a:pt x="43" y="0"/>
                      <a:pt x="0" y="27"/>
                      <a:pt x="0" y="61"/>
                    </a:cubicBezTo>
                    <a:lnTo>
                      <a:pt x="0" y="19708"/>
                    </a:lnTo>
                    <a:lnTo>
                      <a:pt x="40" y="19708"/>
                    </a:lnTo>
                    <a:cubicBezTo>
                      <a:pt x="40" y="20970"/>
                      <a:pt x="5420" y="21600"/>
                      <a:pt x="10800" y="21600"/>
                    </a:cubicBezTo>
                    <a:cubicBezTo>
                      <a:pt x="16180" y="21600"/>
                      <a:pt x="21561" y="20970"/>
                      <a:pt x="21561" y="19708"/>
                    </a:cubicBezTo>
                    <a:lnTo>
                      <a:pt x="21600" y="19708"/>
                    </a:lnTo>
                    <a:lnTo>
                      <a:pt x="21600" y="66"/>
                    </a:lnTo>
                    <a:cubicBezTo>
                      <a:pt x="21600" y="27"/>
                      <a:pt x="21553" y="0"/>
                      <a:pt x="21504" y="0"/>
                    </a:cubicBezTo>
                    <a:cubicBezTo>
                      <a:pt x="21491" y="0"/>
                      <a:pt x="21480" y="1"/>
                      <a:pt x="21468" y="5"/>
                    </a:cubicBezTo>
                    <a:lnTo>
                      <a:pt x="21218" y="74"/>
                    </a:lnTo>
                    <a:cubicBezTo>
                      <a:pt x="20874" y="179"/>
                      <a:pt x="20565" y="326"/>
                      <a:pt x="20314" y="509"/>
                    </a:cubicBezTo>
                    <a:cubicBezTo>
                      <a:pt x="19496" y="1081"/>
                      <a:pt x="15545" y="1516"/>
                      <a:pt x="10797" y="1516"/>
                    </a:cubicBezTo>
                    <a:cubicBezTo>
                      <a:pt x="5811" y="1516"/>
                      <a:pt x="1702" y="1038"/>
                      <a:pt x="1187" y="422"/>
                    </a:cubicBezTo>
                    <a:cubicBezTo>
                      <a:pt x="1108" y="322"/>
                      <a:pt x="983" y="248"/>
                      <a:pt x="831" y="205"/>
                    </a:cubicBezTo>
                    <a:lnTo>
                      <a:pt x="132" y="5"/>
                    </a:lnTo>
                    <a:cubicBezTo>
                      <a:pt x="119" y="1"/>
                      <a:pt x="106" y="0"/>
                      <a:pt x="94" y="0"/>
                    </a:cubicBezTo>
                    <a:close/>
                  </a:path>
                </a:pathLst>
              </a:custGeom>
              <a:solidFill>
                <a:srgbClr val="34679A"/>
              </a:solidFill>
              <a:ln w="25400" cap="flat">
                <a:solidFill>
                  <a:srgbClr val="143E63"/>
                </a:solidFill>
                <a:prstDash val="solid"/>
                <a:round/>
              </a:ln>
              <a:effectLst>
                <a:outerShdw sx="100000" sy="100000" kx="0" ky="0" algn="b" rotWithShape="0" blurRad="165100" dist="279400" dir="3000000">
                  <a:srgbClr val="34679A">
                    <a:alpha val="50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defRPr>
                    <a:solidFill>
                      <a:srgbClr val="000000"/>
                    </a:solidFill>
                  </a:defRPr>
                </a:pPr>
              </a:p>
            </p:txBody>
          </p:sp>
        </p:grpSp>
      </p:grpSp>
      <p:pic>
        <p:nvPicPr>
          <p:cNvPr id="588" name="IMG_9594.png" descr="IMG_9594.png"/>
          <p:cNvPicPr>
            <a:picLocks noChangeAspect="1"/>
          </p:cNvPicPr>
          <p:nvPr/>
        </p:nvPicPr>
        <p:blipFill>
          <a:blip r:embed="rId2">
            <a:extLst/>
          </a:blip>
          <a:srcRect l="0" t="43023" r="0" b="1635"/>
          <a:stretch>
            <a:fillRect/>
          </a:stretch>
        </p:blipFill>
        <p:spPr>
          <a:xfrm>
            <a:off x="1635437" y="3916921"/>
            <a:ext cx="21834433" cy="53051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59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59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1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59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9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0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1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1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6" name="IMG_9596.png" descr="IMG_9596.png"/>
          <p:cNvPicPr>
            <a:picLocks noChangeAspect="1"/>
          </p:cNvPicPr>
          <p:nvPr/>
        </p:nvPicPr>
        <p:blipFill>
          <a:blip r:embed="rId3">
            <a:extLst/>
          </a:blip>
          <a:srcRect l="58285" t="18625" r="0" b="67851"/>
          <a:stretch>
            <a:fillRect/>
          </a:stretch>
        </p:blipFill>
        <p:spPr>
          <a:xfrm>
            <a:off x="10172673" y="1331725"/>
            <a:ext cx="8580113" cy="1491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7" name="IMG_9596.png" descr="IMG_9596.png"/>
          <p:cNvPicPr>
            <a:picLocks noChangeAspect="1"/>
          </p:cNvPicPr>
          <p:nvPr/>
        </p:nvPicPr>
        <p:blipFill>
          <a:blip r:embed="rId3">
            <a:extLst/>
          </a:blip>
          <a:srcRect l="17050" t="32846" r="5564" b="29136"/>
          <a:stretch>
            <a:fillRect/>
          </a:stretch>
        </p:blipFill>
        <p:spPr>
          <a:xfrm>
            <a:off x="2376463" y="4527923"/>
            <a:ext cx="19013241" cy="500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620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1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8" t="14478" r="12753" b="14545"/>
          <a:stretch>
            <a:fillRect/>
          </a:stretch>
        </p:blipFill>
        <p:spPr>
          <a:xfrm>
            <a:off x="9619868" y="1820676"/>
            <a:ext cx="812849" cy="80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19" fill="norm" stroke="1" extrusionOk="0">
                <a:moveTo>
                  <a:pt x="9915" y="1"/>
                </a:moveTo>
                <a:cubicBezTo>
                  <a:pt x="7300" y="-34"/>
                  <a:pt x="4768" y="1057"/>
                  <a:pt x="2846" y="3180"/>
                </a:cubicBezTo>
                <a:cubicBezTo>
                  <a:pt x="-1849" y="8364"/>
                  <a:pt x="-549" y="17294"/>
                  <a:pt x="5372" y="20531"/>
                </a:cubicBezTo>
                <a:cubicBezTo>
                  <a:pt x="6684" y="21248"/>
                  <a:pt x="8370" y="21566"/>
                  <a:pt x="10059" y="21513"/>
                </a:cubicBezTo>
                <a:cubicBezTo>
                  <a:pt x="11748" y="21460"/>
                  <a:pt x="13439" y="21035"/>
                  <a:pt x="14765" y="20235"/>
                </a:cubicBezTo>
                <a:cubicBezTo>
                  <a:pt x="18073" y="18242"/>
                  <a:pt x="19725" y="14552"/>
                  <a:pt x="19751" y="10868"/>
                </a:cubicBezTo>
                <a:lnTo>
                  <a:pt x="19751" y="10509"/>
                </a:lnTo>
                <a:cubicBezTo>
                  <a:pt x="19670" y="6812"/>
                  <a:pt x="17947" y="3177"/>
                  <a:pt x="14592" y="1300"/>
                </a:cubicBezTo>
                <a:cubicBezTo>
                  <a:pt x="13079" y="453"/>
                  <a:pt x="11483" y="22"/>
                  <a:pt x="9915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22" name="IMG_9596.png" descr="IMG_9596.png"/>
          <p:cNvPicPr>
            <a:picLocks noChangeAspect="1"/>
          </p:cNvPicPr>
          <p:nvPr/>
        </p:nvPicPr>
        <p:blipFill>
          <a:blip r:embed="rId5">
            <a:extLst/>
          </a:blip>
          <a:srcRect l="20729" t="69798" r="35341" b="14899"/>
          <a:stretch>
            <a:fillRect/>
          </a:stretch>
        </p:blipFill>
        <p:spPr>
          <a:xfrm>
            <a:off x="10206157" y="1445552"/>
            <a:ext cx="8346956" cy="1559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3" name="IMG_9596.png" descr="IMG_9596.png"/>
          <p:cNvPicPr>
            <a:picLocks noChangeAspect="1"/>
          </p:cNvPicPr>
          <p:nvPr/>
        </p:nvPicPr>
        <p:blipFill>
          <a:blip r:embed="rId5">
            <a:extLst/>
          </a:blip>
          <a:srcRect l="45613" t="85503" r="7269" b="1652"/>
          <a:stretch>
            <a:fillRect/>
          </a:stretch>
        </p:blipFill>
        <p:spPr>
          <a:xfrm>
            <a:off x="6457615" y="3157021"/>
            <a:ext cx="10929830" cy="1597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26" name="مراجعة">
            <a:hlinkClick r:id="rId2" invalidUrl="" action="ppaction://hlinksldjump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27" name="IMG_6291.png" descr="IMG_6291.png"/>
          <p:cNvPicPr>
            <a:picLocks noChangeAspect="1"/>
          </p:cNvPicPr>
          <p:nvPr/>
        </p:nvPicPr>
        <p:blipFill>
          <a:blip r:embed="rId3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8" name="IMG_9601.png" descr="IMG_9601.png"/>
          <p:cNvPicPr>
            <a:picLocks noChangeAspect="1"/>
          </p:cNvPicPr>
          <p:nvPr/>
        </p:nvPicPr>
        <p:blipFill>
          <a:blip r:embed="rId4">
            <a:extLst/>
          </a:blip>
          <a:srcRect l="6786" t="14082" r="9760" b="44487"/>
          <a:stretch>
            <a:fillRect/>
          </a:stretch>
        </p:blipFill>
        <p:spPr>
          <a:xfrm>
            <a:off x="4188999" y="3566382"/>
            <a:ext cx="14692582" cy="5094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355;p29"/>
          <p:cNvSpPr txBox="1"/>
          <p:nvPr>
            <p:ph type="title"/>
          </p:nvPr>
        </p:nvSpPr>
        <p:spPr>
          <a:xfrm>
            <a:off x="1759904" y="1313708"/>
            <a:ext cx="20544003" cy="1780143"/>
          </a:xfrm>
          <a:prstGeom prst="rect">
            <a:avLst/>
          </a:prstGeom>
        </p:spPr>
        <p:txBody>
          <a:bodyPr/>
          <a:lstStyle>
            <a:lvl1pPr defTabSz="1292351">
              <a:defRPr b="0" sz="7419">
                <a:latin typeface="Abdo Free"/>
                <a:ea typeface="Abdo Free"/>
                <a:cs typeface="Abdo Free"/>
                <a:sym typeface="Abdo Free"/>
              </a:defRPr>
            </a:lvl1pPr>
          </a:lstStyle>
          <a:p>
            <a:pPr rtl="0">
              <a:defRPr/>
            </a:pPr>
            <a:r>
              <a:t>  </a:t>
            </a:r>
          </a:p>
        </p:txBody>
      </p:sp>
      <p:grpSp>
        <p:nvGrpSpPr>
          <p:cNvPr id="635" name="Google Shape;357;p29"/>
          <p:cNvGrpSpPr/>
          <p:nvPr/>
        </p:nvGrpSpPr>
        <p:grpSpPr>
          <a:xfrm>
            <a:off x="18094440" y="9104365"/>
            <a:ext cx="5772500" cy="9079632"/>
            <a:chOff x="0" y="0"/>
            <a:chExt cx="5772499" cy="9079630"/>
          </a:xfrm>
        </p:grpSpPr>
        <p:sp>
          <p:nvSpPr>
            <p:cNvPr id="631" name="Google Shape;358;p29"/>
            <p:cNvSpPr/>
            <p:nvPr/>
          </p:nvSpPr>
          <p:spPr>
            <a:xfrm rot="1820825">
              <a:off x="5308754" y="45801"/>
              <a:ext cx="285277" cy="383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0809" y="0"/>
                  </a:lnTo>
                  <a:close/>
                </a:path>
              </a:pathLst>
            </a:custGeom>
            <a:solidFill>
              <a:srgbClr val="143E6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2" name="Google Shape;359;p29"/>
            <p:cNvSpPr/>
            <p:nvPr/>
          </p:nvSpPr>
          <p:spPr>
            <a:xfrm rot="1820825">
              <a:off x="4635226" y="339175"/>
              <a:ext cx="968646" cy="930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619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3981" y="0"/>
                  </a:lnTo>
                  <a:close/>
                </a:path>
              </a:pathLst>
            </a:custGeom>
            <a:solidFill>
              <a:srgbClr val="F8F3DE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3" name="Google Shape;360;p29"/>
            <p:cNvSpPr/>
            <p:nvPr/>
          </p:nvSpPr>
          <p:spPr>
            <a:xfrm rot="1820825">
              <a:off x="2166937" y="599994"/>
              <a:ext cx="968646" cy="8840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266"/>
                  </a:lnTo>
                  <a:cubicBezTo>
                    <a:pt x="0" y="21455"/>
                    <a:pt x="1391" y="21600"/>
                    <a:pt x="3050" y="21600"/>
                  </a:cubicBezTo>
                  <a:lnTo>
                    <a:pt x="18556" y="21600"/>
                  </a:lnTo>
                  <a:cubicBezTo>
                    <a:pt x="20209" y="21600"/>
                    <a:pt x="21600" y="21455"/>
                    <a:pt x="21600" y="21266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50800" cap="flat">
              <a:solidFill>
                <a:srgbClr val="143E63"/>
              </a:solidFill>
              <a:prstDash val="solid"/>
              <a:round/>
            </a:ln>
            <a:effectLst>
              <a:outerShdw sx="100000" sy="100000" kx="0" ky="0" algn="b" rotWithShape="0" blurRad="0" dist="228600" dir="3060000">
                <a:srgbClr val="34679A">
                  <a:alpha val="50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4" name="Google Shape;361;p29"/>
            <p:cNvSpPr/>
            <p:nvPr/>
          </p:nvSpPr>
          <p:spPr>
            <a:xfrm rot="1820825">
              <a:off x="2478928" y="599998"/>
              <a:ext cx="344679" cy="8840606"/>
            </a:xfrm>
            <a:prstGeom prst="rect">
              <a:avLst/>
            </a:prstGeom>
            <a:solidFill>
              <a:schemeClr val="accent2"/>
            </a:solidFill>
            <a:ln w="50800" cap="flat">
              <a:solidFill>
                <a:srgbClr val="143E63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grpSp>
        <p:nvGrpSpPr>
          <p:cNvPr id="654" name="Google Shape;1352;p52"/>
          <p:cNvGrpSpPr/>
          <p:nvPr/>
        </p:nvGrpSpPr>
        <p:grpSpPr>
          <a:xfrm>
            <a:off x="1443080" y="2341920"/>
            <a:ext cx="1074095" cy="1074177"/>
            <a:chOff x="88" y="0"/>
            <a:chExt cx="1074094" cy="1074176"/>
          </a:xfrm>
        </p:grpSpPr>
        <p:sp>
          <p:nvSpPr>
            <p:cNvPr id="636" name="Google Shape;1353;p52"/>
            <p:cNvSpPr/>
            <p:nvPr/>
          </p:nvSpPr>
          <p:spPr>
            <a:xfrm>
              <a:off x="88" y="0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6" y="21600"/>
                  </a:cubicBez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7" name="Google Shape;1354;p52"/>
            <p:cNvSpPr/>
            <p:nvPr/>
          </p:nvSpPr>
          <p:spPr>
            <a:xfrm>
              <a:off x="245358" y="0"/>
              <a:ext cx="24509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8" name="Google Shape;1355;p52"/>
            <p:cNvSpPr/>
            <p:nvPr/>
          </p:nvSpPr>
          <p:spPr>
            <a:xfrm>
              <a:off x="583816" y="0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600"/>
                    <a:pt x="1542" y="21600"/>
                  </a:cubicBez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39" name="Google Shape;1356;p52"/>
            <p:cNvSpPr/>
            <p:nvPr/>
          </p:nvSpPr>
          <p:spPr>
            <a:xfrm>
              <a:off x="828911" y="0"/>
              <a:ext cx="245272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0" name="Google Shape;1357;p52"/>
            <p:cNvSpPr/>
            <p:nvPr/>
          </p:nvSpPr>
          <p:spPr>
            <a:xfrm>
              <a:off x="141854" y="141941"/>
              <a:ext cx="206744" cy="21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5" y="0"/>
                  </a:moveTo>
                  <a:cubicBezTo>
                    <a:pt x="8852" y="0"/>
                    <a:pt x="7249" y="1502"/>
                    <a:pt x="7139" y="3411"/>
                  </a:cubicBezTo>
                  <a:lnTo>
                    <a:pt x="7139" y="7004"/>
                  </a:lnTo>
                  <a:lnTo>
                    <a:pt x="3482" y="7004"/>
                  </a:lnTo>
                  <a:cubicBezTo>
                    <a:pt x="1529" y="7113"/>
                    <a:pt x="0" y="8687"/>
                    <a:pt x="0" y="10596"/>
                  </a:cubicBezTo>
                  <a:cubicBezTo>
                    <a:pt x="0" y="12515"/>
                    <a:pt x="1529" y="14098"/>
                    <a:pt x="3482" y="14198"/>
                  </a:cubicBezTo>
                  <a:lnTo>
                    <a:pt x="7139" y="14198"/>
                  </a:lnTo>
                  <a:lnTo>
                    <a:pt x="7139" y="17790"/>
                  </a:lnTo>
                  <a:cubicBezTo>
                    <a:pt x="7019" y="19854"/>
                    <a:pt x="8695" y="21600"/>
                    <a:pt x="10795" y="21600"/>
                  </a:cubicBezTo>
                  <a:cubicBezTo>
                    <a:pt x="12914" y="21600"/>
                    <a:pt x="14581" y="19854"/>
                    <a:pt x="14452" y="17790"/>
                  </a:cubicBezTo>
                  <a:lnTo>
                    <a:pt x="14452" y="14198"/>
                  </a:lnTo>
                  <a:lnTo>
                    <a:pt x="18127" y="14198"/>
                  </a:lnTo>
                  <a:cubicBezTo>
                    <a:pt x="20071" y="14098"/>
                    <a:pt x="21600" y="12515"/>
                    <a:pt x="21600" y="10596"/>
                  </a:cubicBezTo>
                  <a:cubicBezTo>
                    <a:pt x="21600" y="8687"/>
                    <a:pt x="20071" y="7113"/>
                    <a:pt x="18127" y="7004"/>
                  </a:cubicBezTo>
                  <a:lnTo>
                    <a:pt x="14452" y="7004"/>
                  </a:lnTo>
                  <a:lnTo>
                    <a:pt x="14452" y="3411"/>
                  </a:lnTo>
                  <a:cubicBezTo>
                    <a:pt x="14351" y="1502"/>
                    <a:pt x="12739" y="0"/>
                    <a:pt x="10795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1" name="Google Shape;1358;p52"/>
            <p:cNvSpPr/>
            <p:nvPr/>
          </p:nvSpPr>
          <p:spPr>
            <a:xfrm>
              <a:off x="245183" y="140001"/>
              <a:ext cx="103415" cy="21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cubicBezTo>
                    <a:pt x="4051" y="21600"/>
                    <a:pt x="7347" y="19987"/>
                    <a:pt x="7347" y="17985"/>
                  </a:cubicBezTo>
                  <a:lnTo>
                    <a:pt x="7347" y="14406"/>
                  </a:lnTo>
                  <a:lnTo>
                    <a:pt x="14658" y="14406"/>
                  </a:lnTo>
                  <a:cubicBezTo>
                    <a:pt x="18543" y="14315"/>
                    <a:pt x="21600" y="12721"/>
                    <a:pt x="21600" y="10809"/>
                  </a:cubicBezTo>
                  <a:cubicBezTo>
                    <a:pt x="21600" y="8897"/>
                    <a:pt x="18543" y="7303"/>
                    <a:pt x="14658" y="7212"/>
                  </a:cubicBezTo>
                  <a:lnTo>
                    <a:pt x="7347" y="7212"/>
                  </a:lnTo>
                  <a:lnTo>
                    <a:pt x="7347" y="3597"/>
                  </a:lnTo>
                  <a:cubicBezTo>
                    <a:pt x="7347" y="1613"/>
                    <a:pt x="4051" y="0"/>
                    <a:pt x="0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2" name="Google Shape;1359;p52"/>
            <p:cNvSpPr/>
            <p:nvPr/>
          </p:nvSpPr>
          <p:spPr>
            <a:xfrm>
              <a:off x="725758" y="210091"/>
              <a:ext cx="21009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786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75" y="21600"/>
                    <a:pt x="17929" y="21600"/>
                    <a:pt x="17983" y="21600"/>
                  </a:cubicBezTo>
                  <a:cubicBezTo>
                    <a:pt x="19959" y="21600"/>
                    <a:pt x="21600" y="16776"/>
                    <a:pt x="21600" y="10786"/>
                  </a:cubicBezTo>
                  <a:cubicBezTo>
                    <a:pt x="21600" y="4797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3" name="Google Shape;1360;p52"/>
            <p:cNvSpPr/>
            <p:nvPr/>
          </p:nvSpPr>
          <p:spPr>
            <a:xfrm>
              <a:off x="828911" y="210091"/>
              <a:ext cx="106943" cy="7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81" y="21600"/>
                    <a:pt x="14388" y="21600"/>
                    <a:pt x="14495" y="21600"/>
                  </a:cubicBezTo>
                  <a:cubicBezTo>
                    <a:pt x="18377" y="21600"/>
                    <a:pt x="21600" y="16776"/>
                    <a:pt x="21600" y="10786"/>
                  </a:cubicBezTo>
                  <a:cubicBezTo>
                    <a:pt x="21600" y="4797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4" name="Google Shape;1361;p52"/>
            <p:cNvSpPr/>
            <p:nvPr/>
          </p:nvSpPr>
          <p:spPr>
            <a:xfrm>
              <a:off x="88" y="583725"/>
              <a:ext cx="490364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6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6" y="21592"/>
                  </a:cubicBezTo>
                  <a:lnTo>
                    <a:pt x="20058" y="21592"/>
                  </a:lnTo>
                  <a:lnTo>
                    <a:pt x="20058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8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5" name="Google Shape;1362;p52"/>
            <p:cNvSpPr/>
            <p:nvPr/>
          </p:nvSpPr>
          <p:spPr>
            <a:xfrm>
              <a:off x="245358" y="583725"/>
              <a:ext cx="245094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5" y="21600"/>
                  </a:lnTo>
                  <a:cubicBezTo>
                    <a:pt x="20225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5" y="0"/>
                    <a:pt x="18515" y="0"/>
                  </a:cubicBezTo>
                  <a:close/>
                </a:path>
              </a:pathLst>
            </a:custGeom>
            <a:solidFill>
              <a:srgbClr val="143E6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6" name="Google Shape;1363;p52"/>
            <p:cNvSpPr/>
            <p:nvPr/>
          </p:nvSpPr>
          <p:spPr>
            <a:xfrm>
              <a:off x="583816" y="583725"/>
              <a:ext cx="490365" cy="490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42" y="0"/>
                  </a:moveTo>
                  <a:cubicBezTo>
                    <a:pt x="687" y="0"/>
                    <a:pt x="0" y="691"/>
                    <a:pt x="0" y="1541"/>
                  </a:cubicBezTo>
                  <a:lnTo>
                    <a:pt x="0" y="20051"/>
                  </a:lnTo>
                  <a:cubicBezTo>
                    <a:pt x="0" y="20905"/>
                    <a:pt x="687" y="21592"/>
                    <a:pt x="1542" y="21592"/>
                  </a:cubicBezTo>
                  <a:lnTo>
                    <a:pt x="20054" y="21592"/>
                  </a:lnTo>
                  <a:lnTo>
                    <a:pt x="20054" y="21600"/>
                  </a:lnTo>
                  <a:cubicBezTo>
                    <a:pt x="20913" y="21600"/>
                    <a:pt x="21600" y="20905"/>
                    <a:pt x="21600" y="20051"/>
                  </a:cubicBezTo>
                  <a:lnTo>
                    <a:pt x="21600" y="1541"/>
                  </a:lnTo>
                  <a:cubicBezTo>
                    <a:pt x="21600" y="691"/>
                    <a:pt x="20913" y="0"/>
                    <a:pt x="20054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7" name="Google Shape;1364;p52"/>
            <p:cNvSpPr/>
            <p:nvPr/>
          </p:nvSpPr>
          <p:spPr>
            <a:xfrm>
              <a:off x="828911" y="583725"/>
              <a:ext cx="245272" cy="490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18510" y="21600"/>
                  </a:lnTo>
                  <a:cubicBezTo>
                    <a:pt x="20226" y="21600"/>
                    <a:pt x="21600" y="20912"/>
                    <a:pt x="21600" y="20058"/>
                  </a:cubicBezTo>
                  <a:lnTo>
                    <a:pt x="21600" y="1542"/>
                  </a:lnTo>
                  <a:cubicBezTo>
                    <a:pt x="21600" y="691"/>
                    <a:pt x="20226" y="0"/>
                    <a:pt x="18510" y="0"/>
                  </a:cubicBezTo>
                  <a:close/>
                </a:path>
              </a:pathLst>
            </a:custGeom>
            <a:solidFill>
              <a:srgbClr val="34679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8" name="Google Shape;1365;p52"/>
            <p:cNvSpPr/>
            <p:nvPr/>
          </p:nvSpPr>
          <p:spPr>
            <a:xfrm>
              <a:off x="725758" y="723819"/>
              <a:ext cx="21009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27"/>
                    <a:pt x="17820" y="27"/>
                  </a:cubicBezTo>
                  <a:lnTo>
                    <a:pt x="3408" y="27"/>
                  </a:lnTo>
                  <a:cubicBezTo>
                    <a:pt x="1496" y="299"/>
                    <a:pt x="0" y="5026"/>
                    <a:pt x="0" y="10814"/>
                  </a:cubicBezTo>
                  <a:cubicBezTo>
                    <a:pt x="0" y="16546"/>
                    <a:pt x="1496" y="21328"/>
                    <a:pt x="3408" y="21600"/>
                  </a:cubicBezTo>
                  <a:lnTo>
                    <a:pt x="17820" y="21600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18"/>
                    <a:pt x="21600" y="10814"/>
                  </a:cubicBezTo>
                  <a:cubicBezTo>
                    <a:pt x="21600" y="4809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9" name="Google Shape;1366;p52"/>
            <p:cNvSpPr/>
            <p:nvPr/>
          </p:nvSpPr>
          <p:spPr>
            <a:xfrm>
              <a:off x="828911" y="723819"/>
              <a:ext cx="106943" cy="70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27"/>
                    <a:pt x="14174" y="27"/>
                  </a:cubicBezTo>
                  <a:lnTo>
                    <a:pt x="0" y="27"/>
                  </a:lnTo>
                  <a:lnTo>
                    <a:pt x="0" y="21600"/>
                  </a:lnTo>
                  <a:lnTo>
                    <a:pt x="14174" y="21600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18"/>
                    <a:pt x="21600" y="10814"/>
                  </a:cubicBezTo>
                  <a:cubicBezTo>
                    <a:pt x="21600" y="4809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0" name="Google Shape;1367;p52"/>
            <p:cNvSpPr/>
            <p:nvPr/>
          </p:nvSpPr>
          <p:spPr>
            <a:xfrm>
              <a:off x="725758" y="863820"/>
              <a:ext cx="21009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011" y="0"/>
                  </a:moveTo>
                  <a:cubicBezTo>
                    <a:pt x="17947" y="0"/>
                    <a:pt x="17884" y="0"/>
                    <a:pt x="17820" y="27"/>
                  </a:cubicBezTo>
                  <a:lnTo>
                    <a:pt x="3408" y="27"/>
                  </a:lnTo>
                  <a:cubicBezTo>
                    <a:pt x="1496" y="352"/>
                    <a:pt x="0" y="5068"/>
                    <a:pt x="0" y="10814"/>
                  </a:cubicBezTo>
                  <a:cubicBezTo>
                    <a:pt x="0" y="16532"/>
                    <a:pt x="1496" y="21275"/>
                    <a:pt x="3408" y="21573"/>
                  </a:cubicBezTo>
                  <a:lnTo>
                    <a:pt x="17820" y="21573"/>
                  </a:lnTo>
                  <a:cubicBezTo>
                    <a:pt x="17884" y="21600"/>
                    <a:pt x="17947" y="21600"/>
                    <a:pt x="18011" y="21600"/>
                  </a:cubicBezTo>
                  <a:cubicBezTo>
                    <a:pt x="19978" y="21600"/>
                    <a:pt x="21600" y="16803"/>
                    <a:pt x="21600" y="10814"/>
                  </a:cubicBezTo>
                  <a:cubicBezTo>
                    <a:pt x="21600" y="4851"/>
                    <a:pt x="19978" y="0"/>
                    <a:pt x="18011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1" name="Google Shape;1368;p52"/>
            <p:cNvSpPr/>
            <p:nvPr/>
          </p:nvSpPr>
          <p:spPr>
            <a:xfrm>
              <a:off x="828911" y="863820"/>
              <a:ext cx="106943" cy="70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48" y="0"/>
                  </a:moveTo>
                  <a:cubicBezTo>
                    <a:pt x="14424" y="0"/>
                    <a:pt x="14299" y="0"/>
                    <a:pt x="14174" y="27"/>
                  </a:cubicBezTo>
                  <a:lnTo>
                    <a:pt x="0" y="27"/>
                  </a:lnTo>
                  <a:lnTo>
                    <a:pt x="0" y="21573"/>
                  </a:lnTo>
                  <a:lnTo>
                    <a:pt x="14174" y="21573"/>
                  </a:lnTo>
                  <a:cubicBezTo>
                    <a:pt x="14299" y="21600"/>
                    <a:pt x="14424" y="21600"/>
                    <a:pt x="14548" y="21600"/>
                  </a:cubicBezTo>
                  <a:cubicBezTo>
                    <a:pt x="18413" y="21600"/>
                    <a:pt x="21600" y="16803"/>
                    <a:pt x="21600" y="10814"/>
                  </a:cubicBezTo>
                  <a:cubicBezTo>
                    <a:pt x="21600" y="4851"/>
                    <a:pt x="18413" y="0"/>
                    <a:pt x="1454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2" name="Google Shape;1369;p52"/>
            <p:cNvSpPr/>
            <p:nvPr/>
          </p:nvSpPr>
          <p:spPr>
            <a:xfrm>
              <a:off x="159218" y="742862"/>
              <a:ext cx="170624" cy="17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fill="norm" stroke="1" extrusionOk="0">
                  <a:moveTo>
                    <a:pt x="4258" y="0"/>
                  </a:moveTo>
                  <a:cubicBezTo>
                    <a:pt x="3178" y="0"/>
                    <a:pt x="2076" y="432"/>
                    <a:pt x="1241" y="1295"/>
                  </a:cubicBezTo>
                  <a:cubicBezTo>
                    <a:pt x="-481" y="3089"/>
                    <a:pt x="-406" y="6023"/>
                    <a:pt x="1434" y="7706"/>
                  </a:cubicBezTo>
                  <a:lnTo>
                    <a:pt x="4430" y="10806"/>
                  </a:lnTo>
                  <a:lnTo>
                    <a:pt x="1434" y="13917"/>
                  </a:lnTo>
                  <a:cubicBezTo>
                    <a:pt x="-385" y="15610"/>
                    <a:pt x="-460" y="18522"/>
                    <a:pt x="1263" y="20316"/>
                  </a:cubicBezTo>
                  <a:cubicBezTo>
                    <a:pt x="2087" y="21179"/>
                    <a:pt x="3178" y="21600"/>
                    <a:pt x="4269" y="21600"/>
                  </a:cubicBezTo>
                  <a:cubicBezTo>
                    <a:pt x="5435" y="21600"/>
                    <a:pt x="6601" y="21113"/>
                    <a:pt x="7446" y="20128"/>
                  </a:cubicBezTo>
                  <a:lnTo>
                    <a:pt x="10453" y="17039"/>
                  </a:lnTo>
                  <a:lnTo>
                    <a:pt x="13448" y="20128"/>
                  </a:lnTo>
                  <a:cubicBezTo>
                    <a:pt x="14261" y="20880"/>
                    <a:pt x="15278" y="21257"/>
                    <a:pt x="16294" y="21257"/>
                  </a:cubicBezTo>
                  <a:cubicBezTo>
                    <a:pt x="17396" y="21257"/>
                    <a:pt x="18477" y="20825"/>
                    <a:pt x="19300" y="19961"/>
                  </a:cubicBezTo>
                  <a:cubicBezTo>
                    <a:pt x="20894" y="18312"/>
                    <a:pt x="20969" y="15666"/>
                    <a:pt x="19461" y="13917"/>
                  </a:cubicBezTo>
                  <a:lnTo>
                    <a:pt x="16455" y="10806"/>
                  </a:lnTo>
                  <a:lnTo>
                    <a:pt x="19461" y="7706"/>
                  </a:lnTo>
                  <a:cubicBezTo>
                    <a:pt x="21119" y="5978"/>
                    <a:pt x="21119" y="3200"/>
                    <a:pt x="19461" y="1472"/>
                  </a:cubicBezTo>
                  <a:cubicBezTo>
                    <a:pt x="18637" y="620"/>
                    <a:pt x="17546" y="199"/>
                    <a:pt x="16455" y="199"/>
                  </a:cubicBezTo>
                  <a:cubicBezTo>
                    <a:pt x="15363" y="199"/>
                    <a:pt x="14283" y="620"/>
                    <a:pt x="13448" y="1472"/>
                  </a:cubicBezTo>
                  <a:lnTo>
                    <a:pt x="10453" y="4595"/>
                  </a:lnTo>
                  <a:lnTo>
                    <a:pt x="7446" y="1472"/>
                  </a:lnTo>
                  <a:cubicBezTo>
                    <a:pt x="6601" y="498"/>
                    <a:pt x="5435" y="0"/>
                    <a:pt x="4258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53" name="Google Shape;1370;p52"/>
            <p:cNvSpPr/>
            <p:nvPr/>
          </p:nvSpPr>
          <p:spPr>
            <a:xfrm>
              <a:off x="245358" y="745682"/>
              <a:ext cx="83175" cy="16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11976" y="0"/>
                  </a:moveTo>
                  <a:cubicBezTo>
                    <a:pt x="9888" y="0"/>
                    <a:pt x="7801" y="389"/>
                    <a:pt x="6153" y="1156"/>
                  </a:cubicBezTo>
                  <a:lnTo>
                    <a:pt x="0" y="4382"/>
                  </a:lnTo>
                  <a:lnTo>
                    <a:pt x="0" y="17241"/>
                  </a:lnTo>
                  <a:lnTo>
                    <a:pt x="6153" y="20433"/>
                  </a:lnTo>
                  <a:cubicBezTo>
                    <a:pt x="7823" y="21211"/>
                    <a:pt x="9910" y="21600"/>
                    <a:pt x="11998" y="21600"/>
                  </a:cubicBezTo>
                  <a:cubicBezTo>
                    <a:pt x="14239" y="21600"/>
                    <a:pt x="16458" y="21154"/>
                    <a:pt x="18172" y="20261"/>
                  </a:cubicBezTo>
                  <a:cubicBezTo>
                    <a:pt x="21446" y="18557"/>
                    <a:pt x="21600" y="15822"/>
                    <a:pt x="18502" y="14015"/>
                  </a:cubicBezTo>
                  <a:lnTo>
                    <a:pt x="12327" y="10800"/>
                  </a:lnTo>
                  <a:lnTo>
                    <a:pt x="18502" y="7597"/>
                  </a:lnTo>
                  <a:cubicBezTo>
                    <a:pt x="21600" y="5800"/>
                    <a:pt x="21446" y="3032"/>
                    <a:pt x="18172" y="1327"/>
                  </a:cubicBezTo>
                  <a:cubicBezTo>
                    <a:pt x="16458" y="446"/>
                    <a:pt x="14217" y="0"/>
                    <a:pt x="11976" y="0"/>
                  </a:cubicBezTo>
                  <a:close/>
                </a:path>
              </a:pathLst>
            </a:custGeom>
            <a:solidFill>
              <a:srgbClr val="F8F3DE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 rtl="0">
                <a:defRPr>
                  <a:solidFill>
                    <a:srgbClr val="000000"/>
                  </a:solidFill>
                </a:defRPr>
              </a:pPr>
            </a:p>
          </p:txBody>
        </p:sp>
      </p:grpSp>
      <p:pic>
        <p:nvPicPr>
          <p:cNvPr id="655" name="IMG_4252.png" descr="IMG_4252.png"/>
          <p:cNvPicPr>
            <a:picLocks noChangeAspect="1"/>
          </p:cNvPicPr>
          <p:nvPr/>
        </p:nvPicPr>
        <p:blipFill>
          <a:blip r:embed="rId2">
            <a:extLst/>
          </a:blip>
          <a:srcRect l="74067" t="25553" r="2028" b="63537"/>
          <a:stretch>
            <a:fillRect/>
          </a:stretch>
        </p:blipFill>
        <p:spPr>
          <a:xfrm>
            <a:off x="18752932" y="1543908"/>
            <a:ext cx="3200211" cy="106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56" name="IMG_9597.png" descr="IMG_9597.png"/>
          <p:cNvPicPr>
            <a:picLocks noChangeAspect="1"/>
          </p:cNvPicPr>
          <p:nvPr/>
        </p:nvPicPr>
        <p:blipFill>
          <a:blip r:embed="rId3">
            <a:extLst/>
          </a:blip>
          <a:srcRect l="22026" t="12560" r="12226" b="77634"/>
          <a:stretch>
            <a:fillRect/>
          </a:stretch>
        </p:blipFill>
        <p:spPr>
          <a:xfrm>
            <a:off x="6271213" y="1427425"/>
            <a:ext cx="12481819" cy="130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57" name="IMG_9597.png" descr="IMG_9597.png"/>
          <p:cNvPicPr>
            <a:picLocks noChangeAspect="1"/>
          </p:cNvPicPr>
          <p:nvPr/>
        </p:nvPicPr>
        <p:blipFill>
          <a:blip r:embed="rId3">
            <a:extLst/>
          </a:blip>
          <a:srcRect l="4760" t="22715" r="7076" b="39978"/>
          <a:stretch>
            <a:fillRect/>
          </a:stretch>
        </p:blipFill>
        <p:spPr>
          <a:xfrm>
            <a:off x="2376463" y="3691410"/>
            <a:ext cx="20100787" cy="59410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pic>
        <p:nvPicPr>
          <p:cNvPr id="660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1" name="IMG_3212.jpeg" descr="IMG_3212.jpeg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0803" t="14478" r="12760" b="14574"/>
          <a:stretch>
            <a:fillRect/>
          </a:stretch>
        </p:blipFill>
        <p:spPr>
          <a:xfrm>
            <a:off x="6301810" y="1441074"/>
            <a:ext cx="788291" cy="78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51" h="21536" fill="norm" stroke="1" extrusionOk="0">
                <a:moveTo>
                  <a:pt x="9916" y="1"/>
                </a:moveTo>
                <a:cubicBezTo>
                  <a:pt x="7302" y="-34"/>
                  <a:pt x="4768" y="1059"/>
                  <a:pt x="2846" y="3184"/>
                </a:cubicBezTo>
                <a:cubicBezTo>
                  <a:pt x="-1849" y="8375"/>
                  <a:pt x="-550" y="17312"/>
                  <a:pt x="5372" y="20552"/>
                </a:cubicBezTo>
                <a:cubicBezTo>
                  <a:pt x="6649" y="21251"/>
                  <a:pt x="8291" y="21566"/>
                  <a:pt x="9936" y="21534"/>
                </a:cubicBezTo>
                <a:lnTo>
                  <a:pt x="10145" y="21534"/>
                </a:lnTo>
                <a:cubicBezTo>
                  <a:pt x="11807" y="21470"/>
                  <a:pt x="13463" y="21046"/>
                  <a:pt x="14769" y="20258"/>
                </a:cubicBezTo>
                <a:cubicBezTo>
                  <a:pt x="18065" y="18269"/>
                  <a:pt x="19714" y="14601"/>
                  <a:pt x="19751" y="10925"/>
                </a:cubicBezTo>
                <a:lnTo>
                  <a:pt x="19751" y="10533"/>
                </a:lnTo>
                <a:cubicBezTo>
                  <a:pt x="19672" y="6829"/>
                  <a:pt x="17958" y="3179"/>
                  <a:pt x="14600" y="1298"/>
                </a:cubicBezTo>
                <a:cubicBezTo>
                  <a:pt x="13087" y="451"/>
                  <a:pt x="11485" y="22"/>
                  <a:pt x="9916" y="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62" name="IMG_9597.png" descr="IMG_9597.png"/>
          <p:cNvPicPr>
            <a:picLocks noChangeAspect="1"/>
          </p:cNvPicPr>
          <p:nvPr/>
        </p:nvPicPr>
        <p:blipFill>
          <a:blip r:embed="rId5">
            <a:extLst/>
          </a:blip>
          <a:srcRect l="3822" t="62060" r="38300" b="28397"/>
          <a:stretch>
            <a:fillRect/>
          </a:stretch>
        </p:blipFill>
        <p:spPr>
          <a:xfrm>
            <a:off x="7290616" y="1244648"/>
            <a:ext cx="11351729" cy="1307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663" name="IMG_9597.png" descr="IMG_9597.png"/>
          <p:cNvPicPr>
            <a:picLocks noChangeAspect="1"/>
          </p:cNvPicPr>
          <p:nvPr/>
        </p:nvPicPr>
        <p:blipFill>
          <a:blip r:embed="rId5">
            <a:extLst/>
          </a:blip>
          <a:srcRect l="5477" t="71408" r="11024" b="3037"/>
          <a:stretch>
            <a:fillRect/>
          </a:stretch>
        </p:blipFill>
        <p:spPr>
          <a:xfrm>
            <a:off x="4109907" y="3009292"/>
            <a:ext cx="17193667" cy="3675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6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531;p34"/>
          <p:cNvSpPr txBox="1"/>
          <p:nvPr>
            <p:ph type="title" idx="4294967295"/>
          </p:nvPr>
        </p:nvSpPr>
        <p:spPr>
          <a:xfrm>
            <a:off x="19423422" y="705862"/>
            <a:ext cx="4199135" cy="1807993"/>
          </a:xfrm>
          <a:prstGeom prst="rect">
            <a:avLst/>
          </a:prstGeom>
        </p:spPr>
        <p:txBody>
          <a:bodyPr/>
          <a:lstStyle>
            <a:lvl1pPr rtl="0">
              <a:defRPr/>
            </a:lvl1pPr>
          </a:lstStyle>
          <a:p>
            <a:pPr/>
            <a:r>
              <a:t>  </a:t>
            </a:r>
          </a:p>
        </p:txBody>
      </p:sp>
      <p:sp>
        <p:nvSpPr>
          <p:cNvPr id="666" name="مراجعة">
            <a:hlinkClick r:id="" invalidUrl="" action="ppaction://hlinkshowjump?jump=previousslide" tgtFrame="" tooltip="" history="1" highlightClick="0" endSnd="0"/>
          </p:cNvPr>
          <p:cNvSpPr/>
          <p:nvPr/>
        </p:nvSpPr>
        <p:spPr>
          <a:xfrm>
            <a:off x="21358184" y="12447373"/>
            <a:ext cx="657359" cy="6573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  <a:moveTo>
                  <a:pt x="9011" y="1834"/>
                </a:moveTo>
                <a:cubicBezTo>
                  <a:pt x="9030" y="1826"/>
                  <a:pt x="9051" y="1828"/>
                  <a:pt x="9069" y="1844"/>
                </a:cubicBezTo>
                <a:lnTo>
                  <a:pt x="12550" y="5137"/>
                </a:lnTo>
                <a:cubicBezTo>
                  <a:pt x="12589" y="5173"/>
                  <a:pt x="12589" y="5235"/>
                  <a:pt x="12550" y="5272"/>
                </a:cubicBezTo>
                <a:lnTo>
                  <a:pt x="9070" y="8561"/>
                </a:lnTo>
                <a:cubicBezTo>
                  <a:pt x="9036" y="8594"/>
                  <a:pt x="8978" y="8569"/>
                  <a:pt x="8978" y="8522"/>
                </a:cubicBezTo>
                <a:lnTo>
                  <a:pt x="8978" y="6473"/>
                </a:lnTo>
                <a:cubicBezTo>
                  <a:pt x="7290" y="7184"/>
                  <a:pt x="6105" y="8854"/>
                  <a:pt x="6105" y="10800"/>
                </a:cubicBezTo>
                <a:cubicBezTo>
                  <a:pt x="6105" y="13415"/>
                  <a:pt x="8242" y="15531"/>
                  <a:pt x="10866" y="15495"/>
                </a:cubicBezTo>
                <a:cubicBezTo>
                  <a:pt x="13400" y="15460"/>
                  <a:pt x="15465" y="13387"/>
                  <a:pt x="15493" y="10852"/>
                </a:cubicBezTo>
                <a:cubicBezTo>
                  <a:pt x="15509" y="9402"/>
                  <a:pt x="14866" y="8101"/>
                  <a:pt x="13846" y="7229"/>
                </a:cubicBezTo>
                <a:cubicBezTo>
                  <a:pt x="13804" y="7193"/>
                  <a:pt x="13802" y="7129"/>
                  <a:pt x="13843" y="7091"/>
                </a:cubicBezTo>
                <a:lnTo>
                  <a:pt x="15405" y="5614"/>
                </a:lnTo>
                <a:cubicBezTo>
                  <a:pt x="15440" y="5581"/>
                  <a:pt x="15496" y="5580"/>
                  <a:pt x="15532" y="5613"/>
                </a:cubicBezTo>
                <a:cubicBezTo>
                  <a:pt x="16938" y="6897"/>
                  <a:pt x="17822" y="8745"/>
                  <a:pt x="17822" y="10800"/>
                </a:cubicBezTo>
                <a:cubicBezTo>
                  <a:pt x="17822" y="14696"/>
                  <a:pt x="14651" y="17849"/>
                  <a:pt x="10749" y="17822"/>
                </a:cubicBezTo>
                <a:cubicBezTo>
                  <a:pt x="6923" y="17795"/>
                  <a:pt x="3800" y="14669"/>
                  <a:pt x="3778" y="10842"/>
                </a:cubicBezTo>
                <a:cubicBezTo>
                  <a:pt x="3759" y="7576"/>
                  <a:pt x="5970" y="4822"/>
                  <a:pt x="8978" y="4016"/>
                </a:cubicBezTo>
                <a:lnTo>
                  <a:pt x="8978" y="1883"/>
                </a:lnTo>
                <a:cubicBezTo>
                  <a:pt x="8978" y="1859"/>
                  <a:pt x="8993" y="1842"/>
                  <a:pt x="9011" y="1834"/>
                </a:cubicBezTo>
                <a:close/>
              </a:path>
            </a:pathLst>
          </a:custGeom>
          <a:ln w="12700">
            <a:solidFill>
              <a:schemeClr val="accent1"/>
            </a:solidFill>
          </a:ln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p:spPr>
        <p:txBody>
          <a:bodyPr lIns="121919" tIns="121919" rIns="121919" bIns="121919" anchor="ctr"/>
          <a:lstStyle/>
          <a:p>
            <a:pPr rtl="0">
              <a:defRPr>
                <a:noFill/>
              </a:defRPr>
            </a:pPr>
          </a:p>
        </p:txBody>
      </p:sp>
      <p:pic>
        <p:nvPicPr>
          <p:cNvPr id="667" name="IMG_6291.png" descr="IMG_6291.png"/>
          <p:cNvPicPr>
            <a:picLocks noChangeAspect="1"/>
          </p:cNvPicPr>
          <p:nvPr/>
        </p:nvPicPr>
        <p:blipFill>
          <a:blip r:embed="rId2">
            <a:extLst/>
          </a:blip>
          <a:srcRect l="65277" t="1685" r="14369" b="90118"/>
          <a:stretch>
            <a:fillRect/>
          </a:stretch>
        </p:blipFill>
        <p:spPr>
          <a:xfrm>
            <a:off x="19385322" y="994702"/>
            <a:ext cx="3985911" cy="1230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68" name="IMG_9602.png" descr="IMG_9602.png"/>
          <p:cNvPicPr>
            <a:picLocks noChangeAspect="1"/>
          </p:cNvPicPr>
          <p:nvPr/>
        </p:nvPicPr>
        <p:blipFill>
          <a:blip r:embed="rId3">
            <a:extLst/>
          </a:blip>
          <a:srcRect l="3215" t="32728" r="3914" b="7506"/>
          <a:stretch>
            <a:fillRect/>
          </a:stretch>
        </p:blipFill>
        <p:spPr>
          <a:xfrm>
            <a:off x="3696107" y="3388900"/>
            <a:ext cx="15969936" cy="7178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143E63"/>
      </a:dk1>
      <a:lt1>
        <a:srgbClr val="ECB8CA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h Subject for Elementary -4th Grade: Practice Standards by Slidesgo">
  <a:themeElements>
    <a:clrScheme name="Math Subject for Elementary -4th Grade: Practice Standards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0931"/>
      </a:accent1>
      <a:accent2>
        <a:srgbClr val="E5739A"/>
      </a:accent2>
      <a:accent3>
        <a:srgbClr val="ECB8CA"/>
      </a:accent3>
      <a:accent4>
        <a:srgbClr val="FFDB48"/>
      </a:accent4>
      <a:accent5>
        <a:srgbClr val="B2ADAD"/>
      </a:accent5>
      <a:accent6>
        <a:srgbClr val="E5DADB"/>
      </a:accent6>
      <a:hlink>
        <a:srgbClr val="0000FF"/>
      </a:hlink>
      <a:folHlink>
        <a:srgbClr val="FF00FF"/>
      </a:folHlink>
    </a:clrScheme>
    <a:fontScheme name="Math Subject for Elementary -4th Grade: Practice Standards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h Subject for Elementary -4th Grade: Practice Standards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679A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143E63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