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9E9E9E"/>
              </a:solidFill>
              <a:prstDash val="solid"/>
              <a:round/>
            </a:ln>
          </a:left>
          <a:right>
            <a:ln w="25400" cap="flat">
              <a:solidFill>
                <a:srgbClr val="9E9E9E"/>
              </a:solidFill>
              <a:prstDash val="solid"/>
              <a:round/>
            </a:ln>
          </a:right>
          <a:top>
            <a:ln w="25400" cap="flat">
              <a:solidFill>
                <a:srgbClr val="9E9E9E"/>
              </a:solidFill>
              <a:prstDash val="solid"/>
              <a:round/>
            </a:ln>
          </a:top>
          <a:bottom>
            <a:ln w="25400" cap="flat">
              <a:solidFill>
                <a:srgbClr val="9E9E9E"/>
              </a:solidFill>
              <a:prstDash val="solid"/>
              <a:round/>
            </a:ln>
          </a:bottom>
          <a:insideH>
            <a:ln w="25400" cap="flat">
              <a:solidFill>
                <a:srgbClr val="9E9E9E"/>
              </a:solidFill>
              <a:prstDash val="solid"/>
              <a:round/>
            </a:ln>
          </a:insideH>
          <a:insideV>
            <a:ln w="25400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9E9E9E"/>
              </a:solidFill>
              <a:prstDash val="solid"/>
              <a:round/>
            </a:ln>
          </a:left>
          <a:right>
            <a:ln w="25400" cap="flat">
              <a:solidFill>
                <a:srgbClr val="9E9E9E"/>
              </a:solidFill>
              <a:prstDash val="solid"/>
              <a:round/>
            </a:ln>
          </a:right>
          <a:top>
            <a:ln w="25400" cap="flat">
              <a:solidFill>
                <a:srgbClr val="9E9E9E"/>
              </a:solidFill>
              <a:prstDash val="solid"/>
              <a:round/>
            </a:ln>
          </a:top>
          <a:bottom>
            <a:ln w="25400" cap="flat">
              <a:solidFill>
                <a:srgbClr val="9E9E9E"/>
              </a:solidFill>
              <a:prstDash val="solid"/>
              <a:round/>
            </a:ln>
          </a:bottom>
          <a:insideH>
            <a:ln w="25400" cap="flat">
              <a:solidFill>
                <a:srgbClr val="9E9E9E"/>
              </a:solidFill>
              <a:prstDash val="solid"/>
              <a:round/>
            </a:ln>
          </a:insideH>
          <a:insideV>
            <a:ln w="25400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9E9E9E"/>
              </a:solidFill>
              <a:prstDash val="solid"/>
              <a:round/>
            </a:ln>
          </a:left>
          <a:right>
            <a:ln w="25400" cap="flat">
              <a:solidFill>
                <a:srgbClr val="9E9E9E"/>
              </a:solidFill>
              <a:prstDash val="solid"/>
              <a:round/>
            </a:ln>
          </a:right>
          <a:top>
            <a:ln w="25400" cap="flat">
              <a:solidFill>
                <a:srgbClr val="9E9E9E"/>
              </a:solidFill>
              <a:prstDash val="solid"/>
              <a:round/>
            </a:ln>
          </a:top>
          <a:bottom>
            <a:ln w="25400" cap="flat">
              <a:solidFill>
                <a:srgbClr val="9E9E9E"/>
              </a:solidFill>
              <a:prstDash val="solid"/>
              <a:round/>
            </a:ln>
          </a:bottom>
          <a:insideH>
            <a:ln w="25400" cap="flat">
              <a:solidFill>
                <a:srgbClr val="9E9E9E"/>
              </a:solidFill>
              <a:prstDash val="solid"/>
              <a:round/>
            </a:ln>
          </a:insideH>
          <a:insideV>
            <a:ln w="25400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9E9E9E"/>
              </a:solidFill>
              <a:prstDash val="solid"/>
              <a:round/>
            </a:ln>
          </a:left>
          <a:right>
            <a:ln w="25400" cap="flat">
              <a:solidFill>
                <a:srgbClr val="9E9E9E"/>
              </a:solidFill>
              <a:prstDash val="solid"/>
              <a:round/>
            </a:ln>
          </a:right>
          <a:top>
            <a:ln w="25400" cap="flat">
              <a:solidFill>
                <a:srgbClr val="9E9E9E"/>
              </a:solidFill>
              <a:prstDash val="solid"/>
              <a:round/>
            </a:ln>
          </a:top>
          <a:bottom>
            <a:ln w="25400" cap="flat">
              <a:solidFill>
                <a:srgbClr val="9E9E9E"/>
              </a:solidFill>
              <a:prstDash val="solid"/>
              <a:round/>
            </a:ln>
          </a:bottom>
          <a:insideH>
            <a:ln w="25400" cap="flat">
              <a:solidFill>
                <a:srgbClr val="9E9E9E"/>
              </a:solidFill>
              <a:prstDash val="solid"/>
              <a:round/>
            </a:ln>
          </a:insideH>
          <a:insideV>
            <a:ln w="25400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5D0"/>
          </a:solidFill>
        </a:fill>
      </a:tcStyle>
    </a:wholeTbl>
    <a:band2H>
      <a:tcTxStyle b="def" i="def"/>
      <a:tcStyle>
        <a:tcBdr/>
        <a:fill>
          <a:solidFill>
            <a:srgbClr val="F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9E6F1"/>
          </a:solidFill>
        </a:fill>
      </a:tcStyle>
    </a:wholeTbl>
    <a:band2H>
      <a:tcTxStyle b="def" i="def"/>
      <a:tcStyle>
        <a:tcBdr/>
        <a:fill>
          <a:solidFill>
            <a:srgbClr val="F4F3F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E8E4"/>
          </a:solidFill>
        </a:fill>
      </a:tcStyle>
    </a:wholeTbl>
    <a:band2H>
      <a:tcTxStyle b="def" i="def"/>
      <a:tcStyle>
        <a:tcBdr/>
        <a:fill>
          <a:solidFill>
            <a:srgbClr val="E8F4F2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270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Shape 54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48" name="Shape 54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2438400" rtl="1" latinLnBrk="0">
      <a:defRPr sz="3600">
        <a:latin typeface="+mj-lt"/>
        <a:ea typeface="+mj-ea"/>
        <a:cs typeface="+mj-cs"/>
        <a:sym typeface="Arial"/>
      </a:defRPr>
    </a:lvl1pPr>
    <a:lvl2pPr indent="228600" defTabSz="2438400" rtl="1" latinLnBrk="0">
      <a:defRPr sz="3600">
        <a:latin typeface="+mj-lt"/>
        <a:ea typeface="+mj-ea"/>
        <a:cs typeface="+mj-cs"/>
        <a:sym typeface="Arial"/>
      </a:defRPr>
    </a:lvl2pPr>
    <a:lvl3pPr indent="457200" defTabSz="2438400" rtl="1" latinLnBrk="0">
      <a:defRPr sz="3600">
        <a:latin typeface="+mj-lt"/>
        <a:ea typeface="+mj-ea"/>
        <a:cs typeface="+mj-cs"/>
        <a:sym typeface="Arial"/>
      </a:defRPr>
    </a:lvl3pPr>
    <a:lvl4pPr indent="685800" defTabSz="2438400" rtl="1" latinLnBrk="0">
      <a:defRPr sz="3600">
        <a:latin typeface="+mj-lt"/>
        <a:ea typeface="+mj-ea"/>
        <a:cs typeface="+mj-cs"/>
        <a:sym typeface="Arial"/>
      </a:defRPr>
    </a:lvl4pPr>
    <a:lvl5pPr indent="914400" defTabSz="2438400" rtl="1" latinLnBrk="0">
      <a:defRPr sz="3600">
        <a:latin typeface="+mj-lt"/>
        <a:ea typeface="+mj-ea"/>
        <a:cs typeface="+mj-cs"/>
        <a:sym typeface="Arial"/>
      </a:defRPr>
    </a:lvl5pPr>
    <a:lvl6pPr indent="1143000" defTabSz="2438400" rtl="1" latinLnBrk="0">
      <a:defRPr sz="3600">
        <a:latin typeface="+mj-lt"/>
        <a:ea typeface="+mj-ea"/>
        <a:cs typeface="+mj-cs"/>
        <a:sym typeface="Arial"/>
      </a:defRPr>
    </a:lvl6pPr>
    <a:lvl7pPr indent="1371600" defTabSz="2438400" rtl="1" latinLnBrk="0">
      <a:defRPr sz="3600">
        <a:latin typeface="+mj-lt"/>
        <a:ea typeface="+mj-ea"/>
        <a:cs typeface="+mj-cs"/>
        <a:sym typeface="Arial"/>
      </a:defRPr>
    </a:lvl7pPr>
    <a:lvl8pPr indent="1600200" defTabSz="2438400" rtl="1" latinLnBrk="0">
      <a:defRPr sz="3600">
        <a:latin typeface="+mj-lt"/>
        <a:ea typeface="+mj-ea"/>
        <a:cs typeface="+mj-cs"/>
        <a:sym typeface="Arial"/>
      </a:defRPr>
    </a:lvl8pPr>
    <a:lvl9pPr indent="1828800" defTabSz="2438400" rtl="1" latinLnBrk="0">
      <a:defRPr sz="36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">
    <p:bg>
      <p:bgPr>
        <a:solidFill>
          <a:srgbClr val="98DA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9;p2"/>
          <p:cNvSpPr/>
          <p:nvPr/>
        </p:nvSpPr>
        <p:spPr>
          <a:xfrm>
            <a:off x="5131932" y="1182866"/>
            <a:ext cx="14148003" cy="14148002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13" name="مستوى النص الأول…"/>
          <p:cNvSpPr txBox="1"/>
          <p:nvPr>
            <p:ph type="body" sz="quarter" idx="1"/>
          </p:nvPr>
        </p:nvSpPr>
        <p:spPr>
          <a:xfrm>
            <a:off x="9411799" y="10381133"/>
            <a:ext cx="5560802" cy="1304801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marL="948266" indent="-846666" algn="ctr">
              <a:lnSpc>
                <a:spcPct val="100000"/>
              </a:lnSpc>
              <a:buClrTx/>
              <a:buSzTx/>
              <a:buFontTx/>
              <a:buNone/>
            </a:lvl1pPr>
            <a:lvl2pPr marL="948266" indent="-389466" algn="ctr">
              <a:lnSpc>
                <a:spcPct val="100000"/>
              </a:lnSpc>
              <a:buClrTx/>
              <a:buSzTx/>
              <a:buFontTx/>
              <a:buNone/>
            </a:lvl2pPr>
            <a:lvl3pPr marL="948266" indent="67733" algn="ctr">
              <a:lnSpc>
                <a:spcPct val="100000"/>
              </a:lnSpc>
              <a:buClrTx/>
              <a:buSzTx/>
              <a:buFontTx/>
              <a:buNone/>
            </a:lvl3pPr>
            <a:lvl4pPr marL="948266" indent="524933" algn="ctr">
              <a:lnSpc>
                <a:spcPct val="100000"/>
              </a:lnSpc>
              <a:buClrTx/>
              <a:buSzTx/>
              <a:buFontTx/>
              <a:buNone/>
            </a:lvl4pPr>
            <a:lvl5pPr marL="948266" indent="982133" algn="ctr">
              <a:lnSpc>
                <a:spcPct val="100000"/>
              </a:lnSpc>
              <a:buClrTx/>
              <a:buSzTx/>
              <a:buFontTx/>
              <a:buNone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4" name="نص العنوان"/>
          <p:cNvSpPr txBox="1"/>
          <p:nvPr>
            <p:ph type="title"/>
          </p:nvPr>
        </p:nvSpPr>
        <p:spPr>
          <a:xfrm>
            <a:off x="8158933" y="2261125"/>
            <a:ext cx="8095202" cy="4908001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buClrTx/>
              <a:buSzTx/>
              <a:buNone/>
              <a:defRPr sz="13200"/>
            </a:lvl1pPr>
          </a:lstStyle>
          <a:p>
            <a:pPr/>
            <a:r>
              <a:t>نص العنوان</a:t>
            </a:r>
          </a:p>
        </p:txBody>
      </p:sp>
      <p:pic>
        <p:nvPicPr>
          <p:cNvPr id="15" name="phonto 2.png" descr="phonto 2.png"/>
          <p:cNvPicPr>
            <a:picLocks noChangeAspect="1"/>
          </p:cNvPicPr>
          <p:nvPr/>
        </p:nvPicPr>
        <p:blipFill>
          <a:blip r:embed="rId2">
            <a:alphaModFix amt="53316"/>
            <a:extLst/>
          </a:blip>
          <a:srcRect l="36680" t="46930" r="30123" b="39779"/>
          <a:stretch>
            <a:fillRect/>
          </a:stretch>
        </p:blipFill>
        <p:spPr>
          <a:xfrm>
            <a:off x="14100261" y="8620308"/>
            <a:ext cx="2978770" cy="5262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IMG_1539.png" descr="IMG_1539.png"/>
          <p:cNvPicPr>
            <a:picLocks noChangeAspect="1"/>
          </p:cNvPicPr>
          <p:nvPr/>
        </p:nvPicPr>
        <p:blipFill>
          <a:blip r:embed="rId3">
            <a:alphaModFix amt="56377"/>
            <a:extLst/>
          </a:blip>
          <a:srcRect l="15748" t="23314" r="15748" b="16740"/>
          <a:stretch>
            <a:fillRect/>
          </a:stretch>
        </p:blipFill>
        <p:spPr>
          <a:xfrm>
            <a:off x="4411885" y="2106126"/>
            <a:ext cx="2361837" cy="2074525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xx%"/>
          <p:cNvSpPr txBox="1"/>
          <p:nvPr>
            <p:ph type="title" hasCustomPrompt="1"/>
          </p:nvPr>
        </p:nvSpPr>
        <p:spPr>
          <a:xfrm>
            <a:off x="6476733" y="5223600"/>
            <a:ext cx="11430401" cy="5236000"/>
          </a:xfrm>
          <a:prstGeom prst="rect">
            <a:avLst/>
          </a:prstGeom>
        </p:spPr>
        <p:txBody>
          <a:bodyPr anchor="b"/>
          <a:lstStyle>
            <a:lvl1pPr>
              <a:buClrTx/>
              <a:buSzTx/>
              <a:buNone/>
              <a:defRPr sz="34600">
                <a:solidFill>
                  <a:srgbClr val="61D8C4"/>
                </a:solidFill>
              </a:defRPr>
            </a:lvl1pPr>
          </a:lstStyle>
          <a:p>
            <a:pPr/>
            <a:r>
              <a:t>xx%</a:t>
            </a:r>
          </a:p>
        </p:txBody>
      </p:sp>
      <p:sp>
        <p:nvSpPr>
          <p:cNvPr id="124" name="Google Shape;61;p11"/>
          <p:cNvSpPr/>
          <p:nvPr/>
        </p:nvSpPr>
        <p:spPr>
          <a:xfrm>
            <a:off x="-1801" y="978399"/>
            <a:ext cx="24388001" cy="2891201"/>
          </a:xfrm>
          <a:prstGeom prst="roundRect">
            <a:avLst>
              <a:gd name="adj" fmla="val 16667"/>
            </a:avLst>
          </a:prstGeom>
          <a:solidFill>
            <a:srgbClr val="98DAED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grpSp>
        <p:nvGrpSpPr>
          <p:cNvPr id="127" name="Google Shape;63;p11"/>
          <p:cNvGrpSpPr/>
          <p:nvPr/>
        </p:nvGrpSpPr>
        <p:grpSpPr>
          <a:xfrm>
            <a:off x="-3115" y="11793613"/>
            <a:ext cx="24384596" cy="1922414"/>
            <a:chOff x="85" y="0"/>
            <a:chExt cx="24384595" cy="1922413"/>
          </a:xfrm>
        </p:grpSpPr>
        <p:sp>
          <p:nvSpPr>
            <p:cNvPr id="125" name="Google Shape;64;p11"/>
            <p:cNvSpPr/>
            <p:nvPr/>
          </p:nvSpPr>
          <p:spPr>
            <a:xfrm>
              <a:off x="85" y="-1"/>
              <a:ext cx="24384597" cy="1568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5408"/>
                  </a:lnTo>
                  <a:cubicBezTo>
                    <a:pt x="6358" y="11759"/>
                    <a:pt x="12718" y="12074"/>
                    <a:pt x="19127" y="18774"/>
                  </a:cubicBezTo>
                  <a:cubicBezTo>
                    <a:pt x="19954" y="19576"/>
                    <a:pt x="20778" y="20553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62CFE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6" name="Google Shape;65;p11"/>
            <p:cNvSpPr/>
            <p:nvPr/>
          </p:nvSpPr>
          <p:spPr>
            <a:xfrm>
              <a:off x="85" y="368669"/>
              <a:ext cx="24384597" cy="1553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6350"/>
                  </a:lnTo>
                  <a:cubicBezTo>
                    <a:pt x="20778" y="15293"/>
                    <a:pt x="19954" y="14306"/>
                    <a:pt x="19127" y="13496"/>
                  </a:cubicBezTo>
                  <a:cubicBezTo>
                    <a:pt x="12718" y="6731"/>
                    <a:pt x="6358" y="6413"/>
                    <a:pt x="0" y="0"/>
                  </a:cubicBezTo>
                  <a:close/>
                </a:path>
              </a:pathLst>
            </a:custGeom>
            <a:solidFill>
              <a:srgbClr val="98DAE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12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6">
    <p:bg>
      <p:bgPr>
        <a:solidFill>
          <a:schemeClr val="accen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7">
    <p:bg>
      <p:bgPr>
        <a:solidFill>
          <a:srgbClr val="98DA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8">
    <p:bg>
      <p:bgPr>
        <a:solidFill>
          <a:srgbClr val="61D8C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9"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20"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4"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buClrTx/>
              <a:buSzTx/>
              <a:buNone/>
            </a:lvl1pPr>
          </a:lstStyle>
          <a:p>
            <a:pPr/>
            <a:r>
              <a:t>نص العنوان</a:t>
            </a:r>
          </a:p>
        </p:txBody>
      </p:sp>
      <p:sp>
        <p:nvSpPr>
          <p:cNvPr id="178" name="مستوى النص الأول…"/>
          <p:cNvSpPr txBox="1"/>
          <p:nvPr>
            <p:ph type="body" sz="quarter" idx="1"/>
          </p:nvPr>
        </p:nvSpPr>
        <p:spPr>
          <a:xfrm>
            <a:off x="4264533" y="10688799"/>
            <a:ext cx="15884802" cy="14048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948266" indent="-846666" algn="ctr">
              <a:lnSpc>
                <a:spcPct val="100000"/>
              </a:lnSpc>
              <a:buClrTx/>
              <a:buSzTx/>
              <a:buFontTx/>
              <a:buNone/>
              <a:defRPr sz="3200"/>
            </a:lvl1pPr>
            <a:lvl2pPr marL="948266" indent="-389466" algn="ctr">
              <a:lnSpc>
                <a:spcPct val="100000"/>
              </a:lnSpc>
              <a:buClrTx/>
              <a:buSzTx/>
              <a:buFontTx/>
              <a:buNone/>
              <a:defRPr sz="3200"/>
            </a:lvl2pPr>
            <a:lvl3pPr marL="948266" indent="67733" algn="ctr">
              <a:lnSpc>
                <a:spcPct val="100000"/>
              </a:lnSpc>
              <a:buClrTx/>
              <a:buSzTx/>
              <a:buFontTx/>
              <a:buNone/>
              <a:defRPr sz="3200"/>
            </a:lvl3pPr>
            <a:lvl4pPr marL="948266" indent="524933" algn="ctr">
              <a:lnSpc>
                <a:spcPct val="100000"/>
              </a:lnSpc>
              <a:buClrTx/>
              <a:buSzTx/>
              <a:buFontTx/>
              <a:buNone/>
              <a:defRPr sz="3200"/>
            </a:lvl4pPr>
            <a:lvl5pPr marL="948266" indent="982133" algn="ctr">
              <a:lnSpc>
                <a:spcPct val="100000"/>
              </a:lnSpc>
              <a:buClrTx/>
              <a:buSzTx/>
              <a:buFontTx/>
              <a:buNone/>
              <a:defRPr sz="32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179" name="phonto 2.png" descr="phonto 2.png"/>
          <p:cNvPicPr>
            <a:picLocks noChangeAspect="1"/>
          </p:cNvPicPr>
          <p:nvPr/>
        </p:nvPicPr>
        <p:blipFill>
          <a:blip r:embed="rId2">
            <a:alphaModFix amt="53316"/>
            <a:extLst/>
          </a:blip>
          <a:srcRect l="36680" t="46930" r="30123" b="39779"/>
          <a:stretch>
            <a:fillRect/>
          </a:stretch>
        </p:blipFill>
        <p:spPr>
          <a:xfrm>
            <a:off x="2202696" y="12590346"/>
            <a:ext cx="2978769" cy="5262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IMG_1539.png" descr="IMG_1539.png"/>
          <p:cNvPicPr>
            <a:picLocks noChangeAspect="1"/>
          </p:cNvPicPr>
          <p:nvPr/>
        </p:nvPicPr>
        <p:blipFill>
          <a:blip r:embed="rId3">
            <a:alphaModFix amt="6377"/>
            <a:extLst/>
          </a:blip>
          <a:srcRect l="15748" t="23314" r="15748" b="16740"/>
          <a:stretch>
            <a:fillRect/>
          </a:stretch>
        </p:blipFill>
        <p:spPr>
          <a:xfrm>
            <a:off x="4921737" y="1618604"/>
            <a:ext cx="13090700" cy="11498242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80;p19"/>
          <p:cNvSpPr/>
          <p:nvPr/>
        </p:nvSpPr>
        <p:spPr>
          <a:xfrm>
            <a:off x="-1801" y="978399"/>
            <a:ext cx="24388001" cy="2891201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189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grpSp>
        <p:nvGrpSpPr>
          <p:cNvPr id="192" name="Google Shape;82;p19"/>
          <p:cNvGrpSpPr/>
          <p:nvPr/>
        </p:nvGrpSpPr>
        <p:grpSpPr>
          <a:xfrm>
            <a:off x="-3115" y="11793613"/>
            <a:ext cx="24384596" cy="1922414"/>
            <a:chOff x="85" y="0"/>
            <a:chExt cx="24384595" cy="1922413"/>
          </a:xfrm>
        </p:grpSpPr>
        <p:sp>
          <p:nvSpPr>
            <p:cNvPr id="190" name="Google Shape;83;p19"/>
            <p:cNvSpPr/>
            <p:nvPr/>
          </p:nvSpPr>
          <p:spPr>
            <a:xfrm>
              <a:off x="85" y="-1"/>
              <a:ext cx="24384597" cy="1568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5408"/>
                  </a:lnTo>
                  <a:cubicBezTo>
                    <a:pt x="6358" y="11759"/>
                    <a:pt x="12718" y="12074"/>
                    <a:pt x="19127" y="18774"/>
                  </a:cubicBezTo>
                  <a:cubicBezTo>
                    <a:pt x="19954" y="19576"/>
                    <a:pt x="20778" y="20553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1" name="Google Shape;84;p19"/>
            <p:cNvSpPr/>
            <p:nvPr/>
          </p:nvSpPr>
          <p:spPr>
            <a:xfrm>
              <a:off x="85" y="368669"/>
              <a:ext cx="24384597" cy="1553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6350"/>
                  </a:lnTo>
                  <a:cubicBezTo>
                    <a:pt x="20778" y="15293"/>
                    <a:pt x="19954" y="14306"/>
                    <a:pt x="19127" y="13496"/>
                  </a:cubicBezTo>
                  <a:cubicBezTo>
                    <a:pt x="12718" y="6731"/>
                    <a:pt x="6358" y="6413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19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مستوى النص الأول…"/>
          <p:cNvSpPr txBox="1"/>
          <p:nvPr>
            <p:ph type="body" sz="quarter" idx="1"/>
          </p:nvPr>
        </p:nvSpPr>
        <p:spPr>
          <a:xfrm>
            <a:off x="1427194" y="5603466"/>
            <a:ext cx="12261601" cy="46912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lnSpc>
                <a:spcPct val="100000"/>
              </a:lnSpc>
            </a:lvl1pPr>
            <a:lvl2pPr marL="1562100" indent="-990600">
              <a:lnSpc>
                <a:spcPct val="100000"/>
              </a:lnSpc>
            </a:lvl2pPr>
            <a:lvl3pPr marL="2019300" indent="-990600">
              <a:lnSpc>
                <a:spcPct val="100000"/>
              </a:lnSpc>
            </a:lvl3pPr>
            <a:lvl4pPr marL="2476500" indent="-990600">
              <a:lnSpc>
                <a:spcPct val="100000"/>
              </a:lnSpc>
            </a:lvl4pPr>
            <a:lvl5pPr marL="2933700" indent="-990600">
              <a:lnSpc>
                <a:spcPct val="100000"/>
              </a:lnSpc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sp>
        <p:nvSpPr>
          <p:cNvPr id="201" name="Google Shape;91;p20"/>
          <p:cNvSpPr/>
          <p:nvPr/>
        </p:nvSpPr>
        <p:spPr>
          <a:xfrm>
            <a:off x="-1801" y="978399"/>
            <a:ext cx="24388001" cy="2891201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202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grpSp>
        <p:nvGrpSpPr>
          <p:cNvPr id="205" name="Google Shape;93;p20"/>
          <p:cNvGrpSpPr/>
          <p:nvPr/>
        </p:nvGrpSpPr>
        <p:grpSpPr>
          <a:xfrm>
            <a:off x="-3115" y="11793613"/>
            <a:ext cx="24384596" cy="1922414"/>
            <a:chOff x="85" y="0"/>
            <a:chExt cx="24384595" cy="1922413"/>
          </a:xfrm>
        </p:grpSpPr>
        <p:sp>
          <p:nvSpPr>
            <p:cNvPr id="203" name="Google Shape;94;p20"/>
            <p:cNvSpPr/>
            <p:nvPr/>
          </p:nvSpPr>
          <p:spPr>
            <a:xfrm>
              <a:off x="85" y="-1"/>
              <a:ext cx="24384597" cy="1568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5408"/>
                  </a:lnTo>
                  <a:cubicBezTo>
                    <a:pt x="6358" y="11759"/>
                    <a:pt x="12718" y="12074"/>
                    <a:pt x="19127" y="18774"/>
                  </a:cubicBezTo>
                  <a:cubicBezTo>
                    <a:pt x="19954" y="19576"/>
                    <a:pt x="20778" y="20553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4" name="Google Shape;95;p20"/>
            <p:cNvSpPr/>
            <p:nvPr/>
          </p:nvSpPr>
          <p:spPr>
            <a:xfrm>
              <a:off x="85" y="368669"/>
              <a:ext cx="24384597" cy="1553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6350"/>
                  </a:lnTo>
                  <a:cubicBezTo>
                    <a:pt x="20778" y="15293"/>
                    <a:pt x="19954" y="14306"/>
                    <a:pt x="19127" y="13496"/>
                  </a:cubicBezTo>
                  <a:cubicBezTo>
                    <a:pt x="12718" y="6731"/>
                    <a:pt x="6358" y="6413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20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13;p3"/>
          <p:cNvSpPr/>
          <p:nvPr/>
        </p:nvSpPr>
        <p:spPr>
          <a:xfrm>
            <a:off x="-3201" y="6858000"/>
            <a:ext cx="24426402" cy="4936001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grpSp>
        <p:nvGrpSpPr>
          <p:cNvPr id="27" name="Google Shape;14;p3"/>
          <p:cNvGrpSpPr/>
          <p:nvPr/>
        </p:nvGrpSpPr>
        <p:grpSpPr>
          <a:xfrm>
            <a:off x="-4004" y="11793685"/>
            <a:ext cx="24401704" cy="1922414"/>
            <a:chOff x="85" y="0"/>
            <a:chExt cx="24401702" cy="1922413"/>
          </a:xfrm>
        </p:grpSpPr>
        <p:sp>
          <p:nvSpPr>
            <p:cNvPr id="25" name="Google Shape;15;p3"/>
            <p:cNvSpPr/>
            <p:nvPr/>
          </p:nvSpPr>
          <p:spPr>
            <a:xfrm>
              <a:off x="84" y="-1"/>
              <a:ext cx="24401704" cy="1568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5408"/>
                  </a:lnTo>
                  <a:cubicBezTo>
                    <a:pt x="6358" y="11759"/>
                    <a:pt x="12718" y="12074"/>
                    <a:pt x="19127" y="18774"/>
                  </a:cubicBezTo>
                  <a:cubicBezTo>
                    <a:pt x="19954" y="19576"/>
                    <a:pt x="20778" y="20553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" name="Google Shape;16;p3"/>
            <p:cNvSpPr/>
            <p:nvPr/>
          </p:nvSpPr>
          <p:spPr>
            <a:xfrm>
              <a:off x="84" y="368669"/>
              <a:ext cx="24401704" cy="1553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6350"/>
                  </a:lnTo>
                  <a:cubicBezTo>
                    <a:pt x="20778" y="15293"/>
                    <a:pt x="19954" y="14306"/>
                    <a:pt x="19127" y="13496"/>
                  </a:cubicBezTo>
                  <a:cubicBezTo>
                    <a:pt x="12718" y="6731"/>
                    <a:pt x="6358" y="6413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28" name="مستوى النص الأول…"/>
          <p:cNvSpPr txBox="1"/>
          <p:nvPr>
            <p:ph type="body" sz="quarter" idx="1"/>
          </p:nvPr>
        </p:nvSpPr>
        <p:spPr>
          <a:xfrm>
            <a:off x="1922399" y="3454482"/>
            <a:ext cx="10269601" cy="1456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948266" indent="-846666" algn="ctr">
              <a:lnSpc>
                <a:spcPct val="100000"/>
              </a:lnSpc>
              <a:buClrTx/>
              <a:buSzTx/>
              <a:buFontTx/>
              <a:buNone/>
              <a:defRPr sz="6600"/>
            </a:lvl1pPr>
            <a:lvl2pPr marL="948266" indent="-389466" algn="ctr">
              <a:lnSpc>
                <a:spcPct val="100000"/>
              </a:lnSpc>
              <a:buClrTx/>
              <a:buSzTx/>
              <a:buFontTx/>
              <a:buNone/>
              <a:defRPr sz="6600"/>
            </a:lvl2pPr>
            <a:lvl3pPr marL="948266" indent="67733" algn="ctr">
              <a:lnSpc>
                <a:spcPct val="100000"/>
              </a:lnSpc>
              <a:buClrTx/>
              <a:buSzTx/>
              <a:buFontTx/>
              <a:buNone/>
              <a:defRPr sz="6600"/>
            </a:lvl3pPr>
            <a:lvl4pPr marL="948266" indent="524933" algn="ctr">
              <a:lnSpc>
                <a:spcPct val="100000"/>
              </a:lnSpc>
              <a:buClrTx/>
              <a:buSzTx/>
              <a:buFontTx/>
              <a:buNone/>
              <a:defRPr sz="6600"/>
            </a:lvl4pPr>
            <a:lvl5pPr marL="948266" indent="982133" algn="ctr">
              <a:lnSpc>
                <a:spcPct val="100000"/>
              </a:lnSpc>
              <a:buClrTx/>
              <a:buSzTx/>
              <a:buFontTx/>
              <a:buNone/>
              <a:defRPr sz="6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9" name="نص العنوان"/>
          <p:cNvSpPr txBox="1"/>
          <p:nvPr>
            <p:ph type="title"/>
          </p:nvPr>
        </p:nvSpPr>
        <p:spPr>
          <a:xfrm>
            <a:off x="1922399" y="1479802"/>
            <a:ext cx="10269601" cy="2244801"/>
          </a:xfrm>
          <a:prstGeom prst="rect">
            <a:avLst/>
          </a:prstGeom>
        </p:spPr>
        <p:txBody>
          <a:bodyPr/>
          <a:lstStyle>
            <a:lvl1pPr>
              <a:buClrTx/>
              <a:buSzTx/>
              <a:buNone/>
              <a:defRPr sz="16000"/>
            </a:lvl1pPr>
          </a:lstStyle>
          <a:p>
            <a:pPr/>
            <a:r>
              <a:t>نص العنوان</a:t>
            </a:r>
          </a:p>
        </p:txBody>
      </p:sp>
      <p:pic>
        <p:nvPicPr>
          <p:cNvPr id="30" name="phonto 2.png" descr="phonto 2.png"/>
          <p:cNvPicPr>
            <a:picLocks noChangeAspect="1"/>
          </p:cNvPicPr>
          <p:nvPr/>
        </p:nvPicPr>
        <p:blipFill>
          <a:blip r:embed="rId2">
            <a:alphaModFix amt="46938"/>
            <a:extLst/>
          </a:blip>
          <a:srcRect l="36680" t="46930" r="30123" b="39779"/>
          <a:stretch>
            <a:fillRect/>
          </a:stretch>
        </p:blipFill>
        <p:spPr>
          <a:xfrm>
            <a:off x="-1" y="11794000"/>
            <a:ext cx="2978770" cy="526206"/>
          </a:xfrm>
          <a:prstGeom prst="rect">
            <a:avLst/>
          </a:prstGeom>
          <a:ln w="12700">
            <a:miter lim="400000"/>
          </a:ln>
        </p:spPr>
      </p:pic>
      <p:pic>
        <p:nvPicPr>
          <p:cNvPr id="31" name="IMG_1539.png" descr="IMG_1539.png"/>
          <p:cNvPicPr>
            <a:picLocks noChangeAspect="1"/>
          </p:cNvPicPr>
          <p:nvPr/>
        </p:nvPicPr>
        <p:blipFill>
          <a:blip r:embed="rId3">
            <a:alphaModFix amt="5000"/>
            <a:extLst/>
          </a:blip>
          <a:srcRect l="15748" t="23314" r="15748" b="16740"/>
          <a:stretch>
            <a:fillRect/>
          </a:stretch>
        </p:blipFill>
        <p:spPr>
          <a:xfrm>
            <a:off x="4921737" y="1618604"/>
            <a:ext cx="13090700" cy="11498242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97;p21"/>
          <p:cNvSpPr/>
          <p:nvPr/>
        </p:nvSpPr>
        <p:spPr>
          <a:xfrm>
            <a:off x="-19268" y="1702066"/>
            <a:ext cx="24422402" cy="1467201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grpSp>
        <p:nvGrpSpPr>
          <p:cNvPr id="216" name="Google Shape;98;p21"/>
          <p:cNvGrpSpPr/>
          <p:nvPr/>
        </p:nvGrpSpPr>
        <p:grpSpPr>
          <a:xfrm>
            <a:off x="-3115" y="11793613"/>
            <a:ext cx="24384596" cy="1922414"/>
            <a:chOff x="85" y="0"/>
            <a:chExt cx="24384595" cy="1922413"/>
          </a:xfrm>
        </p:grpSpPr>
        <p:sp>
          <p:nvSpPr>
            <p:cNvPr id="214" name="Google Shape;99;p21"/>
            <p:cNvSpPr/>
            <p:nvPr/>
          </p:nvSpPr>
          <p:spPr>
            <a:xfrm>
              <a:off x="85" y="-1"/>
              <a:ext cx="24384597" cy="1568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5408"/>
                  </a:lnTo>
                  <a:cubicBezTo>
                    <a:pt x="6358" y="11759"/>
                    <a:pt x="12718" y="12074"/>
                    <a:pt x="19127" y="18774"/>
                  </a:cubicBezTo>
                  <a:cubicBezTo>
                    <a:pt x="19954" y="19576"/>
                    <a:pt x="20778" y="20553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5" name="Google Shape;100;p21"/>
            <p:cNvSpPr/>
            <p:nvPr/>
          </p:nvSpPr>
          <p:spPr>
            <a:xfrm>
              <a:off x="85" y="368669"/>
              <a:ext cx="24384597" cy="1553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6350"/>
                  </a:lnTo>
                  <a:cubicBezTo>
                    <a:pt x="20778" y="15293"/>
                    <a:pt x="19954" y="14306"/>
                    <a:pt x="19127" y="13496"/>
                  </a:cubicBezTo>
                  <a:cubicBezTo>
                    <a:pt x="12718" y="6731"/>
                    <a:pt x="6358" y="6413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217" name="نص العنوان"/>
          <p:cNvSpPr txBox="1"/>
          <p:nvPr>
            <p:ph type="title"/>
          </p:nvPr>
        </p:nvSpPr>
        <p:spPr>
          <a:xfrm>
            <a:off x="13613000" y="5915200"/>
            <a:ext cx="5772801" cy="3025601"/>
          </a:xfrm>
          <a:prstGeom prst="rect">
            <a:avLst/>
          </a:prstGeom>
        </p:spPr>
        <p:txBody>
          <a:bodyPr/>
          <a:lstStyle>
            <a:lvl1pPr>
              <a:buClrTx/>
              <a:buSzTx/>
              <a:buNone/>
              <a:defRPr sz="98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218" name="مستوى النص الأول…"/>
          <p:cNvSpPr txBox="1"/>
          <p:nvPr>
            <p:ph type="body" sz="quarter" idx="1"/>
          </p:nvPr>
        </p:nvSpPr>
        <p:spPr>
          <a:xfrm>
            <a:off x="4231599" y="1707666"/>
            <a:ext cx="15920802" cy="1456001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marL="948266" indent="-846666" algn="ctr">
              <a:buClrTx/>
              <a:buSzTx/>
              <a:buFontTx/>
              <a:buNone/>
            </a:lvl1pPr>
            <a:lvl2pPr marL="948266" indent="-389466" algn="ctr">
              <a:buClrTx/>
              <a:buSzTx/>
              <a:buFontTx/>
              <a:buNone/>
            </a:lvl2pPr>
            <a:lvl3pPr marL="948266" indent="67733" algn="ctr">
              <a:buClrTx/>
              <a:buSzTx/>
              <a:buFontTx/>
              <a:buNone/>
            </a:lvl3pPr>
            <a:lvl4pPr marL="948266" indent="524933" algn="ctr">
              <a:buClrTx/>
              <a:buSzTx/>
              <a:buFontTx/>
              <a:buNone/>
            </a:lvl4pPr>
            <a:lvl5pPr marL="948266" indent="982133" algn="ctr">
              <a:buClrTx/>
              <a:buSzTx/>
              <a:buFontTx/>
              <a:buNone/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sp>
        <p:nvSpPr>
          <p:cNvPr id="21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104;p22"/>
          <p:cNvSpPr/>
          <p:nvPr/>
        </p:nvSpPr>
        <p:spPr>
          <a:xfrm>
            <a:off x="-3201" y="9815355"/>
            <a:ext cx="24426402" cy="1978645"/>
          </a:xfrm>
          <a:prstGeom prst="rect">
            <a:avLst/>
          </a:prstGeom>
          <a:solidFill>
            <a:srgbClr val="98DAED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grpSp>
        <p:nvGrpSpPr>
          <p:cNvPr id="229" name="Google Shape;105;p22"/>
          <p:cNvGrpSpPr/>
          <p:nvPr/>
        </p:nvGrpSpPr>
        <p:grpSpPr>
          <a:xfrm>
            <a:off x="-4004" y="11793685"/>
            <a:ext cx="24401704" cy="1922414"/>
            <a:chOff x="85" y="0"/>
            <a:chExt cx="24401702" cy="1922413"/>
          </a:xfrm>
        </p:grpSpPr>
        <p:sp>
          <p:nvSpPr>
            <p:cNvPr id="227" name="Google Shape;106;p22"/>
            <p:cNvSpPr/>
            <p:nvPr/>
          </p:nvSpPr>
          <p:spPr>
            <a:xfrm>
              <a:off x="84" y="-1"/>
              <a:ext cx="24401704" cy="1568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5408"/>
                  </a:lnTo>
                  <a:cubicBezTo>
                    <a:pt x="6358" y="11759"/>
                    <a:pt x="12718" y="12074"/>
                    <a:pt x="19127" y="18774"/>
                  </a:cubicBezTo>
                  <a:cubicBezTo>
                    <a:pt x="19954" y="19576"/>
                    <a:pt x="20778" y="20553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8" name="Google Shape;107;p22"/>
            <p:cNvSpPr/>
            <p:nvPr/>
          </p:nvSpPr>
          <p:spPr>
            <a:xfrm>
              <a:off x="84" y="368669"/>
              <a:ext cx="24401704" cy="1553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6350"/>
                  </a:lnTo>
                  <a:cubicBezTo>
                    <a:pt x="20778" y="15293"/>
                    <a:pt x="19954" y="14306"/>
                    <a:pt x="19127" y="13496"/>
                  </a:cubicBezTo>
                  <a:cubicBezTo>
                    <a:pt x="12718" y="6731"/>
                    <a:pt x="6358" y="6413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230" name="نص العنوان"/>
          <p:cNvSpPr txBox="1"/>
          <p:nvPr>
            <p:ph type="title"/>
          </p:nvPr>
        </p:nvSpPr>
        <p:spPr>
          <a:xfrm>
            <a:off x="1922399" y="1479802"/>
            <a:ext cx="10269601" cy="2244801"/>
          </a:xfrm>
          <a:prstGeom prst="rect">
            <a:avLst/>
          </a:prstGeom>
        </p:spPr>
        <p:txBody>
          <a:bodyPr/>
          <a:lstStyle>
            <a:lvl1pPr>
              <a:buClrTx/>
              <a:buSzTx/>
              <a:buNone/>
              <a:defRPr sz="16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231" name="مستوى النص الأول…"/>
          <p:cNvSpPr txBox="1"/>
          <p:nvPr>
            <p:ph type="body" sz="quarter" idx="1"/>
          </p:nvPr>
        </p:nvSpPr>
        <p:spPr>
          <a:xfrm>
            <a:off x="1922399" y="3454215"/>
            <a:ext cx="10269601" cy="1456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948266" indent="-846666" algn="ctr">
              <a:lnSpc>
                <a:spcPct val="100000"/>
              </a:lnSpc>
              <a:buClrTx/>
              <a:buSzTx/>
              <a:buFontTx/>
              <a:buNone/>
              <a:defRPr sz="6600"/>
            </a:lvl1pPr>
            <a:lvl2pPr marL="948266" indent="-389466" algn="ctr">
              <a:lnSpc>
                <a:spcPct val="100000"/>
              </a:lnSpc>
              <a:buClrTx/>
              <a:buSzTx/>
              <a:buFontTx/>
              <a:buNone/>
              <a:defRPr sz="6600"/>
            </a:lvl2pPr>
            <a:lvl3pPr marL="948266" indent="67733" algn="ctr">
              <a:lnSpc>
                <a:spcPct val="100000"/>
              </a:lnSpc>
              <a:buClrTx/>
              <a:buSzTx/>
              <a:buFontTx/>
              <a:buNone/>
              <a:defRPr sz="6600"/>
            </a:lvl3pPr>
            <a:lvl4pPr marL="948266" indent="524933" algn="ctr">
              <a:lnSpc>
                <a:spcPct val="100000"/>
              </a:lnSpc>
              <a:buClrTx/>
              <a:buSzTx/>
              <a:buFontTx/>
              <a:buNone/>
              <a:defRPr sz="6600"/>
            </a:lvl4pPr>
            <a:lvl5pPr marL="948266" indent="982133" algn="ctr">
              <a:lnSpc>
                <a:spcPct val="100000"/>
              </a:lnSpc>
              <a:buClrTx/>
              <a:buSzTx/>
              <a:buFontTx/>
              <a:buNone/>
              <a:defRPr sz="6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232" name="phonto 2.png" descr="phonto 2.png"/>
          <p:cNvPicPr>
            <a:picLocks noChangeAspect="1"/>
          </p:cNvPicPr>
          <p:nvPr/>
        </p:nvPicPr>
        <p:blipFill>
          <a:blip r:embed="rId2">
            <a:alphaModFix amt="46173"/>
            <a:extLst/>
          </a:blip>
          <a:srcRect l="36680" t="46930" r="30123" b="39779"/>
          <a:stretch>
            <a:fillRect/>
          </a:stretch>
        </p:blipFill>
        <p:spPr>
          <a:xfrm>
            <a:off x="15571421" y="12113154"/>
            <a:ext cx="2978770" cy="526205"/>
          </a:xfrm>
          <a:prstGeom prst="rect">
            <a:avLst/>
          </a:prstGeom>
          <a:ln w="12700">
            <a:miter lim="400000"/>
          </a:ln>
        </p:spPr>
      </p:pic>
      <p:pic>
        <p:nvPicPr>
          <p:cNvPr id="233" name="IMG_1539.png" descr="IMG_1539.png"/>
          <p:cNvPicPr>
            <a:picLocks noChangeAspect="1"/>
          </p:cNvPicPr>
          <p:nvPr/>
        </p:nvPicPr>
        <p:blipFill>
          <a:blip r:embed="rId3">
            <a:alphaModFix amt="5102"/>
            <a:extLst/>
          </a:blip>
          <a:srcRect l="15748" t="23314" r="15748" b="16740"/>
          <a:stretch>
            <a:fillRect/>
          </a:stretch>
        </p:blipFill>
        <p:spPr>
          <a:xfrm>
            <a:off x="1002639" y="2866015"/>
            <a:ext cx="5265136" cy="462464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39" name="تجميع"/>
          <p:cNvGrpSpPr/>
          <p:nvPr/>
        </p:nvGrpSpPr>
        <p:grpSpPr>
          <a:xfrm>
            <a:off x="15881299" y="-184257"/>
            <a:ext cx="8782202" cy="2410394"/>
            <a:chOff x="0" y="0"/>
            <a:chExt cx="8782201" cy="2410393"/>
          </a:xfrm>
        </p:grpSpPr>
        <p:sp>
          <p:nvSpPr>
            <p:cNvPr id="234" name="الفصل"/>
            <p:cNvSpPr txBox="1"/>
            <p:nvPr/>
          </p:nvSpPr>
          <p:spPr>
            <a:xfrm>
              <a:off x="5813965" y="0"/>
              <a:ext cx="2968237" cy="161265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ctr">
              <a:noAutofit/>
            </a:bodyPr>
            <a:lstStyle>
              <a:lvl1pPr algn="ctr" defTabSz="4876800">
                <a:lnSpc>
                  <a:spcPct val="90000"/>
                </a:lnSpc>
                <a:spcBef>
                  <a:spcPts val="5300"/>
                </a:spcBef>
                <a:defRPr sz="4400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grpSp>
          <p:nvGrpSpPr>
            <p:cNvPr id="237" name="تجميع"/>
            <p:cNvGrpSpPr/>
            <p:nvPr/>
          </p:nvGrpSpPr>
          <p:grpSpPr>
            <a:xfrm>
              <a:off x="6244129" y="636203"/>
              <a:ext cx="2057111" cy="1774191"/>
              <a:chOff x="0" y="0"/>
              <a:chExt cx="2057109" cy="1774189"/>
            </a:xfrm>
          </p:grpSpPr>
          <p:sp>
            <p:nvSpPr>
              <p:cNvPr id="235" name="دائرة"/>
              <p:cNvSpPr/>
              <p:nvPr/>
            </p:nvSpPr>
            <p:spPr>
              <a:xfrm>
                <a:off x="625696" y="480003"/>
                <a:ext cx="856518" cy="856517"/>
              </a:xfrm>
              <a:prstGeom prst="ellipse">
                <a:avLst/>
              </a:prstGeom>
              <a:solidFill>
                <a:srgbClr val="4399AB"/>
              </a:solidFill>
              <a:ln w="25400" cap="flat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wrap="square" lIns="243839" tIns="243839" rIns="243839" bIns="243839" numCol="1" anchor="ctr">
                <a:noAutofit/>
              </a:bodyPr>
              <a:lstStyle/>
              <a:p>
                <a:pPr algn="r" defTabSz="4876800" rtl="0">
                  <a:defRPr sz="96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36" name="٨"/>
              <p:cNvSpPr txBox="1"/>
              <p:nvPr/>
            </p:nvSpPr>
            <p:spPr>
              <a:xfrm>
                <a:off x="0" y="0"/>
                <a:ext cx="2057110" cy="1774190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839" tIns="243839" rIns="243839" bIns="243839" numCol="1" anchor="t">
                <a:noAutofit/>
              </a:bodyPr>
              <a:lstStyle>
                <a:lvl1pPr algn="ctr" defTabSz="4876800">
                  <a:lnSpc>
                    <a:spcPct val="90000"/>
                  </a:lnSpc>
                  <a:spcBef>
                    <a:spcPts val="5300"/>
                  </a:spcBef>
                  <a:defRPr sz="8800">
                    <a:solidFill>
                      <a:srgbClr val="FFFFFF"/>
                    </a:solidFill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٨</a:t>
                </a:r>
              </a:p>
            </p:txBody>
          </p:sp>
        </p:grpSp>
        <p:sp>
          <p:nvSpPr>
            <p:cNvPr id="238" name="النسبة المئوية والاحتمالات"/>
            <p:cNvSpPr txBox="1"/>
            <p:nvPr/>
          </p:nvSpPr>
          <p:spPr>
            <a:xfrm>
              <a:off x="0" y="941867"/>
              <a:ext cx="6822531" cy="134156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ctr">
              <a:normAutofit fontScale="100000" lnSpcReduction="0"/>
            </a:bodyPr>
            <a:lstStyle>
              <a:lvl1pPr algn="r" defTabSz="4876800">
                <a:lnSpc>
                  <a:spcPct val="90000"/>
                </a:lnSpc>
                <a:spcBef>
                  <a:spcPts val="5300"/>
                </a:spcBef>
                <a:defRPr sz="4200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النسبة المئوية والاحتمالات</a:t>
              </a:r>
            </a:p>
          </p:txBody>
        </p:sp>
      </p:grpSp>
      <p:sp>
        <p:nvSpPr>
          <p:cNvPr id="24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111;p23"/>
          <p:cNvSpPr/>
          <p:nvPr/>
        </p:nvSpPr>
        <p:spPr>
          <a:xfrm>
            <a:off x="-1801" y="978399"/>
            <a:ext cx="24388001" cy="2891201"/>
          </a:xfrm>
          <a:prstGeom prst="roundRect">
            <a:avLst>
              <a:gd name="adj" fmla="val 16667"/>
            </a:avLst>
          </a:prstGeom>
          <a:solidFill>
            <a:srgbClr val="98DAED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248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grpSp>
        <p:nvGrpSpPr>
          <p:cNvPr id="251" name="Google Shape;113;p23"/>
          <p:cNvGrpSpPr/>
          <p:nvPr/>
        </p:nvGrpSpPr>
        <p:grpSpPr>
          <a:xfrm>
            <a:off x="-3115" y="11793613"/>
            <a:ext cx="24384596" cy="1922414"/>
            <a:chOff x="85" y="0"/>
            <a:chExt cx="24384595" cy="1922413"/>
          </a:xfrm>
        </p:grpSpPr>
        <p:sp>
          <p:nvSpPr>
            <p:cNvPr id="249" name="Google Shape;114;p23"/>
            <p:cNvSpPr/>
            <p:nvPr/>
          </p:nvSpPr>
          <p:spPr>
            <a:xfrm>
              <a:off x="85" y="-1"/>
              <a:ext cx="24384597" cy="1568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5408"/>
                  </a:lnTo>
                  <a:cubicBezTo>
                    <a:pt x="6358" y="11759"/>
                    <a:pt x="12718" y="12074"/>
                    <a:pt x="19127" y="18774"/>
                  </a:cubicBezTo>
                  <a:cubicBezTo>
                    <a:pt x="19954" y="19576"/>
                    <a:pt x="20778" y="20553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62CFE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0" name="Google Shape;115;p23"/>
            <p:cNvSpPr/>
            <p:nvPr/>
          </p:nvSpPr>
          <p:spPr>
            <a:xfrm>
              <a:off x="85" y="368669"/>
              <a:ext cx="24384597" cy="1553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6350"/>
                  </a:lnTo>
                  <a:cubicBezTo>
                    <a:pt x="20778" y="15293"/>
                    <a:pt x="19954" y="14306"/>
                    <a:pt x="19127" y="13496"/>
                  </a:cubicBezTo>
                  <a:cubicBezTo>
                    <a:pt x="12718" y="6731"/>
                    <a:pt x="6358" y="6413"/>
                    <a:pt x="0" y="0"/>
                  </a:cubicBezTo>
                  <a:close/>
                </a:path>
              </a:pathLst>
            </a:custGeom>
            <a:solidFill>
              <a:srgbClr val="98DAE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25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6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117;p24"/>
          <p:cNvSpPr/>
          <p:nvPr/>
        </p:nvSpPr>
        <p:spPr>
          <a:xfrm>
            <a:off x="-1801" y="2178883"/>
            <a:ext cx="24388001" cy="1089596"/>
          </a:xfrm>
          <a:prstGeom prst="roundRect">
            <a:avLst>
              <a:gd name="adj" fmla="val 44225"/>
            </a:avLst>
          </a:prstGeom>
          <a:solidFill>
            <a:srgbClr val="98DAED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260" name="نص العنوان"/>
          <p:cNvSpPr txBox="1"/>
          <p:nvPr>
            <p:ph type="title"/>
          </p:nvPr>
        </p:nvSpPr>
        <p:spPr>
          <a:xfrm>
            <a:off x="1922399" y="1626023"/>
            <a:ext cx="20569601" cy="1269922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grpSp>
        <p:nvGrpSpPr>
          <p:cNvPr id="263" name="Google Shape;119;p24"/>
          <p:cNvGrpSpPr/>
          <p:nvPr/>
        </p:nvGrpSpPr>
        <p:grpSpPr>
          <a:xfrm>
            <a:off x="-3115" y="11793613"/>
            <a:ext cx="24384596" cy="1922414"/>
            <a:chOff x="85" y="0"/>
            <a:chExt cx="24384595" cy="1922413"/>
          </a:xfrm>
        </p:grpSpPr>
        <p:sp>
          <p:nvSpPr>
            <p:cNvPr id="261" name="Google Shape;120;p24"/>
            <p:cNvSpPr/>
            <p:nvPr/>
          </p:nvSpPr>
          <p:spPr>
            <a:xfrm>
              <a:off x="85" y="-1"/>
              <a:ext cx="24384597" cy="1568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5408"/>
                  </a:lnTo>
                  <a:cubicBezTo>
                    <a:pt x="6358" y="11759"/>
                    <a:pt x="12718" y="12074"/>
                    <a:pt x="19127" y="18774"/>
                  </a:cubicBezTo>
                  <a:cubicBezTo>
                    <a:pt x="19954" y="19576"/>
                    <a:pt x="20778" y="20553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62CFE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2" name="Google Shape;121;p24"/>
            <p:cNvSpPr/>
            <p:nvPr/>
          </p:nvSpPr>
          <p:spPr>
            <a:xfrm>
              <a:off x="85" y="368669"/>
              <a:ext cx="24384597" cy="1553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6350"/>
                  </a:lnTo>
                  <a:cubicBezTo>
                    <a:pt x="20778" y="15293"/>
                    <a:pt x="19954" y="14306"/>
                    <a:pt x="19127" y="13496"/>
                  </a:cubicBezTo>
                  <a:cubicBezTo>
                    <a:pt x="12718" y="6731"/>
                    <a:pt x="6358" y="6413"/>
                    <a:pt x="0" y="0"/>
                  </a:cubicBezTo>
                  <a:close/>
                </a:path>
              </a:pathLst>
            </a:custGeom>
            <a:solidFill>
              <a:srgbClr val="98DAE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pic>
        <p:nvPicPr>
          <p:cNvPr id="264" name="phonto 2.png" descr="phonto 2.png"/>
          <p:cNvPicPr>
            <a:picLocks noChangeAspect="1"/>
          </p:cNvPicPr>
          <p:nvPr/>
        </p:nvPicPr>
        <p:blipFill>
          <a:blip r:embed="rId2">
            <a:alphaModFix amt="46173"/>
            <a:extLst/>
          </a:blip>
          <a:srcRect l="36680" t="46930" r="30123" b="39779"/>
          <a:stretch>
            <a:fillRect/>
          </a:stretch>
        </p:blipFill>
        <p:spPr>
          <a:xfrm>
            <a:off x="231640" y="11968893"/>
            <a:ext cx="2978770" cy="526205"/>
          </a:xfrm>
          <a:prstGeom prst="rect">
            <a:avLst/>
          </a:prstGeom>
          <a:ln w="12700">
            <a:miter lim="400000"/>
          </a:ln>
        </p:spPr>
      </p:pic>
      <p:pic>
        <p:nvPicPr>
          <p:cNvPr id="265" name="IMG_1539.png" descr="IMG_1539.png"/>
          <p:cNvPicPr>
            <a:picLocks noChangeAspect="1"/>
          </p:cNvPicPr>
          <p:nvPr/>
        </p:nvPicPr>
        <p:blipFill>
          <a:blip r:embed="rId3">
            <a:alphaModFix amt="5102"/>
            <a:extLst/>
          </a:blip>
          <a:srcRect l="15748" t="23314" r="15748" b="16740"/>
          <a:stretch>
            <a:fillRect/>
          </a:stretch>
        </p:blipFill>
        <p:spPr>
          <a:xfrm>
            <a:off x="978596" y="3268478"/>
            <a:ext cx="5265135" cy="4624642"/>
          </a:xfrm>
          <a:prstGeom prst="rect">
            <a:avLst/>
          </a:prstGeom>
          <a:ln w="12700">
            <a:miter lim="400000"/>
          </a:ln>
        </p:spPr>
      </p:pic>
      <p:sp>
        <p:nvSpPr>
          <p:cNvPr id="26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124;p25"/>
          <p:cNvSpPr/>
          <p:nvPr/>
        </p:nvSpPr>
        <p:spPr>
          <a:xfrm>
            <a:off x="-19268" y="1702066"/>
            <a:ext cx="24422402" cy="1467201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grpSp>
        <p:nvGrpSpPr>
          <p:cNvPr id="276" name="Google Shape;125;p25"/>
          <p:cNvGrpSpPr/>
          <p:nvPr/>
        </p:nvGrpSpPr>
        <p:grpSpPr>
          <a:xfrm>
            <a:off x="-3115" y="11793613"/>
            <a:ext cx="24384596" cy="1922414"/>
            <a:chOff x="85" y="0"/>
            <a:chExt cx="24384595" cy="1922413"/>
          </a:xfrm>
        </p:grpSpPr>
        <p:sp>
          <p:nvSpPr>
            <p:cNvPr id="274" name="Google Shape;126;p25"/>
            <p:cNvSpPr/>
            <p:nvPr/>
          </p:nvSpPr>
          <p:spPr>
            <a:xfrm>
              <a:off x="85" y="-1"/>
              <a:ext cx="24384597" cy="1568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5408"/>
                  </a:lnTo>
                  <a:cubicBezTo>
                    <a:pt x="6358" y="11759"/>
                    <a:pt x="12718" y="12074"/>
                    <a:pt x="19127" y="18774"/>
                  </a:cubicBezTo>
                  <a:cubicBezTo>
                    <a:pt x="19954" y="19576"/>
                    <a:pt x="20778" y="20553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62CFE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5" name="Google Shape;127;p25"/>
            <p:cNvSpPr/>
            <p:nvPr/>
          </p:nvSpPr>
          <p:spPr>
            <a:xfrm>
              <a:off x="85" y="368669"/>
              <a:ext cx="24384597" cy="1553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6350"/>
                  </a:lnTo>
                  <a:cubicBezTo>
                    <a:pt x="20778" y="15293"/>
                    <a:pt x="19954" y="14306"/>
                    <a:pt x="19127" y="13496"/>
                  </a:cubicBezTo>
                  <a:cubicBezTo>
                    <a:pt x="12718" y="6731"/>
                    <a:pt x="6358" y="6413"/>
                    <a:pt x="0" y="0"/>
                  </a:cubicBezTo>
                  <a:close/>
                </a:path>
              </a:pathLst>
            </a:custGeom>
            <a:solidFill>
              <a:srgbClr val="98DAE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277" name="نص العنوان"/>
          <p:cNvSpPr txBox="1"/>
          <p:nvPr>
            <p:ph type="title"/>
          </p:nvPr>
        </p:nvSpPr>
        <p:spPr>
          <a:xfrm>
            <a:off x="13613000" y="5915200"/>
            <a:ext cx="5772801" cy="3025601"/>
          </a:xfrm>
          <a:prstGeom prst="rect">
            <a:avLst/>
          </a:prstGeom>
        </p:spPr>
        <p:txBody>
          <a:bodyPr/>
          <a:lstStyle>
            <a:lvl1pPr>
              <a:buClrTx/>
              <a:buSzTx/>
              <a:buNone/>
              <a:defRPr sz="98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278" name="مستوى النص الأول…"/>
          <p:cNvSpPr txBox="1"/>
          <p:nvPr>
            <p:ph type="body" sz="quarter" idx="1"/>
          </p:nvPr>
        </p:nvSpPr>
        <p:spPr>
          <a:xfrm>
            <a:off x="4231599" y="1707666"/>
            <a:ext cx="15920802" cy="1456001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marL="948266" indent="-846666" algn="ctr">
              <a:buClrTx/>
              <a:buSzTx/>
              <a:buFontTx/>
              <a:buNone/>
            </a:lvl1pPr>
            <a:lvl2pPr marL="948266" indent="-389466" algn="ctr">
              <a:buClrTx/>
              <a:buSzTx/>
              <a:buFontTx/>
              <a:buNone/>
            </a:lvl2pPr>
            <a:lvl3pPr marL="948266" indent="67733" algn="ctr">
              <a:buClrTx/>
              <a:buSzTx/>
              <a:buFontTx/>
              <a:buNone/>
            </a:lvl3pPr>
            <a:lvl4pPr marL="948266" indent="524933" algn="ctr">
              <a:buClrTx/>
              <a:buSzTx/>
              <a:buFontTx/>
              <a:buNone/>
            </a:lvl4pPr>
            <a:lvl5pPr marL="948266" indent="982133" algn="ctr">
              <a:buClrTx/>
              <a:buSzTx/>
              <a:buFontTx/>
              <a:buNone/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sp>
        <p:nvSpPr>
          <p:cNvPr id="27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131;p26"/>
          <p:cNvSpPr/>
          <p:nvPr/>
        </p:nvSpPr>
        <p:spPr>
          <a:xfrm>
            <a:off x="-3201" y="9851421"/>
            <a:ext cx="24426402" cy="1942580"/>
          </a:xfrm>
          <a:prstGeom prst="rect">
            <a:avLst/>
          </a:prstGeom>
          <a:solidFill>
            <a:srgbClr val="61D8C4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grpSp>
        <p:nvGrpSpPr>
          <p:cNvPr id="289" name="Google Shape;132;p26"/>
          <p:cNvGrpSpPr/>
          <p:nvPr/>
        </p:nvGrpSpPr>
        <p:grpSpPr>
          <a:xfrm>
            <a:off x="-4004" y="11793685"/>
            <a:ext cx="24401704" cy="1922414"/>
            <a:chOff x="85" y="0"/>
            <a:chExt cx="24401702" cy="1922413"/>
          </a:xfrm>
        </p:grpSpPr>
        <p:sp>
          <p:nvSpPr>
            <p:cNvPr id="287" name="Google Shape;133;p26"/>
            <p:cNvSpPr/>
            <p:nvPr/>
          </p:nvSpPr>
          <p:spPr>
            <a:xfrm>
              <a:off x="84" y="-1"/>
              <a:ext cx="24401704" cy="1568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5408"/>
                  </a:lnTo>
                  <a:cubicBezTo>
                    <a:pt x="6358" y="11759"/>
                    <a:pt x="12718" y="12074"/>
                    <a:pt x="19127" y="18774"/>
                  </a:cubicBezTo>
                  <a:cubicBezTo>
                    <a:pt x="19954" y="19576"/>
                    <a:pt x="20778" y="20553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8" name="Google Shape;134;p26"/>
            <p:cNvSpPr/>
            <p:nvPr/>
          </p:nvSpPr>
          <p:spPr>
            <a:xfrm>
              <a:off x="84" y="368669"/>
              <a:ext cx="24401704" cy="1553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6350"/>
                  </a:lnTo>
                  <a:cubicBezTo>
                    <a:pt x="20778" y="15293"/>
                    <a:pt x="19954" y="14306"/>
                    <a:pt x="19127" y="13496"/>
                  </a:cubicBezTo>
                  <a:cubicBezTo>
                    <a:pt x="12718" y="6731"/>
                    <a:pt x="6358" y="6413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290" name="نص العنوان"/>
          <p:cNvSpPr txBox="1"/>
          <p:nvPr>
            <p:ph type="title"/>
          </p:nvPr>
        </p:nvSpPr>
        <p:spPr>
          <a:xfrm>
            <a:off x="1922399" y="1479802"/>
            <a:ext cx="10269601" cy="2244801"/>
          </a:xfrm>
          <a:prstGeom prst="rect">
            <a:avLst/>
          </a:prstGeom>
        </p:spPr>
        <p:txBody>
          <a:bodyPr/>
          <a:lstStyle>
            <a:lvl1pPr>
              <a:buClrTx/>
              <a:buSzTx/>
              <a:buNone/>
              <a:defRPr sz="16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291" name="مستوى النص الأول…"/>
          <p:cNvSpPr txBox="1"/>
          <p:nvPr>
            <p:ph type="body" sz="quarter" idx="1"/>
          </p:nvPr>
        </p:nvSpPr>
        <p:spPr>
          <a:xfrm>
            <a:off x="1922399" y="3467581"/>
            <a:ext cx="10269601" cy="1456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948266" indent="-846666" algn="ctr">
              <a:lnSpc>
                <a:spcPct val="100000"/>
              </a:lnSpc>
              <a:buClrTx/>
              <a:buSzTx/>
              <a:buFontTx/>
              <a:buNone/>
              <a:defRPr sz="6600"/>
            </a:lvl1pPr>
            <a:lvl2pPr marL="948266" indent="-389466" algn="ctr">
              <a:lnSpc>
                <a:spcPct val="100000"/>
              </a:lnSpc>
              <a:buClrTx/>
              <a:buSzTx/>
              <a:buFontTx/>
              <a:buNone/>
              <a:defRPr sz="6600"/>
            </a:lvl2pPr>
            <a:lvl3pPr marL="948266" indent="67733" algn="ctr">
              <a:lnSpc>
                <a:spcPct val="100000"/>
              </a:lnSpc>
              <a:buClrTx/>
              <a:buSzTx/>
              <a:buFontTx/>
              <a:buNone/>
              <a:defRPr sz="6600"/>
            </a:lvl3pPr>
            <a:lvl4pPr marL="948266" indent="524933" algn="ctr">
              <a:lnSpc>
                <a:spcPct val="100000"/>
              </a:lnSpc>
              <a:buClrTx/>
              <a:buSzTx/>
              <a:buFontTx/>
              <a:buNone/>
              <a:defRPr sz="6600"/>
            </a:lvl4pPr>
            <a:lvl5pPr marL="948266" indent="982133" algn="ctr">
              <a:lnSpc>
                <a:spcPct val="100000"/>
              </a:lnSpc>
              <a:buClrTx/>
              <a:buSzTx/>
              <a:buFontTx/>
              <a:buNone/>
              <a:defRPr sz="6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292" name="phonto 2.png" descr="phonto 2.png"/>
          <p:cNvPicPr>
            <a:picLocks noChangeAspect="1"/>
          </p:cNvPicPr>
          <p:nvPr/>
        </p:nvPicPr>
        <p:blipFill>
          <a:blip r:embed="rId2">
            <a:alphaModFix amt="46173"/>
            <a:extLst/>
          </a:blip>
          <a:srcRect l="36680" t="46930" r="30123" b="39779"/>
          <a:stretch>
            <a:fillRect/>
          </a:stretch>
        </p:blipFill>
        <p:spPr>
          <a:xfrm>
            <a:off x="14513506" y="12228899"/>
            <a:ext cx="2978769" cy="526206"/>
          </a:xfrm>
          <a:prstGeom prst="rect">
            <a:avLst/>
          </a:prstGeom>
          <a:ln w="12700">
            <a:miter lim="400000"/>
          </a:ln>
        </p:spPr>
      </p:pic>
      <p:pic>
        <p:nvPicPr>
          <p:cNvPr id="293" name="IMG_1539.png" descr="IMG_1539.png"/>
          <p:cNvPicPr>
            <a:picLocks noChangeAspect="1"/>
          </p:cNvPicPr>
          <p:nvPr/>
        </p:nvPicPr>
        <p:blipFill>
          <a:blip r:embed="rId3">
            <a:alphaModFix amt="5102"/>
            <a:extLst/>
          </a:blip>
          <a:srcRect l="15748" t="23314" r="15748" b="16740"/>
          <a:stretch>
            <a:fillRect/>
          </a:stretch>
        </p:blipFill>
        <p:spPr>
          <a:xfrm>
            <a:off x="1002639" y="2866015"/>
            <a:ext cx="5265136" cy="4624642"/>
          </a:xfrm>
          <a:prstGeom prst="rect">
            <a:avLst/>
          </a:prstGeom>
          <a:ln w="12700">
            <a:miter lim="400000"/>
          </a:ln>
        </p:spPr>
      </p:pic>
      <p:sp>
        <p:nvSpPr>
          <p:cNvPr id="29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138;p27"/>
          <p:cNvSpPr/>
          <p:nvPr/>
        </p:nvSpPr>
        <p:spPr>
          <a:xfrm>
            <a:off x="-19268" y="1702066"/>
            <a:ext cx="24422402" cy="1467201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grpSp>
        <p:nvGrpSpPr>
          <p:cNvPr id="304" name="Google Shape;139;p27"/>
          <p:cNvGrpSpPr/>
          <p:nvPr/>
        </p:nvGrpSpPr>
        <p:grpSpPr>
          <a:xfrm>
            <a:off x="-3115" y="11793613"/>
            <a:ext cx="24384596" cy="1922414"/>
            <a:chOff x="85" y="0"/>
            <a:chExt cx="24384595" cy="1922413"/>
          </a:xfrm>
        </p:grpSpPr>
        <p:sp>
          <p:nvSpPr>
            <p:cNvPr id="302" name="Google Shape;140;p27"/>
            <p:cNvSpPr/>
            <p:nvPr/>
          </p:nvSpPr>
          <p:spPr>
            <a:xfrm>
              <a:off x="85" y="-1"/>
              <a:ext cx="24384597" cy="1568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5408"/>
                  </a:lnTo>
                  <a:cubicBezTo>
                    <a:pt x="6358" y="11759"/>
                    <a:pt x="12718" y="12074"/>
                    <a:pt x="19127" y="18774"/>
                  </a:cubicBezTo>
                  <a:cubicBezTo>
                    <a:pt x="19954" y="19576"/>
                    <a:pt x="20778" y="20553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3" name="Google Shape;141;p27"/>
            <p:cNvSpPr/>
            <p:nvPr/>
          </p:nvSpPr>
          <p:spPr>
            <a:xfrm>
              <a:off x="85" y="368669"/>
              <a:ext cx="24384597" cy="1553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6350"/>
                  </a:lnTo>
                  <a:cubicBezTo>
                    <a:pt x="20778" y="15293"/>
                    <a:pt x="19954" y="14306"/>
                    <a:pt x="19127" y="13496"/>
                  </a:cubicBezTo>
                  <a:cubicBezTo>
                    <a:pt x="12718" y="6731"/>
                    <a:pt x="6358" y="6413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305" name="نص العنوان"/>
          <p:cNvSpPr txBox="1"/>
          <p:nvPr>
            <p:ph type="title"/>
          </p:nvPr>
        </p:nvSpPr>
        <p:spPr>
          <a:xfrm>
            <a:off x="13613000" y="5915200"/>
            <a:ext cx="5772801" cy="3025601"/>
          </a:xfrm>
          <a:prstGeom prst="rect">
            <a:avLst/>
          </a:prstGeom>
        </p:spPr>
        <p:txBody>
          <a:bodyPr/>
          <a:lstStyle>
            <a:lvl1pPr>
              <a:buClrTx/>
              <a:buSzTx/>
              <a:buNone/>
              <a:defRPr sz="98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306" name="مستوى النص الأول…"/>
          <p:cNvSpPr txBox="1"/>
          <p:nvPr>
            <p:ph type="body" sz="quarter" idx="1"/>
          </p:nvPr>
        </p:nvSpPr>
        <p:spPr>
          <a:xfrm>
            <a:off x="4231599" y="1707666"/>
            <a:ext cx="15920802" cy="1456001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marL="948266" indent="-846666" algn="ctr">
              <a:buClrTx/>
              <a:buSzTx/>
              <a:buFontTx/>
              <a:buNone/>
            </a:lvl1pPr>
            <a:lvl2pPr marL="948266" indent="-389466" algn="ctr">
              <a:buClrTx/>
              <a:buSzTx/>
              <a:buFontTx/>
              <a:buNone/>
            </a:lvl2pPr>
            <a:lvl3pPr marL="948266" indent="67733" algn="ctr">
              <a:buClrTx/>
              <a:buSzTx/>
              <a:buFontTx/>
              <a:buNone/>
            </a:lvl3pPr>
            <a:lvl4pPr marL="948266" indent="524933" algn="ctr">
              <a:buClrTx/>
              <a:buSzTx/>
              <a:buFontTx/>
              <a:buNone/>
            </a:lvl4pPr>
            <a:lvl5pPr marL="948266" indent="982133" algn="ctr">
              <a:buClrTx/>
              <a:buSzTx/>
              <a:buFontTx/>
              <a:buNone/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sp>
        <p:nvSpPr>
          <p:cNvPr id="30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145;p28"/>
          <p:cNvSpPr/>
          <p:nvPr/>
        </p:nvSpPr>
        <p:spPr>
          <a:xfrm>
            <a:off x="-1801" y="978399"/>
            <a:ext cx="24388001" cy="2891201"/>
          </a:xfrm>
          <a:prstGeom prst="roundRect">
            <a:avLst>
              <a:gd name="adj" fmla="val 16667"/>
            </a:avLst>
          </a:prstGeom>
          <a:solidFill>
            <a:srgbClr val="61D8C4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315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grpSp>
        <p:nvGrpSpPr>
          <p:cNvPr id="318" name="Google Shape;147;p28"/>
          <p:cNvGrpSpPr/>
          <p:nvPr/>
        </p:nvGrpSpPr>
        <p:grpSpPr>
          <a:xfrm>
            <a:off x="-3115" y="11793613"/>
            <a:ext cx="24384596" cy="1922414"/>
            <a:chOff x="85" y="0"/>
            <a:chExt cx="24384595" cy="1922413"/>
          </a:xfrm>
        </p:grpSpPr>
        <p:sp>
          <p:nvSpPr>
            <p:cNvPr id="316" name="Google Shape;148;p28"/>
            <p:cNvSpPr/>
            <p:nvPr/>
          </p:nvSpPr>
          <p:spPr>
            <a:xfrm>
              <a:off x="85" y="-1"/>
              <a:ext cx="24384597" cy="1568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5408"/>
                  </a:lnTo>
                  <a:cubicBezTo>
                    <a:pt x="6358" y="11759"/>
                    <a:pt x="12718" y="12074"/>
                    <a:pt x="19127" y="18774"/>
                  </a:cubicBezTo>
                  <a:cubicBezTo>
                    <a:pt x="19954" y="19576"/>
                    <a:pt x="20778" y="20553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7" name="Google Shape;149;p28"/>
            <p:cNvSpPr/>
            <p:nvPr/>
          </p:nvSpPr>
          <p:spPr>
            <a:xfrm>
              <a:off x="85" y="368669"/>
              <a:ext cx="24384597" cy="1553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6350"/>
                  </a:lnTo>
                  <a:cubicBezTo>
                    <a:pt x="20778" y="15293"/>
                    <a:pt x="19954" y="14306"/>
                    <a:pt x="19127" y="13496"/>
                  </a:cubicBezTo>
                  <a:cubicBezTo>
                    <a:pt x="12718" y="6731"/>
                    <a:pt x="6358" y="6413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31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151;p29"/>
          <p:cNvSpPr/>
          <p:nvPr/>
        </p:nvSpPr>
        <p:spPr>
          <a:xfrm>
            <a:off x="-1801" y="978399"/>
            <a:ext cx="24388001" cy="2891201"/>
          </a:xfrm>
          <a:prstGeom prst="roundRect">
            <a:avLst>
              <a:gd name="adj" fmla="val 16667"/>
            </a:avLst>
          </a:prstGeom>
          <a:solidFill>
            <a:srgbClr val="61D8C4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327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grpSp>
        <p:nvGrpSpPr>
          <p:cNvPr id="330" name="Google Shape;154;p29"/>
          <p:cNvGrpSpPr/>
          <p:nvPr/>
        </p:nvGrpSpPr>
        <p:grpSpPr>
          <a:xfrm>
            <a:off x="-3115" y="11793613"/>
            <a:ext cx="24384596" cy="1922414"/>
            <a:chOff x="85" y="0"/>
            <a:chExt cx="24384595" cy="1922413"/>
          </a:xfrm>
        </p:grpSpPr>
        <p:sp>
          <p:nvSpPr>
            <p:cNvPr id="328" name="Google Shape;155;p29"/>
            <p:cNvSpPr/>
            <p:nvPr/>
          </p:nvSpPr>
          <p:spPr>
            <a:xfrm>
              <a:off x="85" y="-1"/>
              <a:ext cx="24384597" cy="1568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5408"/>
                  </a:lnTo>
                  <a:cubicBezTo>
                    <a:pt x="6358" y="11759"/>
                    <a:pt x="12718" y="12074"/>
                    <a:pt x="19127" y="18774"/>
                  </a:cubicBezTo>
                  <a:cubicBezTo>
                    <a:pt x="19954" y="19576"/>
                    <a:pt x="20778" y="20553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9" name="Google Shape;156;p29"/>
            <p:cNvSpPr/>
            <p:nvPr/>
          </p:nvSpPr>
          <p:spPr>
            <a:xfrm>
              <a:off x="85" y="368669"/>
              <a:ext cx="24384597" cy="1553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6350"/>
                  </a:lnTo>
                  <a:cubicBezTo>
                    <a:pt x="20778" y="15293"/>
                    <a:pt x="19954" y="14306"/>
                    <a:pt x="19127" y="13496"/>
                  </a:cubicBezTo>
                  <a:cubicBezTo>
                    <a:pt x="12718" y="6731"/>
                    <a:pt x="6358" y="6413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33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158;p30"/>
          <p:cNvSpPr/>
          <p:nvPr/>
        </p:nvSpPr>
        <p:spPr>
          <a:xfrm>
            <a:off x="-1801" y="2146447"/>
            <a:ext cx="24388001" cy="1013977"/>
          </a:xfrm>
          <a:prstGeom prst="roundRect">
            <a:avLst>
              <a:gd name="adj" fmla="val 47523"/>
            </a:avLst>
          </a:prstGeom>
          <a:solidFill>
            <a:srgbClr val="61D8C4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339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grpSp>
        <p:nvGrpSpPr>
          <p:cNvPr id="342" name="Google Shape;161;p30"/>
          <p:cNvGrpSpPr/>
          <p:nvPr/>
        </p:nvGrpSpPr>
        <p:grpSpPr>
          <a:xfrm>
            <a:off x="-3115" y="11793613"/>
            <a:ext cx="24384596" cy="1922414"/>
            <a:chOff x="85" y="0"/>
            <a:chExt cx="24384595" cy="1922413"/>
          </a:xfrm>
        </p:grpSpPr>
        <p:sp>
          <p:nvSpPr>
            <p:cNvPr id="340" name="Google Shape;162;p30"/>
            <p:cNvSpPr/>
            <p:nvPr/>
          </p:nvSpPr>
          <p:spPr>
            <a:xfrm>
              <a:off x="85" y="-1"/>
              <a:ext cx="24384597" cy="1568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5408"/>
                  </a:lnTo>
                  <a:cubicBezTo>
                    <a:pt x="6358" y="11759"/>
                    <a:pt x="12718" y="12074"/>
                    <a:pt x="19127" y="18774"/>
                  </a:cubicBezTo>
                  <a:cubicBezTo>
                    <a:pt x="19954" y="19576"/>
                    <a:pt x="20778" y="20553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1" name="Google Shape;163;p30"/>
            <p:cNvSpPr/>
            <p:nvPr/>
          </p:nvSpPr>
          <p:spPr>
            <a:xfrm>
              <a:off x="85" y="368669"/>
              <a:ext cx="24384597" cy="1553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6350"/>
                  </a:lnTo>
                  <a:cubicBezTo>
                    <a:pt x="20778" y="15293"/>
                    <a:pt x="19954" y="14306"/>
                    <a:pt x="19127" y="13496"/>
                  </a:cubicBezTo>
                  <a:cubicBezTo>
                    <a:pt x="12718" y="6731"/>
                    <a:pt x="6358" y="6413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pic>
        <p:nvPicPr>
          <p:cNvPr id="343" name="phonto 2.png" descr="phonto 2.png"/>
          <p:cNvPicPr>
            <a:picLocks noChangeAspect="1"/>
          </p:cNvPicPr>
          <p:nvPr/>
        </p:nvPicPr>
        <p:blipFill>
          <a:blip r:embed="rId2">
            <a:alphaModFix amt="46173"/>
            <a:extLst/>
          </a:blip>
          <a:srcRect l="36680" t="46930" r="30123" b="39779"/>
          <a:stretch>
            <a:fillRect/>
          </a:stretch>
        </p:blipFill>
        <p:spPr>
          <a:xfrm>
            <a:off x="67733" y="11808049"/>
            <a:ext cx="2978769" cy="526206"/>
          </a:xfrm>
          <a:prstGeom prst="rect">
            <a:avLst/>
          </a:prstGeom>
          <a:ln w="12700">
            <a:miter lim="400000"/>
          </a:ln>
        </p:spPr>
      </p:pic>
      <p:pic>
        <p:nvPicPr>
          <p:cNvPr id="344" name="IMG_1539.png" descr="IMG_1539.png"/>
          <p:cNvPicPr>
            <a:picLocks noChangeAspect="1"/>
          </p:cNvPicPr>
          <p:nvPr/>
        </p:nvPicPr>
        <p:blipFill>
          <a:blip r:embed="rId3">
            <a:alphaModFix amt="5102"/>
            <a:extLst/>
          </a:blip>
          <a:srcRect l="15748" t="23314" r="15748" b="16740"/>
          <a:stretch>
            <a:fillRect/>
          </a:stretch>
        </p:blipFill>
        <p:spPr>
          <a:xfrm>
            <a:off x="611332" y="3304510"/>
            <a:ext cx="5265135" cy="4624642"/>
          </a:xfrm>
          <a:prstGeom prst="rect">
            <a:avLst/>
          </a:prstGeom>
          <a:ln w="12700">
            <a:miter lim="400000"/>
          </a:ln>
        </p:spPr>
      </p:pic>
      <p:sp>
        <p:nvSpPr>
          <p:cNvPr id="34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oogle Shape;20;p4"/>
          <p:cNvGrpSpPr/>
          <p:nvPr/>
        </p:nvGrpSpPr>
        <p:grpSpPr>
          <a:xfrm>
            <a:off x="-629045" y="835631"/>
            <a:ext cx="25424725" cy="3524984"/>
            <a:chOff x="0" y="0"/>
            <a:chExt cx="25424724" cy="3524983"/>
          </a:xfrm>
        </p:grpSpPr>
        <p:sp>
          <p:nvSpPr>
            <p:cNvPr id="39" name="Google Shape;21;p4"/>
            <p:cNvSpPr/>
            <p:nvPr/>
          </p:nvSpPr>
          <p:spPr>
            <a:xfrm>
              <a:off x="21376316" y="1803665"/>
              <a:ext cx="2156838" cy="17213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086" y="0"/>
                  </a:moveTo>
                  <a:cubicBezTo>
                    <a:pt x="5693" y="0"/>
                    <a:pt x="3749" y="2422"/>
                    <a:pt x="3749" y="5420"/>
                  </a:cubicBezTo>
                  <a:cubicBezTo>
                    <a:pt x="3749" y="5888"/>
                    <a:pt x="3803" y="6344"/>
                    <a:pt x="3888" y="6772"/>
                  </a:cubicBezTo>
                  <a:lnTo>
                    <a:pt x="3749" y="6772"/>
                  </a:lnTo>
                  <a:cubicBezTo>
                    <a:pt x="1677" y="6772"/>
                    <a:pt x="0" y="8873"/>
                    <a:pt x="0" y="11469"/>
                  </a:cubicBezTo>
                  <a:cubicBezTo>
                    <a:pt x="0" y="13825"/>
                    <a:pt x="1378" y="15779"/>
                    <a:pt x="3183" y="16126"/>
                  </a:cubicBezTo>
                  <a:cubicBezTo>
                    <a:pt x="3183" y="16140"/>
                    <a:pt x="3183" y="16166"/>
                    <a:pt x="3183" y="16180"/>
                  </a:cubicBezTo>
                  <a:cubicBezTo>
                    <a:pt x="3183" y="19178"/>
                    <a:pt x="5117" y="21600"/>
                    <a:pt x="7510" y="21600"/>
                  </a:cubicBezTo>
                  <a:cubicBezTo>
                    <a:pt x="8963" y="21600"/>
                    <a:pt x="10244" y="20703"/>
                    <a:pt x="11035" y="19325"/>
                  </a:cubicBezTo>
                  <a:cubicBezTo>
                    <a:pt x="11633" y="20288"/>
                    <a:pt x="12573" y="20904"/>
                    <a:pt x="13620" y="20904"/>
                  </a:cubicBezTo>
                  <a:cubicBezTo>
                    <a:pt x="15372" y="20904"/>
                    <a:pt x="16803" y="19191"/>
                    <a:pt x="16910" y="17036"/>
                  </a:cubicBezTo>
                  <a:cubicBezTo>
                    <a:pt x="17327" y="17290"/>
                    <a:pt x="17808" y="17424"/>
                    <a:pt x="18310" y="17424"/>
                  </a:cubicBezTo>
                  <a:cubicBezTo>
                    <a:pt x="20126" y="17424"/>
                    <a:pt x="21600" y="15578"/>
                    <a:pt x="21600" y="13303"/>
                  </a:cubicBezTo>
                  <a:cubicBezTo>
                    <a:pt x="21600" y="11268"/>
                    <a:pt x="20414" y="9569"/>
                    <a:pt x="18854" y="9248"/>
                  </a:cubicBezTo>
                  <a:cubicBezTo>
                    <a:pt x="18940" y="8819"/>
                    <a:pt x="18993" y="8351"/>
                    <a:pt x="18993" y="7882"/>
                  </a:cubicBezTo>
                  <a:cubicBezTo>
                    <a:pt x="18993" y="4898"/>
                    <a:pt x="17060" y="2463"/>
                    <a:pt x="14667" y="2463"/>
                  </a:cubicBezTo>
                  <a:cubicBezTo>
                    <a:pt x="13716" y="2463"/>
                    <a:pt x="12840" y="2851"/>
                    <a:pt x="12125" y="3493"/>
                  </a:cubicBezTo>
                  <a:cubicBezTo>
                    <a:pt x="11505" y="1445"/>
                    <a:pt x="9935" y="0"/>
                    <a:pt x="8086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" name="Google Shape;22;p4"/>
            <p:cNvSpPr/>
            <p:nvPr/>
          </p:nvSpPr>
          <p:spPr>
            <a:xfrm>
              <a:off x="2919717" y="3728"/>
              <a:ext cx="1580413" cy="928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0" h="21600" fill="norm" stroke="1" extrusionOk="0">
                  <a:moveTo>
                    <a:pt x="6856" y="0"/>
                  </a:moveTo>
                  <a:cubicBezTo>
                    <a:pt x="6783" y="0"/>
                    <a:pt x="6710" y="4"/>
                    <a:pt x="6637" y="13"/>
                  </a:cubicBezTo>
                  <a:cubicBezTo>
                    <a:pt x="4910" y="234"/>
                    <a:pt x="3612" y="2820"/>
                    <a:pt x="3731" y="5792"/>
                  </a:cubicBezTo>
                  <a:cubicBezTo>
                    <a:pt x="3731" y="5866"/>
                    <a:pt x="3741" y="5922"/>
                    <a:pt x="3741" y="5977"/>
                  </a:cubicBezTo>
                  <a:cubicBezTo>
                    <a:pt x="3558" y="5914"/>
                    <a:pt x="3375" y="5885"/>
                    <a:pt x="3185" y="5885"/>
                  </a:cubicBezTo>
                  <a:cubicBezTo>
                    <a:pt x="3097" y="5885"/>
                    <a:pt x="3007" y="5892"/>
                    <a:pt x="2915" y="5904"/>
                  </a:cubicBezTo>
                  <a:cubicBezTo>
                    <a:pt x="1189" y="6106"/>
                    <a:pt x="-120" y="8692"/>
                    <a:pt x="9" y="11665"/>
                  </a:cubicBezTo>
                  <a:cubicBezTo>
                    <a:pt x="122" y="14530"/>
                    <a:pt x="1504" y="16701"/>
                    <a:pt x="3147" y="16701"/>
                  </a:cubicBezTo>
                  <a:cubicBezTo>
                    <a:pt x="3219" y="16701"/>
                    <a:pt x="3292" y="16697"/>
                    <a:pt x="3366" y="16688"/>
                  </a:cubicBezTo>
                  <a:cubicBezTo>
                    <a:pt x="3527" y="16669"/>
                    <a:pt x="3688" y="16633"/>
                    <a:pt x="3838" y="16559"/>
                  </a:cubicBezTo>
                  <a:cubicBezTo>
                    <a:pt x="4286" y="19503"/>
                    <a:pt x="5835" y="21600"/>
                    <a:pt x="7633" y="21600"/>
                  </a:cubicBezTo>
                  <a:cubicBezTo>
                    <a:pt x="7729" y="21600"/>
                    <a:pt x="7826" y="21594"/>
                    <a:pt x="7924" y="21582"/>
                  </a:cubicBezTo>
                  <a:cubicBezTo>
                    <a:pt x="9361" y="21415"/>
                    <a:pt x="10562" y="19938"/>
                    <a:pt x="11163" y="17889"/>
                  </a:cubicBezTo>
                  <a:cubicBezTo>
                    <a:pt x="11629" y="19652"/>
                    <a:pt x="12662" y="20855"/>
                    <a:pt x="13835" y="20855"/>
                  </a:cubicBezTo>
                  <a:cubicBezTo>
                    <a:pt x="13902" y="20855"/>
                    <a:pt x="13969" y="20851"/>
                    <a:pt x="14037" y="20843"/>
                  </a:cubicBezTo>
                  <a:cubicBezTo>
                    <a:pt x="15056" y="20714"/>
                    <a:pt x="15903" y="19717"/>
                    <a:pt x="16375" y="18294"/>
                  </a:cubicBezTo>
                  <a:cubicBezTo>
                    <a:pt x="16868" y="18834"/>
                    <a:pt x="17463" y="19141"/>
                    <a:pt x="18083" y="19141"/>
                  </a:cubicBezTo>
                  <a:cubicBezTo>
                    <a:pt x="18164" y="19141"/>
                    <a:pt x="18245" y="19136"/>
                    <a:pt x="18327" y="19125"/>
                  </a:cubicBezTo>
                  <a:cubicBezTo>
                    <a:pt x="20129" y="18904"/>
                    <a:pt x="21480" y="16226"/>
                    <a:pt x="21352" y="13142"/>
                  </a:cubicBezTo>
                  <a:cubicBezTo>
                    <a:pt x="21233" y="10336"/>
                    <a:pt x="19925" y="8156"/>
                    <a:pt x="18338" y="7953"/>
                  </a:cubicBezTo>
                  <a:cubicBezTo>
                    <a:pt x="18349" y="7695"/>
                    <a:pt x="18359" y="7436"/>
                    <a:pt x="18349" y="7178"/>
                  </a:cubicBezTo>
                  <a:cubicBezTo>
                    <a:pt x="18235" y="4523"/>
                    <a:pt x="16950" y="2513"/>
                    <a:pt x="15427" y="2513"/>
                  </a:cubicBezTo>
                  <a:cubicBezTo>
                    <a:pt x="15361" y="2513"/>
                    <a:pt x="15294" y="2516"/>
                    <a:pt x="15228" y="2524"/>
                  </a:cubicBezTo>
                  <a:cubicBezTo>
                    <a:pt x="14670" y="2598"/>
                    <a:pt x="14155" y="2949"/>
                    <a:pt x="13726" y="3484"/>
                  </a:cubicBezTo>
                  <a:cubicBezTo>
                    <a:pt x="13071" y="2622"/>
                    <a:pt x="12251" y="2117"/>
                    <a:pt x="11376" y="2117"/>
                  </a:cubicBezTo>
                  <a:cubicBezTo>
                    <a:pt x="11277" y="2117"/>
                    <a:pt x="11177" y="2123"/>
                    <a:pt x="11077" y="2136"/>
                  </a:cubicBezTo>
                  <a:cubicBezTo>
                    <a:pt x="10551" y="2191"/>
                    <a:pt x="10058" y="2431"/>
                    <a:pt x="9618" y="2801"/>
                  </a:cubicBezTo>
                  <a:cubicBezTo>
                    <a:pt x="9083" y="1114"/>
                    <a:pt x="8033" y="0"/>
                    <a:pt x="685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" name="Google Shape;23;p4"/>
            <p:cNvSpPr/>
            <p:nvPr/>
          </p:nvSpPr>
          <p:spPr>
            <a:xfrm>
              <a:off x="23533152" y="0"/>
              <a:ext cx="1891573" cy="1110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0" h="21600" fill="norm" stroke="1" extrusionOk="0">
                  <a:moveTo>
                    <a:pt x="6856" y="0"/>
                  </a:moveTo>
                  <a:cubicBezTo>
                    <a:pt x="6783" y="0"/>
                    <a:pt x="6710" y="4"/>
                    <a:pt x="6637" y="13"/>
                  </a:cubicBezTo>
                  <a:cubicBezTo>
                    <a:pt x="4910" y="234"/>
                    <a:pt x="3612" y="2820"/>
                    <a:pt x="3731" y="5792"/>
                  </a:cubicBezTo>
                  <a:cubicBezTo>
                    <a:pt x="3731" y="5866"/>
                    <a:pt x="3741" y="5922"/>
                    <a:pt x="3741" y="5977"/>
                  </a:cubicBezTo>
                  <a:cubicBezTo>
                    <a:pt x="3558" y="5914"/>
                    <a:pt x="3375" y="5885"/>
                    <a:pt x="3185" y="5885"/>
                  </a:cubicBezTo>
                  <a:cubicBezTo>
                    <a:pt x="3097" y="5885"/>
                    <a:pt x="3007" y="5892"/>
                    <a:pt x="2915" y="5904"/>
                  </a:cubicBezTo>
                  <a:cubicBezTo>
                    <a:pt x="1189" y="6106"/>
                    <a:pt x="-120" y="8692"/>
                    <a:pt x="9" y="11665"/>
                  </a:cubicBezTo>
                  <a:cubicBezTo>
                    <a:pt x="122" y="14530"/>
                    <a:pt x="1504" y="16701"/>
                    <a:pt x="3147" y="16701"/>
                  </a:cubicBezTo>
                  <a:cubicBezTo>
                    <a:pt x="3219" y="16701"/>
                    <a:pt x="3292" y="16697"/>
                    <a:pt x="3366" y="16688"/>
                  </a:cubicBezTo>
                  <a:cubicBezTo>
                    <a:pt x="3527" y="16669"/>
                    <a:pt x="3688" y="16633"/>
                    <a:pt x="3838" y="16559"/>
                  </a:cubicBezTo>
                  <a:cubicBezTo>
                    <a:pt x="4286" y="19503"/>
                    <a:pt x="5835" y="21600"/>
                    <a:pt x="7633" y="21600"/>
                  </a:cubicBezTo>
                  <a:cubicBezTo>
                    <a:pt x="7729" y="21600"/>
                    <a:pt x="7826" y="21594"/>
                    <a:pt x="7924" y="21582"/>
                  </a:cubicBezTo>
                  <a:cubicBezTo>
                    <a:pt x="9361" y="21415"/>
                    <a:pt x="10562" y="19938"/>
                    <a:pt x="11163" y="17889"/>
                  </a:cubicBezTo>
                  <a:cubicBezTo>
                    <a:pt x="11629" y="19652"/>
                    <a:pt x="12662" y="20855"/>
                    <a:pt x="13835" y="20855"/>
                  </a:cubicBezTo>
                  <a:cubicBezTo>
                    <a:pt x="13902" y="20855"/>
                    <a:pt x="13969" y="20851"/>
                    <a:pt x="14037" y="20843"/>
                  </a:cubicBezTo>
                  <a:cubicBezTo>
                    <a:pt x="15056" y="20714"/>
                    <a:pt x="15903" y="19717"/>
                    <a:pt x="16375" y="18294"/>
                  </a:cubicBezTo>
                  <a:cubicBezTo>
                    <a:pt x="16868" y="18834"/>
                    <a:pt x="17463" y="19141"/>
                    <a:pt x="18083" y="19141"/>
                  </a:cubicBezTo>
                  <a:cubicBezTo>
                    <a:pt x="18164" y="19141"/>
                    <a:pt x="18245" y="19136"/>
                    <a:pt x="18327" y="19125"/>
                  </a:cubicBezTo>
                  <a:cubicBezTo>
                    <a:pt x="20129" y="18904"/>
                    <a:pt x="21480" y="16226"/>
                    <a:pt x="21352" y="13142"/>
                  </a:cubicBezTo>
                  <a:cubicBezTo>
                    <a:pt x="21233" y="10336"/>
                    <a:pt x="19925" y="8156"/>
                    <a:pt x="18338" y="7953"/>
                  </a:cubicBezTo>
                  <a:cubicBezTo>
                    <a:pt x="18349" y="7695"/>
                    <a:pt x="18359" y="7436"/>
                    <a:pt x="18349" y="7178"/>
                  </a:cubicBezTo>
                  <a:cubicBezTo>
                    <a:pt x="18235" y="4523"/>
                    <a:pt x="16950" y="2513"/>
                    <a:pt x="15427" y="2513"/>
                  </a:cubicBezTo>
                  <a:cubicBezTo>
                    <a:pt x="15361" y="2513"/>
                    <a:pt x="15294" y="2516"/>
                    <a:pt x="15228" y="2524"/>
                  </a:cubicBezTo>
                  <a:cubicBezTo>
                    <a:pt x="14670" y="2598"/>
                    <a:pt x="14155" y="2949"/>
                    <a:pt x="13726" y="3484"/>
                  </a:cubicBezTo>
                  <a:cubicBezTo>
                    <a:pt x="13071" y="2622"/>
                    <a:pt x="12251" y="2117"/>
                    <a:pt x="11376" y="2117"/>
                  </a:cubicBezTo>
                  <a:cubicBezTo>
                    <a:pt x="11277" y="2117"/>
                    <a:pt x="11177" y="2123"/>
                    <a:pt x="11077" y="2136"/>
                  </a:cubicBezTo>
                  <a:cubicBezTo>
                    <a:pt x="10551" y="2191"/>
                    <a:pt x="10058" y="2431"/>
                    <a:pt x="9618" y="2801"/>
                  </a:cubicBezTo>
                  <a:cubicBezTo>
                    <a:pt x="9083" y="1114"/>
                    <a:pt x="8034" y="0"/>
                    <a:pt x="6856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2" name="Google Shape;24;p4"/>
            <p:cNvSpPr/>
            <p:nvPr/>
          </p:nvSpPr>
          <p:spPr>
            <a:xfrm>
              <a:off x="-1" y="506505"/>
              <a:ext cx="3108766" cy="18257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0" h="21600" fill="norm" stroke="1" extrusionOk="0">
                  <a:moveTo>
                    <a:pt x="6856" y="0"/>
                  </a:moveTo>
                  <a:cubicBezTo>
                    <a:pt x="6783" y="0"/>
                    <a:pt x="6710" y="4"/>
                    <a:pt x="6637" y="13"/>
                  </a:cubicBezTo>
                  <a:cubicBezTo>
                    <a:pt x="4910" y="234"/>
                    <a:pt x="3612" y="2820"/>
                    <a:pt x="3731" y="5792"/>
                  </a:cubicBezTo>
                  <a:cubicBezTo>
                    <a:pt x="3731" y="5866"/>
                    <a:pt x="3741" y="5922"/>
                    <a:pt x="3741" y="5977"/>
                  </a:cubicBezTo>
                  <a:cubicBezTo>
                    <a:pt x="3558" y="5914"/>
                    <a:pt x="3375" y="5885"/>
                    <a:pt x="3185" y="5885"/>
                  </a:cubicBezTo>
                  <a:cubicBezTo>
                    <a:pt x="3097" y="5885"/>
                    <a:pt x="3007" y="5892"/>
                    <a:pt x="2915" y="5904"/>
                  </a:cubicBezTo>
                  <a:cubicBezTo>
                    <a:pt x="1189" y="6106"/>
                    <a:pt x="-120" y="8692"/>
                    <a:pt x="9" y="11665"/>
                  </a:cubicBezTo>
                  <a:cubicBezTo>
                    <a:pt x="122" y="14530"/>
                    <a:pt x="1504" y="16701"/>
                    <a:pt x="3147" y="16701"/>
                  </a:cubicBezTo>
                  <a:cubicBezTo>
                    <a:pt x="3219" y="16701"/>
                    <a:pt x="3292" y="16697"/>
                    <a:pt x="3366" y="16688"/>
                  </a:cubicBezTo>
                  <a:cubicBezTo>
                    <a:pt x="3527" y="16669"/>
                    <a:pt x="3688" y="16633"/>
                    <a:pt x="3838" y="16559"/>
                  </a:cubicBezTo>
                  <a:cubicBezTo>
                    <a:pt x="4286" y="19503"/>
                    <a:pt x="5835" y="21600"/>
                    <a:pt x="7633" y="21600"/>
                  </a:cubicBezTo>
                  <a:cubicBezTo>
                    <a:pt x="7729" y="21600"/>
                    <a:pt x="7826" y="21594"/>
                    <a:pt x="7924" y="21582"/>
                  </a:cubicBezTo>
                  <a:cubicBezTo>
                    <a:pt x="9361" y="21415"/>
                    <a:pt x="10562" y="19938"/>
                    <a:pt x="11163" y="17889"/>
                  </a:cubicBezTo>
                  <a:cubicBezTo>
                    <a:pt x="11629" y="19652"/>
                    <a:pt x="12662" y="20855"/>
                    <a:pt x="13835" y="20855"/>
                  </a:cubicBezTo>
                  <a:cubicBezTo>
                    <a:pt x="13902" y="20855"/>
                    <a:pt x="13969" y="20851"/>
                    <a:pt x="14037" y="20843"/>
                  </a:cubicBezTo>
                  <a:cubicBezTo>
                    <a:pt x="15056" y="20714"/>
                    <a:pt x="15903" y="19717"/>
                    <a:pt x="16375" y="18294"/>
                  </a:cubicBezTo>
                  <a:cubicBezTo>
                    <a:pt x="16868" y="18834"/>
                    <a:pt x="17463" y="19141"/>
                    <a:pt x="18083" y="19141"/>
                  </a:cubicBezTo>
                  <a:cubicBezTo>
                    <a:pt x="18164" y="19141"/>
                    <a:pt x="18245" y="19136"/>
                    <a:pt x="18327" y="19125"/>
                  </a:cubicBezTo>
                  <a:cubicBezTo>
                    <a:pt x="20129" y="18904"/>
                    <a:pt x="21480" y="16226"/>
                    <a:pt x="21352" y="13142"/>
                  </a:cubicBezTo>
                  <a:cubicBezTo>
                    <a:pt x="21233" y="10336"/>
                    <a:pt x="19925" y="8156"/>
                    <a:pt x="18338" y="7953"/>
                  </a:cubicBezTo>
                  <a:cubicBezTo>
                    <a:pt x="18349" y="7695"/>
                    <a:pt x="18359" y="7436"/>
                    <a:pt x="18349" y="7178"/>
                  </a:cubicBezTo>
                  <a:cubicBezTo>
                    <a:pt x="18235" y="4523"/>
                    <a:pt x="16950" y="2513"/>
                    <a:pt x="15427" y="2513"/>
                  </a:cubicBezTo>
                  <a:cubicBezTo>
                    <a:pt x="15361" y="2513"/>
                    <a:pt x="15294" y="2516"/>
                    <a:pt x="15228" y="2524"/>
                  </a:cubicBezTo>
                  <a:cubicBezTo>
                    <a:pt x="14670" y="2598"/>
                    <a:pt x="14155" y="2949"/>
                    <a:pt x="13726" y="3484"/>
                  </a:cubicBezTo>
                  <a:cubicBezTo>
                    <a:pt x="13071" y="2622"/>
                    <a:pt x="12251" y="2117"/>
                    <a:pt x="11376" y="2117"/>
                  </a:cubicBezTo>
                  <a:cubicBezTo>
                    <a:pt x="11277" y="2117"/>
                    <a:pt x="11177" y="2123"/>
                    <a:pt x="11077" y="2136"/>
                  </a:cubicBezTo>
                  <a:cubicBezTo>
                    <a:pt x="10551" y="2191"/>
                    <a:pt x="10058" y="2431"/>
                    <a:pt x="9618" y="2801"/>
                  </a:cubicBezTo>
                  <a:cubicBezTo>
                    <a:pt x="9083" y="1114"/>
                    <a:pt x="8034" y="0"/>
                    <a:pt x="6856" y="0"/>
                  </a:cubicBezTo>
                  <a:close/>
                </a:path>
              </a:pathLst>
            </a:custGeom>
            <a:solidFill>
              <a:srgbClr val="98DAE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44" name="مستوى النص الأول…"/>
          <p:cNvSpPr txBox="1"/>
          <p:nvPr>
            <p:ph type="body" idx="1"/>
          </p:nvPr>
        </p:nvSpPr>
        <p:spPr>
          <a:xfrm>
            <a:off x="1634799" y="3530333"/>
            <a:ext cx="21144800" cy="76608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965200" indent="-812800">
              <a:buClr>
                <a:srgbClr val="434343"/>
              </a:buClr>
              <a:buSzPts val="3200"/>
              <a:buFontTx/>
              <a:buAutoNum type="arabicPeriod" startAt="1"/>
              <a:defRPr sz="3200"/>
            </a:lvl1pPr>
            <a:lvl2pPr marL="1422400" indent="-812800">
              <a:buClr>
                <a:srgbClr val="434343"/>
              </a:buClr>
              <a:buSzPts val="3200"/>
              <a:buFontTx/>
              <a:buAutoNum type="alphaLcPeriod" startAt="1"/>
              <a:defRPr sz="3200"/>
            </a:lvl2pPr>
            <a:lvl3pPr marL="1879600" indent="-812800">
              <a:buClr>
                <a:srgbClr val="434343"/>
              </a:buClr>
              <a:buSzPts val="3200"/>
              <a:buFontTx/>
              <a:buAutoNum type="romanLcPeriod" startAt="1"/>
              <a:defRPr sz="3200"/>
            </a:lvl3pPr>
            <a:lvl4pPr marL="2336800" indent="-812800">
              <a:buClr>
                <a:srgbClr val="434343"/>
              </a:buClr>
              <a:buSzPts val="3200"/>
              <a:buFontTx/>
              <a:buAutoNum type="arabicPeriod" startAt="1"/>
              <a:defRPr sz="3200"/>
            </a:lvl4pPr>
            <a:lvl5pPr marL="2794000" indent="-812800">
              <a:buClr>
                <a:srgbClr val="434343"/>
              </a:buClr>
              <a:buSzPts val="3200"/>
              <a:buFontTx/>
              <a:buAutoNum type="alphaLcPeriod" startAt="1"/>
              <a:defRPr sz="32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5" name="Google Shape;26;p4"/>
          <p:cNvSpPr/>
          <p:nvPr/>
        </p:nvSpPr>
        <p:spPr>
          <a:xfrm>
            <a:off x="-4004" y="12162352"/>
            <a:ext cx="24401704" cy="15537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6350"/>
                </a:lnTo>
                <a:cubicBezTo>
                  <a:pt x="20778" y="15293"/>
                  <a:pt x="19954" y="14306"/>
                  <a:pt x="19127" y="13496"/>
                </a:cubicBezTo>
                <a:cubicBezTo>
                  <a:pt x="12718" y="6731"/>
                  <a:pt x="6358" y="6413"/>
                  <a:pt x="0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grpSp>
        <p:nvGrpSpPr>
          <p:cNvPr id="48" name="Google Shape;27;p4"/>
          <p:cNvGrpSpPr/>
          <p:nvPr/>
        </p:nvGrpSpPr>
        <p:grpSpPr>
          <a:xfrm>
            <a:off x="-4004" y="11793685"/>
            <a:ext cx="24401704" cy="1922414"/>
            <a:chOff x="85" y="0"/>
            <a:chExt cx="24401702" cy="1922413"/>
          </a:xfrm>
        </p:grpSpPr>
        <p:sp>
          <p:nvSpPr>
            <p:cNvPr id="46" name="Google Shape;28;p4"/>
            <p:cNvSpPr/>
            <p:nvPr/>
          </p:nvSpPr>
          <p:spPr>
            <a:xfrm>
              <a:off x="84" y="-1"/>
              <a:ext cx="24401704" cy="1568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5408"/>
                  </a:lnTo>
                  <a:cubicBezTo>
                    <a:pt x="6358" y="11759"/>
                    <a:pt x="12718" y="12074"/>
                    <a:pt x="19127" y="18774"/>
                  </a:cubicBezTo>
                  <a:cubicBezTo>
                    <a:pt x="19954" y="19576"/>
                    <a:pt x="20778" y="20553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7" name="Google Shape;29;p4"/>
            <p:cNvSpPr/>
            <p:nvPr/>
          </p:nvSpPr>
          <p:spPr>
            <a:xfrm>
              <a:off x="84" y="368669"/>
              <a:ext cx="24401704" cy="1553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6350"/>
                  </a:lnTo>
                  <a:cubicBezTo>
                    <a:pt x="20778" y="15293"/>
                    <a:pt x="19954" y="14306"/>
                    <a:pt x="19127" y="13496"/>
                  </a:cubicBezTo>
                  <a:cubicBezTo>
                    <a:pt x="12718" y="6731"/>
                    <a:pt x="6358" y="6413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49" name="نص العنوان"/>
          <p:cNvSpPr txBox="1"/>
          <p:nvPr>
            <p:ph type="title"/>
          </p:nvPr>
        </p:nvSpPr>
        <p:spPr>
          <a:xfrm>
            <a:off x="1634799" y="3530333"/>
            <a:ext cx="20569601" cy="1534401"/>
          </a:xfrm>
          <a:prstGeom prst="rect">
            <a:avLst/>
          </a:prstGeom>
        </p:spPr>
        <p:txBody>
          <a:bodyPr/>
          <a:lstStyle>
            <a:lvl1pPr>
              <a:buClrTx/>
              <a:buSzTx/>
              <a:buNone/>
            </a:lvl1pPr>
          </a:lstStyle>
          <a:p>
            <a:pPr/>
            <a:r>
              <a:t>نص العنوان</a:t>
            </a:r>
          </a:p>
        </p:txBody>
      </p:sp>
      <p:pic>
        <p:nvPicPr>
          <p:cNvPr id="50" name="phonto 2.png" descr="phonto 2.png"/>
          <p:cNvPicPr>
            <a:picLocks noChangeAspect="1"/>
          </p:cNvPicPr>
          <p:nvPr/>
        </p:nvPicPr>
        <p:blipFill>
          <a:blip r:embed="rId2">
            <a:alphaModFix amt="53316"/>
            <a:extLst/>
          </a:blip>
          <a:srcRect l="36680" t="46930" r="30123" b="39779"/>
          <a:stretch>
            <a:fillRect/>
          </a:stretch>
        </p:blipFill>
        <p:spPr>
          <a:xfrm>
            <a:off x="683964" y="11267693"/>
            <a:ext cx="2978770" cy="526205"/>
          </a:xfrm>
          <a:prstGeom prst="rect">
            <a:avLst/>
          </a:prstGeom>
          <a:ln w="12700">
            <a:miter lim="400000"/>
          </a:ln>
        </p:spPr>
      </p:pic>
      <p:pic>
        <p:nvPicPr>
          <p:cNvPr id="51" name="IMG_1539.png" descr="IMG_1539.png"/>
          <p:cNvPicPr>
            <a:picLocks noChangeAspect="1"/>
          </p:cNvPicPr>
          <p:nvPr/>
        </p:nvPicPr>
        <p:blipFill>
          <a:blip r:embed="rId3">
            <a:alphaModFix amt="4846"/>
            <a:extLst/>
          </a:blip>
          <a:srcRect l="15748" t="23314" r="15748" b="16740"/>
          <a:stretch>
            <a:fillRect/>
          </a:stretch>
        </p:blipFill>
        <p:spPr>
          <a:xfrm>
            <a:off x="4921737" y="1618604"/>
            <a:ext cx="13090700" cy="11498242"/>
          </a:xfrm>
          <a:prstGeom prst="rect">
            <a:avLst/>
          </a:prstGeom>
          <a:ln w="12700">
            <a:miter lim="400000"/>
          </a:ln>
        </p:spPr>
      </p:pic>
      <p:sp>
        <p:nvSpPr>
          <p:cNvPr id="5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165;p31"/>
          <p:cNvSpPr/>
          <p:nvPr/>
        </p:nvSpPr>
        <p:spPr>
          <a:xfrm>
            <a:off x="-3201" y="9743225"/>
            <a:ext cx="24426402" cy="2050776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grpSp>
        <p:nvGrpSpPr>
          <p:cNvPr id="355" name="Google Shape;166;p31"/>
          <p:cNvGrpSpPr/>
          <p:nvPr/>
        </p:nvGrpSpPr>
        <p:grpSpPr>
          <a:xfrm>
            <a:off x="-4004" y="11793685"/>
            <a:ext cx="24401704" cy="1922414"/>
            <a:chOff x="85" y="0"/>
            <a:chExt cx="24401702" cy="1922413"/>
          </a:xfrm>
        </p:grpSpPr>
        <p:sp>
          <p:nvSpPr>
            <p:cNvPr id="353" name="Google Shape;167;p31"/>
            <p:cNvSpPr/>
            <p:nvPr/>
          </p:nvSpPr>
          <p:spPr>
            <a:xfrm>
              <a:off x="84" y="-1"/>
              <a:ext cx="24401704" cy="1568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5408"/>
                  </a:lnTo>
                  <a:cubicBezTo>
                    <a:pt x="6358" y="11759"/>
                    <a:pt x="12718" y="12074"/>
                    <a:pt x="19127" y="18774"/>
                  </a:cubicBezTo>
                  <a:cubicBezTo>
                    <a:pt x="19954" y="19576"/>
                    <a:pt x="20778" y="20553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4" name="Google Shape;168;p31"/>
            <p:cNvSpPr/>
            <p:nvPr/>
          </p:nvSpPr>
          <p:spPr>
            <a:xfrm>
              <a:off x="84" y="368669"/>
              <a:ext cx="24401704" cy="1553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6350"/>
                  </a:lnTo>
                  <a:cubicBezTo>
                    <a:pt x="20778" y="15293"/>
                    <a:pt x="19954" y="14306"/>
                    <a:pt x="19127" y="13496"/>
                  </a:cubicBezTo>
                  <a:cubicBezTo>
                    <a:pt x="12718" y="6731"/>
                    <a:pt x="6358" y="6413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356" name="نص العنوان"/>
          <p:cNvSpPr txBox="1"/>
          <p:nvPr>
            <p:ph type="title"/>
          </p:nvPr>
        </p:nvSpPr>
        <p:spPr>
          <a:xfrm>
            <a:off x="1922399" y="1479802"/>
            <a:ext cx="10269601" cy="2244801"/>
          </a:xfrm>
          <a:prstGeom prst="rect">
            <a:avLst/>
          </a:prstGeom>
        </p:spPr>
        <p:txBody>
          <a:bodyPr/>
          <a:lstStyle>
            <a:lvl1pPr>
              <a:buClrTx/>
              <a:buSzTx/>
              <a:buNone/>
              <a:defRPr sz="16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357" name="مستوى النص الأول…"/>
          <p:cNvSpPr txBox="1"/>
          <p:nvPr>
            <p:ph type="body" sz="quarter" idx="1"/>
          </p:nvPr>
        </p:nvSpPr>
        <p:spPr>
          <a:xfrm>
            <a:off x="1922399" y="3494749"/>
            <a:ext cx="10269601" cy="1456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948266" indent="-846666" algn="ctr">
              <a:lnSpc>
                <a:spcPct val="100000"/>
              </a:lnSpc>
              <a:buClrTx/>
              <a:buSzTx/>
              <a:buFontTx/>
              <a:buNone/>
              <a:defRPr sz="6600"/>
            </a:lvl1pPr>
            <a:lvl2pPr marL="948266" indent="-389466" algn="ctr">
              <a:lnSpc>
                <a:spcPct val="100000"/>
              </a:lnSpc>
              <a:buClrTx/>
              <a:buSzTx/>
              <a:buFontTx/>
              <a:buNone/>
              <a:defRPr sz="6600"/>
            </a:lvl2pPr>
            <a:lvl3pPr marL="948266" indent="67733" algn="ctr">
              <a:lnSpc>
                <a:spcPct val="100000"/>
              </a:lnSpc>
              <a:buClrTx/>
              <a:buSzTx/>
              <a:buFontTx/>
              <a:buNone/>
              <a:defRPr sz="6600"/>
            </a:lvl3pPr>
            <a:lvl4pPr marL="948266" indent="524933" algn="ctr">
              <a:lnSpc>
                <a:spcPct val="100000"/>
              </a:lnSpc>
              <a:buClrTx/>
              <a:buSzTx/>
              <a:buFontTx/>
              <a:buNone/>
              <a:defRPr sz="6600"/>
            </a:lvl4pPr>
            <a:lvl5pPr marL="948266" indent="982133" algn="ctr">
              <a:lnSpc>
                <a:spcPct val="100000"/>
              </a:lnSpc>
              <a:buClrTx/>
              <a:buSzTx/>
              <a:buFontTx/>
              <a:buNone/>
              <a:defRPr sz="6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358" name="phonto 2.png" descr="phonto 2.png"/>
          <p:cNvPicPr>
            <a:picLocks noChangeAspect="1"/>
          </p:cNvPicPr>
          <p:nvPr/>
        </p:nvPicPr>
        <p:blipFill>
          <a:blip r:embed="rId2">
            <a:alphaModFix amt="46173"/>
            <a:extLst/>
          </a:blip>
          <a:srcRect l="36680" t="46930" r="30123" b="39779"/>
          <a:stretch>
            <a:fillRect/>
          </a:stretch>
        </p:blipFill>
        <p:spPr>
          <a:xfrm>
            <a:off x="14850975" y="11853293"/>
            <a:ext cx="2978770" cy="526205"/>
          </a:xfrm>
          <a:prstGeom prst="rect">
            <a:avLst/>
          </a:prstGeom>
          <a:ln w="12700">
            <a:miter lim="400000"/>
          </a:ln>
        </p:spPr>
      </p:pic>
      <p:pic>
        <p:nvPicPr>
          <p:cNvPr id="359" name="IMG_1539.png" descr="IMG_1539.png"/>
          <p:cNvPicPr>
            <a:picLocks noChangeAspect="1"/>
          </p:cNvPicPr>
          <p:nvPr/>
        </p:nvPicPr>
        <p:blipFill>
          <a:blip r:embed="rId3">
            <a:alphaModFix amt="5102"/>
            <a:extLst/>
          </a:blip>
          <a:srcRect l="15748" t="23314" r="15748" b="16740"/>
          <a:stretch>
            <a:fillRect/>
          </a:stretch>
        </p:blipFill>
        <p:spPr>
          <a:xfrm>
            <a:off x="414337" y="3352597"/>
            <a:ext cx="5265135" cy="4624642"/>
          </a:xfrm>
          <a:prstGeom prst="rect">
            <a:avLst/>
          </a:prstGeom>
          <a:ln w="12700">
            <a:miter lim="400000"/>
          </a:ln>
        </p:spPr>
      </p:pic>
      <p:sp>
        <p:nvSpPr>
          <p:cNvPr id="36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172;p32"/>
          <p:cNvSpPr/>
          <p:nvPr/>
        </p:nvSpPr>
        <p:spPr>
          <a:xfrm>
            <a:off x="-19268" y="1702066"/>
            <a:ext cx="24422402" cy="1467201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grpSp>
        <p:nvGrpSpPr>
          <p:cNvPr id="370" name="Google Shape;173;p32"/>
          <p:cNvGrpSpPr/>
          <p:nvPr/>
        </p:nvGrpSpPr>
        <p:grpSpPr>
          <a:xfrm>
            <a:off x="-3115" y="11793613"/>
            <a:ext cx="24384596" cy="1922414"/>
            <a:chOff x="85" y="0"/>
            <a:chExt cx="24384595" cy="1922413"/>
          </a:xfrm>
        </p:grpSpPr>
        <p:sp>
          <p:nvSpPr>
            <p:cNvPr id="368" name="Google Shape;174;p32"/>
            <p:cNvSpPr/>
            <p:nvPr/>
          </p:nvSpPr>
          <p:spPr>
            <a:xfrm>
              <a:off x="85" y="-1"/>
              <a:ext cx="24384597" cy="1568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5408"/>
                  </a:lnTo>
                  <a:cubicBezTo>
                    <a:pt x="6358" y="11759"/>
                    <a:pt x="12718" y="12074"/>
                    <a:pt x="19127" y="18774"/>
                  </a:cubicBezTo>
                  <a:cubicBezTo>
                    <a:pt x="19954" y="19576"/>
                    <a:pt x="20778" y="20553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9" name="Google Shape;175;p32"/>
            <p:cNvSpPr/>
            <p:nvPr/>
          </p:nvSpPr>
          <p:spPr>
            <a:xfrm>
              <a:off x="85" y="368669"/>
              <a:ext cx="24384597" cy="1553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6350"/>
                  </a:lnTo>
                  <a:cubicBezTo>
                    <a:pt x="20778" y="15293"/>
                    <a:pt x="19954" y="14306"/>
                    <a:pt x="19127" y="13496"/>
                  </a:cubicBezTo>
                  <a:cubicBezTo>
                    <a:pt x="12718" y="6731"/>
                    <a:pt x="6358" y="6413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371" name="نص العنوان"/>
          <p:cNvSpPr txBox="1"/>
          <p:nvPr>
            <p:ph type="title"/>
          </p:nvPr>
        </p:nvSpPr>
        <p:spPr>
          <a:xfrm>
            <a:off x="13613000" y="5915200"/>
            <a:ext cx="5772801" cy="3025601"/>
          </a:xfrm>
          <a:prstGeom prst="rect">
            <a:avLst/>
          </a:prstGeom>
        </p:spPr>
        <p:txBody>
          <a:bodyPr/>
          <a:lstStyle>
            <a:lvl1pPr>
              <a:buClrTx/>
              <a:buSzTx/>
              <a:buNone/>
              <a:defRPr sz="98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372" name="مستوى النص الأول…"/>
          <p:cNvSpPr txBox="1"/>
          <p:nvPr>
            <p:ph type="body" sz="quarter" idx="1"/>
          </p:nvPr>
        </p:nvSpPr>
        <p:spPr>
          <a:xfrm>
            <a:off x="4231599" y="1707666"/>
            <a:ext cx="15920802" cy="1456001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marL="948266" indent="-846666" algn="ctr">
              <a:buClrTx/>
              <a:buSzTx/>
              <a:buFontTx/>
              <a:buNone/>
            </a:lvl1pPr>
            <a:lvl2pPr marL="948266" indent="-389466" algn="ctr">
              <a:buClrTx/>
              <a:buSzTx/>
              <a:buFontTx/>
              <a:buNone/>
            </a:lvl2pPr>
            <a:lvl3pPr marL="948266" indent="67733" algn="ctr">
              <a:buClrTx/>
              <a:buSzTx/>
              <a:buFontTx/>
              <a:buNone/>
            </a:lvl3pPr>
            <a:lvl4pPr marL="948266" indent="524933" algn="ctr">
              <a:buClrTx/>
              <a:buSzTx/>
              <a:buFontTx/>
              <a:buNone/>
            </a:lvl4pPr>
            <a:lvl5pPr marL="948266" indent="982133" algn="ctr">
              <a:buClrTx/>
              <a:buSzTx/>
              <a:buFontTx/>
              <a:buNone/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sp>
        <p:nvSpPr>
          <p:cNvPr id="37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2" name="Google Shape;179;p33"/>
          <p:cNvGrpSpPr/>
          <p:nvPr/>
        </p:nvGrpSpPr>
        <p:grpSpPr>
          <a:xfrm>
            <a:off x="-3115" y="11793613"/>
            <a:ext cx="24384596" cy="1922414"/>
            <a:chOff x="85" y="0"/>
            <a:chExt cx="24384595" cy="1922413"/>
          </a:xfrm>
        </p:grpSpPr>
        <p:sp>
          <p:nvSpPr>
            <p:cNvPr id="380" name="Google Shape;180;p33"/>
            <p:cNvSpPr/>
            <p:nvPr/>
          </p:nvSpPr>
          <p:spPr>
            <a:xfrm>
              <a:off x="85" y="-1"/>
              <a:ext cx="24384597" cy="1568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5408"/>
                  </a:lnTo>
                  <a:cubicBezTo>
                    <a:pt x="6358" y="11759"/>
                    <a:pt x="12718" y="12074"/>
                    <a:pt x="19127" y="18774"/>
                  </a:cubicBezTo>
                  <a:cubicBezTo>
                    <a:pt x="19954" y="19576"/>
                    <a:pt x="20778" y="20553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1" name="Google Shape;181;p33"/>
            <p:cNvSpPr/>
            <p:nvPr/>
          </p:nvSpPr>
          <p:spPr>
            <a:xfrm>
              <a:off x="85" y="368669"/>
              <a:ext cx="24384597" cy="1553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6350"/>
                  </a:lnTo>
                  <a:cubicBezTo>
                    <a:pt x="20778" y="15293"/>
                    <a:pt x="19954" y="14306"/>
                    <a:pt x="19127" y="13496"/>
                  </a:cubicBezTo>
                  <a:cubicBezTo>
                    <a:pt x="12718" y="6731"/>
                    <a:pt x="6358" y="6413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383" name="Google Shape;182;p33"/>
          <p:cNvSpPr/>
          <p:nvPr/>
        </p:nvSpPr>
        <p:spPr>
          <a:xfrm>
            <a:off x="-1801" y="2092310"/>
            <a:ext cx="24388001" cy="1099957"/>
          </a:xfrm>
          <a:prstGeom prst="roundRect">
            <a:avLst>
              <a:gd name="adj" fmla="val 43809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384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pic>
        <p:nvPicPr>
          <p:cNvPr id="385" name="phonto 2.png" descr="phonto 2.png"/>
          <p:cNvPicPr>
            <a:picLocks noChangeAspect="1"/>
          </p:cNvPicPr>
          <p:nvPr/>
        </p:nvPicPr>
        <p:blipFill>
          <a:blip r:embed="rId2">
            <a:alphaModFix amt="46173"/>
            <a:extLst/>
          </a:blip>
          <a:srcRect l="36680" t="46930" r="30123" b="39779"/>
          <a:stretch>
            <a:fillRect/>
          </a:stretch>
        </p:blipFill>
        <p:spPr>
          <a:xfrm>
            <a:off x="282555" y="11869617"/>
            <a:ext cx="2978769" cy="526206"/>
          </a:xfrm>
          <a:prstGeom prst="rect">
            <a:avLst/>
          </a:prstGeom>
          <a:ln w="12700">
            <a:miter lim="400000"/>
          </a:ln>
        </p:spPr>
      </p:pic>
      <p:pic>
        <p:nvPicPr>
          <p:cNvPr id="386" name="IMG_1539.png" descr="IMG_1539.png"/>
          <p:cNvPicPr>
            <a:picLocks noChangeAspect="1"/>
          </p:cNvPicPr>
          <p:nvPr/>
        </p:nvPicPr>
        <p:blipFill>
          <a:blip r:embed="rId3">
            <a:alphaModFix amt="5102"/>
            <a:extLst/>
          </a:blip>
          <a:srcRect l="15748" t="23314" r="15748" b="16740"/>
          <a:stretch>
            <a:fillRect/>
          </a:stretch>
        </p:blipFill>
        <p:spPr>
          <a:xfrm>
            <a:off x="414337" y="3352597"/>
            <a:ext cx="5265135" cy="4624642"/>
          </a:xfrm>
          <a:prstGeom prst="rect">
            <a:avLst/>
          </a:prstGeom>
          <a:ln w="12700">
            <a:miter lim="400000"/>
          </a:ln>
        </p:spPr>
      </p:pic>
      <p:sp>
        <p:nvSpPr>
          <p:cNvPr id="38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6" name="Google Shape;186;p34"/>
          <p:cNvGrpSpPr/>
          <p:nvPr/>
        </p:nvGrpSpPr>
        <p:grpSpPr>
          <a:xfrm>
            <a:off x="-3115" y="11793613"/>
            <a:ext cx="24384596" cy="1922414"/>
            <a:chOff x="85" y="0"/>
            <a:chExt cx="24384595" cy="1922413"/>
          </a:xfrm>
        </p:grpSpPr>
        <p:sp>
          <p:nvSpPr>
            <p:cNvPr id="394" name="Google Shape;187;p34"/>
            <p:cNvSpPr/>
            <p:nvPr/>
          </p:nvSpPr>
          <p:spPr>
            <a:xfrm>
              <a:off x="85" y="-1"/>
              <a:ext cx="24384597" cy="1568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5408"/>
                  </a:lnTo>
                  <a:cubicBezTo>
                    <a:pt x="6358" y="11759"/>
                    <a:pt x="12718" y="12074"/>
                    <a:pt x="19127" y="18774"/>
                  </a:cubicBezTo>
                  <a:cubicBezTo>
                    <a:pt x="19954" y="19576"/>
                    <a:pt x="20778" y="20553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5" name="Google Shape;188;p34"/>
            <p:cNvSpPr/>
            <p:nvPr/>
          </p:nvSpPr>
          <p:spPr>
            <a:xfrm>
              <a:off x="85" y="368669"/>
              <a:ext cx="24384597" cy="1553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6350"/>
                  </a:lnTo>
                  <a:cubicBezTo>
                    <a:pt x="20778" y="15293"/>
                    <a:pt x="19954" y="14306"/>
                    <a:pt x="19127" y="13496"/>
                  </a:cubicBezTo>
                  <a:cubicBezTo>
                    <a:pt x="12718" y="6731"/>
                    <a:pt x="6358" y="6413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397" name="Google Shape;189;p34"/>
          <p:cNvSpPr/>
          <p:nvPr/>
        </p:nvSpPr>
        <p:spPr>
          <a:xfrm>
            <a:off x="-1801" y="978399"/>
            <a:ext cx="24388001" cy="2891201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398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39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5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8" name="Google Shape;192;p35"/>
          <p:cNvGrpSpPr/>
          <p:nvPr/>
        </p:nvGrpSpPr>
        <p:grpSpPr>
          <a:xfrm>
            <a:off x="-3115" y="11793613"/>
            <a:ext cx="24384596" cy="1922414"/>
            <a:chOff x="85" y="0"/>
            <a:chExt cx="24384595" cy="1922413"/>
          </a:xfrm>
        </p:grpSpPr>
        <p:sp>
          <p:nvSpPr>
            <p:cNvPr id="406" name="Google Shape;193;p35"/>
            <p:cNvSpPr/>
            <p:nvPr/>
          </p:nvSpPr>
          <p:spPr>
            <a:xfrm>
              <a:off x="85" y="-1"/>
              <a:ext cx="24384597" cy="1568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5408"/>
                  </a:lnTo>
                  <a:cubicBezTo>
                    <a:pt x="6358" y="11759"/>
                    <a:pt x="12718" y="12074"/>
                    <a:pt x="19127" y="18774"/>
                  </a:cubicBezTo>
                  <a:cubicBezTo>
                    <a:pt x="19954" y="19576"/>
                    <a:pt x="20778" y="20553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7" name="Google Shape;194;p35"/>
            <p:cNvSpPr/>
            <p:nvPr/>
          </p:nvSpPr>
          <p:spPr>
            <a:xfrm>
              <a:off x="85" y="368669"/>
              <a:ext cx="24384597" cy="1553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6350"/>
                  </a:lnTo>
                  <a:cubicBezTo>
                    <a:pt x="20778" y="15293"/>
                    <a:pt x="19954" y="14306"/>
                    <a:pt x="19127" y="13496"/>
                  </a:cubicBezTo>
                  <a:cubicBezTo>
                    <a:pt x="12718" y="6731"/>
                    <a:pt x="6358" y="6413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409" name="Google Shape;195;p35"/>
          <p:cNvSpPr/>
          <p:nvPr/>
        </p:nvSpPr>
        <p:spPr>
          <a:xfrm>
            <a:off x="-1801" y="978399"/>
            <a:ext cx="24388001" cy="2891201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410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41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5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0" name="Google Shape;201;p36"/>
          <p:cNvGrpSpPr/>
          <p:nvPr/>
        </p:nvGrpSpPr>
        <p:grpSpPr>
          <a:xfrm>
            <a:off x="-3115" y="11793613"/>
            <a:ext cx="24384596" cy="1922414"/>
            <a:chOff x="85" y="0"/>
            <a:chExt cx="24384595" cy="1922413"/>
          </a:xfrm>
        </p:grpSpPr>
        <p:sp>
          <p:nvSpPr>
            <p:cNvPr id="418" name="Google Shape;202;p36"/>
            <p:cNvSpPr/>
            <p:nvPr/>
          </p:nvSpPr>
          <p:spPr>
            <a:xfrm>
              <a:off x="85" y="-1"/>
              <a:ext cx="24384597" cy="1568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5408"/>
                  </a:lnTo>
                  <a:cubicBezTo>
                    <a:pt x="6358" y="11759"/>
                    <a:pt x="12718" y="12074"/>
                    <a:pt x="19127" y="18774"/>
                  </a:cubicBezTo>
                  <a:cubicBezTo>
                    <a:pt x="19954" y="19576"/>
                    <a:pt x="20778" y="20553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9" name="Google Shape;203;p36"/>
            <p:cNvSpPr/>
            <p:nvPr/>
          </p:nvSpPr>
          <p:spPr>
            <a:xfrm>
              <a:off x="85" y="368669"/>
              <a:ext cx="24384597" cy="1553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6350"/>
                  </a:lnTo>
                  <a:cubicBezTo>
                    <a:pt x="20778" y="15293"/>
                    <a:pt x="19954" y="14306"/>
                    <a:pt x="19127" y="13496"/>
                  </a:cubicBezTo>
                  <a:cubicBezTo>
                    <a:pt x="12718" y="6731"/>
                    <a:pt x="6358" y="6413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421" name="Google Shape;204;p36"/>
          <p:cNvSpPr/>
          <p:nvPr/>
        </p:nvSpPr>
        <p:spPr>
          <a:xfrm>
            <a:off x="-1801" y="978399"/>
            <a:ext cx="24388001" cy="2891201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422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42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4">
    <p:bg>
      <p:bgPr>
        <a:solidFill>
          <a:srgbClr val="98DA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208;p37"/>
          <p:cNvSpPr/>
          <p:nvPr/>
        </p:nvSpPr>
        <p:spPr>
          <a:xfrm>
            <a:off x="857330" y="5872525"/>
            <a:ext cx="11727142" cy="11727142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grpSp>
        <p:nvGrpSpPr>
          <p:cNvPr id="433" name="Google Shape;209;p37"/>
          <p:cNvGrpSpPr/>
          <p:nvPr/>
        </p:nvGrpSpPr>
        <p:grpSpPr>
          <a:xfrm>
            <a:off x="-4004" y="11793685"/>
            <a:ext cx="24401704" cy="1922414"/>
            <a:chOff x="85" y="0"/>
            <a:chExt cx="24401702" cy="1922413"/>
          </a:xfrm>
        </p:grpSpPr>
        <p:sp>
          <p:nvSpPr>
            <p:cNvPr id="431" name="Google Shape;210;p37"/>
            <p:cNvSpPr/>
            <p:nvPr/>
          </p:nvSpPr>
          <p:spPr>
            <a:xfrm>
              <a:off x="84" y="-1"/>
              <a:ext cx="24401704" cy="1568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5408"/>
                  </a:lnTo>
                  <a:cubicBezTo>
                    <a:pt x="6358" y="11759"/>
                    <a:pt x="12718" y="12074"/>
                    <a:pt x="19127" y="18774"/>
                  </a:cubicBezTo>
                  <a:cubicBezTo>
                    <a:pt x="19954" y="19576"/>
                    <a:pt x="20778" y="20553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32" name="Google Shape;211;p37"/>
            <p:cNvSpPr/>
            <p:nvPr/>
          </p:nvSpPr>
          <p:spPr>
            <a:xfrm>
              <a:off x="84" y="368669"/>
              <a:ext cx="24401704" cy="1553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6350"/>
                  </a:lnTo>
                  <a:cubicBezTo>
                    <a:pt x="20778" y="15293"/>
                    <a:pt x="19954" y="14306"/>
                    <a:pt x="19127" y="13496"/>
                  </a:cubicBezTo>
                  <a:cubicBezTo>
                    <a:pt x="12718" y="6731"/>
                    <a:pt x="6358" y="6413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434" name="نص العنوان"/>
          <p:cNvSpPr txBox="1"/>
          <p:nvPr>
            <p:ph type="title"/>
          </p:nvPr>
        </p:nvSpPr>
        <p:spPr>
          <a:xfrm>
            <a:off x="6720901" y="1863333"/>
            <a:ext cx="10931202" cy="1493601"/>
          </a:xfrm>
          <a:prstGeom prst="rect">
            <a:avLst/>
          </a:prstGeom>
        </p:spPr>
        <p:txBody>
          <a:bodyPr/>
          <a:lstStyle>
            <a:lvl1pPr>
              <a:buClrTx/>
              <a:buSzTx/>
              <a:buNone/>
              <a:defRPr sz="16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435" name="Google Shape;216;p37"/>
          <p:cNvSpPr/>
          <p:nvPr/>
        </p:nvSpPr>
        <p:spPr>
          <a:xfrm>
            <a:off x="7484826" y="2446733"/>
            <a:ext cx="1507411" cy="12032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8086" y="0"/>
                </a:moveTo>
                <a:cubicBezTo>
                  <a:pt x="5693" y="0"/>
                  <a:pt x="3749" y="2422"/>
                  <a:pt x="3749" y="5420"/>
                </a:cubicBezTo>
                <a:cubicBezTo>
                  <a:pt x="3749" y="5888"/>
                  <a:pt x="3803" y="6344"/>
                  <a:pt x="3888" y="6772"/>
                </a:cubicBezTo>
                <a:lnTo>
                  <a:pt x="3749" y="6772"/>
                </a:lnTo>
                <a:cubicBezTo>
                  <a:pt x="1677" y="6772"/>
                  <a:pt x="0" y="8873"/>
                  <a:pt x="0" y="11469"/>
                </a:cubicBezTo>
                <a:cubicBezTo>
                  <a:pt x="0" y="13825"/>
                  <a:pt x="1378" y="15779"/>
                  <a:pt x="3183" y="16126"/>
                </a:cubicBezTo>
                <a:cubicBezTo>
                  <a:pt x="3183" y="16140"/>
                  <a:pt x="3183" y="16166"/>
                  <a:pt x="3183" y="16180"/>
                </a:cubicBezTo>
                <a:cubicBezTo>
                  <a:pt x="3183" y="19178"/>
                  <a:pt x="5117" y="21600"/>
                  <a:pt x="7510" y="21600"/>
                </a:cubicBezTo>
                <a:cubicBezTo>
                  <a:pt x="8963" y="21600"/>
                  <a:pt x="10244" y="20703"/>
                  <a:pt x="11035" y="19325"/>
                </a:cubicBezTo>
                <a:cubicBezTo>
                  <a:pt x="11633" y="20288"/>
                  <a:pt x="12573" y="20904"/>
                  <a:pt x="13620" y="20904"/>
                </a:cubicBezTo>
                <a:cubicBezTo>
                  <a:pt x="15372" y="20904"/>
                  <a:pt x="16803" y="19191"/>
                  <a:pt x="16910" y="17036"/>
                </a:cubicBezTo>
                <a:cubicBezTo>
                  <a:pt x="17327" y="17290"/>
                  <a:pt x="17808" y="17424"/>
                  <a:pt x="18310" y="17424"/>
                </a:cubicBezTo>
                <a:cubicBezTo>
                  <a:pt x="20126" y="17424"/>
                  <a:pt x="21600" y="15578"/>
                  <a:pt x="21600" y="13303"/>
                </a:cubicBezTo>
                <a:cubicBezTo>
                  <a:pt x="21600" y="11268"/>
                  <a:pt x="20414" y="9569"/>
                  <a:pt x="18854" y="9248"/>
                </a:cubicBezTo>
                <a:cubicBezTo>
                  <a:pt x="18940" y="8819"/>
                  <a:pt x="18993" y="8351"/>
                  <a:pt x="18993" y="7882"/>
                </a:cubicBezTo>
                <a:cubicBezTo>
                  <a:pt x="18993" y="4898"/>
                  <a:pt x="17060" y="2463"/>
                  <a:pt x="14667" y="2463"/>
                </a:cubicBezTo>
                <a:cubicBezTo>
                  <a:pt x="13716" y="2463"/>
                  <a:pt x="12840" y="2851"/>
                  <a:pt x="12125" y="3493"/>
                </a:cubicBezTo>
                <a:cubicBezTo>
                  <a:pt x="11505" y="1445"/>
                  <a:pt x="9935" y="0"/>
                  <a:pt x="8086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436" name="Google Shape;217;p37"/>
          <p:cNvSpPr/>
          <p:nvPr/>
        </p:nvSpPr>
        <p:spPr>
          <a:xfrm>
            <a:off x="4309135" y="1008803"/>
            <a:ext cx="3472792" cy="20395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600" fill="norm" stroke="1" extrusionOk="0">
                <a:moveTo>
                  <a:pt x="6856" y="0"/>
                </a:moveTo>
                <a:cubicBezTo>
                  <a:pt x="6783" y="0"/>
                  <a:pt x="6710" y="4"/>
                  <a:pt x="6637" y="13"/>
                </a:cubicBezTo>
                <a:cubicBezTo>
                  <a:pt x="4910" y="234"/>
                  <a:pt x="3612" y="2820"/>
                  <a:pt x="3731" y="5792"/>
                </a:cubicBezTo>
                <a:cubicBezTo>
                  <a:pt x="3731" y="5866"/>
                  <a:pt x="3741" y="5922"/>
                  <a:pt x="3741" y="5977"/>
                </a:cubicBezTo>
                <a:cubicBezTo>
                  <a:pt x="3558" y="5914"/>
                  <a:pt x="3375" y="5885"/>
                  <a:pt x="3185" y="5885"/>
                </a:cubicBezTo>
                <a:cubicBezTo>
                  <a:pt x="3097" y="5885"/>
                  <a:pt x="3007" y="5892"/>
                  <a:pt x="2915" y="5904"/>
                </a:cubicBezTo>
                <a:cubicBezTo>
                  <a:pt x="1189" y="6106"/>
                  <a:pt x="-120" y="8692"/>
                  <a:pt x="9" y="11665"/>
                </a:cubicBezTo>
                <a:cubicBezTo>
                  <a:pt x="122" y="14530"/>
                  <a:pt x="1504" y="16701"/>
                  <a:pt x="3147" y="16701"/>
                </a:cubicBezTo>
                <a:cubicBezTo>
                  <a:pt x="3219" y="16701"/>
                  <a:pt x="3292" y="16697"/>
                  <a:pt x="3366" y="16688"/>
                </a:cubicBezTo>
                <a:cubicBezTo>
                  <a:pt x="3527" y="16669"/>
                  <a:pt x="3688" y="16633"/>
                  <a:pt x="3838" y="16559"/>
                </a:cubicBezTo>
                <a:cubicBezTo>
                  <a:pt x="4286" y="19503"/>
                  <a:pt x="5835" y="21600"/>
                  <a:pt x="7633" y="21600"/>
                </a:cubicBezTo>
                <a:cubicBezTo>
                  <a:pt x="7729" y="21600"/>
                  <a:pt x="7826" y="21594"/>
                  <a:pt x="7924" y="21582"/>
                </a:cubicBezTo>
                <a:cubicBezTo>
                  <a:pt x="9361" y="21415"/>
                  <a:pt x="10562" y="19938"/>
                  <a:pt x="11163" y="17889"/>
                </a:cubicBezTo>
                <a:cubicBezTo>
                  <a:pt x="11629" y="19652"/>
                  <a:pt x="12662" y="20855"/>
                  <a:pt x="13835" y="20855"/>
                </a:cubicBezTo>
                <a:cubicBezTo>
                  <a:pt x="13902" y="20855"/>
                  <a:pt x="13969" y="20851"/>
                  <a:pt x="14037" y="20843"/>
                </a:cubicBezTo>
                <a:cubicBezTo>
                  <a:pt x="15056" y="20714"/>
                  <a:pt x="15903" y="19717"/>
                  <a:pt x="16375" y="18294"/>
                </a:cubicBezTo>
                <a:cubicBezTo>
                  <a:pt x="16868" y="18834"/>
                  <a:pt x="17463" y="19141"/>
                  <a:pt x="18083" y="19141"/>
                </a:cubicBezTo>
                <a:cubicBezTo>
                  <a:pt x="18164" y="19141"/>
                  <a:pt x="18245" y="19136"/>
                  <a:pt x="18327" y="19125"/>
                </a:cubicBezTo>
                <a:cubicBezTo>
                  <a:pt x="20129" y="18904"/>
                  <a:pt x="21480" y="16226"/>
                  <a:pt x="21352" y="13142"/>
                </a:cubicBezTo>
                <a:cubicBezTo>
                  <a:pt x="21233" y="10336"/>
                  <a:pt x="19925" y="8156"/>
                  <a:pt x="18338" y="7953"/>
                </a:cubicBezTo>
                <a:cubicBezTo>
                  <a:pt x="18349" y="7695"/>
                  <a:pt x="18359" y="7436"/>
                  <a:pt x="18349" y="7178"/>
                </a:cubicBezTo>
                <a:cubicBezTo>
                  <a:pt x="18235" y="4523"/>
                  <a:pt x="16950" y="2513"/>
                  <a:pt x="15427" y="2513"/>
                </a:cubicBezTo>
                <a:cubicBezTo>
                  <a:pt x="15361" y="2513"/>
                  <a:pt x="15294" y="2516"/>
                  <a:pt x="15228" y="2524"/>
                </a:cubicBezTo>
                <a:cubicBezTo>
                  <a:pt x="14670" y="2598"/>
                  <a:pt x="14155" y="2949"/>
                  <a:pt x="13726" y="3484"/>
                </a:cubicBezTo>
                <a:cubicBezTo>
                  <a:pt x="13071" y="2622"/>
                  <a:pt x="12251" y="2117"/>
                  <a:pt x="11376" y="2117"/>
                </a:cubicBezTo>
                <a:cubicBezTo>
                  <a:pt x="11277" y="2117"/>
                  <a:pt x="11177" y="2123"/>
                  <a:pt x="11077" y="2136"/>
                </a:cubicBezTo>
                <a:cubicBezTo>
                  <a:pt x="10551" y="2191"/>
                  <a:pt x="10058" y="2431"/>
                  <a:pt x="9618" y="2801"/>
                </a:cubicBezTo>
                <a:cubicBezTo>
                  <a:pt x="9083" y="1114"/>
                  <a:pt x="8033" y="0"/>
                  <a:pt x="6856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grpSp>
        <p:nvGrpSpPr>
          <p:cNvPr id="442" name="تجميع"/>
          <p:cNvGrpSpPr/>
          <p:nvPr/>
        </p:nvGrpSpPr>
        <p:grpSpPr>
          <a:xfrm>
            <a:off x="12713970" y="10548823"/>
            <a:ext cx="5117379" cy="1085674"/>
            <a:chOff x="0" y="0"/>
            <a:chExt cx="5117377" cy="1085672"/>
          </a:xfrm>
        </p:grpSpPr>
        <p:grpSp>
          <p:nvGrpSpPr>
            <p:cNvPr id="440" name="Google Shape;3516;p79"/>
            <p:cNvGrpSpPr/>
            <p:nvPr/>
          </p:nvGrpSpPr>
          <p:grpSpPr>
            <a:xfrm>
              <a:off x="-1" y="0"/>
              <a:ext cx="1085514" cy="1085673"/>
              <a:chOff x="0" y="0"/>
              <a:chExt cx="1085512" cy="1085672"/>
            </a:xfrm>
          </p:grpSpPr>
          <p:sp>
            <p:nvSpPr>
              <p:cNvPr id="437" name="Google Shape;3517;p79"/>
              <p:cNvSpPr/>
              <p:nvPr/>
            </p:nvSpPr>
            <p:spPr>
              <a:xfrm>
                <a:off x="0" y="0"/>
                <a:ext cx="1085433" cy="1085435"/>
              </a:xfrm>
              <a:prstGeom prst="ellipse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38" name="Google Shape;3518;p79"/>
              <p:cNvSpPr/>
              <p:nvPr/>
            </p:nvSpPr>
            <p:spPr>
              <a:xfrm>
                <a:off x="471273" y="0"/>
                <a:ext cx="614240" cy="10856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36" h="21600" fill="norm" stroke="1" extrusionOk="0">
                    <a:moveTo>
                      <a:pt x="2435" y="0"/>
                    </a:moveTo>
                    <a:cubicBezTo>
                      <a:pt x="1611" y="0"/>
                      <a:pt x="824" y="24"/>
                      <a:pt x="0" y="92"/>
                    </a:cubicBezTo>
                    <a:cubicBezTo>
                      <a:pt x="9229" y="802"/>
                      <a:pt x="16101" y="5365"/>
                      <a:pt x="16101" y="10798"/>
                    </a:cubicBezTo>
                    <a:cubicBezTo>
                      <a:pt x="16101" y="16231"/>
                      <a:pt x="9229" y="20793"/>
                      <a:pt x="0" y="21505"/>
                    </a:cubicBezTo>
                    <a:cubicBezTo>
                      <a:pt x="830" y="21568"/>
                      <a:pt x="1657" y="21600"/>
                      <a:pt x="2470" y="21600"/>
                    </a:cubicBezTo>
                    <a:cubicBezTo>
                      <a:pt x="12053" y="21600"/>
                      <a:pt x="20242" y="17255"/>
                      <a:pt x="20895" y="11509"/>
                    </a:cubicBezTo>
                    <a:cubicBezTo>
                      <a:pt x="21600" y="5273"/>
                      <a:pt x="13117" y="0"/>
                      <a:pt x="2435" y="0"/>
                    </a:cubicBezTo>
                    <a:close/>
                  </a:path>
                </a:pathLst>
              </a:custGeom>
              <a:solidFill>
                <a:srgbClr val="F7982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39" name="Google Shape;3519;p79"/>
              <p:cNvSpPr/>
              <p:nvPr/>
            </p:nvSpPr>
            <p:spPr>
              <a:xfrm>
                <a:off x="242111" y="280737"/>
                <a:ext cx="681062" cy="5708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15" h="21600" fill="norm" stroke="1" extrusionOk="0">
                    <a:moveTo>
                      <a:pt x="13790" y="0"/>
                    </a:moveTo>
                    <a:cubicBezTo>
                      <a:pt x="11207" y="0"/>
                      <a:pt x="8730" y="2447"/>
                      <a:pt x="8753" y="6120"/>
                    </a:cubicBezTo>
                    <a:lnTo>
                      <a:pt x="8753" y="6253"/>
                    </a:lnTo>
                    <a:lnTo>
                      <a:pt x="8501" y="6253"/>
                    </a:lnTo>
                    <a:cubicBezTo>
                      <a:pt x="7676" y="6077"/>
                      <a:pt x="6850" y="5860"/>
                      <a:pt x="6062" y="5555"/>
                    </a:cubicBezTo>
                    <a:cubicBezTo>
                      <a:pt x="4195" y="4769"/>
                      <a:pt x="2544" y="3504"/>
                      <a:pt x="1144" y="1849"/>
                    </a:cubicBezTo>
                    <a:lnTo>
                      <a:pt x="642" y="1238"/>
                    </a:lnTo>
                    <a:cubicBezTo>
                      <a:pt x="604" y="1193"/>
                      <a:pt x="562" y="1172"/>
                      <a:pt x="522" y="1172"/>
                    </a:cubicBezTo>
                    <a:cubicBezTo>
                      <a:pt x="448" y="1172"/>
                      <a:pt x="378" y="1238"/>
                      <a:pt x="356" y="1323"/>
                    </a:cubicBezTo>
                    <a:lnTo>
                      <a:pt x="174" y="2196"/>
                    </a:lnTo>
                    <a:cubicBezTo>
                      <a:pt x="-328" y="4507"/>
                      <a:pt x="463" y="6950"/>
                      <a:pt x="2114" y="8258"/>
                    </a:cubicBezTo>
                    <a:cubicBezTo>
                      <a:pt x="1790" y="8258"/>
                      <a:pt x="1432" y="8213"/>
                      <a:pt x="1109" y="8125"/>
                    </a:cubicBezTo>
                    <a:lnTo>
                      <a:pt x="498" y="7953"/>
                    </a:lnTo>
                    <a:cubicBezTo>
                      <a:pt x="485" y="7947"/>
                      <a:pt x="470" y="7944"/>
                      <a:pt x="455" y="7944"/>
                    </a:cubicBezTo>
                    <a:cubicBezTo>
                      <a:pt x="363" y="7944"/>
                      <a:pt x="284" y="8056"/>
                      <a:pt x="284" y="8171"/>
                    </a:cubicBezTo>
                    <a:lnTo>
                      <a:pt x="391" y="8911"/>
                    </a:lnTo>
                    <a:cubicBezTo>
                      <a:pt x="642" y="10611"/>
                      <a:pt x="1539" y="12052"/>
                      <a:pt x="2795" y="12750"/>
                    </a:cubicBezTo>
                    <a:cubicBezTo>
                      <a:pt x="2939" y="12834"/>
                      <a:pt x="2902" y="13097"/>
                      <a:pt x="2760" y="13139"/>
                    </a:cubicBezTo>
                    <a:lnTo>
                      <a:pt x="2076" y="13139"/>
                    </a:lnTo>
                    <a:cubicBezTo>
                      <a:pt x="1935" y="13185"/>
                      <a:pt x="1863" y="13315"/>
                      <a:pt x="1935" y="13448"/>
                    </a:cubicBezTo>
                    <a:lnTo>
                      <a:pt x="2258" y="14188"/>
                    </a:lnTo>
                    <a:cubicBezTo>
                      <a:pt x="2939" y="15625"/>
                      <a:pt x="4123" y="16586"/>
                      <a:pt x="5451" y="16803"/>
                    </a:cubicBezTo>
                    <a:cubicBezTo>
                      <a:pt x="5595" y="16846"/>
                      <a:pt x="5632" y="17066"/>
                      <a:pt x="5523" y="17196"/>
                    </a:cubicBezTo>
                    <a:cubicBezTo>
                      <a:pt x="4374" y="18199"/>
                      <a:pt x="3046" y="18897"/>
                      <a:pt x="1646" y="19202"/>
                    </a:cubicBezTo>
                    <a:lnTo>
                      <a:pt x="139" y="19507"/>
                    </a:lnTo>
                    <a:cubicBezTo>
                      <a:pt x="-40" y="19549"/>
                      <a:pt x="-40" y="19812"/>
                      <a:pt x="105" y="19899"/>
                    </a:cubicBezTo>
                    <a:lnTo>
                      <a:pt x="1539" y="20552"/>
                    </a:lnTo>
                    <a:cubicBezTo>
                      <a:pt x="2974" y="21250"/>
                      <a:pt x="4518" y="21600"/>
                      <a:pt x="6062" y="21600"/>
                    </a:cubicBezTo>
                    <a:cubicBezTo>
                      <a:pt x="13062" y="21555"/>
                      <a:pt x="18768" y="14710"/>
                      <a:pt x="18803" y="6207"/>
                    </a:cubicBezTo>
                    <a:lnTo>
                      <a:pt x="18803" y="5947"/>
                    </a:lnTo>
                    <a:cubicBezTo>
                      <a:pt x="19305" y="5555"/>
                      <a:pt x="19738" y="5075"/>
                      <a:pt x="20168" y="4552"/>
                    </a:cubicBezTo>
                    <a:lnTo>
                      <a:pt x="21173" y="3286"/>
                    </a:lnTo>
                    <a:cubicBezTo>
                      <a:pt x="21272" y="3166"/>
                      <a:pt x="21187" y="2933"/>
                      <a:pt x="21033" y="2933"/>
                    </a:cubicBezTo>
                    <a:cubicBezTo>
                      <a:pt x="21021" y="2933"/>
                      <a:pt x="21006" y="2933"/>
                      <a:pt x="20994" y="2939"/>
                    </a:cubicBezTo>
                    <a:lnTo>
                      <a:pt x="19594" y="3374"/>
                    </a:lnTo>
                    <a:lnTo>
                      <a:pt x="19126" y="3462"/>
                    </a:lnTo>
                    <a:cubicBezTo>
                      <a:pt x="19116" y="3465"/>
                      <a:pt x="19106" y="3465"/>
                      <a:pt x="19096" y="3465"/>
                    </a:cubicBezTo>
                    <a:cubicBezTo>
                      <a:pt x="18970" y="3465"/>
                      <a:pt x="18887" y="3232"/>
                      <a:pt x="19019" y="3111"/>
                    </a:cubicBezTo>
                    <a:cubicBezTo>
                      <a:pt x="19163" y="2939"/>
                      <a:pt x="19305" y="2764"/>
                      <a:pt x="19449" y="2589"/>
                    </a:cubicBezTo>
                    <a:lnTo>
                      <a:pt x="20563" y="1106"/>
                    </a:lnTo>
                    <a:cubicBezTo>
                      <a:pt x="20655" y="994"/>
                      <a:pt x="20561" y="782"/>
                      <a:pt x="20442" y="782"/>
                    </a:cubicBezTo>
                    <a:cubicBezTo>
                      <a:pt x="20424" y="782"/>
                      <a:pt x="20404" y="788"/>
                      <a:pt x="20384" y="800"/>
                    </a:cubicBezTo>
                    <a:lnTo>
                      <a:pt x="18840" y="1411"/>
                    </a:lnTo>
                    <a:cubicBezTo>
                      <a:pt x="18373" y="1586"/>
                      <a:pt x="17908" y="1761"/>
                      <a:pt x="17403" y="1849"/>
                    </a:cubicBezTo>
                    <a:cubicBezTo>
                      <a:pt x="17368" y="1849"/>
                      <a:pt x="17296" y="1803"/>
                      <a:pt x="17261" y="1761"/>
                    </a:cubicBezTo>
                    <a:cubicBezTo>
                      <a:pt x="16249" y="544"/>
                      <a:pt x="15009" y="0"/>
                      <a:pt x="13790" y="0"/>
                    </a:cubicBezTo>
                    <a:close/>
                  </a:path>
                </a:pathLst>
              </a:custGeom>
              <a:solidFill>
                <a:srgbClr val="FDFDF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pic>
          <p:nvPicPr>
            <p:cNvPr id="441" name="phonto.png" descr="phonto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43878" t="45812" r="29778" b="41343"/>
            <a:stretch>
              <a:fillRect/>
            </a:stretch>
          </p:blipFill>
          <p:spPr>
            <a:xfrm>
              <a:off x="1170397" y="118444"/>
              <a:ext cx="3946981" cy="84907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443" name="IMG_1539.png" descr="IMG_1539.png"/>
          <p:cNvPicPr>
            <a:picLocks noChangeAspect="1"/>
          </p:cNvPicPr>
          <p:nvPr/>
        </p:nvPicPr>
        <p:blipFill>
          <a:blip r:embed="rId3">
            <a:alphaModFix amt="26484"/>
            <a:extLst/>
          </a:blip>
          <a:srcRect l="15748" t="23314" r="15748" b="16740"/>
          <a:stretch>
            <a:fillRect/>
          </a:stretch>
        </p:blipFill>
        <p:spPr>
          <a:xfrm>
            <a:off x="13814805" y="7966489"/>
            <a:ext cx="2915273" cy="2560636"/>
          </a:xfrm>
          <a:prstGeom prst="rect">
            <a:avLst/>
          </a:prstGeom>
          <a:ln w="12700">
            <a:miter lim="400000"/>
          </a:ln>
        </p:spPr>
      </p:pic>
      <p:sp>
        <p:nvSpPr>
          <p:cNvPr id="44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bg>
      <p:bgPr>
        <a:solidFill>
          <a:srgbClr val="0E2A4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7_2_1_1_2_2_1_1_1">
    <p:bg>
      <p:bgPr>
        <a:solidFill>
          <a:srgbClr val="A5DDDA">
            <a:alpha val="719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161;p16"/>
          <p:cNvSpPr/>
          <p:nvPr/>
        </p:nvSpPr>
        <p:spPr>
          <a:xfrm>
            <a:off x="1020466" y="1060399"/>
            <a:ext cx="9568001" cy="11595202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459" name="مستوى النص الأول…"/>
          <p:cNvSpPr txBox="1"/>
          <p:nvPr>
            <p:ph type="body" sz="quarter" idx="1"/>
          </p:nvPr>
        </p:nvSpPr>
        <p:spPr>
          <a:xfrm>
            <a:off x="2550399" y="6529866"/>
            <a:ext cx="6309601" cy="15264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812800" indent="-660400">
              <a:lnSpc>
                <a:spcPct val="100000"/>
              </a:lnSpc>
              <a:buClrTx/>
              <a:buSzTx/>
              <a:buFontTx/>
              <a:buNone/>
              <a:defRPr sz="3200">
                <a:solidFill>
                  <a:srgbClr val="434343"/>
                </a:solidFill>
              </a:defRPr>
            </a:lvl1pPr>
            <a:lvl2pPr marL="812800" indent="-203200">
              <a:lnSpc>
                <a:spcPct val="100000"/>
              </a:lnSpc>
              <a:buClrTx/>
              <a:buSzTx/>
              <a:buFontTx/>
              <a:buNone/>
              <a:defRPr sz="3200">
                <a:solidFill>
                  <a:srgbClr val="434343"/>
                </a:solidFill>
              </a:defRPr>
            </a:lvl2pPr>
            <a:lvl3pPr marL="812800" indent="254000">
              <a:lnSpc>
                <a:spcPct val="100000"/>
              </a:lnSpc>
              <a:buClrTx/>
              <a:buSzTx/>
              <a:buFontTx/>
              <a:buNone/>
              <a:defRPr sz="3200">
                <a:solidFill>
                  <a:srgbClr val="434343"/>
                </a:solidFill>
              </a:defRPr>
            </a:lvl3pPr>
            <a:lvl4pPr marL="812800" indent="711200">
              <a:lnSpc>
                <a:spcPct val="100000"/>
              </a:lnSpc>
              <a:buClrTx/>
              <a:buSzTx/>
              <a:buFontTx/>
              <a:buNone/>
              <a:defRPr sz="3200">
                <a:solidFill>
                  <a:srgbClr val="434343"/>
                </a:solidFill>
              </a:defRPr>
            </a:lvl4pPr>
            <a:lvl5pPr marL="812800" indent="1168400">
              <a:lnSpc>
                <a:spcPct val="100000"/>
              </a:lnSpc>
              <a:buClrTx/>
              <a:buSzTx/>
              <a:buFontTx/>
              <a:buNone/>
              <a:defRPr sz="3200">
                <a:solidFill>
                  <a:srgbClr val="434343"/>
                </a:solidFill>
              </a:defRPr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sp>
        <p:nvSpPr>
          <p:cNvPr id="460" name="نص العنوان"/>
          <p:cNvSpPr txBox="1"/>
          <p:nvPr>
            <p:ph type="title"/>
          </p:nvPr>
        </p:nvSpPr>
        <p:spPr>
          <a:xfrm>
            <a:off x="2550399" y="4978666"/>
            <a:ext cx="6508001" cy="1576001"/>
          </a:xfrm>
          <a:prstGeom prst="rect">
            <a:avLst/>
          </a:prstGeom>
        </p:spPr>
        <p:txBody>
          <a:bodyPr anchor="b"/>
          <a:lstStyle>
            <a:lvl1pPr algn="l">
              <a:buClrTx/>
              <a:buSzTx/>
              <a:buNone/>
              <a:defRPr b="0" sz="6400">
                <a:solidFill>
                  <a:srgbClr val="FF7C3E"/>
                </a:solidFill>
              </a:defRPr>
            </a:lvl1pPr>
          </a:lstStyle>
          <a:p>
            <a:pPr rtl="0">
              <a:defRPr/>
            </a:pPr>
            <a:r>
              <a:t>نص العنوان</a:t>
            </a:r>
          </a:p>
        </p:txBody>
      </p:sp>
      <p:pic>
        <p:nvPicPr>
          <p:cNvPr id="461" name="phonto 2.png" descr="phonto 2.png"/>
          <p:cNvPicPr>
            <a:picLocks noChangeAspect="1"/>
          </p:cNvPicPr>
          <p:nvPr/>
        </p:nvPicPr>
        <p:blipFill>
          <a:blip r:embed="rId2">
            <a:alphaModFix amt="75342"/>
            <a:extLst/>
          </a:blip>
          <a:srcRect l="35868" t="41099" r="28534" b="35660"/>
          <a:stretch>
            <a:fillRect/>
          </a:stretch>
        </p:blipFill>
        <p:spPr>
          <a:xfrm>
            <a:off x="7967900" y="11934273"/>
            <a:ext cx="2620657" cy="754908"/>
          </a:xfrm>
          <a:prstGeom prst="rect">
            <a:avLst/>
          </a:prstGeom>
          <a:ln w="12700">
            <a:miter lim="400000"/>
          </a:ln>
        </p:spPr>
      </p:pic>
      <p:pic>
        <p:nvPicPr>
          <p:cNvPr id="462" name="IMG_4033.png" descr="IMG_4033.png"/>
          <p:cNvPicPr>
            <a:picLocks noChangeAspect="1"/>
          </p:cNvPicPr>
          <p:nvPr/>
        </p:nvPicPr>
        <p:blipFill>
          <a:blip r:embed="rId3">
            <a:extLst/>
          </a:blip>
          <a:srcRect l="2692" t="2692" r="2692" b="2692"/>
          <a:stretch>
            <a:fillRect/>
          </a:stretch>
        </p:blipFill>
        <p:spPr>
          <a:xfrm>
            <a:off x="21995802" y="0"/>
            <a:ext cx="2352691" cy="2120856"/>
          </a:xfrm>
          <a:prstGeom prst="rect">
            <a:avLst/>
          </a:prstGeom>
          <a:ln w="12700">
            <a:miter lim="400000"/>
          </a:ln>
        </p:spPr>
      </p:pic>
      <p:sp>
        <p:nvSpPr>
          <p:cNvPr id="46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7_1_1">
    <p:bg>
      <p:bgPr>
        <a:solidFill>
          <a:srgbClr val="A5DDDA">
            <a:alpha val="719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مستوى النص الأول…"/>
          <p:cNvSpPr txBox="1"/>
          <p:nvPr>
            <p:ph type="body" sz="quarter" idx="1"/>
          </p:nvPr>
        </p:nvSpPr>
        <p:spPr>
          <a:xfrm>
            <a:off x="2067933" y="7479834"/>
            <a:ext cx="4646401" cy="15264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812800" indent="-660400" algn="ctr">
              <a:lnSpc>
                <a:spcPct val="100000"/>
              </a:lnSpc>
              <a:buClrTx/>
              <a:buSzTx/>
              <a:buFontTx/>
              <a:buNone/>
              <a:defRPr sz="3200">
                <a:solidFill>
                  <a:srgbClr val="434343"/>
                </a:solidFill>
              </a:defRPr>
            </a:lvl1pPr>
            <a:lvl2pPr marL="812800" indent="-203200" algn="ctr">
              <a:lnSpc>
                <a:spcPct val="100000"/>
              </a:lnSpc>
              <a:buClrTx/>
              <a:buSzTx/>
              <a:buFontTx/>
              <a:buNone/>
              <a:defRPr sz="3200">
                <a:solidFill>
                  <a:srgbClr val="434343"/>
                </a:solidFill>
              </a:defRPr>
            </a:lvl2pPr>
            <a:lvl3pPr marL="812800" indent="254000" algn="ctr">
              <a:lnSpc>
                <a:spcPct val="100000"/>
              </a:lnSpc>
              <a:buClrTx/>
              <a:buSzTx/>
              <a:buFontTx/>
              <a:buNone/>
              <a:defRPr sz="3200">
                <a:solidFill>
                  <a:srgbClr val="434343"/>
                </a:solidFill>
              </a:defRPr>
            </a:lvl3pPr>
            <a:lvl4pPr marL="812800" indent="711200" algn="ctr">
              <a:lnSpc>
                <a:spcPct val="100000"/>
              </a:lnSpc>
              <a:buClrTx/>
              <a:buSzTx/>
              <a:buFontTx/>
              <a:buNone/>
              <a:defRPr sz="3200">
                <a:solidFill>
                  <a:srgbClr val="434343"/>
                </a:solidFill>
              </a:defRPr>
            </a:lvl4pPr>
            <a:lvl5pPr marL="812800" indent="1168400" algn="ctr">
              <a:lnSpc>
                <a:spcPct val="100000"/>
              </a:lnSpc>
              <a:buClrTx/>
              <a:buSzTx/>
              <a:buFontTx/>
              <a:buNone/>
              <a:defRPr sz="3200">
                <a:solidFill>
                  <a:srgbClr val="434343"/>
                </a:solidFill>
              </a:defRPr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pic>
        <p:nvPicPr>
          <p:cNvPr id="471" name="phonto 2.png" descr="phonto 2.png"/>
          <p:cNvPicPr>
            <a:picLocks noChangeAspect="1"/>
          </p:cNvPicPr>
          <p:nvPr/>
        </p:nvPicPr>
        <p:blipFill>
          <a:blip r:embed="rId2">
            <a:alphaModFix amt="75342"/>
            <a:extLst/>
          </a:blip>
          <a:srcRect l="35868" t="41099" r="28534" b="35660"/>
          <a:stretch>
            <a:fillRect/>
          </a:stretch>
        </p:blipFill>
        <p:spPr>
          <a:xfrm>
            <a:off x="21240036" y="12727052"/>
            <a:ext cx="2742316" cy="789953"/>
          </a:xfrm>
          <a:prstGeom prst="rect">
            <a:avLst/>
          </a:prstGeom>
          <a:ln w="12700">
            <a:miter lim="400000"/>
          </a:ln>
        </p:spPr>
      </p:pic>
      <p:pic>
        <p:nvPicPr>
          <p:cNvPr id="472" name="IMG_4033.png" descr="IMG_4033.png"/>
          <p:cNvPicPr>
            <a:picLocks noChangeAspect="1"/>
          </p:cNvPicPr>
          <p:nvPr/>
        </p:nvPicPr>
        <p:blipFill>
          <a:blip r:embed="rId3">
            <a:extLst/>
          </a:blip>
          <a:srcRect l="2692" t="2692" r="2692" b="2692"/>
          <a:stretch>
            <a:fillRect/>
          </a:stretch>
        </p:blipFill>
        <p:spPr>
          <a:xfrm>
            <a:off x="263246" y="229405"/>
            <a:ext cx="2281226" cy="2056434"/>
          </a:xfrm>
          <a:prstGeom prst="rect">
            <a:avLst/>
          </a:prstGeom>
          <a:ln w="12700">
            <a:miter lim="400000"/>
          </a:ln>
        </p:spPr>
      </p:pic>
      <p:sp>
        <p:nvSpPr>
          <p:cNvPr id="473" name="Google Shape;49;p6"/>
          <p:cNvSpPr/>
          <p:nvPr/>
        </p:nvSpPr>
        <p:spPr>
          <a:xfrm>
            <a:off x="1326998" y="5257867"/>
            <a:ext cx="21730004" cy="5414008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474" name="Google Shape;46;p6"/>
          <p:cNvSpPr/>
          <p:nvPr/>
        </p:nvSpPr>
        <p:spPr>
          <a:xfrm>
            <a:off x="2619362" y="819964"/>
            <a:ext cx="18231668" cy="2975100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47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AND_TWO_COLUMNS"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مستوى النص الأول…"/>
          <p:cNvSpPr txBox="1"/>
          <p:nvPr>
            <p:ph type="body" sz="quarter" idx="1"/>
          </p:nvPr>
        </p:nvSpPr>
        <p:spPr>
          <a:xfrm>
            <a:off x="4619701" y="6875066"/>
            <a:ext cx="9520801" cy="47128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986366" marR="135466" indent="-846666">
              <a:lnSpc>
                <a:spcPct val="150000"/>
              </a:lnSpc>
              <a:buSzPts val="3200"/>
              <a:defRPr sz="3200"/>
            </a:lvl1pPr>
            <a:lvl2pPr marL="1422400" marR="135466" indent="-812800">
              <a:lnSpc>
                <a:spcPct val="150000"/>
              </a:lnSpc>
              <a:buSzPts val="3200"/>
              <a:defRPr sz="3200"/>
            </a:lvl2pPr>
            <a:lvl3pPr marL="1879600" marR="135466" indent="-812800">
              <a:lnSpc>
                <a:spcPct val="150000"/>
              </a:lnSpc>
              <a:buSzPts val="3200"/>
              <a:defRPr sz="3200"/>
            </a:lvl3pPr>
            <a:lvl4pPr marL="2336800" marR="135466" indent="-812800">
              <a:lnSpc>
                <a:spcPct val="150000"/>
              </a:lnSpc>
              <a:buSzPts val="3200"/>
              <a:defRPr sz="3200"/>
            </a:lvl4pPr>
            <a:lvl5pPr marL="2794000" marR="135466" indent="-812800">
              <a:lnSpc>
                <a:spcPct val="150000"/>
              </a:lnSpc>
              <a:buSzPts val="3200"/>
              <a:defRPr sz="32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60" name="Google Shape;33;p5"/>
          <p:cNvSpPr txBox="1"/>
          <p:nvPr>
            <p:ph type="body" sz="quarter" idx="21"/>
          </p:nvPr>
        </p:nvSpPr>
        <p:spPr>
          <a:xfrm>
            <a:off x="14140501" y="6875066"/>
            <a:ext cx="8645601" cy="47128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986366" marR="135466" indent="-846666" rtl="0">
              <a:lnSpc>
                <a:spcPct val="150000"/>
              </a:lnSpc>
              <a:buSzPts val="3200"/>
              <a:defRPr sz="3200"/>
            </a:pPr>
          </a:p>
        </p:txBody>
      </p:sp>
      <p:sp>
        <p:nvSpPr>
          <p:cNvPr id="61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buClrTx/>
              <a:buSzTx/>
              <a:buNone/>
            </a:lvl1pPr>
          </a:lstStyle>
          <a:p>
            <a:pPr/>
            <a:r>
              <a:t>نص العنوان</a:t>
            </a:r>
          </a:p>
        </p:txBody>
      </p:sp>
      <p:sp>
        <p:nvSpPr>
          <p:cNvPr id="62" name="Google Shape;35;p5"/>
          <p:cNvSpPr/>
          <p:nvPr/>
        </p:nvSpPr>
        <p:spPr>
          <a:xfrm>
            <a:off x="19584212" y="2170330"/>
            <a:ext cx="1354579" cy="10809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8086" y="0"/>
                </a:moveTo>
                <a:cubicBezTo>
                  <a:pt x="5693" y="0"/>
                  <a:pt x="3749" y="2422"/>
                  <a:pt x="3749" y="5420"/>
                </a:cubicBezTo>
                <a:cubicBezTo>
                  <a:pt x="3749" y="5888"/>
                  <a:pt x="3803" y="6344"/>
                  <a:pt x="3888" y="6772"/>
                </a:cubicBezTo>
                <a:lnTo>
                  <a:pt x="3749" y="6772"/>
                </a:lnTo>
                <a:cubicBezTo>
                  <a:pt x="1677" y="6772"/>
                  <a:pt x="0" y="8873"/>
                  <a:pt x="0" y="11469"/>
                </a:cubicBezTo>
                <a:cubicBezTo>
                  <a:pt x="0" y="13825"/>
                  <a:pt x="1378" y="15779"/>
                  <a:pt x="3183" y="16126"/>
                </a:cubicBezTo>
                <a:cubicBezTo>
                  <a:pt x="3183" y="16140"/>
                  <a:pt x="3183" y="16166"/>
                  <a:pt x="3183" y="16180"/>
                </a:cubicBezTo>
                <a:cubicBezTo>
                  <a:pt x="3183" y="19178"/>
                  <a:pt x="5117" y="21600"/>
                  <a:pt x="7510" y="21600"/>
                </a:cubicBezTo>
                <a:cubicBezTo>
                  <a:pt x="8963" y="21600"/>
                  <a:pt x="10244" y="20703"/>
                  <a:pt x="11035" y="19325"/>
                </a:cubicBezTo>
                <a:cubicBezTo>
                  <a:pt x="11633" y="20288"/>
                  <a:pt x="12573" y="20904"/>
                  <a:pt x="13620" y="20904"/>
                </a:cubicBezTo>
                <a:cubicBezTo>
                  <a:pt x="15372" y="20904"/>
                  <a:pt x="16803" y="19191"/>
                  <a:pt x="16910" y="17036"/>
                </a:cubicBezTo>
                <a:cubicBezTo>
                  <a:pt x="17327" y="17290"/>
                  <a:pt x="17808" y="17424"/>
                  <a:pt x="18310" y="17424"/>
                </a:cubicBezTo>
                <a:cubicBezTo>
                  <a:pt x="20126" y="17424"/>
                  <a:pt x="21600" y="15578"/>
                  <a:pt x="21600" y="13303"/>
                </a:cubicBezTo>
                <a:cubicBezTo>
                  <a:pt x="21600" y="11268"/>
                  <a:pt x="20414" y="9569"/>
                  <a:pt x="18854" y="9248"/>
                </a:cubicBezTo>
                <a:cubicBezTo>
                  <a:pt x="18940" y="8819"/>
                  <a:pt x="18993" y="8351"/>
                  <a:pt x="18993" y="7882"/>
                </a:cubicBezTo>
                <a:cubicBezTo>
                  <a:pt x="18993" y="4898"/>
                  <a:pt x="17060" y="2463"/>
                  <a:pt x="14667" y="2463"/>
                </a:cubicBezTo>
                <a:cubicBezTo>
                  <a:pt x="13716" y="2463"/>
                  <a:pt x="12840" y="2851"/>
                  <a:pt x="12125" y="3493"/>
                </a:cubicBezTo>
                <a:cubicBezTo>
                  <a:pt x="11505" y="1445"/>
                  <a:pt x="9935" y="0"/>
                  <a:pt x="8086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63" name="Google Shape;36;p5"/>
          <p:cNvSpPr/>
          <p:nvPr/>
        </p:nvSpPr>
        <p:spPr>
          <a:xfrm>
            <a:off x="21137422" y="968070"/>
            <a:ext cx="4091073" cy="24026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600" fill="norm" stroke="1" extrusionOk="0">
                <a:moveTo>
                  <a:pt x="6856" y="0"/>
                </a:moveTo>
                <a:cubicBezTo>
                  <a:pt x="6783" y="0"/>
                  <a:pt x="6710" y="4"/>
                  <a:pt x="6637" y="13"/>
                </a:cubicBezTo>
                <a:cubicBezTo>
                  <a:pt x="4910" y="234"/>
                  <a:pt x="3612" y="2820"/>
                  <a:pt x="3731" y="5792"/>
                </a:cubicBezTo>
                <a:cubicBezTo>
                  <a:pt x="3731" y="5866"/>
                  <a:pt x="3741" y="5922"/>
                  <a:pt x="3741" y="5977"/>
                </a:cubicBezTo>
                <a:cubicBezTo>
                  <a:pt x="3558" y="5914"/>
                  <a:pt x="3375" y="5885"/>
                  <a:pt x="3185" y="5885"/>
                </a:cubicBezTo>
                <a:cubicBezTo>
                  <a:pt x="3097" y="5885"/>
                  <a:pt x="3007" y="5892"/>
                  <a:pt x="2915" y="5904"/>
                </a:cubicBezTo>
                <a:cubicBezTo>
                  <a:pt x="1189" y="6106"/>
                  <a:pt x="-120" y="8692"/>
                  <a:pt x="9" y="11665"/>
                </a:cubicBezTo>
                <a:cubicBezTo>
                  <a:pt x="122" y="14530"/>
                  <a:pt x="1504" y="16701"/>
                  <a:pt x="3147" y="16701"/>
                </a:cubicBezTo>
                <a:cubicBezTo>
                  <a:pt x="3219" y="16701"/>
                  <a:pt x="3292" y="16697"/>
                  <a:pt x="3366" y="16688"/>
                </a:cubicBezTo>
                <a:cubicBezTo>
                  <a:pt x="3527" y="16669"/>
                  <a:pt x="3688" y="16633"/>
                  <a:pt x="3838" y="16559"/>
                </a:cubicBezTo>
                <a:cubicBezTo>
                  <a:pt x="4286" y="19503"/>
                  <a:pt x="5835" y="21600"/>
                  <a:pt x="7633" y="21600"/>
                </a:cubicBezTo>
                <a:cubicBezTo>
                  <a:pt x="7729" y="21600"/>
                  <a:pt x="7826" y="21594"/>
                  <a:pt x="7924" y="21582"/>
                </a:cubicBezTo>
                <a:cubicBezTo>
                  <a:pt x="9361" y="21415"/>
                  <a:pt x="10562" y="19938"/>
                  <a:pt x="11163" y="17889"/>
                </a:cubicBezTo>
                <a:cubicBezTo>
                  <a:pt x="11629" y="19652"/>
                  <a:pt x="12662" y="20855"/>
                  <a:pt x="13835" y="20855"/>
                </a:cubicBezTo>
                <a:cubicBezTo>
                  <a:pt x="13902" y="20855"/>
                  <a:pt x="13969" y="20851"/>
                  <a:pt x="14037" y="20843"/>
                </a:cubicBezTo>
                <a:cubicBezTo>
                  <a:pt x="15056" y="20714"/>
                  <a:pt x="15903" y="19717"/>
                  <a:pt x="16375" y="18294"/>
                </a:cubicBezTo>
                <a:cubicBezTo>
                  <a:pt x="16868" y="18834"/>
                  <a:pt x="17463" y="19141"/>
                  <a:pt x="18083" y="19141"/>
                </a:cubicBezTo>
                <a:cubicBezTo>
                  <a:pt x="18164" y="19141"/>
                  <a:pt x="18245" y="19136"/>
                  <a:pt x="18327" y="19125"/>
                </a:cubicBezTo>
                <a:cubicBezTo>
                  <a:pt x="20129" y="18904"/>
                  <a:pt x="21480" y="16226"/>
                  <a:pt x="21352" y="13142"/>
                </a:cubicBezTo>
                <a:cubicBezTo>
                  <a:pt x="21233" y="10336"/>
                  <a:pt x="19925" y="8156"/>
                  <a:pt x="18338" y="7953"/>
                </a:cubicBezTo>
                <a:cubicBezTo>
                  <a:pt x="18349" y="7695"/>
                  <a:pt x="18359" y="7436"/>
                  <a:pt x="18349" y="7178"/>
                </a:cubicBezTo>
                <a:cubicBezTo>
                  <a:pt x="18235" y="4523"/>
                  <a:pt x="16950" y="2513"/>
                  <a:pt x="15427" y="2513"/>
                </a:cubicBezTo>
                <a:cubicBezTo>
                  <a:pt x="15361" y="2513"/>
                  <a:pt x="15294" y="2516"/>
                  <a:pt x="15228" y="2524"/>
                </a:cubicBezTo>
                <a:cubicBezTo>
                  <a:pt x="14670" y="2598"/>
                  <a:pt x="14155" y="2949"/>
                  <a:pt x="13726" y="3484"/>
                </a:cubicBezTo>
                <a:cubicBezTo>
                  <a:pt x="13071" y="2622"/>
                  <a:pt x="12251" y="2117"/>
                  <a:pt x="11376" y="2117"/>
                </a:cubicBezTo>
                <a:cubicBezTo>
                  <a:pt x="11277" y="2117"/>
                  <a:pt x="11177" y="2123"/>
                  <a:pt x="11077" y="2136"/>
                </a:cubicBezTo>
                <a:cubicBezTo>
                  <a:pt x="10551" y="2191"/>
                  <a:pt x="10058" y="2431"/>
                  <a:pt x="9618" y="2801"/>
                </a:cubicBezTo>
                <a:cubicBezTo>
                  <a:pt x="9083" y="1114"/>
                  <a:pt x="8033" y="0"/>
                  <a:pt x="6856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64" name="Google Shape;37;p5"/>
          <p:cNvSpPr/>
          <p:nvPr/>
        </p:nvSpPr>
        <p:spPr>
          <a:xfrm>
            <a:off x="1096336" y="1768581"/>
            <a:ext cx="2930787" cy="17212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600" fill="norm" stroke="1" extrusionOk="0">
                <a:moveTo>
                  <a:pt x="6856" y="0"/>
                </a:moveTo>
                <a:cubicBezTo>
                  <a:pt x="6783" y="0"/>
                  <a:pt x="6710" y="4"/>
                  <a:pt x="6637" y="13"/>
                </a:cubicBezTo>
                <a:cubicBezTo>
                  <a:pt x="4910" y="234"/>
                  <a:pt x="3612" y="2820"/>
                  <a:pt x="3731" y="5792"/>
                </a:cubicBezTo>
                <a:cubicBezTo>
                  <a:pt x="3731" y="5866"/>
                  <a:pt x="3741" y="5922"/>
                  <a:pt x="3741" y="5977"/>
                </a:cubicBezTo>
                <a:cubicBezTo>
                  <a:pt x="3558" y="5914"/>
                  <a:pt x="3375" y="5885"/>
                  <a:pt x="3185" y="5885"/>
                </a:cubicBezTo>
                <a:cubicBezTo>
                  <a:pt x="3097" y="5885"/>
                  <a:pt x="3007" y="5892"/>
                  <a:pt x="2915" y="5904"/>
                </a:cubicBezTo>
                <a:cubicBezTo>
                  <a:pt x="1189" y="6106"/>
                  <a:pt x="-120" y="8692"/>
                  <a:pt x="9" y="11665"/>
                </a:cubicBezTo>
                <a:cubicBezTo>
                  <a:pt x="122" y="14530"/>
                  <a:pt x="1504" y="16701"/>
                  <a:pt x="3147" y="16701"/>
                </a:cubicBezTo>
                <a:cubicBezTo>
                  <a:pt x="3219" y="16701"/>
                  <a:pt x="3292" y="16697"/>
                  <a:pt x="3366" y="16688"/>
                </a:cubicBezTo>
                <a:cubicBezTo>
                  <a:pt x="3527" y="16669"/>
                  <a:pt x="3688" y="16633"/>
                  <a:pt x="3838" y="16559"/>
                </a:cubicBezTo>
                <a:cubicBezTo>
                  <a:pt x="4286" y="19503"/>
                  <a:pt x="5835" y="21600"/>
                  <a:pt x="7633" y="21600"/>
                </a:cubicBezTo>
                <a:cubicBezTo>
                  <a:pt x="7729" y="21600"/>
                  <a:pt x="7826" y="21594"/>
                  <a:pt x="7924" y="21582"/>
                </a:cubicBezTo>
                <a:cubicBezTo>
                  <a:pt x="9361" y="21415"/>
                  <a:pt x="10562" y="19938"/>
                  <a:pt x="11163" y="17889"/>
                </a:cubicBezTo>
                <a:cubicBezTo>
                  <a:pt x="11629" y="19652"/>
                  <a:pt x="12662" y="20855"/>
                  <a:pt x="13835" y="20855"/>
                </a:cubicBezTo>
                <a:cubicBezTo>
                  <a:pt x="13902" y="20855"/>
                  <a:pt x="13969" y="20851"/>
                  <a:pt x="14037" y="20843"/>
                </a:cubicBezTo>
                <a:cubicBezTo>
                  <a:pt x="15056" y="20714"/>
                  <a:pt x="15903" y="19717"/>
                  <a:pt x="16375" y="18294"/>
                </a:cubicBezTo>
                <a:cubicBezTo>
                  <a:pt x="16868" y="18834"/>
                  <a:pt x="17463" y="19141"/>
                  <a:pt x="18083" y="19141"/>
                </a:cubicBezTo>
                <a:cubicBezTo>
                  <a:pt x="18164" y="19141"/>
                  <a:pt x="18245" y="19136"/>
                  <a:pt x="18327" y="19125"/>
                </a:cubicBezTo>
                <a:cubicBezTo>
                  <a:pt x="20129" y="18904"/>
                  <a:pt x="21480" y="16226"/>
                  <a:pt x="21352" y="13142"/>
                </a:cubicBezTo>
                <a:cubicBezTo>
                  <a:pt x="21233" y="10336"/>
                  <a:pt x="19925" y="8156"/>
                  <a:pt x="18338" y="7953"/>
                </a:cubicBezTo>
                <a:cubicBezTo>
                  <a:pt x="18349" y="7695"/>
                  <a:pt x="18359" y="7436"/>
                  <a:pt x="18349" y="7178"/>
                </a:cubicBezTo>
                <a:cubicBezTo>
                  <a:pt x="18235" y="4523"/>
                  <a:pt x="16950" y="2513"/>
                  <a:pt x="15427" y="2513"/>
                </a:cubicBezTo>
                <a:cubicBezTo>
                  <a:pt x="15361" y="2513"/>
                  <a:pt x="15294" y="2516"/>
                  <a:pt x="15228" y="2524"/>
                </a:cubicBezTo>
                <a:cubicBezTo>
                  <a:pt x="14670" y="2598"/>
                  <a:pt x="14155" y="2949"/>
                  <a:pt x="13726" y="3484"/>
                </a:cubicBezTo>
                <a:cubicBezTo>
                  <a:pt x="13071" y="2622"/>
                  <a:pt x="12251" y="2117"/>
                  <a:pt x="11376" y="2117"/>
                </a:cubicBezTo>
                <a:cubicBezTo>
                  <a:pt x="11277" y="2117"/>
                  <a:pt x="11177" y="2123"/>
                  <a:pt x="11077" y="2136"/>
                </a:cubicBezTo>
                <a:cubicBezTo>
                  <a:pt x="10551" y="2191"/>
                  <a:pt x="10058" y="2431"/>
                  <a:pt x="9618" y="2801"/>
                </a:cubicBezTo>
                <a:cubicBezTo>
                  <a:pt x="9083" y="1114"/>
                  <a:pt x="8034" y="0"/>
                  <a:pt x="6856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65" name="Google Shape;38;p5"/>
          <p:cNvSpPr/>
          <p:nvPr/>
        </p:nvSpPr>
        <p:spPr>
          <a:xfrm>
            <a:off x="3671156" y="967991"/>
            <a:ext cx="1276730" cy="10187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8086" y="0"/>
                </a:moveTo>
                <a:cubicBezTo>
                  <a:pt x="5693" y="0"/>
                  <a:pt x="3749" y="2422"/>
                  <a:pt x="3749" y="5420"/>
                </a:cubicBezTo>
                <a:cubicBezTo>
                  <a:pt x="3749" y="5888"/>
                  <a:pt x="3803" y="6344"/>
                  <a:pt x="3888" y="6772"/>
                </a:cubicBezTo>
                <a:lnTo>
                  <a:pt x="3749" y="6772"/>
                </a:lnTo>
                <a:cubicBezTo>
                  <a:pt x="1677" y="6772"/>
                  <a:pt x="0" y="8873"/>
                  <a:pt x="0" y="11469"/>
                </a:cubicBezTo>
                <a:cubicBezTo>
                  <a:pt x="0" y="13825"/>
                  <a:pt x="1378" y="15779"/>
                  <a:pt x="3183" y="16126"/>
                </a:cubicBezTo>
                <a:cubicBezTo>
                  <a:pt x="3183" y="16140"/>
                  <a:pt x="3183" y="16166"/>
                  <a:pt x="3183" y="16180"/>
                </a:cubicBezTo>
                <a:cubicBezTo>
                  <a:pt x="3183" y="19178"/>
                  <a:pt x="5117" y="21600"/>
                  <a:pt x="7510" y="21600"/>
                </a:cubicBezTo>
                <a:cubicBezTo>
                  <a:pt x="8963" y="21600"/>
                  <a:pt x="10244" y="20703"/>
                  <a:pt x="11035" y="19325"/>
                </a:cubicBezTo>
                <a:cubicBezTo>
                  <a:pt x="11633" y="20288"/>
                  <a:pt x="12573" y="20904"/>
                  <a:pt x="13620" y="20904"/>
                </a:cubicBezTo>
                <a:cubicBezTo>
                  <a:pt x="15372" y="20904"/>
                  <a:pt x="16803" y="19191"/>
                  <a:pt x="16910" y="17036"/>
                </a:cubicBezTo>
                <a:cubicBezTo>
                  <a:pt x="17327" y="17290"/>
                  <a:pt x="17808" y="17424"/>
                  <a:pt x="18310" y="17424"/>
                </a:cubicBezTo>
                <a:cubicBezTo>
                  <a:pt x="20126" y="17424"/>
                  <a:pt x="21600" y="15578"/>
                  <a:pt x="21600" y="13303"/>
                </a:cubicBezTo>
                <a:cubicBezTo>
                  <a:pt x="21600" y="11268"/>
                  <a:pt x="20414" y="9569"/>
                  <a:pt x="18854" y="9248"/>
                </a:cubicBezTo>
                <a:cubicBezTo>
                  <a:pt x="18940" y="8819"/>
                  <a:pt x="18993" y="8351"/>
                  <a:pt x="18993" y="7882"/>
                </a:cubicBezTo>
                <a:cubicBezTo>
                  <a:pt x="18993" y="4898"/>
                  <a:pt x="17060" y="2463"/>
                  <a:pt x="14667" y="2463"/>
                </a:cubicBezTo>
                <a:cubicBezTo>
                  <a:pt x="13716" y="2463"/>
                  <a:pt x="12840" y="2851"/>
                  <a:pt x="12125" y="3493"/>
                </a:cubicBezTo>
                <a:cubicBezTo>
                  <a:pt x="11505" y="1445"/>
                  <a:pt x="9935" y="0"/>
                  <a:pt x="8086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66" name="Google Shape;39;p5"/>
          <p:cNvSpPr/>
          <p:nvPr/>
        </p:nvSpPr>
        <p:spPr>
          <a:xfrm rot="10800000">
            <a:off x="20550002" y="3871893"/>
            <a:ext cx="2710432" cy="15920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600" fill="norm" stroke="1" extrusionOk="0">
                <a:moveTo>
                  <a:pt x="6856" y="0"/>
                </a:moveTo>
                <a:cubicBezTo>
                  <a:pt x="6783" y="0"/>
                  <a:pt x="6710" y="4"/>
                  <a:pt x="6637" y="13"/>
                </a:cubicBezTo>
                <a:cubicBezTo>
                  <a:pt x="4910" y="234"/>
                  <a:pt x="3612" y="2820"/>
                  <a:pt x="3731" y="5792"/>
                </a:cubicBezTo>
                <a:cubicBezTo>
                  <a:pt x="3731" y="5866"/>
                  <a:pt x="3741" y="5922"/>
                  <a:pt x="3741" y="5977"/>
                </a:cubicBezTo>
                <a:cubicBezTo>
                  <a:pt x="3558" y="5914"/>
                  <a:pt x="3375" y="5885"/>
                  <a:pt x="3185" y="5885"/>
                </a:cubicBezTo>
                <a:cubicBezTo>
                  <a:pt x="3097" y="5885"/>
                  <a:pt x="3007" y="5892"/>
                  <a:pt x="2915" y="5904"/>
                </a:cubicBezTo>
                <a:cubicBezTo>
                  <a:pt x="1189" y="6106"/>
                  <a:pt x="-120" y="8692"/>
                  <a:pt x="9" y="11665"/>
                </a:cubicBezTo>
                <a:cubicBezTo>
                  <a:pt x="122" y="14530"/>
                  <a:pt x="1504" y="16701"/>
                  <a:pt x="3147" y="16701"/>
                </a:cubicBezTo>
                <a:cubicBezTo>
                  <a:pt x="3219" y="16701"/>
                  <a:pt x="3292" y="16697"/>
                  <a:pt x="3366" y="16688"/>
                </a:cubicBezTo>
                <a:cubicBezTo>
                  <a:pt x="3527" y="16669"/>
                  <a:pt x="3688" y="16633"/>
                  <a:pt x="3838" y="16559"/>
                </a:cubicBezTo>
                <a:cubicBezTo>
                  <a:pt x="4286" y="19503"/>
                  <a:pt x="5835" y="21600"/>
                  <a:pt x="7633" y="21600"/>
                </a:cubicBezTo>
                <a:cubicBezTo>
                  <a:pt x="7729" y="21600"/>
                  <a:pt x="7826" y="21594"/>
                  <a:pt x="7924" y="21582"/>
                </a:cubicBezTo>
                <a:cubicBezTo>
                  <a:pt x="9361" y="21415"/>
                  <a:pt x="10562" y="19938"/>
                  <a:pt x="11163" y="17889"/>
                </a:cubicBezTo>
                <a:cubicBezTo>
                  <a:pt x="11629" y="19652"/>
                  <a:pt x="12662" y="20855"/>
                  <a:pt x="13835" y="20855"/>
                </a:cubicBezTo>
                <a:cubicBezTo>
                  <a:pt x="13902" y="20855"/>
                  <a:pt x="13969" y="20851"/>
                  <a:pt x="14037" y="20843"/>
                </a:cubicBezTo>
                <a:cubicBezTo>
                  <a:pt x="15056" y="20714"/>
                  <a:pt x="15903" y="19717"/>
                  <a:pt x="16375" y="18294"/>
                </a:cubicBezTo>
                <a:cubicBezTo>
                  <a:pt x="16868" y="18834"/>
                  <a:pt x="17463" y="19141"/>
                  <a:pt x="18083" y="19141"/>
                </a:cubicBezTo>
                <a:cubicBezTo>
                  <a:pt x="18164" y="19141"/>
                  <a:pt x="18245" y="19136"/>
                  <a:pt x="18327" y="19125"/>
                </a:cubicBezTo>
                <a:cubicBezTo>
                  <a:pt x="20129" y="18904"/>
                  <a:pt x="21480" y="16226"/>
                  <a:pt x="21352" y="13142"/>
                </a:cubicBezTo>
                <a:cubicBezTo>
                  <a:pt x="21233" y="10336"/>
                  <a:pt x="19925" y="8156"/>
                  <a:pt x="18338" y="7953"/>
                </a:cubicBezTo>
                <a:cubicBezTo>
                  <a:pt x="18349" y="7695"/>
                  <a:pt x="18359" y="7436"/>
                  <a:pt x="18349" y="7178"/>
                </a:cubicBezTo>
                <a:cubicBezTo>
                  <a:pt x="18235" y="4523"/>
                  <a:pt x="16950" y="2513"/>
                  <a:pt x="15427" y="2513"/>
                </a:cubicBezTo>
                <a:cubicBezTo>
                  <a:pt x="15361" y="2513"/>
                  <a:pt x="15294" y="2516"/>
                  <a:pt x="15228" y="2524"/>
                </a:cubicBezTo>
                <a:cubicBezTo>
                  <a:pt x="14670" y="2598"/>
                  <a:pt x="14155" y="2949"/>
                  <a:pt x="13726" y="3484"/>
                </a:cubicBezTo>
                <a:cubicBezTo>
                  <a:pt x="13071" y="2622"/>
                  <a:pt x="12251" y="2117"/>
                  <a:pt x="11376" y="2117"/>
                </a:cubicBezTo>
                <a:cubicBezTo>
                  <a:pt x="11277" y="2117"/>
                  <a:pt x="11177" y="2123"/>
                  <a:pt x="11077" y="2136"/>
                </a:cubicBezTo>
                <a:cubicBezTo>
                  <a:pt x="10551" y="2191"/>
                  <a:pt x="10058" y="2431"/>
                  <a:pt x="9618" y="2801"/>
                </a:cubicBezTo>
                <a:cubicBezTo>
                  <a:pt x="9083" y="1114"/>
                  <a:pt x="8033" y="0"/>
                  <a:pt x="6856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6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7_2_1_1_1">
    <p:bg>
      <p:bgPr>
        <a:solidFill>
          <a:srgbClr val="A5DDDA">
            <a:alpha val="719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78;p10"/>
          <p:cNvSpPr/>
          <p:nvPr/>
        </p:nvSpPr>
        <p:spPr>
          <a:xfrm flipH="1">
            <a:off x="1035199" y="3381199"/>
            <a:ext cx="10885602" cy="4228001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483" name="Google Shape;79;p10"/>
          <p:cNvSpPr/>
          <p:nvPr/>
        </p:nvSpPr>
        <p:spPr>
          <a:xfrm flipH="1">
            <a:off x="12765066" y="8445266"/>
            <a:ext cx="10660802" cy="4228001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484" name="Google Shape;80;p10"/>
          <p:cNvSpPr/>
          <p:nvPr/>
        </p:nvSpPr>
        <p:spPr>
          <a:xfrm flipH="1">
            <a:off x="1035197" y="8445266"/>
            <a:ext cx="10885601" cy="4228001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485" name="Google Shape;81;p10"/>
          <p:cNvSpPr/>
          <p:nvPr/>
        </p:nvSpPr>
        <p:spPr>
          <a:xfrm flipH="1">
            <a:off x="1034660" y="1060399"/>
            <a:ext cx="22391202" cy="1576001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486" name="Google Shape;82;p10"/>
          <p:cNvSpPr/>
          <p:nvPr/>
        </p:nvSpPr>
        <p:spPr>
          <a:xfrm flipH="1">
            <a:off x="12765066" y="3426834"/>
            <a:ext cx="10660802" cy="4228001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487" name="مستوى النص الأول…"/>
          <p:cNvSpPr txBox="1"/>
          <p:nvPr>
            <p:ph type="body" sz="quarter" idx="1"/>
          </p:nvPr>
        </p:nvSpPr>
        <p:spPr>
          <a:xfrm>
            <a:off x="2236015" y="5495168"/>
            <a:ext cx="8484001" cy="15264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812800" indent="-660400" algn="ctr">
              <a:lnSpc>
                <a:spcPct val="100000"/>
              </a:lnSpc>
              <a:buClrTx/>
              <a:buSzTx/>
              <a:buFontTx/>
              <a:buNone/>
              <a:defRPr sz="3200">
                <a:solidFill>
                  <a:srgbClr val="434343"/>
                </a:solidFill>
              </a:defRPr>
            </a:lvl1pPr>
            <a:lvl2pPr marL="812800" indent="-203200" algn="ctr">
              <a:lnSpc>
                <a:spcPct val="100000"/>
              </a:lnSpc>
              <a:buClrTx/>
              <a:buSzTx/>
              <a:buFontTx/>
              <a:buNone/>
              <a:defRPr sz="3200">
                <a:solidFill>
                  <a:srgbClr val="434343"/>
                </a:solidFill>
              </a:defRPr>
            </a:lvl2pPr>
            <a:lvl3pPr marL="812800" indent="254000" algn="ctr">
              <a:lnSpc>
                <a:spcPct val="100000"/>
              </a:lnSpc>
              <a:buClrTx/>
              <a:buSzTx/>
              <a:buFontTx/>
              <a:buNone/>
              <a:defRPr sz="3200">
                <a:solidFill>
                  <a:srgbClr val="434343"/>
                </a:solidFill>
              </a:defRPr>
            </a:lvl3pPr>
            <a:lvl4pPr marL="812800" indent="711200" algn="ctr">
              <a:lnSpc>
                <a:spcPct val="100000"/>
              </a:lnSpc>
              <a:buClrTx/>
              <a:buSzTx/>
              <a:buFontTx/>
              <a:buNone/>
              <a:defRPr sz="3200">
                <a:solidFill>
                  <a:srgbClr val="434343"/>
                </a:solidFill>
              </a:defRPr>
            </a:lvl4pPr>
            <a:lvl5pPr marL="812800" indent="1168400" algn="ctr">
              <a:lnSpc>
                <a:spcPct val="100000"/>
              </a:lnSpc>
              <a:buClrTx/>
              <a:buSzTx/>
              <a:buFontTx/>
              <a:buNone/>
              <a:defRPr sz="3200">
                <a:solidFill>
                  <a:srgbClr val="434343"/>
                </a:solidFill>
              </a:defRPr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sp>
        <p:nvSpPr>
          <p:cNvPr id="488" name="نص العنوان"/>
          <p:cNvSpPr txBox="1"/>
          <p:nvPr>
            <p:ph type="title"/>
          </p:nvPr>
        </p:nvSpPr>
        <p:spPr>
          <a:xfrm>
            <a:off x="8938000" y="1060399"/>
            <a:ext cx="13649602" cy="1576001"/>
          </a:xfrm>
          <a:prstGeom prst="rect">
            <a:avLst/>
          </a:prstGeom>
        </p:spPr>
        <p:txBody>
          <a:bodyPr/>
          <a:lstStyle>
            <a:lvl1pPr algn="r">
              <a:buClrTx/>
              <a:buSzTx/>
              <a:buNone/>
              <a:defRPr b="0" sz="6400">
                <a:solidFill>
                  <a:srgbClr val="FF7C3E"/>
                </a:solidFill>
              </a:defRPr>
            </a:lvl1pPr>
          </a:lstStyle>
          <a:p>
            <a:pPr rtl="0">
              <a:defRPr/>
            </a:pPr>
            <a:r>
              <a:t>نص العنوان</a:t>
            </a:r>
          </a:p>
        </p:txBody>
      </p:sp>
      <p:pic>
        <p:nvPicPr>
          <p:cNvPr id="489" name="phonto 2.png" descr="phonto 2.png"/>
          <p:cNvPicPr>
            <a:picLocks noChangeAspect="1"/>
          </p:cNvPicPr>
          <p:nvPr/>
        </p:nvPicPr>
        <p:blipFill>
          <a:blip r:embed="rId2">
            <a:alphaModFix amt="75342"/>
            <a:extLst/>
          </a:blip>
          <a:srcRect l="35868" t="41099" r="28534" b="35660"/>
          <a:stretch>
            <a:fillRect/>
          </a:stretch>
        </p:blipFill>
        <p:spPr>
          <a:xfrm>
            <a:off x="20903427" y="12558748"/>
            <a:ext cx="2742316" cy="789952"/>
          </a:xfrm>
          <a:prstGeom prst="rect">
            <a:avLst/>
          </a:prstGeom>
          <a:ln w="12700">
            <a:miter lim="400000"/>
          </a:ln>
        </p:spPr>
      </p:pic>
      <p:pic>
        <p:nvPicPr>
          <p:cNvPr id="490" name="IMG_4033.png" descr="IMG_4033.png"/>
          <p:cNvPicPr>
            <a:picLocks noChangeAspect="1"/>
          </p:cNvPicPr>
          <p:nvPr/>
        </p:nvPicPr>
        <p:blipFill>
          <a:blip r:embed="rId3">
            <a:extLst/>
          </a:blip>
          <a:srcRect l="2692" t="2692" r="2692" b="2692"/>
          <a:stretch>
            <a:fillRect/>
          </a:stretch>
        </p:blipFill>
        <p:spPr>
          <a:xfrm>
            <a:off x="263246" y="229405"/>
            <a:ext cx="2281226" cy="2056434"/>
          </a:xfrm>
          <a:prstGeom prst="rect">
            <a:avLst/>
          </a:prstGeom>
          <a:ln w="12700">
            <a:miter lim="400000"/>
          </a:ln>
        </p:spPr>
      </p:pic>
      <p:sp>
        <p:nvSpPr>
          <p:cNvPr id="49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7_1">
    <p:bg>
      <p:bgPr>
        <a:solidFill>
          <a:srgbClr val="A5DDDA">
            <a:alpha val="719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رقم الشريحة"/>
          <p:cNvSpPr txBox="1"/>
          <p:nvPr>
            <p:ph type="sldNum" sz="quarter" idx="2"/>
          </p:nvPr>
        </p:nvSpPr>
        <p:spPr>
          <a:xfrm>
            <a:off x="23059366" y="8365405"/>
            <a:ext cx="980650" cy="1047894"/>
          </a:xfrm>
          <a:prstGeom prst="rect">
            <a:avLst/>
          </a:prstGeom>
        </p:spPr>
        <p:txBody>
          <a:bodyPr lIns="243799" tIns="243799" rIns="243799" bIns="243799"/>
          <a:lstStyle>
            <a:lvl1pPr algn="ctr">
              <a:defRPr sz="3600">
                <a:solidFill>
                  <a:srgbClr val="F4F2F2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  <p:sp>
        <p:nvSpPr>
          <p:cNvPr id="499" name="Google Shape;41;p5"/>
          <p:cNvSpPr/>
          <p:nvPr/>
        </p:nvSpPr>
        <p:spPr>
          <a:xfrm>
            <a:off x="1020466" y="1060399"/>
            <a:ext cx="22343201" cy="11595202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500" name="نص العنوان"/>
          <p:cNvSpPr txBox="1"/>
          <p:nvPr>
            <p:ph type="title"/>
          </p:nvPr>
        </p:nvSpPr>
        <p:spPr>
          <a:xfrm>
            <a:off x="1020399" y="2069333"/>
            <a:ext cx="22343202" cy="4752801"/>
          </a:xfrm>
          <a:prstGeom prst="rect">
            <a:avLst/>
          </a:prstGeom>
        </p:spPr>
        <p:txBody>
          <a:bodyPr anchor="b"/>
          <a:lstStyle>
            <a:lvl1pPr>
              <a:buClrTx/>
              <a:buSzTx/>
              <a:buNone/>
              <a:defRPr sz="14600">
                <a:solidFill>
                  <a:srgbClr val="FF7C3E"/>
                </a:solidFill>
              </a:defRPr>
            </a:lvl1pPr>
          </a:lstStyle>
          <a:p>
            <a:pPr rtl="0">
              <a:defRPr/>
            </a:pPr>
            <a:r>
              <a:t>نص العنوان</a:t>
            </a:r>
          </a:p>
        </p:txBody>
      </p:sp>
      <p:sp>
        <p:nvSpPr>
          <p:cNvPr id="501" name="مستوى النص الأول…"/>
          <p:cNvSpPr txBox="1"/>
          <p:nvPr>
            <p:ph type="body" sz="quarter" idx="1"/>
          </p:nvPr>
        </p:nvSpPr>
        <p:spPr>
          <a:xfrm>
            <a:off x="6389191" y="7502144"/>
            <a:ext cx="11605601" cy="1912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812800" indent="-660400" algn="ctr">
              <a:lnSpc>
                <a:spcPct val="100000"/>
              </a:lnSpc>
              <a:buClrTx/>
              <a:buSzTx/>
              <a:buFontTx/>
              <a:buNone/>
              <a:defRPr sz="3600">
                <a:solidFill>
                  <a:srgbClr val="434343"/>
                </a:solidFill>
              </a:defRPr>
            </a:lvl1pPr>
            <a:lvl2pPr marL="812800" indent="-203200" algn="ctr">
              <a:lnSpc>
                <a:spcPct val="100000"/>
              </a:lnSpc>
              <a:buClrTx/>
              <a:buSzTx/>
              <a:buFontTx/>
              <a:buNone/>
              <a:defRPr sz="3600">
                <a:solidFill>
                  <a:srgbClr val="434343"/>
                </a:solidFill>
              </a:defRPr>
            </a:lvl2pPr>
            <a:lvl3pPr marL="812800" indent="254000" algn="ctr">
              <a:lnSpc>
                <a:spcPct val="100000"/>
              </a:lnSpc>
              <a:buClrTx/>
              <a:buSzTx/>
              <a:buFontTx/>
              <a:buNone/>
              <a:defRPr sz="3600">
                <a:solidFill>
                  <a:srgbClr val="434343"/>
                </a:solidFill>
              </a:defRPr>
            </a:lvl3pPr>
            <a:lvl4pPr marL="812800" indent="711200" algn="ctr">
              <a:lnSpc>
                <a:spcPct val="100000"/>
              </a:lnSpc>
              <a:buClrTx/>
              <a:buSzTx/>
              <a:buFontTx/>
              <a:buNone/>
              <a:defRPr sz="3600">
                <a:solidFill>
                  <a:srgbClr val="434343"/>
                </a:solidFill>
              </a:defRPr>
            </a:lvl4pPr>
            <a:lvl5pPr marL="812800" indent="1168400" algn="ctr">
              <a:lnSpc>
                <a:spcPct val="100000"/>
              </a:lnSpc>
              <a:buClrTx/>
              <a:buSzTx/>
              <a:buFontTx/>
              <a:buNone/>
              <a:defRPr sz="3600">
                <a:solidFill>
                  <a:srgbClr val="434343"/>
                </a:solidFill>
              </a:defRPr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pic>
        <p:nvPicPr>
          <p:cNvPr id="502" name="phonto 2.png" descr="phonto 2.png"/>
          <p:cNvPicPr>
            <a:picLocks noChangeAspect="1"/>
          </p:cNvPicPr>
          <p:nvPr/>
        </p:nvPicPr>
        <p:blipFill>
          <a:blip r:embed="rId2">
            <a:alphaModFix amt="75342"/>
            <a:extLst/>
          </a:blip>
          <a:srcRect l="35868" t="41099" r="28534" b="35660"/>
          <a:stretch>
            <a:fillRect/>
          </a:stretch>
        </p:blipFill>
        <p:spPr>
          <a:xfrm>
            <a:off x="1234201" y="12579400"/>
            <a:ext cx="2620656" cy="754907"/>
          </a:xfrm>
          <a:prstGeom prst="rect">
            <a:avLst/>
          </a:prstGeom>
          <a:ln w="12700">
            <a:miter lim="400000"/>
          </a:ln>
        </p:spPr>
      </p:pic>
      <p:pic>
        <p:nvPicPr>
          <p:cNvPr id="503" name="IMG_4033.png" descr="IMG_4033.png"/>
          <p:cNvPicPr>
            <a:picLocks noChangeAspect="1"/>
          </p:cNvPicPr>
          <p:nvPr/>
        </p:nvPicPr>
        <p:blipFill>
          <a:blip r:embed="rId3">
            <a:extLst/>
          </a:blip>
          <a:srcRect l="2692" t="2692" r="2692" b="2692"/>
          <a:stretch>
            <a:fillRect/>
          </a:stretch>
        </p:blipFill>
        <p:spPr>
          <a:xfrm>
            <a:off x="21995802" y="0"/>
            <a:ext cx="2352691" cy="21208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7_2_1_1_1_1">
    <p:bg>
      <p:bgPr>
        <a:solidFill>
          <a:srgbClr val="A5DDDA">
            <a:alpha val="719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93;p11"/>
          <p:cNvSpPr/>
          <p:nvPr/>
        </p:nvSpPr>
        <p:spPr>
          <a:xfrm flipH="1">
            <a:off x="16411953" y="3996199"/>
            <a:ext cx="2560001" cy="2066401"/>
          </a:xfrm>
          <a:prstGeom prst="rect">
            <a:avLst/>
          </a:prstGeom>
          <a:solidFill>
            <a:srgbClr val="F4783C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511" name="Google Shape;94;p11"/>
          <p:cNvSpPr/>
          <p:nvPr/>
        </p:nvSpPr>
        <p:spPr>
          <a:xfrm flipH="1">
            <a:off x="6376408" y="3996199"/>
            <a:ext cx="2560001" cy="2066401"/>
          </a:xfrm>
          <a:prstGeom prst="rect">
            <a:avLst/>
          </a:prstGeom>
          <a:solidFill>
            <a:srgbClr val="F4783C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512" name="Google Shape;96;p11"/>
          <p:cNvSpPr/>
          <p:nvPr/>
        </p:nvSpPr>
        <p:spPr>
          <a:xfrm flipH="1">
            <a:off x="14387952" y="7095445"/>
            <a:ext cx="6608001" cy="5608801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513" name="Google Shape;97;p11"/>
          <p:cNvSpPr/>
          <p:nvPr/>
        </p:nvSpPr>
        <p:spPr>
          <a:xfrm flipH="1">
            <a:off x="4352408" y="7071530"/>
            <a:ext cx="6608001" cy="5608801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514" name="Google Shape;99;p11"/>
          <p:cNvSpPr/>
          <p:nvPr/>
        </p:nvSpPr>
        <p:spPr>
          <a:xfrm flipH="1">
            <a:off x="5061954" y="1060399"/>
            <a:ext cx="15154357" cy="1576001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pic>
        <p:nvPicPr>
          <p:cNvPr id="515" name="phonto 2.png" descr="phonto 2.png"/>
          <p:cNvPicPr>
            <a:picLocks noChangeAspect="1"/>
          </p:cNvPicPr>
          <p:nvPr/>
        </p:nvPicPr>
        <p:blipFill>
          <a:blip r:embed="rId2">
            <a:alphaModFix amt="75342"/>
            <a:extLst/>
          </a:blip>
          <a:srcRect l="35868" t="41099" r="28534" b="35660"/>
          <a:stretch>
            <a:fillRect/>
          </a:stretch>
        </p:blipFill>
        <p:spPr>
          <a:xfrm>
            <a:off x="2613117" y="12704245"/>
            <a:ext cx="2620656" cy="754907"/>
          </a:xfrm>
          <a:prstGeom prst="rect">
            <a:avLst/>
          </a:prstGeom>
          <a:ln w="12700">
            <a:miter lim="400000"/>
          </a:ln>
        </p:spPr>
      </p:pic>
      <p:pic>
        <p:nvPicPr>
          <p:cNvPr id="516" name="IMG_4033.png" descr="IMG_4033.png"/>
          <p:cNvPicPr>
            <a:picLocks noChangeAspect="1"/>
          </p:cNvPicPr>
          <p:nvPr/>
        </p:nvPicPr>
        <p:blipFill>
          <a:blip r:embed="rId3">
            <a:extLst/>
          </a:blip>
          <a:srcRect l="2692" t="2692" r="2692" b="2692"/>
          <a:stretch>
            <a:fillRect/>
          </a:stretch>
        </p:blipFill>
        <p:spPr>
          <a:xfrm>
            <a:off x="21999282" y="172590"/>
            <a:ext cx="1969671" cy="1775579"/>
          </a:xfrm>
          <a:prstGeom prst="rect">
            <a:avLst/>
          </a:prstGeom>
          <a:ln w="12700">
            <a:miter lim="400000"/>
          </a:ln>
        </p:spPr>
      </p:pic>
      <p:sp>
        <p:nvSpPr>
          <p:cNvPr id="51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7_2">
    <p:bg>
      <p:bgPr>
        <a:solidFill>
          <a:srgbClr val="A5DDDA">
            <a:alpha val="719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36;p4"/>
          <p:cNvSpPr/>
          <p:nvPr/>
        </p:nvSpPr>
        <p:spPr>
          <a:xfrm>
            <a:off x="266" y="11806845"/>
            <a:ext cx="24384001" cy="1912001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525" name="نص العنوان"/>
          <p:cNvSpPr txBox="1"/>
          <p:nvPr>
            <p:ph type="title"/>
          </p:nvPr>
        </p:nvSpPr>
        <p:spPr>
          <a:xfrm>
            <a:off x="1419932" y="6088466"/>
            <a:ext cx="13649602" cy="2523201"/>
          </a:xfrm>
          <a:prstGeom prst="rect">
            <a:avLst/>
          </a:prstGeom>
        </p:spPr>
        <p:txBody>
          <a:bodyPr anchor="t"/>
          <a:lstStyle>
            <a:lvl1pPr algn="l">
              <a:buClrTx/>
              <a:buSzTx/>
              <a:buNone/>
              <a:defRPr b="0" sz="13200">
                <a:solidFill>
                  <a:srgbClr val="FF7C3E"/>
                </a:solidFill>
              </a:defRPr>
            </a:lvl1pPr>
          </a:lstStyle>
          <a:p>
            <a:pPr rtl="0">
              <a:defRPr/>
            </a:pPr>
            <a:r>
              <a:t>نص العنوان</a:t>
            </a:r>
          </a:p>
        </p:txBody>
      </p:sp>
      <p:pic>
        <p:nvPicPr>
          <p:cNvPr id="526" name="phonto 2.png" descr="phonto 2.png"/>
          <p:cNvPicPr>
            <a:picLocks noChangeAspect="1"/>
          </p:cNvPicPr>
          <p:nvPr/>
        </p:nvPicPr>
        <p:blipFill>
          <a:blip r:embed="rId2">
            <a:alphaModFix amt="75342"/>
            <a:extLst/>
          </a:blip>
          <a:srcRect l="35868" t="41099" r="28534" b="35660"/>
          <a:stretch>
            <a:fillRect/>
          </a:stretch>
        </p:blipFill>
        <p:spPr>
          <a:xfrm>
            <a:off x="208762" y="11806845"/>
            <a:ext cx="2620657" cy="754907"/>
          </a:xfrm>
          <a:prstGeom prst="rect">
            <a:avLst/>
          </a:prstGeom>
          <a:ln w="12700">
            <a:miter lim="400000"/>
          </a:ln>
        </p:spPr>
      </p:pic>
      <p:pic>
        <p:nvPicPr>
          <p:cNvPr id="527" name="IMG_4033.png" descr="IMG_4033.png"/>
          <p:cNvPicPr>
            <a:picLocks noChangeAspect="1"/>
          </p:cNvPicPr>
          <p:nvPr/>
        </p:nvPicPr>
        <p:blipFill>
          <a:blip r:embed="rId3">
            <a:extLst/>
          </a:blip>
          <a:srcRect l="2692" t="2692" r="2692" b="2692"/>
          <a:stretch>
            <a:fillRect/>
          </a:stretch>
        </p:blipFill>
        <p:spPr>
          <a:xfrm>
            <a:off x="21999282" y="172590"/>
            <a:ext cx="1969671" cy="1775579"/>
          </a:xfrm>
          <a:prstGeom prst="rect">
            <a:avLst/>
          </a:prstGeom>
          <a:ln w="12700">
            <a:miter lim="400000"/>
          </a:ln>
        </p:spPr>
      </p:pic>
      <p:sp>
        <p:nvSpPr>
          <p:cNvPr id="52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7">
    <p:bg>
      <p:bgPr>
        <a:solidFill>
          <a:srgbClr val="A5DDDA">
            <a:alpha val="719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9;p2"/>
          <p:cNvSpPr/>
          <p:nvPr/>
        </p:nvSpPr>
        <p:spPr>
          <a:xfrm>
            <a:off x="1020466" y="1060400"/>
            <a:ext cx="1860980" cy="9880931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536" name="نص العنوان"/>
          <p:cNvSpPr txBox="1"/>
          <p:nvPr>
            <p:ph type="title"/>
          </p:nvPr>
        </p:nvSpPr>
        <p:spPr>
          <a:xfrm>
            <a:off x="1688335" y="4189733"/>
            <a:ext cx="13213601" cy="4752801"/>
          </a:xfrm>
          <a:prstGeom prst="rect">
            <a:avLst/>
          </a:prstGeom>
        </p:spPr>
        <p:txBody>
          <a:bodyPr anchor="b"/>
          <a:lstStyle>
            <a:lvl1pPr algn="l">
              <a:buClrTx/>
              <a:buSzTx/>
              <a:buNone/>
              <a:defRPr sz="14600">
                <a:solidFill>
                  <a:srgbClr val="FF7C3E"/>
                </a:solidFill>
              </a:defRPr>
            </a:lvl1pPr>
          </a:lstStyle>
          <a:p>
            <a:pPr rtl="0">
              <a:defRPr/>
            </a:pPr>
            <a:r>
              <a:t>نص العنوان</a:t>
            </a:r>
          </a:p>
        </p:txBody>
      </p:sp>
      <p:sp>
        <p:nvSpPr>
          <p:cNvPr id="537" name="Google Shape;11;p2"/>
          <p:cNvSpPr/>
          <p:nvPr/>
        </p:nvSpPr>
        <p:spPr>
          <a:xfrm>
            <a:off x="266" y="11795734"/>
            <a:ext cx="24384001" cy="1912001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538" name="مستوى النص الأول…"/>
          <p:cNvSpPr txBox="1"/>
          <p:nvPr>
            <p:ph type="body" sz="quarter" idx="1"/>
          </p:nvPr>
        </p:nvSpPr>
        <p:spPr>
          <a:xfrm>
            <a:off x="1688325" y="8665410"/>
            <a:ext cx="11605601" cy="1912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812800" indent="-660400">
              <a:lnSpc>
                <a:spcPct val="100000"/>
              </a:lnSpc>
              <a:buClrTx/>
              <a:buSzTx/>
              <a:buFontTx/>
              <a:buNone/>
              <a:defRPr sz="3600">
                <a:solidFill>
                  <a:srgbClr val="434343"/>
                </a:solidFill>
              </a:defRPr>
            </a:lvl1pPr>
            <a:lvl2pPr marL="812800" indent="-203200">
              <a:lnSpc>
                <a:spcPct val="100000"/>
              </a:lnSpc>
              <a:buClrTx/>
              <a:buSzTx/>
              <a:buFontTx/>
              <a:buNone/>
              <a:defRPr sz="3600">
                <a:solidFill>
                  <a:srgbClr val="434343"/>
                </a:solidFill>
              </a:defRPr>
            </a:lvl2pPr>
            <a:lvl3pPr marL="812800" indent="254000">
              <a:lnSpc>
                <a:spcPct val="100000"/>
              </a:lnSpc>
              <a:buClrTx/>
              <a:buSzTx/>
              <a:buFontTx/>
              <a:buNone/>
              <a:defRPr sz="3600">
                <a:solidFill>
                  <a:srgbClr val="434343"/>
                </a:solidFill>
              </a:defRPr>
            </a:lvl3pPr>
            <a:lvl4pPr marL="812800" indent="711200">
              <a:lnSpc>
                <a:spcPct val="100000"/>
              </a:lnSpc>
              <a:buClrTx/>
              <a:buSzTx/>
              <a:buFontTx/>
              <a:buNone/>
              <a:defRPr sz="3600">
                <a:solidFill>
                  <a:srgbClr val="434343"/>
                </a:solidFill>
              </a:defRPr>
            </a:lvl4pPr>
            <a:lvl5pPr marL="812800" indent="1168400">
              <a:lnSpc>
                <a:spcPct val="100000"/>
              </a:lnSpc>
              <a:buClrTx/>
              <a:buSzTx/>
              <a:buFontTx/>
              <a:buNone/>
              <a:defRPr sz="3600">
                <a:solidFill>
                  <a:srgbClr val="434343"/>
                </a:solidFill>
              </a:defRPr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pic>
        <p:nvPicPr>
          <p:cNvPr id="539" name="phonto 2.png" descr="phonto 2.png"/>
          <p:cNvPicPr>
            <a:picLocks noChangeAspect="1"/>
          </p:cNvPicPr>
          <p:nvPr/>
        </p:nvPicPr>
        <p:blipFill>
          <a:blip r:embed="rId2">
            <a:alphaModFix amt="75342"/>
            <a:extLst/>
          </a:blip>
          <a:srcRect l="35868" t="41099" r="28534" b="35660"/>
          <a:stretch>
            <a:fillRect/>
          </a:stretch>
        </p:blipFill>
        <p:spPr>
          <a:xfrm>
            <a:off x="718490" y="11944887"/>
            <a:ext cx="2801465" cy="806991"/>
          </a:xfrm>
          <a:prstGeom prst="rect">
            <a:avLst/>
          </a:prstGeom>
          <a:ln w="12700">
            <a:miter lim="400000"/>
          </a:ln>
        </p:spPr>
      </p:pic>
      <p:pic>
        <p:nvPicPr>
          <p:cNvPr id="540" name="IMG_4033.png" descr="IMG_4033.png"/>
          <p:cNvPicPr>
            <a:picLocks noChangeAspect="1"/>
          </p:cNvPicPr>
          <p:nvPr/>
        </p:nvPicPr>
        <p:blipFill>
          <a:blip r:embed="rId3">
            <a:alphaModFix amt="73744"/>
            <a:extLst/>
          </a:blip>
          <a:srcRect l="2692" t="2692" r="2692" b="2692"/>
          <a:stretch>
            <a:fillRect/>
          </a:stretch>
        </p:blipFill>
        <p:spPr>
          <a:xfrm>
            <a:off x="937138" y="1094919"/>
            <a:ext cx="1969671" cy="1775579"/>
          </a:xfrm>
          <a:prstGeom prst="rect">
            <a:avLst/>
          </a:prstGeom>
          <a:ln w="12700">
            <a:miter lim="400000"/>
          </a:ln>
        </p:spPr>
      </p:pic>
      <p:sp>
        <p:nvSpPr>
          <p:cNvPr id="54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7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44;p7"/>
          <p:cNvSpPr/>
          <p:nvPr/>
        </p:nvSpPr>
        <p:spPr>
          <a:xfrm>
            <a:off x="-1801" y="1896957"/>
            <a:ext cx="24388001" cy="1894945"/>
          </a:xfrm>
          <a:prstGeom prst="roundRect">
            <a:avLst>
              <a:gd name="adj" fmla="val 25430"/>
            </a:avLst>
          </a:prstGeom>
          <a:solidFill>
            <a:schemeClr val="accent2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83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grpSp>
        <p:nvGrpSpPr>
          <p:cNvPr id="86" name="Google Shape;46;p7"/>
          <p:cNvGrpSpPr/>
          <p:nvPr/>
        </p:nvGrpSpPr>
        <p:grpSpPr>
          <a:xfrm>
            <a:off x="-3115" y="11793613"/>
            <a:ext cx="24384596" cy="1922414"/>
            <a:chOff x="85" y="0"/>
            <a:chExt cx="24384595" cy="1922413"/>
          </a:xfrm>
        </p:grpSpPr>
        <p:sp>
          <p:nvSpPr>
            <p:cNvPr id="84" name="Google Shape;47;p7"/>
            <p:cNvSpPr/>
            <p:nvPr/>
          </p:nvSpPr>
          <p:spPr>
            <a:xfrm>
              <a:off x="85" y="-1"/>
              <a:ext cx="24384597" cy="1568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5408"/>
                  </a:lnTo>
                  <a:cubicBezTo>
                    <a:pt x="6358" y="11759"/>
                    <a:pt x="12718" y="12074"/>
                    <a:pt x="19127" y="18774"/>
                  </a:cubicBezTo>
                  <a:cubicBezTo>
                    <a:pt x="19954" y="19576"/>
                    <a:pt x="20778" y="20553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5" name="Google Shape;48;p7"/>
            <p:cNvSpPr/>
            <p:nvPr/>
          </p:nvSpPr>
          <p:spPr>
            <a:xfrm>
              <a:off x="85" y="368669"/>
              <a:ext cx="24384597" cy="1553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6350"/>
                  </a:lnTo>
                  <a:cubicBezTo>
                    <a:pt x="20778" y="15293"/>
                    <a:pt x="19954" y="14306"/>
                    <a:pt x="19127" y="13496"/>
                  </a:cubicBezTo>
                  <a:cubicBezTo>
                    <a:pt x="12718" y="6731"/>
                    <a:pt x="6358" y="6413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pic>
        <p:nvPicPr>
          <p:cNvPr id="87" name="phonto 2.png" descr="phonto 2.png"/>
          <p:cNvPicPr>
            <a:picLocks noChangeAspect="1"/>
          </p:cNvPicPr>
          <p:nvPr/>
        </p:nvPicPr>
        <p:blipFill>
          <a:blip r:embed="rId2">
            <a:alphaModFix amt="47193"/>
            <a:extLst/>
          </a:blip>
          <a:srcRect l="36680" t="46930" r="30123" b="39779"/>
          <a:stretch>
            <a:fillRect/>
          </a:stretch>
        </p:blipFill>
        <p:spPr>
          <a:xfrm>
            <a:off x="135466" y="11794000"/>
            <a:ext cx="2978770" cy="526206"/>
          </a:xfrm>
          <a:prstGeom prst="rect">
            <a:avLst/>
          </a:prstGeom>
          <a:ln w="12700">
            <a:miter lim="400000"/>
          </a:ln>
        </p:spPr>
      </p:pic>
      <p:pic>
        <p:nvPicPr>
          <p:cNvPr id="88" name="IMG_1539.png" descr="IMG_1539.png"/>
          <p:cNvPicPr>
            <a:picLocks noChangeAspect="1"/>
          </p:cNvPicPr>
          <p:nvPr/>
        </p:nvPicPr>
        <p:blipFill>
          <a:blip r:embed="rId3">
            <a:alphaModFix amt="6122"/>
            <a:extLst/>
          </a:blip>
          <a:srcRect l="15748" t="23314" r="15748" b="16740"/>
          <a:stretch>
            <a:fillRect/>
          </a:stretch>
        </p:blipFill>
        <p:spPr>
          <a:xfrm>
            <a:off x="702732" y="536953"/>
            <a:ext cx="4823561" cy="4236784"/>
          </a:xfrm>
          <a:prstGeom prst="rect">
            <a:avLst/>
          </a:prstGeom>
          <a:ln w="12700">
            <a:miter lim="400000"/>
          </a:ln>
        </p:spPr>
      </p:pic>
      <p:sp>
        <p:nvSpPr>
          <p:cNvPr id="8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MAIN_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نص العنوان"/>
          <p:cNvSpPr txBox="1"/>
          <p:nvPr>
            <p:ph type="title"/>
          </p:nvPr>
        </p:nvSpPr>
        <p:spPr>
          <a:xfrm>
            <a:off x="3701599" y="3156933"/>
            <a:ext cx="16980802" cy="6996001"/>
          </a:xfrm>
          <a:prstGeom prst="rect">
            <a:avLst/>
          </a:prstGeom>
        </p:spPr>
        <p:txBody>
          <a:bodyPr/>
          <a:lstStyle>
            <a:lvl1pPr>
              <a:buClrTx/>
              <a:buSzTx/>
              <a:buNone/>
              <a:defRPr sz="128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9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53;p9"/>
          <p:cNvSpPr/>
          <p:nvPr/>
        </p:nvSpPr>
        <p:spPr>
          <a:xfrm>
            <a:off x="12192000" y="-334"/>
            <a:ext cx="12192000" cy="137160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105" name="نص العنوان"/>
          <p:cNvSpPr txBox="1"/>
          <p:nvPr>
            <p:ph type="title"/>
          </p:nvPr>
        </p:nvSpPr>
        <p:spPr>
          <a:xfrm>
            <a:off x="1578466" y="3288466"/>
            <a:ext cx="8740801" cy="3952801"/>
          </a:xfrm>
          <a:prstGeom prst="rect">
            <a:avLst/>
          </a:prstGeom>
        </p:spPr>
        <p:txBody>
          <a:bodyPr anchor="b"/>
          <a:lstStyle>
            <a:lvl1pPr>
              <a:buClrTx/>
              <a:buSzTx/>
              <a:buNone/>
              <a:defRPr sz="112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106" name="مستوى النص الأول…"/>
          <p:cNvSpPr txBox="1"/>
          <p:nvPr>
            <p:ph type="body" sz="quarter" idx="1"/>
          </p:nvPr>
        </p:nvSpPr>
        <p:spPr>
          <a:xfrm>
            <a:off x="1578466" y="7474866"/>
            <a:ext cx="8740801" cy="329360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948266" indent="-846666" algn="ctr">
              <a:lnSpc>
                <a:spcPct val="100000"/>
              </a:lnSpc>
              <a:buClrTx/>
              <a:buSzTx/>
              <a:buFontTx/>
              <a:buNone/>
              <a:defRPr sz="5600"/>
            </a:lvl1pPr>
            <a:lvl2pPr marL="948266" indent="-389466" algn="ctr">
              <a:lnSpc>
                <a:spcPct val="100000"/>
              </a:lnSpc>
              <a:buClrTx/>
              <a:buSzTx/>
              <a:buFontTx/>
              <a:buNone/>
              <a:defRPr sz="5600"/>
            </a:lvl2pPr>
            <a:lvl3pPr marL="948266" indent="67733" algn="ctr">
              <a:lnSpc>
                <a:spcPct val="100000"/>
              </a:lnSpc>
              <a:buClrTx/>
              <a:buSzTx/>
              <a:buFontTx/>
              <a:buNone/>
              <a:defRPr sz="5600"/>
            </a:lvl3pPr>
            <a:lvl4pPr marL="948266" indent="524933" algn="ctr">
              <a:lnSpc>
                <a:spcPct val="100000"/>
              </a:lnSpc>
              <a:buClrTx/>
              <a:buSzTx/>
              <a:buFontTx/>
              <a:buNone/>
              <a:defRPr sz="5600"/>
            </a:lvl4pPr>
            <a:lvl5pPr marL="948266" indent="982133" algn="ctr">
              <a:lnSpc>
                <a:spcPct val="100000"/>
              </a:lnSpc>
              <a:buClrTx/>
              <a:buSzTx/>
              <a:buFontTx/>
              <a:buNone/>
              <a:defRPr sz="5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07" name="Google Shape;56;p9"/>
          <p:cNvSpPr txBox="1"/>
          <p:nvPr>
            <p:ph type="body" sz="half" idx="21"/>
          </p:nvPr>
        </p:nvSpPr>
        <p:spPr>
          <a:xfrm>
            <a:off x="13172000" y="1930866"/>
            <a:ext cx="10232001" cy="9853601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/>
          <a:p>
            <a:pPr rtl="0">
              <a:defRPr/>
            </a:pPr>
          </a:p>
        </p:txBody>
      </p:sp>
      <p:sp>
        <p:nvSpPr>
          <p:cNvPr id="1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مستوى النص الأول…"/>
          <p:cNvSpPr txBox="1"/>
          <p:nvPr>
            <p:ph type="body" sz="quarter" idx="1"/>
          </p:nvPr>
        </p:nvSpPr>
        <p:spPr>
          <a:xfrm>
            <a:off x="1490919" y="10745437"/>
            <a:ext cx="17427203" cy="1613601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marL="609600" indent="-381000">
              <a:lnSpc>
                <a:spcPct val="100000"/>
              </a:lnSpc>
              <a:buClrTx/>
              <a:buSzTx/>
              <a:buFontTx/>
              <a:buNone/>
            </a:lvl1pPr>
            <a:lvl2pPr>
              <a:lnSpc>
                <a:spcPct val="100000"/>
              </a:lnSpc>
              <a:buClrTx/>
              <a:buFontTx/>
            </a:lvl2pPr>
            <a:lvl3pPr>
              <a:lnSpc>
                <a:spcPct val="100000"/>
              </a:lnSpc>
              <a:buClrTx/>
              <a:buFontTx/>
            </a:lvl3pPr>
            <a:lvl4pPr>
              <a:lnSpc>
                <a:spcPct val="100000"/>
              </a:lnSpc>
              <a:buClrTx/>
              <a:buFontTx/>
            </a:lvl4pPr>
            <a:lvl5pPr>
              <a:lnSpc>
                <a:spcPct val="100000"/>
              </a:lnSpc>
              <a:buClrTx/>
              <a:buFontTx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1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23.xml"/><Relationship Id="rId25" Type="http://schemas.openxmlformats.org/officeDocument/2006/relationships/slideLayout" Target="../slideLayouts/slideLayout24.xml"/><Relationship Id="rId26" Type="http://schemas.openxmlformats.org/officeDocument/2006/relationships/slideLayout" Target="../slideLayouts/slideLayout25.xml"/><Relationship Id="rId27" Type="http://schemas.openxmlformats.org/officeDocument/2006/relationships/slideLayout" Target="../slideLayouts/slideLayout26.xml"/><Relationship Id="rId28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8.xml"/><Relationship Id="rId30" Type="http://schemas.openxmlformats.org/officeDocument/2006/relationships/slideLayout" Target="../slideLayouts/slideLayout29.xml"/><Relationship Id="rId31" Type="http://schemas.openxmlformats.org/officeDocument/2006/relationships/slideLayout" Target="../slideLayouts/slideLayout30.xml"/><Relationship Id="rId32" Type="http://schemas.openxmlformats.org/officeDocument/2006/relationships/slideLayout" Target="../slideLayouts/slideLayout31.xml"/><Relationship Id="rId33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33.xml"/><Relationship Id="rId35" Type="http://schemas.openxmlformats.org/officeDocument/2006/relationships/slideLayout" Target="../slideLayouts/slideLayout34.xml"/><Relationship Id="rId36" Type="http://schemas.openxmlformats.org/officeDocument/2006/relationships/slideLayout" Target="../slideLayouts/slideLayout35.xml"/><Relationship Id="rId37" Type="http://schemas.openxmlformats.org/officeDocument/2006/relationships/slideLayout" Target="../slideLayouts/slideLayout36.xml"/><Relationship Id="rId38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38.xml"/><Relationship Id="rId40" Type="http://schemas.openxmlformats.org/officeDocument/2006/relationships/slideLayout" Target="../slideLayouts/slideLayout39.xml"/><Relationship Id="rId41" Type="http://schemas.openxmlformats.org/officeDocument/2006/relationships/slideLayout" Target="../slideLayouts/slideLayout40.xml"/><Relationship Id="rId42" Type="http://schemas.openxmlformats.org/officeDocument/2006/relationships/slideLayout" Target="../slideLayouts/slideLayout41.xml"/><Relationship Id="rId43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43.xml"/><Relationship Id="rId45" Type="http://schemas.openxmlformats.org/officeDocument/2006/relationships/slideLayout" Target="../slideLayouts/slideLayout4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1;p6"/>
          <p:cNvSpPr/>
          <p:nvPr/>
        </p:nvSpPr>
        <p:spPr>
          <a:xfrm>
            <a:off x="-1801" y="978399"/>
            <a:ext cx="24388001" cy="2891201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3" name="نص العنوان"/>
          <p:cNvSpPr txBox="1"/>
          <p:nvPr>
            <p:ph type="title"/>
          </p:nvPr>
        </p:nvSpPr>
        <p:spPr>
          <a:xfrm>
            <a:off x="1922399" y="1626023"/>
            <a:ext cx="20569601" cy="15344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 anchor="ctr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4" name="مستوى النص الأول…"/>
          <p:cNvSpPr txBox="1"/>
          <p:nvPr>
            <p:ph type="body" idx="1"/>
          </p:nvPr>
        </p:nvSpPr>
        <p:spPr>
          <a:xfrm>
            <a:off x="1219199" y="3200399"/>
            <a:ext cx="21945601" cy="105156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5" name="رقم الشريحة"/>
          <p:cNvSpPr txBox="1"/>
          <p:nvPr>
            <p:ph type="sldNum" sz="quarter" idx="2"/>
          </p:nvPr>
        </p:nvSpPr>
        <p:spPr>
          <a:xfrm>
            <a:off x="11785599" y="12344399"/>
            <a:ext cx="5689601" cy="736601"/>
          </a:xfrm>
          <a:prstGeom prst="rect">
            <a:avLst/>
          </a:prstGeom>
          <a:ln w="25400">
            <a:miter lim="400000"/>
          </a:ln>
        </p:spPr>
        <p:txBody>
          <a:bodyPr wrap="none" lIns="121919" tIns="121919" rIns="121919" bIns="121919" anchor="ctr">
            <a:spAutoFit/>
          </a:bodyPr>
          <a:lstStyle>
            <a:lvl1pPr algn="r">
              <a:defRPr sz="32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</p:sldLayoutIdLst>
  <p:transition xmlns:p14="http://schemas.microsoft.com/office/powerpoint/2010/main" spd="med" advClick="1"/>
  <p:txStyles>
    <p:titleStyle>
      <a:lvl1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SzPts val="10600"/>
        <a:buFontTx/>
        <a:buAutoNum type="arabicPeriod" startAt="1"/>
        <a:tabLst/>
        <a:defRPr b="1" baseline="0" cap="none" i="0" spc="0" strike="noStrike" sz="106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SzPts val="10600"/>
        <a:buFontTx/>
        <a:buAutoNum type="alphaLcPeriod" startAt="1"/>
        <a:tabLst/>
        <a:defRPr b="1" baseline="0" cap="none" i="0" spc="0" strike="noStrike" sz="106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SzPts val="10600"/>
        <a:buFontTx/>
        <a:buAutoNum type="romanLcPeriod" startAt="1"/>
        <a:tabLst/>
        <a:defRPr b="1" baseline="0" cap="none" i="0" spc="0" strike="noStrike" sz="106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SzPts val="10600"/>
        <a:buFontTx/>
        <a:buAutoNum type="arabicPeriod" startAt="1"/>
        <a:tabLst/>
        <a:defRPr b="1" baseline="0" cap="none" i="0" spc="0" strike="noStrike" sz="106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SzPts val="10600"/>
        <a:buFontTx/>
        <a:buAutoNum type="alphaLcPeriod" startAt="1"/>
        <a:tabLst/>
        <a:defRPr b="1" baseline="0" cap="none" i="0" spc="0" strike="noStrike" sz="106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SzPts val="10600"/>
        <a:buFontTx/>
        <a:buAutoNum type="romanLcPeriod" startAt="1"/>
        <a:tabLst/>
        <a:defRPr b="1" baseline="0" cap="none" i="0" spc="0" strike="noStrike" sz="106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SzPts val="10600"/>
        <a:buFontTx/>
        <a:buAutoNum type="arabicPeriod" startAt="1"/>
        <a:tabLst/>
        <a:defRPr b="1" baseline="0" cap="none" i="0" spc="0" strike="noStrike" sz="106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SzPts val="10600"/>
        <a:buFontTx/>
        <a:buAutoNum type="alphaLcPeriod" startAt="1"/>
        <a:tabLst/>
        <a:defRPr b="1" baseline="0" cap="none" i="0" spc="0" strike="noStrike" sz="106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SzPts val="10600"/>
        <a:buFontTx/>
        <a:buAutoNum type="romanLcPeriod" startAt="1"/>
        <a:tabLst/>
        <a:defRPr b="1" baseline="0" cap="none" i="0" spc="0" strike="noStrike" sz="106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9pPr>
    </p:titleStyle>
    <p:bodyStyle>
      <a:lvl1pPr marL="1026159" marR="0" indent="-924559" algn="l" defTabSz="2438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5200"/>
        <a:buFont typeface="Helvetica"/>
        <a:buChar char="●"/>
        <a:tabLst/>
        <a:defRPr b="0" baseline="0" cap="none" i="0" spc="0" strike="noStrike" sz="52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1pPr>
      <a:lvl2pPr marL="1483359" marR="0" indent="-924559" algn="l" defTabSz="2438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5200"/>
        <a:buFont typeface="Helvetica"/>
        <a:buChar char="○"/>
        <a:tabLst/>
        <a:defRPr b="0" baseline="0" cap="none" i="0" spc="0" strike="noStrike" sz="52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2pPr>
      <a:lvl3pPr marL="1940559" marR="0" indent="-924559" algn="l" defTabSz="2438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5200"/>
        <a:buFont typeface="Helvetica"/>
        <a:buChar char="■"/>
        <a:tabLst/>
        <a:defRPr b="0" baseline="0" cap="none" i="0" spc="0" strike="noStrike" sz="52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3pPr>
      <a:lvl4pPr marL="2397759" marR="0" indent="-924559" algn="l" defTabSz="2438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5200"/>
        <a:buFont typeface="Helvetica"/>
        <a:buChar char="●"/>
        <a:tabLst/>
        <a:defRPr b="0" baseline="0" cap="none" i="0" spc="0" strike="noStrike" sz="52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4pPr>
      <a:lvl5pPr marL="2854959" marR="0" indent="-924559" algn="l" defTabSz="2438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5200"/>
        <a:buFont typeface="Helvetica"/>
        <a:buChar char="○"/>
        <a:tabLst/>
        <a:defRPr b="0" baseline="0" cap="none" i="0" spc="0" strike="noStrike" sz="52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5pPr>
      <a:lvl6pPr marL="3312159" marR="0" indent="-924559" algn="l" defTabSz="2438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5200"/>
        <a:buFont typeface="Helvetica"/>
        <a:buChar char="■"/>
        <a:tabLst/>
        <a:defRPr b="0" baseline="0" cap="none" i="0" spc="0" strike="noStrike" sz="52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6pPr>
      <a:lvl7pPr marL="3769359" marR="0" indent="-924559" algn="l" defTabSz="2438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5200"/>
        <a:buFont typeface="Helvetica"/>
        <a:buChar char="●"/>
        <a:tabLst/>
        <a:defRPr b="0" baseline="0" cap="none" i="0" spc="0" strike="noStrike" sz="52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7pPr>
      <a:lvl8pPr marL="4226559" marR="0" indent="-924559" algn="l" defTabSz="2438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5200"/>
        <a:buFont typeface="Helvetica"/>
        <a:buChar char="○"/>
        <a:tabLst/>
        <a:defRPr b="0" baseline="0" cap="none" i="0" spc="0" strike="noStrike" sz="52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8pPr>
      <a:lvl9pPr marL="4683759" marR="0" indent="-924559" algn="l" defTabSz="2438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5200"/>
        <a:buFont typeface="Helvetica"/>
        <a:buChar char="■"/>
        <a:tabLst/>
        <a:defRPr b="0" baseline="0" cap="none" i="0" spc="0" strike="noStrike" sz="52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9pPr>
    </p:bodyStyle>
    <p:otherStyle>
      <a:lvl1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image" Target="../media/image16.png"/><Relationship Id="rId3" Type="http://schemas.openxmlformats.org/officeDocument/2006/relationships/image" Target="../media/image9.png"/><Relationship Id="rId4" Type="http://schemas.openxmlformats.org/officeDocument/2006/relationships/image" Target="../media/image12.png"/><Relationship Id="rId5" Type="http://schemas.openxmlformats.org/officeDocument/2006/relationships/image" Target="../media/image17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image" Target="../media/image16.png"/><Relationship Id="rId3" Type="http://schemas.openxmlformats.org/officeDocument/2006/relationships/image" Target="../media/image9.png"/><Relationship Id="rId4" Type="http://schemas.openxmlformats.org/officeDocument/2006/relationships/image" Target="../media/image12.png"/><Relationship Id="rId5" Type="http://schemas.openxmlformats.org/officeDocument/2006/relationships/image" Target="../media/image17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image" Target="../media/image16.png"/><Relationship Id="rId3" Type="http://schemas.openxmlformats.org/officeDocument/2006/relationships/image" Target="../media/image9.png"/><Relationship Id="rId4" Type="http://schemas.openxmlformats.org/officeDocument/2006/relationships/image" Target="../media/image12.png"/><Relationship Id="rId5" Type="http://schemas.openxmlformats.org/officeDocument/2006/relationships/image" Target="../media/image17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6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Relationship Id="rId3" Type="http://schemas.openxmlformats.org/officeDocument/2006/relationships/image" Target="../media/image6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11.png"/><Relationship Id="rId3" Type="http://schemas.openxmlformats.org/officeDocument/2006/relationships/image" Target="../media/image9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11.png"/><Relationship Id="rId3" Type="http://schemas.openxmlformats.org/officeDocument/2006/relationships/image" Target="../media/image9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9.png"/><Relationship Id="rId5" Type="http://schemas.openxmlformats.org/officeDocument/2006/relationships/image" Target="../media/image10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image" Target="../media/image16.png"/><Relationship Id="rId3" Type="http://schemas.openxmlformats.org/officeDocument/2006/relationships/image" Target="../media/image9.png"/><Relationship Id="rId4" Type="http://schemas.openxmlformats.org/officeDocument/2006/relationships/image" Target="../media/image12.png"/><Relationship Id="rId5" Type="http://schemas.openxmlformats.org/officeDocument/2006/relationships/image" Target="../media/image17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226;p40"/>
          <p:cNvSpPr/>
          <p:nvPr/>
        </p:nvSpPr>
        <p:spPr>
          <a:xfrm>
            <a:off x="20450646" y="2841533"/>
            <a:ext cx="2749311" cy="21945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8086" y="0"/>
                </a:moveTo>
                <a:cubicBezTo>
                  <a:pt x="5693" y="0"/>
                  <a:pt x="3749" y="2422"/>
                  <a:pt x="3749" y="5420"/>
                </a:cubicBezTo>
                <a:cubicBezTo>
                  <a:pt x="3749" y="5888"/>
                  <a:pt x="3803" y="6344"/>
                  <a:pt x="3888" y="6772"/>
                </a:cubicBezTo>
                <a:lnTo>
                  <a:pt x="3749" y="6772"/>
                </a:lnTo>
                <a:cubicBezTo>
                  <a:pt x="1677" y="6772"/>
                  <a:pt x="0" y="8873"/>
                  <a:pt x="0" y="11469"/>
                </a:cubicBezTo>
                <a:cubicBezTo>
                  <a:pt x="0" y="13825"/>
                  <a:pt x="1378" y="15779"/>
                  <a:pt x="3183" y="16126"/>
                </a:cubicBezTo>
                <a:cubicBezTo>
                  <a:pt x="3183" y="16140"/>
                  <a:pt x="3183" y="16166"/>
                  <a:pt x="3183" y="16180"/>
                </a:cubicBezTo>
                <a:cubicBezTo>
                  <a:pt x="3183" y="19178"/>
                  <a:pt x="5117" y="21600"/>
                  <a:pt x="7510" y="21600"/>
                </a:cubicBezTo>
                <a:cubicBezTo>
                  <a:pt x="8963" y="21600"/>
                  <a:pt x="10244" y="20703"/>
                  <a:pt x="11035" y="19325"/>
                </a:cubicBezTo>
                <a:cubicBezTo>
                  <a:pt x="11633" y="20288"/>
                  <a:pt x="12573" y="20904"/>
                  <a:pt x="13620" y="20904"/>
                </a:cubicBezTo>
                <a:cubicBezTo>
                  <a:pt x="15372" y="20904"/>
                  <a:pt x="16803" y="19191"/>
                  <a:pt x="16910" y="17036"/>
                </a:cubicBezTo>
                <a:cubicBezTo>
                  <a:pt x="17327" y="17290"/>
                  <a:pt x="17808" y="17424"/>
                  <a:pt x="18310" y="17424"/>
                </a:cubicBezTo>
                <a:cubicBezTo>
                  <a:pt x="20126" y="17424"/>
                  <a:pt x="21600" y="15578"/>
                  <a:pt x="21600" y="13303"/>
                </a:cubicBezTo>
                <a:cubicBezTo>
                  <a:pt x="21600" y="11268"/>
                  <a:pt x="20414" y="9569"/>
                  <a:pt x="18854" y="9248"/>
                </a:cubicBezTo>
                <a:cubicBezTo>
                  <a:pt x="18940" y="8819"/>
                  <a:pt x="18993" y="8351"/>
                  <a:pt x="18993" y="7882"/>
                </a:cubicBezTo>
                <a:cubicBezTo>
                  <a:pt x="18993" y="4898"/>
                  <a:pt x="17060" y="2463"/>
                  <a:pt x="14667" y="2463"/>
                </a:cubicBezTo>
                <a:cubicBezTo>
                  <a:pt x="13716" y="2463"/>
                  <a:pt x="12840" y="2851"/>
                  <a:pt x="12125" y="3493"/>
                </a:cubicBezTo>
                <a:cubicBezTo>
                  <a:pt x="11505" y="1445"/>
                  <a:pt x="9935" y="0"/>
                  <a:pt x="8086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grpSp>
        <p:nvGrpSpPr>
          <p:cNvPr id="659" name="Google Shape;227;p40"/>
          <p:cNvGrpSpPr/>
          <p:nvPr/>
        </p:nvGrpSpPr>
        <p:grpSpPr>
          <a:xfrm>
            <a:off x="872658" y="3732562"/>
            <a:ext cx="5164570" cy="5996630"/>
            <a:chOff x="0" y="0"/>
            <a:chExt cx="5164569" cy="5996628"/>
          </a:xfrm>
        </p:grpSpPr>
        <p:sp>
          <p:nvSpPr>
            <p:cNvPr id="551" name="Google Shape;228;p40"/>
            <p:cNvSpPr/>
            <p:nvPr/>
          </p:nvSpPr>
          <p:spPr>
            <a:xfrm>
              <a:off x="1538343" y="4944764"/>
              <a:ext cx="722673" cy="10518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315" y="1229"/>
                    <a:pt x="7030" y="2327"/>
                    <a:pt x="0" y="3731"/>
                  </a:cubicBezTo>
                  <a:lnTo>
                    <a:pt x="2876" y="21600"/>
                  </a:lnTo>
                  <a:lnTo>
                    <a:pt x="16807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8C4C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52" name="Google Shape;229;p40"/>
            <p:cNvSpPr/>
            <p:nvPr/>
          </p:nvSpPr>
          <p:spPr>
            <a:xfrm>
              <a:off x="1491358" y="4465818"/>
              <a:ext cx="842392" cy="660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8109"/>
                  </a:lnTo>
                  <a:lnTo>
                    <a:pt x="1205" y="21600"/>
                  </a:lnTo>
                  <a:cubicBezTo>
                    <a:pt x="7236" y="19434"/>
                    <a:pt x="13486" y="17617"/>
                    <a:pt x="19735" y="1566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6735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53" name="Google Shape;230;p40"/>
            <p:cNvSpPr/>
            <p:nvPr/>
          </p:nvSpPr>
          <p:spPr>
            <a:xfrm>
              <a:off x="1014522" y="8021"/>
              <a:ext cx="575172" cy="960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073" y="0"/>
                  </a:moveTo>
                  <a:cubicBezTo>
                    <a:pt x="12526" y="434"/>
                    <a:pt x="5862" y="1203"/>
                    <a:pt x="0" y="2358"/>
                  </a:cubicBezTo>
                  <a:cubicBezTo>
                    <a:pt x="5460" y="9285"/>
                    <a:pt x="12526" y="15732"/>
                    <a:pt x="21600" y="21600"/>
                  </a:cubicBezTo>
                  <a:cubicBezTo>
                    <a:pt x="20876" y="14432"/>
                    <a:pt x="20314" y="7217"/>
                    <a:pt x="20073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54" name="Google Shape;231;p40"/>
            <p:cNvSpPr/>
            <p:nvPr/>
          </p:nvSpPr>
          <p:spPr>
            <a:xfrm>
              <a:off x="22518" y="486966"/>
              <a:ext cx="1663400" cy="22513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997" y="0"/>
                  </a:moveTo>
                  <a:cubicBezTo>
                    <a:pt x="2137" y="2297"/>
                    <a:pt x="610" y="5395"/>
                    <a:pt x="0" y="9149"/>
                  </a:cubicBezTo>
                  <a:cubicBezTo>
                    <a:pt x="6191" y="14298"/>
                    <a:pt x="12216" y="20123"/>
                    <a:pt x="21600" y="21600"/>
                  </a:cubicBezTo>
                  <a:cubicBezTo>
                    <a:pt x="21600" y="21560"/>
                    <a:pt x="21600" y="21539"/>
                    <a:pt x="21600" y="21518"/>
                  </a:cubicBezTo>
                  <a:cubicBezTo>
                    <a:pt x="21544" y="21436"/>
                    <a:pt x="21516" y="21333"/>
                    <a:pt x="21572" y="21252"/>
                  </a:cubicBezTo>
                  <a:cubicBezTo>
                    <a:pt x="21322" y="18318"/>
                    <a:pt x="21100" y="15405"/>
                    <a:pt x="20906" y="12472"/>
                  </a:cubicBezTo>
                  <a:cubicBezTo>
                    <a:pt x="17269" y="11795"/>
                    <a:pt x="13604" y="8329"/>
                    <a:pt x="11355" y="6400"/>
                  </a:cubicBezTo>
                  <a:cubicBezTo>
                    <a:pt x="8968" y="4390"/>
                    <a:pt x="6829" y="2277"/>
                    <a:pt x="4997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55" name="Google Shape;232;p40"/>
            <p:cNvSpPr/>
            <p:nvPr/>
          </p:nvSpPr>
          <p:spPr>
            <a:xfrm>
              <a:off x="1643150" y="0"/>
              <a:ext cx="316391" cy="9017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380" y="0"/>
                  </a:moveTo>
                  <a:cubicBezTo>
                    <a:pt x="2920" y="0"/>
                    <a:pt x="1460" y="13"/>
                    <a:pt x="0" y="39"/>
                  </a:cubicBezTo>
                  <a:cubicBezTo>
                    <a:pt x="144" y="7210"/>
                    <a:pt x="874" y="14429"/>
                    <a:pt x="1897" y="21600"/>
                  </a:cubicBezTo>
                  <a:cubicBezTo>
                    <a:pt x="8903" y="19910"/>
                    <a:pt x="16202" y="16427"/>
                    <a:pt x="21600" y="13661"/>
                  </a:cubicBezTo>
                  <a:cubicBezTo>
                    <a:pt x="17220" y="8284"/>
                    <a:pt x="12697" y="3727"/>
                    <a:pt x="8754" y="39"/>
                  </a:cubicBezTo>
                  <a:cubicBezTo>
                    <a:pt x="7294" y="13"/>
                    <a:pt x="5839" y="0"/>
                    <a:pt x="4380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56" name="Google Shape;233;p40"/>
            <p:cNvSpPr/>
            <p:nvPr/>
          </p:nvSpPr>
          <p:spPr>
            <a:xfrm>
              <a:off x="-1" y="1553810"/>
              <a:ext cx="1749998" cy="21851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6" h="21600" fill="norm" stroke="1" extrusionOk="0">
                  <a:moveTo>
                    <a:pt x="145" y="0"/>
                  </a:moveTo>
                  <a:cubicBezTo>
                    <a:pt x="-144" y="2959"/>
                    <a:pt x="14" y="6277"/>
                    <a:pt x="486" y="9912"/>
                  </a:cubicBezTo>
                  <a:cubicBezTo>
                    <a:pt x="6069" y="15323"/>
                    <a:pt x="12832" y="20903"/>
                    <a:pt x="21456" y="21600"/>
                  </a:cubicBezTo>
                  <a:cubicBezTo>
                    <a:pt x="21195" y="18451"/>
                    <a:pt x="20958" y="15302"/>
                    <a:pt x="20696" y="12131"/>
                  </a:cubicBezTo>
                  <a:cubicBezTo>
                    <a:pt x="20644" y="12153"/>
                    <a:pt x="20591" y="12174"/>
                    <a:pt x="20539" y="12174"/>
                  </a:cubicBezTo>
                  <a:cubicBezTo>
                    <a:pt x="12176" y="10864"/>
                    <a:pt x="5702" y="5347"/>
                    <a:pt x="145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57" name="Google Shape;234;p40"/>
            <p:cNvSpPr/>
            <p:nvPr/>
          </p:nvSpPr>
          <p:spPr>
            <a:xfrm>
              <a:off x="456514" y="136320"/>
              <a:ext cx="1173765" cy="16013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932" y="0"/>
                  </a:moveTo>
                  <a:cubicBezTo>
                    <a:pt x="5312" y="1010"/>
                    <a:pt x="2361" y="2365"/>
                    <a:pt x="0" y="4037"/>
                  </a:cubicBezTo>
                  <a:cubicBezTo>
                    <a:pt x="2597" y="7268"/>
                    <a:pt x="5508" y="10325"/>
                    <a:pt x="8932" y="13122"/>
                  </a:cubicBezTo>
                  <a:cubicBezTo>
                    <a:pt x="12118" y="15746"/>
                    <a:pt x="16800" y="20303"/>
                    <a:pt x="21600" y="21600"/>
                  </a:cubicBezTo>
                  <a:cubicBezTo>
                    <a:pt x="21561" y="21081"/>
                    <a:pt x="21522" y="20562"/>
                    <a:pt x="21482" y="20043"/>
                  </a:cubicBezTo>
                  <a:cubicBezTo>
                    <a:pt x="21326" y="17447"/>
                    <a:pt x="21129" y="14794"/>
                    <a:pt x="20892" y="12170"/>
                  </a:cubicBezTo>
                  <a:cubicBezTo>
                    <a:pt x="15817" y="8680"/>
                    <a:pt x="11922" y="4528"/>
                    <a:pt x="8932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58" name="Google Shape;235;p40"/>
            <p:cNvSpPr/>
            <p:nvPr/>
          </p:nvSpPr>
          <p:spPr>
            <a:xfrm>
              <a:off x="1769269" y="2479627"/>
              <a:ext cx="491034" cy="1261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1" h="21600" fill="norm" stroke="1" extrusionOk="0">
                  <a:moveTo>
                    <a:pt x="21136" y="0"/>
                  </a:moveTo>
                  <a:cubicBezTo>
                    <a:pt x="14368" y="1574"/>
                    <a:pt x="7323" y="3002"/>
                    <a:pt x="0" y="4210"/>
                  </a:cubicBezTo>
                  <a:cubicBezTo>
                    <a:pt x="836" y="9995"/>
                    <a:pt x="1763" y="15816"/>
                    <a:pt x="2596" y="21600"/>
                  </a:cubicBezTo>
                  <a:cubicBezTo>
                    <a:pt x="8345" y="20502"/>
                    <a:pt x="13905" y="19367"/>
                    <a:pt x="19191" y="18085"/>
                  </a:cubicBezTo>
                  <a:cubicBezTo>
                    <a:pt x="21045" y="11752"/>
                    <a:pt x="21600" y="5710"/>
                    <a:pt x="21136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59" name="Google Shape;236;p40"/>
            <p:cNvSpPr/>
            <p:nvPr/>
          </p:nvSpPr>
          <p:spPr>
            <a:xfrm>
              <a:off x="1833419" y="3636297"/>
              <a:ext cx="367739" cy="801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692" y="1785"/>
                    <a:pt x="7536" y="3167"/>
                    <a:pt x="0" y="4205"/>
                  </a:cubicBezTo>
                  <a:cubicBezTo>
                    <a:pt x="752" y="10021"/>
                    <a:pt x="1380" y="15782"/>
                    <a:pt x="2136" y="21600"/>
                  </a:cubicBezTo>
                  <a:cubicBezTo>
                    <a:pt x="5524" y="20679"/>
                    <a:pt x="9544" y="20448"/>
                    <a:pt x="13564" y="20160"/>
                  </a:cubicBezTo>
                  <a:cubicBezTo>
                    <a:pt x="17080" y="13305"/>
                    <a:pt x="19716" y="6566"/>
                    <a:pt x="21600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0" name="Google Shape;237;p40"/>
            <p:cNvSpPr/>
            <p:nvPr/>
          </p:nvSpPr>
          <p:spPr>
            <a:xfrm>
              <a:off x="1673045" y="675123"/>
              <a:ext cx="478945" cy="1066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272" y="0"/>
                  </a:moveTo>
                  <a:cubicBezTo>
                    <a:pt x="10028" y="2596"/>
                    <a:pt x="5209" y="5064"/>
                    <a:pt x="0" y="5930"/>
                  </a:cubicBezTo>
                  <a:cubicBezTo>
                    <a:pt x="581" y="11168"/>
                    <a:pt x="1253" y="16406"/>
                    <a:pt x="1834" y="21600"/>
                  </a:cubicBezTo>
                  <a:cubicBezTo>
                    <a:pt x="9257" y="19739"/>
                    <a:pt x="15814" y="17531"/>
                    <a:pt x="21600" y="15150"/>
                  </a:cubicBezTo>
                  <a:cubicBezTo>
                    <a:pt x="19576" y="9566"/>
                    <a:pt x="16972" y="4502"/>
                    <a:pt x="14272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1" name="Google Shape;238;p40"/>
            <p:cNvSpPr/>
            <p:nvPr/>
          </p:nvSpPr>
          <p:spPr>
            <a:xfrm>
              <a:off x="1717992" y="1532429"/>
              <a:ext cx="534445" cy="11224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317" y="0"/>
                  </a:moveTo>
                  <a:cubicBezTo>
                    <a:pt x="12702" y="2181"/>
                    <a:pt x="6652" y="3950"/>
                    <a:pt x="0" y="5184"/>
                  </a:cubicBezTo>
                  <a:cubicBezTo>
                    <a:pt x="0" y="5555"/>
                    <a:pt x="85" y="5925"/>
                    <a:pt x="85" y="6295"/>
                  </a:cubicBezTo>
                  <a:cubicBezTo>
                    <a:pt x="603" y="11397"/>
                    <a:pt x="1293" y="16498"/>
                    <a:pt x="1899" y="21600"/>
                  </a:cubicBezTo>
                  <a:cubicBezTo>
                    <a:pt x="8813" y="20077"/>
                    <a:pt x="15380" y="18350"/>
                    <a:pt x="21600" y="16458"/>
                  </a:cubicBezTo>
                  <a:cubicBezTo>
                    <a:pt x="21171" y="10615"/>
                    <a:pt x="19960" y="5102"/>
                    <a:pt x="18317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2" name="Google Shape;239;p40"/>
            <p:cNvSpPr/>
            <p:nvPr/>
          </p:nvSpPr>
          <p:spPr>
            <a:xfrm>
              <a:off x="1871895" y="4465818"/>
              <a:ext cx="173177" cy="3677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669" y="628"/>
                    <a:pt x="7466" y="1132"/>
                    <a:pt x="0" y="1380"/>
                  </a:cubicBezTo>
                  <a:cubicBezTo>
                    <a:pt x="798" y="8164"/>
                    <a:pt x="1334" y="14820"/>
                    <a:pt x="2132" y="21600"/>
                  </a:cubicBezTo>
                  <a:cubicBezTo>
                    <a:pt x="4264" y="21600"/>
                    <a:pt x="6405" y="21600"/>
                    <a:pt x="9072" y="21476"/>
                  </a:cubicBezTo>
                  <a:cubicBezTo>
                    <a:pt x="13599" y="14316"/>
                    <a:pt x="17599" y="7160"/>
                    <a:pt x="21600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3" name="Google Shape;240;p40"/>
            <p:cNvSpPr/>
            <p:nvPr/>
          </p:nvSpPr>
          <p:spPr>
            <a:xfrm>
              <a:off x="584814" y="4151539"/>
              <a:ext cx="1233623" cy="6777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873" y="19217"/>
                    <a:pt x="21001" y="21533"/>
                    <a:pt x="21600" y="21600"/>
                  </a:cubicBezTo>
                  <a:cubicBezTo>
                    <a:pt x="21488" y="18535"/>
                    <a:pt x="21413" y="15399"/>
                    <a:pt x="21301" y="12265"/>
                  </a:cubicBezTo>
                  <a:cubicBezTo>
                    <a:pt x="21264" y="12335"/>
                    <a:pt x="21264" y="12402"/>
                    <a:pt x="21189" y="12469"/>
                  </a:cubicBezTo>
                  <a:cubicBezTo>
                    <a:pt x="19930" y="13198"/>
                    <a:pt x="18626" y="13523"/>
                    <a:pt x="17299" y="13523"/>
                  </a:cubicBezTo>
                  <a:cubicBezTo>
                    <a:pt x="11171" y="13523"/>
                    <a:pt x="4585" y="6555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4" name="Google Shape;241;p40"/>
            <p:cNvSpPr/>
            <p:nvPr/>
          </p:nvSpPr>
          <p:spPr>
            <a:xfrm>
              <a:off x="56701" y="2701971"/>
              <a:ext cx="1742534" cy="1815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33" y="1068"/>
                    <a:pt x="291" y="2162"/>
                    <a:pt x="451" y="3256"/>
                  </a:cubicBezTo>
                  <a:cubicBezTo>
                    <a:pt x="1193" y="8217"/>
                    <a:pt x="2809" y="12033"/>
                    <a:pt x="4823" y="15035"/>
                  </a:cubicBezTo>
                  <a:cubicBezTo>
                    <a:pt x="9039" y="18797"/>
                    <a:pt x="13863" y="21600"/>
                    <a:pt x="18923" y="21600"/>
                  </a:cubicBezTo>
                  <a:cubicBezTo>
                    <a:pt x="19748" y="21600"/>
                    <a:pt x="20579" y="21526"/>
                    <a:pt x="21414" y="21369"/>
                  </a:cubicBezTo>
                  <a:cubicBezTo>
                    <a:pt x="21438" y="21361"/>
                    <a:pt x="21459" y="21358"/>
                    <a:pt x="21478" y="21358"/>
                  </a:cubicBezTo>
                  <a:cubicBezTo>
                    <a:pt x="21525" y="21358"/>
                    <a:pt x="21563" y="21377"/>
                    <a:pt x="21600" y="21394"/>
                  </a:cubicBezTo>
                  <a:cubicBezTo>
                    <a:pt x="21440" y="18672"/>
                    <a:pt x="21255" y="15925"/>
                    <a:pt x="21070" y="13203"/>
                  </a:cubicBezTo>
                  <a:cubicBezTo>
                    <a:pt x="20910" y="13152"/>
                    <a:pt x="20831" y="12974"/>
                    <a:pt x="20937" y="12872"/>
                  </a:cubicBezTo>
                  <a:cubicBezTo>
                    <a:pt x="12721" y="12847"/>
                    <a:pt x="5592" y="6309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5" name="Google Shape;242;p40"/>
            <p:cNvSpPr/>
            <p:nvPr/>
          </p:nvSpPr>
          <p:spPr>
            <a:xfrm>
              <a:off x="1989504" y="189779"/>
              <a:ext cx="754750" cy="1233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240" y="0"/>
                  </a:moveTo>
                  <a:cubicBezTo>
                    <a:pt x="7954" y="1272"/>
                    <a:pt x="6669" y="2546"/>
                    <a:pt x="5262" y="3781"/>
                  </a:cubicBezTo>
                  <a:cubicBezTo>
                    <a:pt x="3793" y="4979"/>
                    <a:pt x="2019" y="6776"/>
                    <a:pt x="0" y="8498"/>
                  </a:cubicBezTo>
                  <a:cubicBezTo>
                    <a:pt x="1713" y="12391"/>
                    <a:pt x="3366" y="16771"/>
                    <a:pt x="4711" y="21600"/>
                  </a:cubicBezTo>
                  <a:cubicBezTo>
                    <a:pt x="11319" y="17894"/>
                    <a:pt x="16704" y="13551"/>
                    <a:pt x="21600" y="8797"/>
                  </a:cubicBezTo>
                  <a:cubicBezTo>
                    <a:pt x="18295" y="5167"/>
                    <a:pt x="14196" y="2134"/>
                    <a:pt x="9240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6" name="Google Shape;243;p40"/>
            <p:cNvSpPr/>
            <p:nvPr/>
          </p:nvSpPr>
          <p:spPr>
            <a:xfrm>
              <a:off x="1771381" y="1618"/>
              <a:ext cx="470435" cy="568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652" y="5765"/>
                    <a:pt x="5694" y="13075"/>
                    <a:pt x="8639" y="21600"/>
                  </a:cubicBezTo>
                  <a:cubicBezTo>
                    <a:pt x="10112" y="19976"/>
                    <a:pt x="11291" y="18434"/>
                    <a:pt x="12273" y="17296"/>
                  </a:cubicBezTo>
                  <a:cubicBezTo>
                    <a:pt x="15512" y="13398"/>
                    <a:pt x="18655" y="9420"/>
                    <a:pt x="21600" y="5359"/>
                  </a:cubicBezTo>
                  <a:cubicBezTo>
                    <a:pt x="15218" y="2274"/>
                    <a:pt x="8052" y="3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7" name="Google Shape;244;p40"/>
            <p:cNvSpPr/>
            <p:nvPr/>
          </p:nvSpPr>
          <p:spPr>
            <a:xfrm>
              <a:off x="2064347" y="2669897"/>
              <a:ext cx="1096813" cy="17146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83" y="4767"/>
                    <a:pt x="10483" y="9345"/>
                    <a:pt x="2694" y="12174"/>
                  </a:cubicBezTo>
                  <a:cubicBezTo>
                    <a:pt x="2063" y="15244"/>
                    <a:pt x="1179" y="18395"/>
                    <a:pt x="0" y="21600"/>
                  </a:cubicBezTo>
                  <a:cubicBezTo>
                    <a:pt x="547" y="21546"/>
                    <a:pt x="1094" y="21465"/>
                    <a:pt x="1642" y="21358"/>
                  </a:cubicBezTo>
                  <a:cubicBezTo>
                    <a:pt x="7031" y="20227"/>
                    <a:pt x="11284" y="17856"/>
                    <a:pt x="15073" y="15217"/>
                  </a:cubicBezTo>
                  <a:cubicBezTo>
                    <a:pt x="16716" y="14086"/>
                    <a:pt x="18400" y="12981"/>
                    <a:pt x="20042" y="11850"/>
                  </a:cubicBezTo>
                  <a:cubicBezTo>
                    <a:pt x="21053" y="8511"/>
                    <a:pt x="21600" y="4390"/>
                    <a:pt x="21600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8" name="Google Shape;245;p40"/>
            <p:cNvSpPr/>
            <p:nvPr/>
          </p:nvSpPr>
          <p:spPr>
            <a:xfrm>
              <a:off x="2171191" y="784150"/>
              <a:ext cx="902254" cy="16035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844" y="0"/>
                  </a:moveTo>
                  <a:cubicBezTo>
                    <a:pt x="10851" y="3744"/>
                    <a:pt x="5938" y="7344"/>
                    <a:pt x="0" y="10079"/>
                  </a:cubicBezTo>
                  <a:cubicBezTo>
                    <a:pt x="973" y="13651"/>
                    <a:pt x="1638" y="17510"/>
                    <a:pt x="1945" y="21600"/>
                  </a:cubicBezTo>
                  <a:cubicBezTo>
                    <a:pt x="9316" y="18950"/>
                    <a:pt x="15920" y="15811"/>
                    <a:pt x="21600" y="12182"/>
                  </a:cubicBezTo>
                  <a:cubicBezTo>
                    <a:pt x="20219" y="7776"/>
                    <a:pt x="17966" y="3571"/>
                    <a:pt x="14844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9" name="Google Shape;246;p40"/>
            <p:cNvSpPr/>
            <p:nvPr/>
          </p:nvSpPr>
          <p:spPr>
            <a:xfrm>
              <a:off x="1944627" y="3852241"/>
              <a:ext cx="1079650" cy="979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547" y="2169"/>
                    <a:pt x="17409" y="4292"/>
                    <a:pt x="15312" y="6225"/>
                  </a:cubicBezTo>
                  <a:cubicBezTo>
                    <a:pt x="11164" y="10045"/>
                    <a:pt x="6972" y="12497"/>
                    <a:pt x="1967" y="13535"/>
                  </a:cubicBezTo>
                  <a:cubicBezTo>
                    <a:pt x="1368" y="16224"/>
                    <a:pt x="726" y="18911"/>
                    <a:pt x="0" y="21600"/>
                  </a:cubicBezTo>
                  <a:cubicBezTo>
                    <a:pt x="5004" y="21364"/>
                    <a:pt x="16340" y="18723"/>
                    <a:pt x="21386" y="895"/>
                  </a:cubicBezTo>
                  <a:cubicBezTo>
                    <a:pt x="21472" y="613"/>
                    <a:pt x="21516" y="282"/>
                    <a:pt x="21600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0" name="Google Shape;247;p40"/>
            <p:cNvSpPr/>
            <p:nvPr/>
          </p:nvSpPr>
          <p:spPr>
            <a:xfrm>
              <a:off x="2211848" y="1808232"/>
              <a:ext cx="947130" cy="1727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137" y="0"/>
                  </a:moveTo>
                  <a:cubicBezTo>
                    <a:pt x="14530" y="3262"/>
                    <a:pt x="8095" y="6096"/>
                    <a:pt x="1023" y="8395"/>
                  </a:cubicBezTo>
                  <a:cubicBezTo>
                    <a:pt x="1267" y="12564"/>
                    <a:pt x="975" y="16976"/>
                    <a:pt x="0" y="21600"/>
                  </a:cubicBezTo>
                  <a:cubicBezTo>
                    <a:pt x="2974" y="20584"/>
                    <a:pt x="5802" y="19408"/>
                    <a:pt x="8435" y="17991"/>
                  </a:cubicBezTo>
                  <a:cubicBezTo>
                    <a:pt x="13409" y="15238"/>
                    <a:pt x="17456" y="12137"/>
                    <a:pt x="21600" y="9036"/>
                  </a:cubicBezTo>
                  <a:cubicBezTo>
                    <a:pt x="21454" y="6068"/>
                    <a:pt x="20966" y="2995"/>
                    <a:pt x="20137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1" name="Google Shape;248;p40"/>
            <p:cNvSpPr/>
            <p:nvPr/>
          </p:nvSpPr>
          <p:spPr>
            <a:xfrm>
              <a:off x="1685918" y="2725464"/>
              <a:ext cx="143212" cy="103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90"/>
                  </a:moveTo>
                  <a:cubicBezTo>
                    <a:pt x="0" y="134"/>
                    <a:pt x="0" y="179"/>
                    <a:pt x="0" y="268"/>
                  </a:cubicBezTo>
                  <a:lnTo>
                    <a:pt x="318" y="268"/>
                  </a:lnTo>
                  <a:cubicBezTo>
                    <a:pt x="615" y="275"/>
                    <a:pt x="870" y="287"/>
                    <a:pt x="1114" y="302"/>
                  </a:cubicBezTo>
                  <a:cubicBezTo>
                    <a:pt x="668" y="243"/>
                    <a:pt x="286" y="171"/>
                    <a:pt x="0" y="90"/>
                  </a:cubicBezTo>
                  <a:close/>
                  <a:moveTo>
                    <a:pt x="1114" y="302"/>
                  </a:moveTo>
                  <a:cubicBezTo>
                    <a:pt x="1400" y="340"/>
                    <a:pt x="1729" y="372"/>
                    <a:pt x="2079" y="396"/>
                  </a:cubicBezTo>
                  <a:cubicBezTo>
                    <a:pt x="1835" y="358"/>
                    <a:pt x="1506" y="325"/>
                    <a:pt x="1114" y="302"/>
                  </a:cubicBezTo>
                  <a:close/>
                  <a:moveTo>
                    <a:pt x="12572" y="0"/>
                  </a:moveTo>
                  <a:cubicBezTo>
                    <a:pt x="9994" y="134"/>
                    <a:pt x="7734" y="268"/>
                    <a:pt x="5156" y="403"/>
                  </a:cubicBezTo>
                  <a:cubicBezTo>
                    <a:pt x="4626" y="434"/>
                    <a:pt x="4116" y="449"/>
                    <a:pt x="3628" y="449"/>
                  </a:cubicBezTo>
                  <a:cubicBezTo>
                    <a:pt x="3077" y="449"/>
                    <a:pt x="2557" y="430"/>
                    <a:pt x="2079" y="396"/>
                  </a:cubicBezTo>
                  <a:cubicBezTo>
                    <a:pt x="3469" y="614"/>
                    <a:pt x="2578" y="1024"/>
                    <a:pt x="318" y="1162"/>
                  </a:cubicBezTo>
                  <a:cubicBezTo>
                    <a:pt x="3543" y="7871"/>
                    <a:pt x="6450" y="14535"/>
                    <a:pt x="9665" y="21198"/>
                  </a:cubicBezTo>
                  <a:cubicBezTo>
                    <a:pt x="10959" y="21242"/>
                    <a:pt x="12253" y="21287"/>
                    <a:pt x="13219" y="21287"/>
                  </a:cubicBezTo>
                  <a:cubicBezTo>
                    <a:pt x="14831" y="21287"/>
                    <a:pt x="15797" y="21466"/>
                    <a:pt x="16115" y="21600"/>
                  </a:cubicBezTo>
                  <a:cubicBezTo>
                    <a:pt x="18057" y="21466"/>
                    <a:pt x="19669" y="21332"/>
                    <a:pt x="21600" y="21242"/>
                  </a:cubicBezTo>
                  <a:cubicBezTo>
                    <a:pt x="18704" y="14132"/>
                    <a:pt x="15479" y="7067"/>
                    <a:pt x="12572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2" name="Google Shape;249;p40"/>
            <p:cNvSpPr/>
            <p:nvPr/>
          </p:nvSpPr>
          <p:spPr>
            <a:xfrm>
              <a:off x="1632459" y="1786848"/>
              <a:ext cx="132522" cy="9151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42" y="7217"/>
                    <a:pt x="5228" y="14383"/>
                    <a:pt x="8358" y="21600"/>
                  </a:cubicBezTo>
                  <a:cubicBezTo>
                    <a:pt x="8713" y="21449"/>
                    <a:pt x="9057" y="21296"/>
                    <a:pt x="10456" y="21246"/>
                  </a:cubicBezTo>
                  <a:cubicBezTo>
                    <a:pt x="14285" y="20994"/>
                    <a:pt x="17771" y="20742"/>
                    <a:pt x="21600" y="20439"/>
                  </a:cubicBezTo>
                  <a:cubicBezTo>
                    <a:pt x="18814" y="14232"/>
                    <a:pt x="16372" y="7974"/>
                    <a:pt x="14285" y="1717"/>
                  </a:cubicBezTo>
                  <a:cubicBezTo>
                    <a:pt x="14285" y="1262"/>
                    <a:pt x="13941" y="757"/>
                    <a:pt x="13941" y="304"/>
                  </a:cubicBezTo>
                  <a:cubicBezTo>
                    <a:pt x="12199" y="405"/>
                    <a:pt x="10456" y="505"/>
                    <a:pt x="9057" y="606"/>
                  </a:cubicBezTo>
                  <a:cubicBezTo>
                    <a:pt x="8610" y="634"/>
                    <a:pt x="8186" y="646"/>
                    <a:pt x="7785" y="646"/>
                  </a:cubicBezTo>
                  <a:cubicBezTo>
                    <a:pt x="6031" y="646"/>
                    <a:pt x="4815" y="400"/>
                    <a:pt x="4529" y="153"/>
                  </a:cubicBezTo>
                  <a:cubicBezTo>
                    <a:pt x="2786" y="101"/>
                    <a:pt x="1387" y="5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3" name="Google Shape;250;p40"/>
            <p:cNvSpPr/>
            <p:nvPr/>
          </p:nvSpPr>
          <p:spPr>
            <a:xfrm>
              <a:off x="1549034" y="705"/>
              <a:ext cx="164668" cy="17605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827" y="0"/>
                  </a:moveTo>
                  <a:cubicBezTo>
                    <a:pt x="9448" y="0"/>
                    <a:pt x="9070" y="3"/>
                    <a:pt x="8701" y="11"/>
                  </a:cubicBezTo>
                  <a:cubicBezTo>
                    <a:pt x="5610" y="11"/>
                    <a:pt x="3091" y="38"/>
                    <a:pt x="0" y="64"/>
                  </a:cubicBezTo>
                  <a:cubicBezTo>
                    <a:pt x="840" y="3998"/>
                    <a:pt x="2805" y="7934"/>
                    <a:pt x="5333" y="11842"/>
                  </a:cubicBezTo>
                  <a:cubicBezTo>
                    <a:pt x="7298" y="12052"/>
                    <a:pt x="9255" y="12287"/>
                    <a:pt x="11220" y="12497"/>
                  </a:cubicBezTo>
                  <a:cubicBezTo>
                    <a:pt x="13176" y="12680"/>
                    <a:pt x="11432" y="12941"/>
                    <a:pt x="9255" y="12941"/>
                  </a:cubicBezTo>
                  <a:cubicBezTo>
                    <a:pt x="8609" y="12941"/>
                    <a:pt x="7935" y="12918"/>
                    <a:pt x="7298" y="12865"/>
                  </a:cubicBezTo>
                  <a:cubicBezTo>
                    <a:pt x="6736" y="12812"/>
                    <a:pt x="6173" y="12759"/>
                    <a:pt x="5896" y="12708"/>
                  </a:cubicBezTo>
                  <a:cubicBezTo>
                    <a:pt x="7298" y="15121"/>
                    <a:pt x="8701" y="17534"/>
                    <a:pt x="9817" y="19895"/>
                  </a:cubicBezTo>
                  <a:cubicBezTo>
                    <a:pt x="10103" y="20367"/>
                    <a:pt x="10380" y="20839"/>
                    <a:pt x="10657" y="21311"/>
                  </a:cubicBezTo>
                  <a:cubicBezTo>
                    <a:pt x="12345" y="21390"/>
                    <a:pt x="14302" y="21469"/>
                    <a:pt x="15990" y="21521"/>
                  </a:cubicBezTo>
                  <a:cubicBezTo>
                    <a:pt x="16830" y="21521"/>
                    <a:pt x="17107" y="21573"/>
                    <a:pt x="17393" y="21600"/>
                  </a:cubicBezTo>
                  <a:cubicBezTo>
                    <a:pt x="18795" y="21521"/>
                    <a:pt x="20198" y="21442"/>
                    <a:pt x="21600" y="21364"/>
                  </a:cubicBezTo>
                  <a:cubicBezTo>
                    <a:pt x="19911" y="18216"/>
                    <a:pt x="17955" y="15042"/>
                    <a:pt x="16267" y="11842"/>
                  </a:cubicBezTo>
                  <a:cubicBezTo>
                    <a:pt x="14302" y="11921"/>
                    <a:pt x="12345" y="11973"/>
                    <a:pt x="10103" y="11999"/>
                  </a:cubicBezTo>
                  <a:cubicBezTo>
                    <a:pt x="9817" y="12005"/>
                    <a:pt x="9541" y="12008"/>
                    <a:pt x="9282" y="12008"/>
                  </a:cubicBezTo>
                  <a:cubicBezTo>
                    <a:pt x="5961" y="12008"/>
                    <a:pt x="4770" y="11570"/>
                    <a:pt x="8415" y="11449"/>
                  </a:cubicBezTo>
                  <a:cubicBezTo>
                    <a:pt x="10943" y="11343"/>
                    <a:pt x="13462" y="11212"/>
                    <a:pt x="15990" y="11055"/>
                  </a:cubicBezTo>
                  <a:cubicBezTo>
                    <a:pt x="14025" y="7356"/>
                    <a:pt x="12622" y="3684"/>
                    <a:pt x="12345" y="11"/>
                  </a:cubicBezTo>
                  <a:cubicBezTo>
                    <a:pt x="11404" y="11"/>
                    <a:pt x="10602" y="0"/>
                    <a:pt x="9827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4" name="Google Shape;251;p40"/>
            <p:cNvSpPr/>
            <p:nvPr/>
          </p:nvSpPr>
          <p:spPr>
            <a:xfrm>
              <a:off x="1756467" y="3792382"/>
              <a:ext cx="132522" cy="1041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543" y="0"/>
                  </a:moveTo>
                  <a:cubicBezTo>
                    <a:pt x="8713" y="133"/>
                    <a:pt x="4873" y="309"/>
                    <a:pt x="1043" y="398"/>
                  </a:cubicBezTo>
                  <a:cubicBezTo>
                    <a:pt x="929" y="413"/>
                    <a:pt x="814" y="419"/>
                    <a:pt x="688" y="419"/>
                  </a:cubicBezTo>
                  <a:cubicBezTo>
                    <a:pt x="459" y="419"/>
                    <a:pt x="229" y="398"/>
                    <a:pt x="0" y="398"/>
                  </a:cubicBezTo>
                  <a:cubicBezTo>
                    <a:pt x="2431" y="5144"/>
                    <a:pt x="4873" y="9935"/>
                    <a:pt x="6971" y="14680"/>
                  </a:cubicBezTo>
                  <a:cubicBezTo>
                    <a:pt x="9401" y="14858"/>
                    <a:pt x="9757" y="15258"/>
                    <a:pt x="7315" y="15435"/>
                  </a:cubicBezTo>
                  <a:cubicBezTo>
                    <a:pt x="8358" y="17475"/>
                    <a:pt x="9057" y="19516"/>
                    <a:pt x="10101" y="21511"/>
                  </a:cubicBezTo>
                  <a:lnTo>
                    <a:pt x="10456" y="21511"/>
                  </a:lnTo>
                  <a:cubicBezTo>
                    <a:pt x="10456" y="21511"/>
                    <a:pt x="14629" y="21600"/>
                    <a:pt x="21600" y="21600"/>
                  </a:cubicBezTo>
                  <a:cubicBezTo>
                    <a:pt x="20557" y="19205"/>
                    <a:pt x="19857" y="16854"/>
                    <a:pt x="18814" y="14458"/>
                  </a:cubicBezTo>
                  <a:cubicBezTo>
                    <a:pt x="17771" y="14458"/>
                    <a:pt x="16727" y="14504"/>
                    <a:pt x="15329" y="14504"/>
                  </a:cubicBezTo>
                  <a:cubicBezTo>
                    <a:pt x="12887" y="14504"/>
                    <a:pt x="11499" y="14060"/>
                    <a:pt x="13242" y="13838"/>
                  </a:cubicBezTo>
                  <a:cubicBezTo>
                    <a:pt x="14985" y="13660"/>
                    <a:pt x="16727" y="13527"/>
                    <a:pt x="18470" y="13395"/>
                  </a:cubicBezTo>
                  <a:cubicBezTo>
                    <a:pt x="16372" y="8915"/>
                    <a:pt x="14629" y="4478"/>
                    <a:pt x="12543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5" name="Google Shape;252;p40"/>
            <p:cNvSpPr/>
            <p:nvPr/>
          </p:nvSpPr>
          <p:spPr>
            <a:xfrm>
              <a:off x="407347" y="435616"/>
              <a:ext cx="1225112" cy="1351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67" y="0"/>
                  </a:moveTo>
                  <a:cubicBezTo>
                    <a:pt x="566" y="274"/>
                    <a:pt x="264" y="548"/>
                    <a:pt x="0" y="821"/>
                  </a:cubicBezTo>
                  <a:cubicBezTo>
                    <a:pt x="2526" y="4615"/>
                    <a:pt x="5391" y="8169"/>
                    <a:pt x="8633" y="11519"/>
                  </a:cubicBezTo>
                  <a:cubicBezTo>
                    <a:pt x="11686" y="14697"/>
                    <a:pt x="16662" y="20472"/>
                    <a:pt x="21600" y="21600"/>
                  </a:cubicBezTo>
                  <a:cubicBezTo>
                    <a:pt x="21600" y="21327"/>
                    <a:pt x="21562" y="21088"/>
                    <a:pt x="21562" y="20814"/>
                  </a:cubicBezTo>
                  <a:cubicBezTo>
                    <a:pt x="16963" y="19242"/>
                    <a:pt x="12477" y="13876"/>
                    <a:pt x="9424" y="10800"/>
                  </a:cubicBezTo>
                  <a:cubicBezTo>
                    <a:pt x="6144" y="7451"/>
                    <a:pt x="3355" y="3829"/>
                    <a:pt x="867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6" name="Google Shape;253;p40"/>
            <p:cNvSpPr/>
            <p:nvPr/>
          </p:nvSpPr>
          <p:spPr>
            <a:xfrm>
              <a:off x="1630277" y="1737679"/>
              <a:ext cx="51350" cy="556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6663"/>
                    <a:pt x="917" y="13299"/>
                    <a:pt x="917" y="19088"/>
                  </a:cubicBezTo>
                  <a:cubicBezTo>
                    <a:pt x="4498" y="19934"/>
                    <a:pt x="8995" y="20753"/>
                    <a:pt x="12605" y="21600"/>
                  </a:cubicBezTo>
                  <a:cubicBezTo>
                    <a:pt x="11688" y="18269"/>
                    <a:pt x="12605" y="14118"/>
                    <a:pt x="16185" y="12452"/>
                  </a:cubicBezTo>
                  <a:cubicBezTo>
                    <a:pt x="17990" y="11633"/>
                    <a:pt x="19795" y="9967"/>
                    <a:pt x="21600" y="9148"/>
                  </a:cubicBezTo>
                  <a:cubicBezTo>
                    <a:pt x="20683" y="8301"/>
                    <a:pt x="19795" y="7482"/>
                    <a:pt x="17102" y="6663"/>
                  </a:cubicBezTo>
                  <a:cubicBezTo>
                    <a:pt x="11688" y="4997"/>
                    <a:pt x="5415" y="2512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7" name="Google Shape;254;p40"/>
            <p:cNvSpPr/>
            <p:nvPr/>
          </p:nvSpPr>
          <p:spPr>
            <a:xfrm>
              <a:off x="11824" y="1440493"/>
              <a:ext cx="1676203" cy="13448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5" y="0"/>
                  </a:moveTo>
                  <a:cubicBezTo>
                    <a:pt x="82" y="584"/>
                    <a:pt x="55" y="1202"/>
                    <a:pt x="0" y="1820"/>
                  </a:cubicBezTo>
                  <a:cubicBezTo>
                    <a:pt x="5841" y="10508"/>
                    <a:pt x="12645" y="19472"/>
                    <a:pt x="21435" y="21600"/>
                  </a:cubicBezTo>
                  <a:cubicBezTo>
                    <a:pt x="21489" y="21600"/>
                    <a:pt x="21545" y="21566"/>
                    <a:pt x="21600" y="21531"/>
                  </a:cubicBezTo>
                  <a:cubicBezTo>
                    <a:pt x="21600" y="21292"/>
                    <a:pt x="21573" y="21085"/>
                    <a:pt x="21573" y="20844"/>
                  </a:cubicBezTo>
                  <a:cubicBezTo>
                    <a:pt x="12260" y="18372"/>
                    <a:pt x="6281" y="8585"/>
                    <a:pt x="165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8" name="Google Shape;255;p40"/>
            <p:cNvSpPr/>
            <p:nvPr/>
          </p:nvSpPr>
          <p:spPr>
            <a:xfrm>
              <a:off x="1678509" y="2738266"/>
              <a:ext cx="33868" cy="42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810" h="21600" fill="norm" stroke="1" extrusionOk="0">
                  <a:moveTo>
                    <a:pt x="0" y="0"/>
                  </a:moveTo>
                  <a:cubicBezTo>
                    <a:pt x="0" y="7567"/>
                    <a:pt x="1641" y="14068"/>
                    <a:pt x="1641" y="21600"/>
                  </a:cubicBezTo>
                  <a:cubicBezTo>
                    <a:pt x="16624" y="18367"/>
                    <a:pt x="21600" y="2167"/>
                    <a:pt x="1641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9" name="Google Shape;256;p40"/>
            <p:cNvSpPr/>
            <p:nvPr/>
          </p:nvSpPr>
          <p:spPr>
            <a:xfrm>
              <a:off x="41719" y="2556579"/>
              <a:ext cx="1712568" cy="1227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" y="828"/>
                    <a:pt x="108" y="1694"/>
                    <a:pt x="189" y="2559"/>
                  </a:cubicBezTo>
                  <a:cubicBezTo>
                    <a:pt x="5879" y="11891"/>
                    <a:pt x="13133" y="21563"/>
                    <a:pt x="21493" y="21600"/>
                  </a:cubicBezTo>
                  <a:cubicBezTo>
                    <a:pt x="21519" y="21563"/>
                    <a:pt x="21519" y="21524"/>
                    <a:pt x="21546" y="21524"/>
                  </a:cubicBezTo>
                  <a:cubicBezTo>
                    <a:pt x="21546" y="21487"/>
                    <a:pt x="21573" y="21487"/>
                    <a:pt x="21600" y="21487"/>
                  </a:cubicBezTo>
                  <a:cubicBezTo>
                    <a:pt x="21573" y="21261"/>
                    <a:pt x="21573" y="21035"/>
                    <a:pt x="21573" y="20810"/>
                  </a:cubicBezTo>
                  <a:cubicBezTo>
                    <a:pt x="12674" y="19530"/>
                    <a:pt x="5717" y="9633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80" name="Google Shape;257;p40"/>
            <p:cNvSpPr/>
            <p:nvPr/>
          </p:nvSpPr>
          <p:spPr>
            <a:xfrm>
              <a:off x="1749997" y="3738923"/>
              <a:ext cx="42768" cy="38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101" y="7187"/>
                    <a:pt x="1101" y="14374"/>
                    <a:pt x="2167" y="21600"/>
                  </a:cubicBezTo>
                  <a:cubicBezTo>
                    <a:pt x="8668" y="18007"/>
                    <a:pt x="15134" y="14374"/>
                    <a:pt x="21600" y="10780"/>
                  </a:cubicBezTo>
                  <a:cubicBezTo>
                    <a:pt x="20534" y="7187"/>
                    <a:pt x="17301" y="2369"/>
                    <a:pt x="11901" y="2369"/>
                  </a:cubicBezTo>
                  <a:cubicBezTo>
                    <a:pt x="8668" y="2369"/>
                    <a:pt x="4334" y="1185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81" name="Google Shape;258;p40"/>
            <p:cNvSpPr/>
            <p:nvPr/>
          </p:nvSpPr>
          <p:spPr>
            <a:xfrm>
              <a:off x="445823" y="3965558"/>
              <a:ext cx="1355524" cy="6102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15" y="2345"/>
                    <a:pt x="1465" y="4539"/>
                    <a:pt x="2215" y="6583"/>
                  </a:cubicBezTo>
                  <a:cubicBezTo>
                    <a:pt x="6388" y="13862"/>
                    <a:pt x="12381" y="21600"/>
                    <a:pt x="17958" y="21600"/>
                  </a:cubicBezTo>
                  <a:cubicBezTo>
                    <a:pt x="19166" y="21600"/>
                    <a:pt x="20352" y="21239"/>
                    <a:pt x="21498" y="20430"/>
                  </a:cubicBezTo>
                  <a:cubicBezTo>
                    <a:pt x="21566" y="20355"/>
                    <a:pt x="21566" y="20280"/>
                    <a:pt x="21600" y="20203"/>
                  </a:cubicBezTo>
                  <a:cubicBezTo>
                    <a:pt x="21600" y="19825"/>
                    <a:pt x="21600" y="19372"/>
                    <a:pt x="21566" y="18916"/>
                  </a:cubicBezTo>
                  <a:cubicBezTo>
                    <a:pt x="21518" y="18864"/>
                    <a:pt x="21470" y="18809"/>
                    <a:pt x="21397" y="18809"/>
                  </a:cubicBezTo>
                  <a:cubicBezTo>
                    <a:pt x="21367" y="18809"/>
                    <a:pt x="21333" y="18819"/>
                    <a:pt x="21293" y="18841"/>
                  </a:cubicBezTo>
                  <a:cubicBezTo>
                    <a:pt x="20224" y="19307"/>
                    <a:pt x="19160" y="19529"/>
                    <a:pt x="18104" y="19529"/>
                  </a:cubicBezTo>
                  <a:cubicBezTo>
                    <a:pt x="11620" y="19529"/>
                    <a:pt x="5419" y="1119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82" name="Google Shape;259;p40"/>
            <p:cNvSpPr/>
            <p:nvPr/>
          </p:nvSpPr>
          <p:spPr>
            <a:xfrm>
              <a:off x="1788033" y="4500002"/>
              <a:ext cx="33868" cy="363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604" h="21600" fill="norm" stroke="1" extrusionOk="0">
                  <a:moveTo>
                    <a:pt x="0" y="0"/>
                  </a:moveTo>
                  <a:cubicBezTo>
                    <a:pt x="3057" y="7646"/>
                    <a:pt x="3057" y="15250"/>
                    <a:pt x="3057" y="21600"/>
                  </a:cubicBezTo>
                  <a:cubicBezTo>
                    <a:pt x="21600" y="16545"/>
                    <a:pt x="21600" y="5097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83" name="Google Shape;260;p40"/>
            <p:cNvSpPr/>
            <p:nvPr/>
          </p:nvSpPr>
          <p:spPr>
            <a:xfrm>
              <a:off x="941862" y="112827"/>
              <a:ext cx="652122" cy="9257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07" y="0"/>
                  </a:moveTo>
                  <a:cubicBezTo>
                    <a:pt x="1559" y="149"/>
                    <a:pt x="778" y="348"/>
                    <a:pt x="0" y="548"/>
                  </a:cubicBezTo>
                  <a:cubicBezTo>
                    <a:pt x="5382" y="8380"/>
                    <a:pt x="12465" y="15564"/>
                    <a:pt x="21600" y="21600"/>
                  </a:cubicBezTo>
                  <a:lnTo>
                    <a:pt x="21458" y="19954"/>
                  </a:lnTo>
                  <a:cubicBezTo>
                    <a:pt x="13385" y="13868"/>
                    <a:pt x="7223" y="7184"/>
                    <a:pt x="2407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84" name="Google Shape;261;p40"/>
            <p:cNvSpPr/>
            <p:nvPr/>
          </p:nvSpPr>
          <p:spPr>
            <a:xfrm>
              <a:off x="1589691" y="965910"/>
              <a:ext cx="51093" cy="895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58" h="21600" fill="norm" stroke="1" extrusionOk="0">
                  <a:moveTo>
                    <a:pt x="0" y="0"/>
                  </a:moveTo>
                  <a:cubicBezTo>
                    <a:pt x="0" y="6176"/>
                    <a:pt x="762" y="11334"/>
                    <a:pt x="1550" y="17019"/>
                  </a:cubicBezTo>
                  <a:cubicBezTo>
                    <a:pt x="2312" y="18037"/>
                    <a:pt x="3863" y="19072"/>
                    <a:pt x="5413" y="20107"/>
                  </a:cubicBezTo>
                  <a:cubicBezTo>
                    <a:pt x="6988" y="21159"/>
                    <a:pt x="8767" y="21600"/>
                    <a:pt x="10470" y="21600"/>
                  </a:cubicBezTo>
                  <a:cubicBezTo>
                    <a:pt x="16340" y="21600"/>
                    <a:pt x="21600" y="16476"/>
                    <a:pt x="16213" y="12879"/>
                  </a:cubicBezTo>
                  <a:cubicBezTo>
                    <a:pt x="10800" y="8755"/>
                    <a:pt x="5413" y="4123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85" name="Google Shape;262;p40"/>
            <p:cNvSpPr/>
            <p:nvPr/>
          </p:nvSpPr>
          <p:spPr>
            <a:xfrm>
              <a:off x="1670934" y="570317"/>
              <a:ext cx="318570" cy="397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716" y="0"/>
                  </a:moveTo>
                  <a:cubicBezTo>
                    <a:pt x="14208" y="6273"/>
                    <a:pt x="6958" y="14170"/>
                    <a:pt x="0" y="18001"/>
                  </a:cubicBezTo>
                  <a:cubicBezTo>
                    <a:pt x="143" y="19163"/>
                    <a:pt x="143" y="20439"/>
                    <a:pt x="143" y="21600"/>
                  </a:cubicBezTo>
                  <a:cubicBezTo>
                    <a:pt x="7974" y="19277"/>
                    <a:pt x="15219" y="12657"/>
                    <a:pt x="21600" y="5692"/>
                  </a:cubicBezTo>
                  <a:cubicBezTo>
                    <a:pt x="20875" y="3832"/>
                    <a:pt x="20293" y="1860"/>
                    <a:pt x="19716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86" name="Google Shape;263;p40"/>
            <p:cNvSpPr/>
            <p:nvPr/>
          </p:nvSpPr>
          <p:spPr>
            <a:xfrm>
              <a:off x="1959541" y="142720"/>
              <a:ext cx="352827" cy="5324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281" y="0"/>
                  </a:moveTo>
                  <a:cubicBezTo>
                    <a:pt x="13354" y="4338"/>
                    <a:pt x="9164" y="8587"/>
                    <a:pt x="4844" y="12751"/>
                  </a:cubicBezTo>
                  <a:cubicBezTo>
                    <a:pt x="3535" y="13966"/>
                    <a:pt x="1964" y="15613"/>
                    <a:pt x="0" y="17348"/>
                  </a:cubicBezTo>
                  <a:cubicBezTo>
                    <a:pt x="655" y="18738"/>
                    <a:pt x="1180" y="20125"/>
                    <a:pt x="1834" y="21600"/>
                  </a:cubicBezTo>
                  <a:cubicBezTo>
                    <a:pt x="6154" y="17610"/>
                    <a:pt x="9947" y="13532"/>
                    <a:pt x="12957" y="10670"/>
                  </a:cubicBezTo>
                  <a:cubicBezTo>
                    <a:pt x="15972" y="7808"/>
                    <a:pt x="18848" y="4857"/>
                    <a:pt x="21600" y="1909"/>
                  </a:cubicBezTo>
                  <a:cubicBezTo>
                    <a:pt x="20157" y="1216"/>
                    <a:pt x="18719" y="608"/>
                    <a:pt x="17281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87" name="Google Shape;264;p40"/>
            <p:cNvSpPr/>
            <p:nvPr/>
          </p:nvSpPr>
          <p:spPr>
            <a:xfrm>
              <a:off x="1596158" y="901761"/>
              <a:ext cx="76889" cy="79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13" h="21600" fill="norm" stroke="1" extrusionOk="0">
                  <a:moveTo>
                    <a:pt x="18297" y="0"/>
                  </a:moveTo>
                  <a:cubicBezTo>
                    <a:pt x="13581" y="3482"/>
                    <a:pt x="8882" y="6390"/>
                    <a:pt x="4166" y="8724"/>
                  </a:cubicBezTo>
                  <a:cubicBezTo>
                    <a:pt x="-2787" y="11479"/>
                    <a:pt x="-309" y="21600"/>
                    <a:pt x="6249" y="21600"/>
                  </a:cubicBezTo>
                  <a:cubicBezTo>
                    <a:pt x="6593" y="21600"/>
                    <a:pt x="6937" y="21562"/>
                    <a:pt x="7316" y="21504"/>
                  </a:cubicBezTo>
                  <a:cubicBezTo>
                    <a:pt x="11498" y="20930"/>
                    <a:pt x="15147" y="19189"/>
                    <a:pt x="18813" y="18022"/>
                  </a:cubicBezTo>
                  <a:cubicBezTo>
                    <a:pt x="18813" y="11632"/>
                    <a:pt x="18297" y="5816"/>
                    <a:pt x="18297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88" name="Google Shape;265;p40"/>
            <p:cNvSpPr/>
            <p:nvPr/>
          </p:nvSpPr>
          <p:spPr>
            <a:xfrm>
              <a:off x="1713701" y="1423402"/>
              <a:ext cx="457493" cy="378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693" y="0"/>
                  </a:moveTo>
                  <a:cubicBezTo>
                    <a:pt x="14636" y="6713"/>
                    <a:pt x="7771" y="12936"/>
                    <a:pt x="0" y="18183"/>
                  </a:cubicBezTo>
                  <a:cubicBezTo>
                    <a:pt x="100" y="19283"/>
                    <a:pt x="100" y="20379"/>
                    <a:pt x="203" y="21600"/>
                  </a:cubicBezTo>
                  <a:cubicBezTo>
                    <a:pt x="7974" y="17938"/>
                    <a:pt x="15041" y="12691"/>
                    <a:pt x="21600" y="6223"/>
                  </a:cubicBezTo>
                  <a:cubicBezTo>
                    <a:pt x="21298" y="4027"/>
                    <a:pt x="20996" y="2076"/>
                    <a:pt x="20693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89" name="Google Shape;266;p40"/>
            <p:cNvSpPr/>
            <p:nvPr/>
          </p:nvSpPr>
          <p:spPr>
            <a:xfrm>
              <a:off x="2151990" y="692217"/>
              <a:ext cx="639249" cy="840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012" y="0"/>
                  </a:moveTo>
                  <a:cubicBezTo>
                    <a:pt x="14232" y="6980"/>
                    <a:pt x="7874" y="13356"/>
                    <a:pt x="0" y="18797"/>
                  </a:cubicBezTo>
                  <a:cubicBezTo>
                    <a:pt x="216" y="19732"/>
                    <a:pt x="433" y="20667"/>
                    <a:pt x="649" y="21600"/>
                  </a:cubicBezTo>
                  <a:cubicBezTo>
                    <a:pt x="9029" y="16379"/>
                    <a:pt x="15965" y="9508"/>
                    <a:pt x="21600" y="2363"/>
                  </a:cubicBezTo>
                  <a:cubicBezTo>
                    <a:pt x="21094" y="1539"/>
                    <a:pt x="20590" y="769"/>
                    <a:pt x="20012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90" name="Google Shape;267;p40"/>
            <p:cNvSpPr/>
            <p:nvPr/>
          </p:nvSpPr>
          <p:spPr>
            <a:xfrm>
              <a:off x="1660243" y="1741970"/>
              <a:ext cx="57749" cy="722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995" y="0"/>
                  </a:moveTo>
                  <a:cubicBezTo>
                    <a:pt x="15996" y="1914"/>
                    <a:pt x="11997" y="3849"/>
                    <a:pt x="7998" y="5763"/>
                  </a:cubicBezTo>
                  <a:cubicBezTo>
                    <a:pt x="10945" y="9275"/>
                    <a:pt x="8472" y="15501"/>
                    <a:pt x="1868" y="15501"/>
                  </a:cubicBezTo>
                  <a:cubicBezTo>
                    <a:pt x="1263" y="15501"/>
                    <a:pt x="658" y="15459"/>
                    <a:pt x="0" y="15353"/>
                  </a:cubicBezTo>
                  <a:cubicBezTo>
                    <a:pt x="658" y="18487"/>
                    <a:pt x="3447" y="21600"/>
                    <a:pt x="7472" y="21600"/>
                  </a:cubicBezTo>
                  <a:cubicBezTo>
                    <a:pt x="8393" y="21600"/>
                    <a:pt x="9366" y="21453"/>
                    <a:pt x="10392" y="21095"/>
                  </a:cubicBezTo>
                  <a:cubicBezTo>
                    <a:pt x="14391" y="19812"/>
                    <a:pt x="17601" y="18550"/>
                    <a:pt x="21600" y="17898"/>
                  </a:cubicBezTo>
                  <a:cubicBezTo>
                    <a:pt x="20784" y="11505"/>
                    <a:pt x="20784" y="5763"/>
                    <a:pt x="19995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91" name="Google Shape;268;p40"/>
            <p:cNvSpPr/>
            <p:nvPr/>
          </p:nvSpPr>
          <p:spPr>
            <a:xfrm>
              <a:off x="1655250" y="1760593"/>
              <a:ext cx="3386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489" h="21600" fill="norm" stroke="1" extrusionOk="0">
                  <a:moveTo>
                    <a:pt x="15232" y="0"/>
                  </a:moveTo>
                  <a:cubicBezTo>
                    <a:pt x="12284" y="1400"/>
                    <a:pt x="9337" y="4245"/>
                    <a:pt x="6389" y="4245"/>
                  </a:cubicBezTo>
                  <a:cubicBezTo>
                    <a:pt x="542" y="8491"/>
                    <a:pt x="-956" y="15582"/>
                    <a:pt x="542" y="21273"/>
                  </a:cubicBezTo>
                  <a:cubicBezTo>
                    <a:pt x="1750" y="21507"/>
                    <a:pt x="2861" y="21600"/>
                    <a:pt x="3973" y="21600"/>
                  </a:cubicBezTo>
                  <a:cubicBezTo>
                    <a:pt x="16102" y="21600"/>
                    <a:pt x="20644" y="7791"/>
                    <a:pt x="15232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92" name="Google Shape;269;p40"/>
            <p:cNvSpPr/>
            <p:nvPr/>
          </p:nvSpPr>
          <p:spPr>
            <a:xfrm>
              <a:off x="1666729" y="2698929"/>
              <a:ext cx="3386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047" h="21600" fill="norm" stroke="1" extrusionOk="0">
                  <a:moveTo>
                    <a:pt x="7769" y="0"/>
                  </a:moveTo>
                  <a:cubicBezTo>
                    <a:pt x="-6553" y="6617"/>
                    <a:pt x="725" y="14929"/>
                    <a:pt x="15047" y="21600"/>
                  </a:cubicBezTo>
                  <a:cubicBezTo>
                    <a:pt x="15047" y="14929"/>
                    <a:pt x="7769" y="6617"/>
                    <a:pt x="7769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93" name="Google Shape;270;p40"/>
            <p:cNvSpPr/>
            <p:nvPr/>
          </p:nvSpPr>
          <p:spPr>
            <a:xfrm>
              <a:off x="1764978" y="2387691"/>
              <a:ext cx="491747" cy="3377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412" y="0"/>
                  </a:moveTo>
                  <a:cubicBezTo>
                    <a:pt x="14651" y="6288"/>
                    <a:pt x="7514" y="11893"/>
                    <a:pt x="0" y="16953"/>
                  </a:cubicBezTo>
                  <a:cubicBezTo>
                    <a:pt x="0" y="18591"/>
                    <a:pt x="96" y="20098"/>
                    <a:pt x="188" y="21600"/>
                  </a:cubicBezTo>
                  <a:cubicBezTo>
                    <a:pt x="7607" y="17088"/>
                    <a:pt x="14744" y="11758"/>
                    <a:pt x="21600" y="5879"/>
                  </a:cubicBezTo>
                  <a:cubicBezTo>
                    <a:pt x="21507" y="3963"/>
                    <a:pt x="21507" y="1912"/>
                    <a:pt x="21412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94" name="Google Shape;271;p40"/>
            <p:cNvSpPr/>
            <p:nvPr/>
          </p:nvSpPr>
          <p:spPr>
            <a:xfrm>
              <a:off x="2252434" y="1688512"/>
              <a:ext cx="840284" cy="791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105" y="0"/>
                  </a:moveTo>
                  <a:cubicBezTo>
                    <a:pt x="15006" y="7356"/>
                    <a:pt x="7914" y="13718"/>
                    <a:pt x="0" y="19090"/>
                  </a:cubicBezTo>
                  <a:cubicBezTo>
                    <a:pt x="56" y="19906"/>
                    <a:pt x="110" y="20782"/>
                    <a:pt x="110" y="21600"/>
                  </a:cubicBezTo>
                  <a:cubicBezTo>
                    <a:pt x="8081" y="16580"/>
                    <a:pt x="15335" y="10392"/>
                    <a:pt x="21600" y="3269"/>
                  </a:cubicBezTo>
                  <a:cubicBezTo>
                    <a:pt x="21490" y="2161"/>
                    <a:pt x="21271" y="1051"/>
                    <a:pt x="21105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95" name="Google Shape;272;p40"/>
            <p:cNvSpPr/>
            <p:nvPr/>
          </p:nvSpPr>
          <p:spPr>
            <a:xfrm>
              <a:off x="1683735" y="2652803"/>
              <a:ext cx="85535" cy="959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516" y="0"/>
                  </a:moveTo>
                  <a:cubicBezTo>
                    <a:pt x="14584" y="2407"/>
                    <a:pt x="9184" y="5289"/>
                    <a:pt x="3251" y="7696"/>
                  </a:cubicBezTo>
                  <a:cubicBezTo>
                    <a:pt x="1616" y="8662"/>
                    <a:pt x="551" y="9628"/>
                    <a:pt x="0" y="11069"/>
                  </a:cubicBezTo>
                  <a:cubicBezTo>
                    <a:pt x="0" y="12985"/>
                    <a:pt x="551" y="15392"/>
                    <a:pt x="551" y="17324"/>
                  </a:cubicBezTo>
                  <a:cubicBezTo>
                    <a:pt x="1830" y="19621"/>
                    <a:pt x="4139" y="21600"/>
                    <a:pt x="6928" y="21600"/>
                  </a:cubicBezTo>
                  <a:cubicBezTo>
                    <a:pt x="7656" y="21600"/>
                    <a:pt x="8402" y="21473"/>
                    <a:pt x="9184" y="21172"/>
                  </a:cubicBezTo>
                  <a:cubicBezTo>
                    <a:pt x="13500" y="19731"/>
                    <a:pt x="17284" y="17799"/>
                    <a:pt x="21600" y="16358"/>
                  </a:cubicBezTo>
                  <a:cubicBezTo>
                    <a:pt x="21067" y="11069"/>
                    <a:pt x="20516" y="5764"/>
                    <a:pt x="20516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96" name="Google Shape;273;p40"/>
            <p:cNvSpPr/>
            <p:nvPr/>
          </p:nvSpPr>
          <p:spPr>
            <a:xfrm>
              <a:off x="1732229" y="3780759"/>
              <a:ext cx="33868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71" h="21600" fill="norm" stroke="1" extrusionOk="0">
                  <a:moveTo>
                    <a:pt x="4389" y="0"/>
                  </a:moveTo>
                  <a:cubicBezTo>
                    <a:pt x="-5229" y="6671"/>
                    <a:pt x="1945" y="18264"/>
                    <a:pt x="16371" y="21600"/>
                  </a:cubicBezTo>
                  <a:cubicBezTo>
                    <a:pt x="13927" y="14929"/>
                    <a:pt x="13927" y="6671"/>
                    <a:pt x="13927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97" name="Google Shape;274;p40"/>
            <p:cNvSpPr/>
            <p:nvPr/>
          </p:nvSpPr>
          <p:spPr>
            <a:xfrm>
              <a:off x="1829130" y="3535781"/>
              <a:ext cx="382721" cy="256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720" y="6300"/>
                    <a:pt x="7483" y="11878"/>
                    <a:pt x="0" y="17278"/>
                  </a:cubicBezTo>
                  <a:cubicBezTo>
                    <a:pt x="123" y="18716"/>
                    <a:pt x="123" y="20155"/>
                    <a:pt x="123" y="21600"/>
                  </a:cubicBezTo>
                  <a:cubicBezTo>
                    <a:pt x="7483" y="18355"/>
                    <a:pt x="14359" y="14039"/>
                    <a:pt x="20997" y="8461"/>
                  </a:cubicBezTo>
                  <a:cubicBezTo>
                    <a:pt x="21239" y="5578"/>
                    <a:pt x="21358" y="2878"/>
                    <a:pt x="2160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98" name="Google Shape;275;p40"/>
            <p:cNvSpPr/>
            <p:nvPr/>
          </p:nvSpPr>
          <p:spPr>
            <a:xfrm>
              <a:off x="2201158" y="2530904"/>
              <a:ext cx="957820" cy="11053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454" y="4846"/>
                    <a:pt x="13501" y="9693"/>
                    <a:pt x="8582" y="13954"/>
                  </a:cubicBezTo>
                  <a:cubicBezTo>
                    <a:pt x="5979" y="16211"/>
                    <a:pt x="3182" y="18048"/>
                    <a:pt x="241" y="19636"/>
                  </a:cubicBezTo>
                  <a:cubicBezTo>
                    <a:pt x="144" y="20304"/>
                    <a:pt x="97" y="20931"/>
                    <a:pt x="0" y="21600"/>
                  </a:cubicBezTo>
                  <a:cubicBezTo>
                    <a:pt x="8872" y="17213"/>
                    <a:pt x="16248" y="10111"/>
                    <a:pt x="21600" y="2716"/>
                  </a:cubicBezTo>
                  <a:cubicBezTo>
                    <a:pt x="21600" y="1796"/>
                    <a:pt x="21600" y="920"/>
                    <a:pt x="2160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99" name="Google Shape;276;p40"/>
            <p:cNvSpPr/>
            <p:nvPr/>
          </p:nvSpPr>
          <p:spPr>
            <a:xfrm>
              <a:off x="1754287" y="3741034"/>
              <a:ext cx="79135" cy="715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429" y="0"/>
                  </a:moveTo>
                  <a:cubicBezTo>
                    <a:pt x="16934" y="1933"/>
                    <a:pt x="14016" y="3228"/>
                    <a:pt x="10502" y="5161"/>
                  </a:cubicBezTo>
                  <a:cubicBezTo>
                    <a:pt x="11098" y="9048"/>
                    <a:pt x="9926" y="12913"/>
                    <a:pt x="5261" y="12913"/>
                  </a:cubicBezTo>
                  <a:cubicBezTo>
                    <a:pt x="4666" y="13126"/>
                    <a:pt x="4090" y="13189"/>
                    <a:pt x="3514" y="13189"/>
                  </a:cubicBezTo>
                  <a:cubicBezTo>
                    <a:pt x="2342" y="13189"/>
                    <a:pt x="1171" y="12913"/>
                    <a:pt x="0" y="12913"/>
                  </a:cubicBezTo>
                  <a:cubicBezTo>
                    <a:pt x="0" y="15504"/>
                    <a:pt x="0" y="18074"/>
                    <a:pt x="595" y="21303"/>
                  </a:cubicBezTo>
                  <a:cubicBezTo>
                    <a:pt x="979" y="21303"/>
                    <a:pt x="1363" y="21600"/>
                    <a:pt x="1747" y="21600"/>
                  </a:cubicBezTo>
                  <a:cubicBezTo>
                    <a:pt x="1958" y="21600"/>
                    <a:pt x="2150" y="21515"/>
                    <a:pt x="2342" y="21303"/>
                  </a:cubicBezTo>
                  <a:cubicBezTo>
                    <a:pt x="8755" y="20007"/>
                    <a:pt x="15187" y="17437"/>
                    <a:pt x="21600" y="15504"/>
                  </a:cubicBezTo>
                  <a:cubicBezTo>
                    <a:pt x="21024" y="10322"/>
                    <a:pt x="21024" y="5161"/>
                    <a:pt x="20429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0" name="Google Shape;277;p40"/>
            <p:cNvSpPr/>
            <p:nvPr/>
          </p:nvSpPr>
          <p:spPr>
            <a:xfrm>
              <a:off x="1733098" y="3763668"/>
              <a:ext cx="3386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245" y="0"/>
                    <a:pt x="10711" y="7121"/>
                    <a:pt x="10711" y="7121"/>
                  </a:cubicBezTo>
                  <a:cubicBezTo>
                    <a:pt x="5355" y="7121"/>
                    <a:pt x="0" y="14479"/>
                    <a:pt x="0" y="21600"/>
                  </a:cubicBezTo>
                  <a:lnTo>
                    <a:pt x="21600" y="21600"/>
                  </a:lnTo>
                  <a:cubicBezTo>
                    <a:pt x="21600" y="14479"/>
                    <a:pt x="21600" y="7121"/>
                    <a:pt x="2160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1" name="Google Shape;278;p40"/>
            <p:cNvSpPr/>
            <p:nvPr/>
          </p:nvSpPr>
          <p:spPr>
            <a:xfrm>
              <a:off x="1752176" y="3754489"/>
              <a:ext cx="41112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3" h="21600" fill="norm" stroke="1" extrusionOk="0">
                  <a:moveTo>
                    <a:pt x="20499" y="0"/>
                  </a:moveTo>
                  <a:cubicBezTo>
                    <a:pt x="14033" y="5200"/>
                    <a:pt x="7567" y="10457"/>
                    <a:pt x="0" y="15657"/>
                  </a:cubicBezTo>
                  <a:cubicBezTo>
                    <a:pt x="1066" y="17371"/>
                    <a:pt x="1066" y="19143"/>
                    <a:pt x="1066" y="20857"/>
                  </a:cubicBezTo>
                  <a:cubicBezTo>
                    <a:pt x="3233" y="20857"/>
                    <a:pt x="5400" y="21600"/>
                    <a:pt x="7567" y="21600"/>
                  </a:cubicBezTo>
                  <a:cubicBezTo>
                    <a:pt x="8633" y="21600"/>
                    <a:pt x="9699" y="21429"/>
                    <a:pt x="10800" y="20857"/>
                  </a:cubicBezTo>
                  <a:cubicBezTo>
                    <a:pt x="19433" y="20857"/>
                    <a:pt x="21600" y="10457"/>
                    <a:pt x="20499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2" name="Google Shape;279;p40"/>
            <p:cNvSpPr/>
            <p:nvPr/>
          </p:nvSpPr>
          <p:spPr>
            <a:xfrm>
              <a:off x="1869784" y="4384576"/>
              <a:ext cx="194563" cy="104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002" y="2205"/>
                    <a:pt x="6403" y="3975"/>
                    <a:pt x="0" y="11025"/>
                  </a:cubicBezTo>
                  <a:cubicBezTo>
                    <a:pt x="0" y="14550"/>
                    <a:pt x="234" y="18075"/>
                    <a:pt x="234" y="21600"/>
                  </a:cubicBezTo>
                  <a:cubicBezTo>
                    <a:pt x="6880" y="20730"/>
                    <a:pt x="13291" y="18960"/>
                    <a:pt x="19226" y="16755"/>
                  </a:cubicBezTo>
                  <a:cubicBezTo>
                    <a:pt x="20171" y="11025"/>
                    <a:pt x="20882" y="5730"/>
                    <a:pt x="2160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3" name="Google Shape;280;p40"/>
            <p:cNvSpPr/>
            <p:nvPr/>
          </p:nvSpPr>
          <p:spPr>
            <a:xfrm>
              <a:off x="2042963" y="3610625"/>
              <a:ext cx="1039064" cy="855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867" y="2267"/>
                    <a:pt x="18089" y="4482"/>
                    <a:pt x="16355" y="6749"/>
                  </a:cubicBezTo>
                  <a:cubicBezTo>
                    <a:pt x="12356" y="12042"/>
                    <a:pt x="7867" y="16794"/>
                    <a:pt x="2177" y="19063"/>
                  </a:cubicBezTo>
                  <a:cubicBezTo>
                    <a:pt x="1600" y="19278"/>
                    <a:pt x="1022" y="19440"/>
                    <a:pt x="445" y="19548"/>
                  </a:cubicBezTo>
                  <a:cubicBezTo>
                    <a:pt x="310" y="20250"/>
                    <a:pt x="177" y="20952"/>
                    <a:pt x="0" y="21600"/>
                  </a:cubicBezTo>
                  <a:cubicBezTo>
                    <a:pt x="5200" y="20411"/>
                    <a:pt x="9510" y="17604"/>
                    <a:pt x="13866" y="13230"/>
                  </a:cubicBezTo>
                  <a:cubicBezTo>
                    <a:pt x="16045" y="11017"/>
                    <a:pt x="18222" y="8586"/>
                    <a:pt x="20400" y="6103"/>
                  </a:cubicBezTo>
                  <a:cubicBezTo>
                    <a:pt x="20844" y="4266"/>
                    <a:pt x="21245" y="2214"/>
                    <a:pt x="2160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4" name="Google Shape;281;p40"/>
            <p:cNvSpPr/>
            <p:nvPr/>
          </p:nvSpPr>
          <p:spPr>
            <a:xfrm>
              <a:off x="1832907" y="4438032"/>
              <a:ext cx="38992" cy="53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45" h="21600" fill="norm" stroke="1" extrusionOk="0">
                  <a:moveTo>
                    <a:pt x="17920" y="0"/>
                  </a:moveTo>
                  <a:cubicBezTo>
                    <a:pt x="12725" y="2580"/>
                    <a:pt x="7530" y="5159"/>
                    <a:pt x="2335" y="9468"/>
                  </a:cubicBezTo>
                  <a:cubicBezTo>
                    <a:pt x="-2655" y="12784"/>
                    <a:pt x="934" y="21600"/>
                    <a:pt x="7632" y="21600"/>
                  </a:cubicBezTo>
                  <a:cubicBezTo>
                    <a:pt x="7940" y="21600"/>
                    <a:pt x="8248" y="21572"/>
                    <a:pt x="8555" y="21543"/>
                  </a:cubicBezTo>
                  <a:cubicBezTo>
                    <a:pt x="12725" y="21543"/>
                    <a:pt x="15835" y="20665"/>
                    <a:pt x="18945" y="20665"/>
                  </a:cubicBezTo>
                  <a:cubicBezTo>
                    <a:pt x="18945" y="13776"/>
                    <a:pt x="17920" y="6888"/>
                    <a:pt x="1792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5" name="Google Shape;282;p40"/>
            <p:cNvSpPr/>
            <p:nvPr/>
          </p:nvSpPr>
          <p:spPr>
            <a:xfrm>
              <a:off x="3776915" y="4748021"/>
              <a:ext cx="619978" cy="900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302" y="1232"/>
                    <a:pt x="7001" y="2361"/>
                    <a:pt x="0" y="3745"/>
                  </a:cubicBezTo>
                  <a:lnTo>
                    <a:pt x="2904" y="21600"/>
                  </a:lnTo>
                  <a:lnTo>
                    <a:pt x="16833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8C4C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6" name="Google Shape;283;p40"/>
            <p:cNvSpPr/>
            <p:nvPr/>
          </p:nvSpPr>
          <p:spPr>
            <a:xfrm>
              <a:off x="3738438" y="4339697"/>
              <a:ext cx="720493" cy="564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8100"/>
                  </a:lnTo>
                  <a:lnTo>
                    <a:pt x="1153" y="21600"/>
                  </a:lnTo>
                  <a:cubicBezTo>
                    <a:pt x="7178" y="19393"/>
                    <a:pt x="13460" y="17592"/>
                    <a:pt x="19740" y="15627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6735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7" name="Google Shape;284;p40"/>
            <p:cNvSpPr/>
            <p:nvPr/>
          </p:nvSpPr>
          <p:spPr>
            <a:xfrm>
              <a:off x="3330043" y="525440"/>
              <a:ext cx="491747" cy="821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098" y="0"/>
                  </a:moveTo>
                  <a:cubicBezTo>
                    <a:pt x="12492" y="394"/>
                    <a:pt x="5821" y="1181"/>
                    <a:pt x="0" y="2306"/>
                  </a:cubicBezTo>
                  <a:cubicBezTo>
                    <a:pt x="5447" y="9281"/>
                    <a:pt x="12492" y="15693"/>
                    <a:pt x="21600" y="21600"/>
                  </a:cubicBezTo>
                  <a:cubicBezTo>
                    <a:pt x="20849" y="14399"/>
                    <a:pt x="20284" y="7201"/>
                    <a:pt x="20098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8" name="Google Shape;285;p40"/>
            <p:cNvSpPr/>
            <p:nvPr/>
          </p:nvSpPr>
          <p:spPr>
            <a:xfrm>
              <a:off x="2481251" y="933835"/>
              <a:ext cx="1423892" cy="1926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995" y="0"/>
                  </a:moveTo>
                  <a:cubicBezTo>
                    <a:pt x="2140" y="2301"/>
                    <a:pt x="616" y="5394"/>
                    <a:pt x="0" y="9158"/>
                  </a:cubicBezTo>
                  <a:cubicBezTo>
                    <a:pt x="6194" y="14312"/>
                    <a:pt x="12195" y="20138"/>
                    <a:pt x="21600" y="21600"/>
                  </a:cubicBezTo>
                  <a:cubicBezTo>
                    <a:pt x="21568" y="21576"/>
                    <a:pt x="21568" y="21552"/>
                    <a:pt x="21568" y="21528"/>
                  </a:cubicBezTo>
                  <a:cubicBezTo>
                    <a:pt x="21503" y="21432"/>
                    <a:pt x="21503" y="21360"/>
                    <a:pt x="21568" y="21264"/>
                  </a:cubicBezTo>
                  <a:cubicBezTo>
                    <a:pt x="21309" y="18339"/>
                    <a:pt x="21081" y="15415"/>
                    <a:pt x="20887" y="12490"/>
                  </a:cubicBezTo>
                  <a:cubicBezTo>
                    <a:pt x="17254" y="11795"/>
                    <a:pt x="13590" y="8342"/>
                    <a:pt x="11351" y="6425"/>
                  </a:cubicBezTo>
                  <a:cubicBezTo>
                    <a:pt x="8951" y="4411"/>
                    <a:pt x="6843" y="2277"/>
                    <a:pt x="4995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9" name="Google Shape;286;p40"/>
            <p:cNvSpPr/>
            <p:nvPr/>
          </p:nvSpPr>
          <p:spPr>
            <a:xfrm>
              <a:off x="3866669" y="518056"/>
              <a:ext cx="271515" cy="7728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98" y="0"/>
                  </a:moveTo>
                  <a:cubicBezTo>
                    <a:pt x="4007" y="0"/>
                    <a:pt x="2042" y="28"/>
                    <a:pt x="0" y="28"/>
                  </a:cubicBezTo>
                  <a:cubicBezTo>
                    <a:pt x="341" y="7197"/>
                    <a:pt x="1024" y="14428"/>
                    <a:pt x="2042" y="21600"/>
                  </a:cubicBezTo>
                  <a:cubicBezTo>
                    <a:pt x="8847" y="19866"/>
                    <a:pt x="16161" y="16400"/>
                    <a:pt x="21600" y="13652"/>
                  </a:cubicBezTo>
                  <a:cubicBezTo>
                    <a:pt x="17353" y="8273"/>
                    <a:pt x="12759" y="3731"/>
                    <a:pt x="8674" y="28"/>
                  </a:cubicBezTo>
                  <a:cubicBezTo>
                    <a:pt x="7767" y="8"/>
                    <a:pt x="6844" y="0"/>
                    <a:pt x="5898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0" name="Google Shape;287;p40"/>
            <p:cNvSpPr/>
            <p:nvPr/>
          </p:nvSpPr>
          <p:spPr>
            <a:xfrm>
              <a:off x="2462147" y="1848889"/>
              <a:ext cx="1498637" cy="18686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5" h="21600" fill="norm" stroke="1" extrusionOk="0">
                  <a:moveTo>
                    <a:pt x="151" y="0"/>
                  </a:moveTo>
                  <a:cubicBezTo>
                    <a:pt x="-155" y="2941"/>
                    <a:pt x="29" y="6253"/>
                    <a:pt x="488" y="9885"/>
                  </a:cubicBezTo>
                  <a:cubicBezTo>
                    <a:pt x="6056" y="15322"/>
                    <a:pt x="12817" y="20883"/>
                    <a:pt x="21445" y="21600"/>
                  </a:cubicBezTo>
                  <a:cubicBezTo>
                    <a:pt x="21169" y="18461"/>
                    <a:pt x="20925" y="15298"/>
                    <a:pt x="20680" y="12134"/>
                  </a:cubicBezTo>
                  <a:cubicBezTo>
                    <a:pt x="20619" y="12159"/>
                    <a:pt x="20557" y="12159"/>
                    <a:pt x="20496" y="12159"/>
                  </a:cubicBezTo>
                  <a:cubicBezTo>
                    <a:pt x="12144" y="10874"/>
                    <a:pt x="5689" y="5338"/>
                    <a:pt x="151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1" name="Google Shape;288;p40"/>
            <p:cNvSpPr/>
            <p:nvPr/>
          </p:nvSpPr>
          <p:spPr>
            <a:xfrm>
              <a:off x="2851098" y="634469"/>
              <a:ext cx="1004877" cy="1370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916" y="0"/>
                  </a:moveTo>
                  <a:cubicBezTo>
                    <a:pt x="5331" y="1011"/>
                    <a:pt x="2390" y="2359"/>
                    <a:pt x="0" y="4044"/>
                  </a:cubicBezTo>
                  <a:cubicBezTo>
                    <a:pt x="2620" y="7279"/>
                    <a:pt x="5516" y="10345"/>
                    <a:pt x="8961" y="13142"/>
                  </a:cubicBezTo>
                  <a:cubicBezTo>
                    <a:pt x="12134" y="15770"/>
                    <a:pt x="16821" y="20285"/>
                    <a:pt x="21600" y="21600"/>
                  </a:cubicBezTo>
                  <a:cubicBezTo>
                    <a:pt x="21555" y="21094"/>
                    <a:pt x="21508" y="20589"/>
                    <a:pt x="21508" y="20050"/>
                  </a:cubicBezTo>
                  <a:cubicBezTo>
                    <a:pt x="21325" y="17455"/>
                    <a:pt x="21140" y="14793"/>
                    <a:pt x="20911" y="12165"/>
                  </a:cubicBezTo>
                  <a:cubicBezTo>
                    <a:pt x="15856" y="8694"/>
                    <a:pt x="11904" y="4550"/>
                    <a:pt x="8916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2" name="Google Shape;289;p40"/>
            <p:cNvSpPr/>
            <p:nvPr/>
          </p:nvSpPr>
          <p:spPr>
            <a:xfrm>
              <a:off x="3973586" y="2639930"/>
              <a:ext cx="421849" cy="10797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0" h="21600" fill="norm" stroke="1" extrusionOk="0">
                  <a:moveTo>
                    <a:pt x="21170" y="0"/>
                  </a:moveTo>
                  <a:cubicBezTo>
                    <a:pt x="14366" y="1583"/>
                    <a:pt x="7344" y="2994"/>
                    <a:pt x="0" y="4234"/>
                  </a:cubicBezTo>
                  <a:cubicBezTo>
                    <a:pt x="974" y="10009"/>
                    <a:pt x="1837" y="15783"/>
                    <a:pt x="2700" y="21600"/>
                  </a:cubicBezTo>
                  <a:cubicBezTo>
                    <a:pt x="8425" y="20488"/>
                    <a:pt x="13932" y="19375"/>
                    <a:pt x="19223" y="18093"/>
                  </a:cubicBezTo>
                  <a:cubicBezTo>
                    <a:pt x="21060" y="11763"/>
                    <a:pt x="21600" y="5731"/>
                    <a:pt x="21170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3" name="Google Shape;290;p40"/>
            <p:cNvSpPr/>
            <p:nvPr/>
          </p:nvSpPr>
          <p:spPr>
            <a:xfrm>
              <a:off x="4029154" y="3629826"/>
              <a:ext cx="314280" cy="686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842" y="1751"/>
                    <a:pt x="7643" y="3164"/>
                    <a:pt x="0" y="4239"/>
                  </a:cubicBezTo>
                  <a:cubicBezTo>
                    <a:pt x="735" y="10026"/>
                    <a:pt x="1470" y="15813"/>
                    <a:pt x="2204" y="21600"/>
                  </a:cubicBezTo>
                  <a:cubicBezTo>
                    <a:pt x="5584" y="20659"/>
                    <a:pt x="9553" y="20458"/>
                    <a:pt x="13667" y="20121"/>
                  </a:cubicBezTo>
                  <a:cubicBezTo>
                    <a:pt x="17196" y="13256"/>
                    <a:pt x="19840" y="6528"/>
                    <a:pt x="21600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4" name="Google Shape;291;p40"/>
            <p:cNvSpPr/>
            <p:nvPr/>
          </p:nvSpPr>
          <p:spPr>
            <a:xfrm>
              <a:off x="3894452" y="1096321"/>
              <a:ext cx="410504" cy="9129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175" y="0"/>
                  </a:moveTo>
                  <a:cubicBezTo>
                    <a:pt x="10015" y="2580"/>
                    <a:pt x="5063" y="5058"/>
                    <a:pt x="0" y="5918"/>
                  </a:cubicBezTo>
                  <a:cubicBezTo>
                    <a:pt x="563" y="11179"/>
                    <a:pt x="1240" y="16389"/>
                    <a:pt x="1802" y="21600"/>
                  </a:cubicBezTo>
                  <a:cubicBezTo>
                    <a:pt x="9227" y="19678"/>
                    <a:pt x="15637" y="17503"/>
                    <a:pt x="21600" y="15124"/>
                  </a:cubicBezTo>
                  <a:cubicBezTo>
                    <a:pt x="19464" y="9559"/>
                    <a:pt x="16877" y="4502"/>
                    <a:pt x="14175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5" name="Google Shape;292;p40"/>
            <p:cNvSpPr/>
            <p:nvPr/>
          </p:nvSpPr>
          <p:spPr>
            <a:xfrm>
              <a:off x="3930818" y="1829616"/>
              <a:ext cx="459672" cy="960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285" y="0"/>
                  </a:moveTo>
                  <a:cubicBezTo>
                    <a:pt x="12659" y="2165"/>
                    <a:pt x="6630" y="3946"/>
                    <a:pt x="0" y="5148"/>
                  </a:cubicBezTo>
                  <a:cubicBezTo>
                    <a:pt x="0" y="5533"/>
                    <a:pt x="102" y="5918"/>
                    <a:pt x="102" y="6302"/>
                  </a:cubicBezTo>
                  <a:cubicBezTo>
                    <a:pt x="704" y="11401"/>
                    <a:pt x="1306" y="16501"/>
                    <a:pt x="1910" y="21600"/>
                  </a:cubicBezTo>
                  <a:cubicBezTo>
                    <a:pt x="8742" y="20060"/>
                    <a:pt x="15373" y="18329"/>
                    <a:pt x="21600" y="16453"/>
                  </a:cubicBezTo>
                  <a:cubicBezTo>
                    <a:pt x="20998" y="10583"/>
                    <a:pt x="19891" y="5099"/>
                    <a:pt x="18285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6" name="Google Shape;293;p40"/>
            <p:cNvSpPr/>
            <p:nvPr/>
          </p:nvSpPr>
          <p:spPr>
            <a:xfrm>
              <a:off x="4063408" y="4339697"/>
              <a:ext cx="147504" cy="3142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709" y="735"/>
                    <a:pt x="7509" y="1175"/>
                    <a:pt x="0" y="1320"/>
                  </a:cubicBezTo>
                  <a:cubicBezTo>
                    <a:pt x="937" y="8083"/>
                    <a:pt x="1246" y="14842"/>
                    <a:pt x="2184" y="21600"/>
                  </a:cubicBezTo>
                  <a:lnTo>
                    <a:pt x="9075" y="21600"/>
                  </a:lnTo>
                  <a:cubicBezTo>
                    <a:pt x="13772" y="14252"/>
                    <a:pt x="17840" y="7198"/>
                    <a:pt x="21600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7" name="Google Shape;294;p40"/>
            <p:cNvSpPr/>
            <p:nvPr/>
          </p:nvSpPr>
          <p:spPr>
            <a:xfrm>
              <a:off x="2962307" y="4072405"/>
              <a:ext cx="1054045" cy="579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894" y="19209"/>
                    <a:pt x="21031" y="21440"/>
                    <a:pt x="21600" y="21600"/>
                  </a:cubicBezTo>
                  <a:cubicBezTo>
                    <a:pt x="21512" y="18490"/>
                    <a:pt x="21424" y="15302"/>
                    <a:pt x="21338" y="12195"/>
                  </a:cubicBezTo>
                  <a:cubicBezTo>
                    <a:pt x="21293" y="12274"/>
                    <a:pt x="21293" y="12355"/>
                    <a:pt x="21205" y="12355"/>
                  </a:cubicBezTo>
                  <a:cubicBezTo>
                    <a:pt x="19939" y="13097"/>
                    <a:pt x="18625" y="13430"/>
                    <a:pt x="17289" y="13430"/>
                  </a:cubicBezTo>
                  <a:cubicBezTo>
                    <a:pt x="11178" y="13430"/>
                    <a:pt x="4601" y="6474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8" name="Google Shape;295;p40"/>
            <p:cNvSpPr/>
            <p:nvPr/>
          </p:nvSpPr>
          <p:spPr>
            <a:xfrm>
              <a:off x="2511146" y="2830202"/>
              <a:ext cx="1490224" cy="1554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24" y="1071"/>
                    <a:pt x="279" y="2140"/>
                    <a:pt x="434" y="3269"/>
                  </a:cubicBezTo>
                  <a:cubicBezTo>
                    <a:pt x="1178" y="8202"/>
                    <a:pt x="2789" y="12036"/>
                    <a:pt x="4835" y="15007"/>
                  </a:cubicBezTo>
                  <a:cubicBezTo>
                    <a:pt x="9016" y="18786"/>
                    <a:pt x="13838" y="21600"/>
                    <a:pt x="18888" y="21600"/>
                  </a:cubicBezTo>
                  <a:cubicBezTo>
                    <a:pt x="19714" y="21600"/>
                    <a:pt x="20547" y="21525"/>
                    <a:pt x="21383" y="21366"/>
                  </a:cubicBezTo>
                  <a:cubicBezTo>
                    <a:pt x="21410" y="21358"/>
                    <a:pt x="21435" y="21354"/>
                    <a:pt x="21457" y="21354"/>
                  </a:cubicBezTo>
                  <a:cubicBezTo>
                    <a:pt x="21512" y="21354"/>
                    <a:pt x="21556" y="21375"/>
                    <a:pt x="21600" y="21396"/>
                  </a:cubicBezTo>
                  <a:cubicBezTo>
                    <a:pt x="21445" y="18662"/>
                    <a:pt x="21259" y="15929"/>
                    <a:pt x="21042" y="13194"/>
                  </a:cubicBezTo>
                  <a:cubicBezTo>
                    <a:pt x="20887" y="13165"/>
                    <a:pt x="20825" y="12986"/>
                    <a:pt x="20918" y="12868"/>
                  </a:cubicBezTo>
                  <a:cubicBezTo>
                    <a:pt x="12707" y="12837"/>
                    <a:pt x="5579" y="6300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9" name="Google Shape;296;p40"/>
            <p:cNvSpPr/>
            <p:nvPr/>
          </p:nvSpPr>
          <p:spPr>
            <a:xfrm>
              <a:off x="4163855" y="681526"/>
              <a:ext cx="645721" cy="1054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226" y="0"/>
                  </a:moveTo>
                  <a:cubicBezTo>
                    <a:pt x="7939" y="1270"/>
                    <a:pt x="6652" y="2541"/>
                    <a:pt x="5221" y="3768"/>
                  </a:cubicBezTo>
                  <a:cubicBezTo>
                    <a:pt x="3791" y="4995"/>
                    <a:pt x="2002" y="6747"/>
                    <a:pt x="0" y="8500"/>
                  </a:cubicBezTo>
                  <a:cubicBezTo>
                    <a:pt x="1718" y="12399"/>
                    <a:pt x="3362" y="16780"/>
                    <a:pt x="4649" y="21600"/>
                  </a:cubicBezTo>
                  <a:cubicBezTo>
                    <a:pt x="11301" y="17875"/>
                    <a:pt x="16664" y="13538"/>
                    <a:pt x="21600" y="8806"/>
                  </a:cubicBezTo>
                  <a:cubicBezTo>
                    <a:pt x="18311" y="5170"/>
                    <a:pt x="14233" y="2103"/>
                    <a:pt x="9226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20" name="Google Shape;297;p40"/>
            <p:cNvSpPr/>
            <p:nvPr/>
          </p:nvSpPr>
          <p:spPr>
            <a:xfrm>
              <a:off x="3975696" y="519041"/>
              <a:ext cx="404104" cy="4874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745" y="5872"/>
                    <a:pt x="5831" y="13072"/>
                    <a:pt x="8685" y="21600"/>
                  </a:cubicBezTo>
                  <a:cubicBezTo>
                    <a:pt x="10057" y="19895"/>
                    <a:pt x="11317" y="18474"/>
                    <a:pt x="12343" y="17336"/>
                  </a:cubicBezTo>
                  <a:cubicBezTo>
                    <a:pt x="15543" y="13452"/>
                    <a:pt x="18630" y="9472"/>
                    <a:pt x="21600" y="5398"/>
                  </a:cubicBezTo>
                  <a:cubicBezTo>
                    <a:pt x="15314" y="2272"/>
                    <a:pt x="8117" y="377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21" name="Google Shape;298;p40"/>
            <p:cNvSpPr/>
            <p:nvPr/>
          </p:nvSpPr>
          <p:spPr>
            <a:xfrm>
              <a:off x="4228005" y="2802416"/>
              <a:ext cx="936565" cy="1466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3" h="21600" fill="norm" stroke="1" extrusionOk="0">
                  <a:moveTo>
                    <a:pt x="21550" y="0"/>
                  </a:moveTo>
                  <a:cubicBezTo>
                    <a:pt x="16877" y="4755"/>
                    <a:pt x="10479" y="9352"/>
                    <a:pt x="2656" y="12185"/>
                  </a:cubicBezTo>
                  <a:cubicBezTo>
                    <a:pt x="2067" y="15240"/>
                    <a:pt x="1182" y="18388"/>
                    <a:pt x="0" y="21600"/>
                  </a:cubicBezTo>
                  <a:cubicBezTo>
                    <a:pt x="541" y="21537"/>
                    <a:pt x="1083" y="21474"/>
                    <a:pt x="1624" y="21379"/>
                  </a:cubicBezTo>
                  <a:cubicBezTo>
                    <a:pt x="7037" y="20246"/>
                    <a:pt x="11268" y="17884"/>
                    <a:pt x="15056" y="15240"/>
                  </a:cubicBezTo>
                  <a:cubicBezTo>
                    <a:pt x="16679" y="14107"/>
                    <a:pt x="18353" y="13004"/>
                    <a:pt x="20025" y="11870"/>
                  </a:cubicBezTo>
                  <a:cubicBezTo>
                    <a:pt x="21009" y="8501"/>
                    <a:pt x="21600" y="4409"/>
                    <a:pt x="21550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22" name="Google Shape;299;p40"/>
            <p:cNvSpPr/>
            <p:nvPr/>
          </p:nvSpPr>
          <p:spPr>
            <a:xfrm>
              <a:off x="4319938" y="1190365"/>
              <a:ext cx="771841" cy="1370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838" y="0"/>
                  </a:moveTo>
                  <a:cubicBezTo>
                    <a:pt x="10831" y="3740"/>
                    <a:pt x="5923" y="7346"/>
                    <a:pt x="0" y="10075"/>
                  </a:cubicBezTo>
                  <a:cubicBezTo>
                    <a:pt x="957" y="13647"/>
                    <a:pt x="1616" y="17523"/>
                    <a:pt x="1915" y="21600"/>
                  </a:cubicBezTo>
                  <a:cubicBezTo>
                    <a:pt x="9334" y="18972"/>
                    <a:pt x="15856" y="15804"/>
                    <a:pt x="21600" y="12165"/>
                  </a:cubicBezTo>
                  <a:cubicBezTo>
                    <a:pt x="20163" y="7750"/>
                    <a:pt x="17950" y="3572"/>
                    <a:pt x="14838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23" name="Google Shape;300;p40"/>
            <p:cNvSpPr/>
            <p:nvPr/>
          </p:nvSpPr>
          <p:spPr>
            <a:xfrm>
              <a:off x="4125378" y="3815875"/>
              <a:ext cx="923636" cy="8381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550" y="2148"/>
                    <a:pt x="17450" y="4242"/>
                    <a:pt x="15300" y="6171"/>
                  </a:cubicBezTo>
                  <a:cubicBezTo>
                    <a:pt x="11150" y="9972"/>
                    <a:pt x="6950" y="12452"/>
                    <a:pt x="2000" y="13500"/>
                  </a:cubicBezTo>
                  <a:cubicBezTo>
                    <a:pt x="1400" y="16200"/>
                    <a:pt x="750" y="18844"/>
                    <a:pt x="0" y="21600"/>
                  </a:cubicBezTo>
                  <a:cubicBezTo>
                    <a:pt x="5001" y="21324"/>
                    <a:pt x="16300" y="18680"/>
                    <a:pt x="21399" y="881"/>
                  </a:cubicBezTo>
                  <a:cubicBezTo>
                    <a:pt x="21450" y="605"/>
                    <a:pt x="21551" y="276"/>
                    <a:pt x="21600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24" name="Google Shape;301;p40"/>
            <p:cNvSpPr/>
            <p:nvPr/>
          </p:nvSpPr>
          <p:spPr>
            <a:xfrm>
              <a:off x="4354124" y="2064833"/>
              <a:ext cx="810318" cy="1477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119" y="0"/>
                  </a:moveTo>
                  <a:cubicBezTo>
                    <a:pt x="14533" y="3282"/>
                    <a:pt x="8094" y="6095"/>
                    <a:pt x="1028" y="8408"/>
                  </a:cubicBezTo>
                  <a:cubicBezTo>
                    <a:pt x="1254" y="12566"/>
                    <a:pt x="969" y="17005"/>
                    <a:pt x="0" y="21600"/>
                  </a:cubicBezTo>
                  <a:cubicBezTo>
                    <a:pt x="2964" y="20600"/>
                    <a:pt x="5814" y="19443"/>
                    <a:pt x="8436" y="18006"/>
                  </a:cubicBezTo>
                  <a:cubicBezTo>
                    <a:pt x="13393" y="15255"/>
                    <a:pt x="17441" y="12160"/>
                    <a:pt x="21600" y="9066"/>
                  </a:cubicBezTo>
                  <a:cubicBezTo>
                    <a:pt x="21429" y="6065"/>
                    <a:pt x="20974" y="3001"/>
                    <a:pt x="20119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25" name="Google Shape;302;p40"/>
            <p:cNvSpPr/>
            <p:nvPr/>
          </p:nvSpPr>
          <p:spPr>
            <a:xfrm>
              <a:off x="3903035" y="2851584"/>
              <a:ext cx="124011" cy="8830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289" y="0"/>
                  </a:moveTo>
                  <a:cubicBezTo>
                    <a:pt x="10059" y="105"/>
                    <a:pt x="7817" y="262"/>
                    <a:pt x="5219" y="420"/>
                  </a:cubicBezTo>
                  <a:cubicBezTo>
                    <a:pt x="4815" y="439"/>
                    <a:pt x="4423" y="447"/>
                    <a:pt x="4043" y="447"/>
                  </a:cubicBezTo>
                  <a:cubicBezTo>
                    <a:pt x="2328" y="447"/>
                    <a:pt x="919" y="267"/>
                    <a:pt x="0" y="53"/>
                  </a:cubicBezTo>
                  <a:cubicBezTo>
                    <a:pt x="0" y="105"/>
                    <a:pt x="0" y="158"/>
                    <a:pt x="0" y="262"/>
                  </a:cubicBezTo>
                  <a:lnTo>
                    <a:pt x="368" y="262"/>
                  </a:lnTo>
                  <a:cubicBezTo>
                    <a:pt x="4092" y="366"/>
                    <a:pt x="3357" y="994"/>
                    <a:pt x="747" y="1151"/>
                  </a:cubicBezTo>
                  <a:cubicBezTo>
                    <a:pt x="3725" y="7846"/>
                    <a:pt x="6702" y="14539"/>
                    <a:pt x="9679" y="21234"/>
                  </a:cubicBezTo>
                  <a:cubicBezTo>
                    <a:pt x="11174" y="21234"/>
                    <a:pt x="11921" y="21285"/>
                    <a:pt x="13404" y="21285"/>
                  </a:cubicBezTo>
                  <a:cubicBezTo>
                    <a:pt x="14898" y="21285"/>
                    <a:pt x="15646" y="21443"/>
                    <a:pt x="16013" y="21600"/>
                  </a:cubicBezTo>
                  <a:lnTo>
                    <a:pt x="21600" y="21234"/>
                  </a:lnTo>
                  <a:cubicBezTo>
                    <a:pt x="18623" y="14121"/>
                    <a:pt x="15266" y="7061"/>
                    <a:pt x="12289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26" name="Google Shape;303;p40"/>
            <p:cNvSpPr/>
            <p:nvPr/>
          </p:nvSpPr>
          <p:spPr>
            <a:xfrm>
              <a:off x="3858158" y="2047739"/>
              <a:ext cx="113320" cy="782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40" y="7200"/>
                    <a:pt x="5296" y="14400"/>
                    <a:pt x="8152" y="21600"/>
                  </a:cubicBezTo>
                  <a:cubicBezTo>
                    <a:pt x="8554" y="21483"/>
                    <a:pt x="9372" y="21307"/>
                    <a:pt x="10190" y="21247"/>
                  </a:cubicBezTo>
                  <a:cubicBezTo>
                    <a:pt x="14266" y="21012"/>
                    <a:pt x="17926" y="20717"/>
                    <a:pt x="21600" y="20480"/>
                  </a:cubicBezTo>
                  <a:cubicBezTo>
                    <a:pt x="19146" y="14223"/>
                    <a:pt x="16706" y="7967"/>
                    <a:pt x="14266" y="1711"/>
                  </a:cubicBezTo>
                  <a:cubicBezTo>
                    <a:pt x="14266" y="1239"/>
                    <a:pt x="13850" y="767"/>
                    <a:pt x="13850" y="295"/>
                  </a:cubicBezTo>
                  <a:cubicBezTo>
                    <a:pt x="12228" y="412"/>
                    <a:pt x="10592" y="530"/>
                    <a:pt x="8956" y="590"/>
                  </a:cubicBezTo>
                  <a:cubicBezTo>
                    <a:pt x="8527" y="610"/>
                    <a:pt x="8125" y="619"/>
                    <a:pt x="7736" y="619"/>
                  </a:cubicBezTo>
                  <a:cubicBezTo>
                    <a:pt x="5980" y="619"/>
                    <a:pt x="4813" y="410"/>
                    <a:pt x="4478" y="118"/>
                  </a:cubicBezTo>
                  <a:cubicBezTo>
                    <a:pt x="2842" y="118"/>
                    <a:pt x="1622" y="58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27" name="Google Shape;304;p40"/>
            <p:cNvSpPr/>
            <p:nvPr/>
          </p:nvSpPr>
          <p:spPr>
            <a:xfrm>
              <a:off x="3787606" y="520235"/>
              <a:ext cx="141104" cy="1506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734" y="0"/>
                  </a:moveTo>
                  <a:cubicBezTo>
                    <a:pt x="9346" y="0"/>
                    <a:pt x="8937" y="3"/>
                    <a:pt x="8506" y="13"/>
                  </a:cubicBezTo>
                  <a:cubicBezTo>
                    <a:pt x="5556" y="13"/>
                    <a:pt x="2940" y="44"/>
                    <a:pt x="0" y="75"/>
                  </a:cubicBezTo>
                  <a:cubicBezTo>
                    <a:pt x="646" y="4000"/>
                    <a:pt x="2940" y="7924"/>
                    <a:pt x="5233" y="11849"/>
                  </a:cubicBezTo>
                  <a:cubicBezTo>
                    <a:pt x="7193" y="12033"/>
                    <a:pt x="9163" y="12279"/>
                    <a:pt x="11123" y="12462"/>
                  </a:cubicBezTo>
                  <a:cubicBezTo>
                    <a:pt x="13190" y="12656"/>
                    <a:pt x="11177" y="12925"/>
                    <a:pt x="8959" y="12925"/>
                  </a:cubicBezTo>
                  <a:cubicBezTo>
                    <a:pt x="8356" y="12925"/>
                    <a:pt x="7753" y="12906"/>
                    <a:pt x="7193" y="12861"/>
                  </a:cubicBezTo>
                  <a:cubicBezTo>
                    <a:pt x="6547" y="12799"/>
                    <a:pt x="6213" y="12769"/>
                    <a:pt x="5556" y="12708"/>
                  </a:cubicBezTo>
                  <a:cubicBezTo>
                    <a:pt x="7193" y="15130"/>
                    <a:pt x="8506" y="17522"/>
                    <a:pt x="9809" y="19883"/>
                  </a:cubicBezTo>
                  <a:cubicBezTo>
                    <a:pt x="10143" y="20373"/>
                    <a:pt x="10466" y="20833"/>
                    <a:pt x="10466" y="21324"/>
                  </a:cubicBezTo>
                  <a:cubicBezTo>
                    <a:pt x="12437" y="21385"/>
                    <a:pt x="14073" y="21477"/>
                    <a:pt x="16033" y="21508"/>
                  </a:cubicBezTo>
                  <a:cubicBezTo>
                    <a:pt x="16690" y="21538"/>
                    <a:pt x="17013" y="21569"/>
                    <a:pt x="17347" y="21600"/>
                  </a:cubicBezTo>
                  <a:cubicBezTo>
                    <a:pt x="18650" y="21538"/>
                    <a:pt x="19963" y="21447"/>
                    <a:pt x="21600" y="21355"/>
                  </a:cubicBezTo>
                  <a:cubicBezTo>
                    <a:pt x="19963" y="18196"/>
                    <a:pt x="17993" y="15038"/>
                    <a:pt x="16356" y="11849"/>
                  </a:cubicBezTo>
                  <a:cubicBezTo>
                    <a:pt x="14073" y="11911"/>
                    <a:pt x="12103" y="11972"/>
                    <a:pt x="10143" y="12002"/>
                  </a:cubicBezTo>
                  <a:cubicBezTo>
                    <a:pt x="9896" y="12005"/>
                    <a:pt x="9659" y="12008"/>
                    <a:pt x="9433" y="12008"/>
                  </a:cubicBezTo>
                  <a:cubicBezTo>
                    <a:pt x="5750" y="12008"/>
                    <a:pt x="4802" y="11565"/>
                    <a:pt x="8506" y="11419"/>
                  </a:cubicBezTo>
                  <a:cubicBezTo>
                    <a:pt x="10800" y="11359"/>
                    <a:pt x="13417" y="11206"/>
                    <a:pt x="16033" y="11052"/>
                  </a:cubicBezTo>
                  <a:cubicBezTo>
                    <a:pt x="14073" y="7372"/>
                    <a:pt x="12760" y="3693"/>
                    <a:pt x="12103" y="13"/>
                  </a:cubicBezTo>
                  <a:cubicBezTo>
                    <a:pt x="11231" y="13"/>
                    <a:pt x="10509" y="0"/>
                    <a:pt x="9734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28" name="Google Shape;305;p40"/>
            <p:cNvSpPr/>
            <p:nvPr/>
          </p:nvSpPr>
          <p:spPr>
            <a:xfrm>
              <a:off x="3962892" y="3762417"/>
              <a:ext cx="113319" cy="8915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630" y="0"/>
                  </a:moveTo>
                  <a:cubicBezTo>
                    <a:pt x="8970" y="155"/>
                    <a:pt x="5296" y="310"/>
                    <a:pt x="1220" y="414"/>
                  </a:cubicBezTo>
                  <a:cubicBezTo>
                    <a:pt x="1086" y="431"/>
                    <a:pt x="952" y="438"/>
                    <a:pt x="818" y="438"/>
                  </a:cubicBezTo>
                  <a:cubicBezTo>
                    <a:pt x="550" y="438"/>
                    <a:pt x="268" y="414"/>
                    <a:pt x="0" y="414"/>
                  </a:cubicBezTo>
                  <a:cubicBezTo>
                    <a:pt x="2440" y="5181"/>
                    <a:pt x="4894" y="9945"/>
                    <a:pt x="7334" y="14710"/>
                  </a:cubicBezTo>
                  <a:cubicBezTo>
                    <a:pt x="9372" y="14865"/>
                    <a:pt x="9788" y="15228"/>
                    <a:pt x="7750" y="15436"/>
                  </a:cubicBezTo>
                  <a:cubicBezTo>
                    <a:pt x="8554" y="17456"/>
                    <a:pt x="9372" y="19477"/>
                    <a:pt x="10190" y="21549"/>
                  </a:cubicBezTo>
                  <a:lnTo>
                    <a:pt x="10592" y="21549"/>
                  </a:lnTo>
                  <a:cubicBezTo>
                    <a:pt x="10592" y="21549"/>
                    <a:pt x="14668" y="21600"/>
                    <a:pt x="21600" y="21600"/>
                  </a:cubicBezTo>
                  <a:cubicBezTo>
                    <a:pt x="20782" y="19218"/>
                    <a:pt x="19964" y="16835"/>
                    <a:pt x="19160" y="14451"/>
                  </a:cubicBezTo>
                  <a:cubicBezTo>
                    <a:pt x="17926" y="14504"/>
                    <a:pt x="17122" y="14504"/>
                    <a:pt x="15888" y="14504"/>
                  </a:cubicBezTo>
                  <a:cubicBezTo>
                    <a:pt x="15741" y="14506"/>
                    <a:pt x="15607" y="14507"/>
                    <a:pt x="15459" y="14507"/>
                  </a:cubicBezTo>
                  <a:cubicBezTo>
                    <a:pt x="12925" y="14507"/>
                    <a:pt x="11906" y="14078"/>
                    <a:pt x="13448" y="13882"/>
                  </a:cubicBezTo>
                  <a:cubicBezTo>
                    <a:pt x="15084" y="13674"/>
                    <a:pt x="17122" y="13519"/>
                    <a:pt x="18744" y="13415"/>
                  </a:cubicBezTo>
                  <a:cubicBezTo>
                    <a:pt x="16706" y="8960"/>
                    <a:pt x="14668" y="4506"/>
                    <a:pt x="1263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29" name="Google Shape;306;p40"/>
            <p:cNvSpPr/>
            <p:nvPr/>
          </p:nvSpPr>
          <p:spPr>
            <a:xfrm>
              <a:off x="2810512" y="891067"/>
              <a:ext cx="1047646" cy="1156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82" y="0"/>
                  </a:moveTo>
                  <a:cubicBezTo>
                    <a:pt x="573" y="278"/>
                    <a:pt x="264" y="558"/>
                    <a:pt x="0" y="838"/>
                  </a:cubicBezTo>
                  <a:cubicBezTo>
                    <a:pt x="2512" y="4591"/>
                    <a:pt x="5378" y="8144"/>
                    <a:pt x="8639" y="11499"/>
                  </a:cubicBezTo>
                  <a:cubicBezTo>
                    <a:pt x="11682" y="14692"/>
                    <a:pt x="16662" y="20441"/>
                    <a:pt x="21600" y="21600"/>
                  </a:cubicBezTo>
                  <a:cubicBezTo>
                    <a:pt x="21600" y="21320"/>
                    <a:pt x="21600" y="21081"/>
                    <a:pt x="21555" y="20801"/>
                  </a:cubicBezTo>
                  <a:cubicBezTo>
                    <a:pt x="16971" y="19243"/>
                    <a:pt x="12475" y="13893"/>
                    <a:pt x="9432" y="10780"/>
                  </a:cubicBezTo>
                  <a:cubicBezTo>
                    <a:pt x="6127" y="7466"/>
                    <a:pt x="3350" y="3833"/>
                    <a:pt x="882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30" name="Google Shape;307;p40"/>
            <p:cNvSpPr/>
            <p:nvPr/>
          </p:nvSpPr>
          <p:spPr>
            <a:xfrm>
              <a:off x="3855975" y="2004971"/>
              <a:ext cx="42768" cy="470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6877"/>
                    <a:pt x="1101" y="12753"/>
                    <a:pt x="1101" y="19630"/>
                  </a:cubicBezTo>
                  <a:cubicBezTo>
                    <a:pt x="5400" y="20599"/>
                    <a:pt x="8633" y="21600"/>
                    <a:pt x="12967" y="21600"/>
                  </a:cubicBezTo>
                  <a:cubicBezTo>
                    <a:pt x="11901" y="18630"/>
                    <a:pt x="12967" y="14723"/>
                    <a:pt x="17301" y="12753"/>
                  </a:cubicBezTo>
                  <a:cubicBezTo>
                    <a:pt x="18367" y="11785"/>
                    <a:pt x="20534" y="10784"/>
                    <a:pt x="21600" y="9815"/>
                  </a:cubicBezTo>
                  <a:cubicBezTo>
                    <a:pt x="20534" y="8814"/>
                    <a:pt x="20534" y="6877"/>
                    <a:pt x="18367" y="6877"/>
                  </a:cubicBezTo>
                  <a:cubicBezTo>
                    <a:pt x="11901" y="4908"/>
                    <a:pt x="6501" y="197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31" name="Google Shape;308;p40"/>
            <p:cNvSpPr/>
            <p:nvPr/>
          </p:nvSpPr>
          <p:spPr>
            <a:xfrm>
              <a:off x="2472669" y="1750553"/>
              <a:ext cx="1434654" cy="1150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9" y="0"/>
                  </a:moveTo>
                  <a:cubicBezTo>
                    <a:pt x="96" y="602"/>
                    <a:pt x="33" y="1205"/>
                    <a:pt x="0" y="1847"/>
                  </a:cubicBezTo>
                  <a:cubicBezTo>
                    <a:pt x="5827" y="10518"/>
                    <a:pt x="12618" y="19512"/>
                    <a:pt x="21406" y="21600"/>
                  </a:cubicBezTo>
                  <a:cubicBezTo>
                    <a:pt x="21471" y="21600"/>
                    <a:pt x="21535" y="21600"/>
                    <a:pt x="21600" y="21559"/>
                  </a:cubicBezTo>
                  <a:lnTo>
                    <a:pt x="21567" y="20837"/>
                  </a:lnTo>
                  <a:cubicBezTo>
                    <a:pt x="12233" y="18388"/>
                    <a:pt x="6277" y="8632"/>
                    <a:pt x="129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32" name="Google Shape;309;p40"/>
            <p:cNvSpPr/>
            <p:nvPr/>
          </p:nvSpPr>
          <p:spPr>
            <a:xfrm>
              <a:off x="3895576" y="2860165"/>
              <a:ext cx="33868" cy="384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881" h="21600" fill="norm" stroke="1" extrusionOk="0">
                  <a:moveTo>
                    <a:pt x="0" y="0"/>
                  </a:moveTo>
                  <a:cubicBezTo>
                    <a:pt x="0" y="0"/>
                    <a:pt x="0" y="0"/>
                    <a:pt x="0" y="1185"/>
                  </a:cubicBezTo>
                  <a:cubicBezTo>
                    <a:pt x="71" y="1224"/>
                    <a:pt x="142" y="1224"/>
                    <a:pt x="142" y="1224"/>
                  </a:cubicBezTo>
                  <a:lnTo>
                    <a:pt x="0" y="0"/>
                  </a:lnTo>
                  <a:close/>
                  <a:moveTo>
                    <a:pt x="142" y="1224"/>
                  </a:moveTo>
                  <a:lnTo>
                    <a:pt x="2203" y="21600"/>
                  </a:lnTo>
                  <a:cubicBezTo>
                    <a:pt x="17266" y="18007"/>
                    <a:pt x="21600" y="3672"/>
                    <a:pt x="142" y="1224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33" name="Google Shape;310;p40"/>
            <p:cNvSpPr/>
            <p:nvPr/>
          </p:nvSpPr>
          <p:spPr>
            <a:xfrm>
              <a:off x="2496235" y="2704082"/>
              <a:ext cx="1466662" cy="10519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2" y="835"/>
                    <a:pt x="125" y="1713"/>
                    <a:pt x="220" y="2590"/>
                  </a:cubicBezTo>
                  <a:cubicBezTo>
                    <a:pt x="5888" y="11897"/>
                    <a:pt x="13130" y="21555"/>
                    <a:pt x="21474" y="21600"/>
                  </a:cubicBezTo>
                  <a:cubicBezTo>
                    <a:pt x="21506" y="21555"/>
                    <a:pt x="21506" y="21512"/>
                    <a:pt x="21537" y="21512"/>
                  </a:cubicBezTo>
                  <a:cubicBezTo>
                    <a:pt x="21537" y="21512"/>
                    <a:pt x="21569" y="21512"/>
                    <a:pt x="21600" y="21469"/>
                  </a:cubicBezTo>
                  <a:cubicBezTo>
                    <a:pt x="21569" y="21249"/>
                    <a:pt x="21569" y="21029"/>
                    <a:pt x="21569" y="20810"/>
                  </a:cubicBezTo>
                  <a:cubicBezTo>
                    <a:pt x="12689" y="19536"/>
                    <a:pt x="5731" y="9658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34" name="Google Shape;311;p40"/>
            <p:cNvSpPr/>
            <p:nvPr/>
          </p:nvSpPr>
          <p:spPr>
            <a:xfrm>
              <a:off x="3958602" y="3716644"/>
              <a:ext cx="36366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295" y="7200"/>
                    <a:pt x="1295" y="14400"/>
                    <a:pt x="1295" y="21600"/>
                  </a:cubicBezTo>
                  <a:cubicBezTo>
                    <a:pt x="8899" y="18711"/>
                    <a:pt x="15250" y="14400"/>
                    <a:pt x="21600" y="11511"/>
                  </a:cubicBezTo>
                  <a:cubicBezTo>
                    <a:pt x="20347" y="7200"/>
                    <a:pt x="17798" y="2842"/>
                    <a:pt x="12701" y="2842"/>
                  </a:cubicBezTo>
                  <a:cubicBezTo>
                    <a:pt x="8899" y="1421"/>
                    <a:pt x="5097" y="142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35" name="Google Shape;312;p40"/>
            <p:cNvSpPr/>
            <p:nvPr/>
          </p:nvSpPr>
          <p:spPr>
            <a:xfrm>
              <a:off x="2842587" y="3909920"/>
              <a:ext cx="1160963" cy="522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16" y="2386"/>
                    <a:pt x="1471" y="4595"/>
                    <a:pt x="2227" y="6626"/>
                  </a:cubicBezTo>
                  <a:cubicBezTo>
                    <a:pt x="6406" y="13875"/>
                    <a:pt x="12379" y="21600"/>
                    <a:pt x="17926" y="21600"/>
                  </a:cubicBezTo>
                  <a:cubicBezTo>
                    <a:pt x="19138" y="21600"/>
                    <a:pt x="20331" y="21231"/>
                    <a:pt x="21480" y="20408"/>
                  </a:cubicBezTo>
                  <a:cubicBezTo>
                    <a:pt x="21559" y="20408"/>
                    <a:pt x="21559" y="20318"/>
                    <a:pt x="21600" y="20231"/>
                  </a:cubicBezTo>
                  <a:cubicBezTo>
                    <a:pt x="21600" y="19789"/>
                    <a:pt x="21559" y="19435"/>
                    <a:pt x="21559" y="18993"/>
                  </a:cubicBezTo>
                  <a:cubicBezTo>
                    <a:pt x="21503" y="18932"/>
                    <a:pt x="21447" y="18868"/>
                    <a:pt x="21376" y="18868"/>
                  </a:cubicBezTo>
                  <a:cubicBezTo>
                    <a:pt x="21347" y="18868"/>
                    <a:pt x="21316" y="18880"/>
                    <a:pt x="21281" y="18906"/>
                  </a:cubicBezTo>
                  <a:cubicBezTo>
                    <a:pt x="20208" y="19377"/>
                    <a:pt x="19138" y="19600"/>
                    <a:pt x="18078" y="19600"/>
                  </a:cubicBezTo>
                  <a:cubicBezTo>
                    <a:pt x="11595" y="19600"/>
                    <a:pt x="5401" y="11236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36" name="Google Shape;313;p40"/>
            <p:cNvSpPr/>
            <p:nvPr/>
          </p:nvSpPr>
          <p:spPr>
            <a:xfrm>
              <a:off x="3989033" y="4367641"/>
              <a:ext cx="33867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424" h="21600" fill="norm" stroke="1" extrusionOk="0">
                  <a:moveTo>
                    <a:pt x="0" y="0"/>
                  </a:moveTo>
                  <a:lnTo>
                    <a:pt x="3659" y="21600"/>
                  </a:lnTo>
                  <a:cubicBezTo>
                    <a:pt x="21600" y="15414"/>
                    <a:pt x="17941" y="4614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37" name="Google Shape;314;p40"/>
            <p:cNvSpPr/>
            <p:nvPr/>
          </p:nvSpPr>
          <p:spPr>
            <a:xfrm>
              <a:off x="3265893" y="613085"/>
              <a:ext cx="558008" cy="7932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83" y="0"/>
                  </a:moveTo>
                  <a:cubicBezTo>
                    <a:pt x="1655" y="234"/>
                    <a:pt x="828" y="408"/>
                    <a:pt x="0" y="582"/>
                  </a:cubicBezTo>
                  <a:cubicBezTo>
                    <a:pt x="5380" y="8443"/>
                    <a:pt x="12498" y="15603"/>
                    <a:pt x="21600" y="21600"/>
                  </a:cubicBezTo>
                  <a:cubicBezTo>
                    <a:pt x="21600" y="21018"/>
                    <a:pt x="21518" y="20495"/>
                    <a:pt x="21518" y="19970"/>
                  </a:cubicBezTo>
                  <a:cubicBezTo>
                    <a:pt x="13491" y="13856"/>
                    <a:pt x="7283" y="7219"/>
                    <a:pt x="2483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38" name="Google Shape;315;p40"/>
            <p:cNvSpPr/>
            <p:nvPr/>
          </p:nvSpPr>
          <p:spPr>
            <a:xfrm>
              <a:off x="3821789" y="1346449"/>
              <a:ext cx="44126" cy="740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60" h="21600" fill="norm" stroke="1" extrusionOk="0">
                  <a:moveTo>
                    <a:pt x="0" y="0"/>
                  </a:moveTo>
                  <a:cubicBezTo>
                    <a:pt x="0" y="5621"/>
                    <a:pt x="883" y="11836"/>
                    <a:pt x="883" y="17456"/>
                  </a:cubicBezTo>
                  <a:cubicBezTo>
                    <a:pt x="2678" y="18072"/>
                    <a:pt x="3590" y="19323"/>
                    <a:pt x="5356" y="19959"/>
                  </a:cubicBezTo>
                  <a:cubicBezTo>
                    <a:pt x="7033" y="21108"/>
                    <a:pt x="8887" y="21600"/>
                    <a:pt x="10653" y="21600"/>
                  </a:cubicBezTo>
                  <a:cubicBezTo>
                    <a:pt x="16538" y="21600"/>
                    <a:pt x="21600" y="16308"/>
                    <a:pt x="16097" y="12472"/>
                  </a:cubicBezTo>
                  <a:cubicBezTo>
                    <a:pt x="10741" y="8738"/>
                    <a:pt x="5356" y="4369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39" name="Google Shape;316;p40"/>
            <p:cNvSpPr/>
            <p:nvPr/>
          </p:nvSpPr>
          <p:spPr>
            <a:xfrm>
              <a:off x="3890233" y="1006496"/>
              <a:ext cx="273623" cy="339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573" y="0"/>
                  </a:moveTo>
                  <a:cubicBezTo>
                    <a:pt x="14176" y="6248"/>
                    <a:pt x="6919" y="14127"/>
                    <a:pt x="0" y="18069"/>
                  </a:cubicBezTo>
                  <a:lnTo>
                    <a:pt x="333" y="21600"/>
                  </a:lnTo>
                  <a:cubicBezTo>
                    <a:pt x="7929" y="19289"/>
                    <a:pt x="15359" y="12635"/>
                    <a:pt x="21600" y="5707"/>
                  </a:cubicBezTo>
                  <a:cubicBezTo>
                    <a:pt x="20928" y="3803"/>
                    <a:pt x="20251" y="1765"/>
                    <a:pt x="19573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40" name="Google Shape;317;p40"/>
            <p:cNvSpPr/>
            <p:nvPr/>
          </p:nvSpPr>
          <p:spPr>
            <a:xfrm>
              <a:off x="4138181" y="640869"/>
              <a:ext cx="301477" cy="455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311" y="0"/>
                  </a:moveTo>
                  <a:cubicBezTo>
                    <a:pt x="13330" y="4360"/>
                    <a:pt x="9192" y="8620"/>
                    <a:pt x="4904" y="12777"/>
                  </a:cubicBezTo>
                  <a:cubicBezTo>
                    <a:pt x="3528" y="13994"/>
                    <a:pt x="1839" y="15515"/>
                    <a:pt x="0" y="17340"/>
                  </a:cubicBezTo>
                  <a:cubicBezTo>
                    <a:pt x="615" y="18658"/>
                    <a:pt x="1230" y="20179"/>
                    <a:pt x="1839" y="21600"/>
                  </a:cubicBezTo>
                  <a:cubicBezTo>
                    <a:pt x="6128" y="17544"/>
                    <a:pt x="9958" y="13487"/>
                    <a:pt x="13022" y="10648"/>
                  </a:cubicBezTo>
                  <a:cubicBezTo>
                    <a:pt x="16087" y="7809"/>
                    <a:pt x="18843" y="4867"/>
                    <a:pt x="21600" y="1928"/>
                  </a:cubicBezTo>
                  <a:cubicBezTo>
                    <a:pt x="20224" y="1218"/>
                    <a:pt x="18843" y="610"/>
                    <a:pt x="17311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41" name="Google Shape;318;p40"/>
            <p:cNvSpPr/>
            <p:nvPr/>
          </p:nvSpPr>
          <p:spPr>
            <a:xfrm>
              <a:off x="3827383" y="1290881"/>
              <a:ext cx="67070" cy="66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76" h="21600" fill="norm" stroke="1" extrusionOk="0">
                  <a:moveTo>
                    <a:pt x="17969" y="0"/>
                  </a:moveTo>
                  <a:cubicBezTo>
                    <a:pt x="13685" y="3467"/>
                    <a:pt x="8798" y="6227"/>
                    <a:pt x="3891" y="8302"/>
                  </a:cubicBezTo>
                  <a:cubicBezTo>
                    <a:pt x="-2424" y="11587"/>
                    <a:pt x="-634" y="21600"/>
                    <a:pt x="6244" y="21600"/>
                  </a:cubicBezTo>
                  <a:cubicBezTo>
                    <a:pt x="6667" y="21600"/>
                    <a:pt x="7109" y="21554"/>
                    <a:pt x="7572" y="21486"/>
                  </a:cubicBezTo>
                  <a:cubicBezTo>
                    <a:pt x="11232" y="20802"/>
                    <a:pt x="14912" y="19410"/>
                    <a:pt x="19176" y="18019"/>
                  </a:cubicBezTo>
                  <a:lnTo>
                    <a:pt x="17969" y="0"/>
                  </a:ln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42" name="Google Shape;319;p40"/>
            <p:cNvSpPr/>
            <p:nvPr/>
          </p:nvSpPr>
          <p:spPr>
            <a:xfrm>
              <a:off x="3928707" y="1735571"/>
              <a:ext cx="391231" cy="3228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656" y="0"/>
                  </a:moveTo>
                  <a:cubicBezTo>
                    <a:pt x="14517" y="6866"/>
                    <a:pt x="7790" y="13016"/>
                    <a:pt x="0" y="18311"/>
                  </a:cubicBezTo>
                  <a:cubicBezTo>
                    <a:pt x="0" y="19454"/>
                    <a:pt x="117" y="20598"/>
                    <a:pt x="117" y="21600"/>
                  </a:cubicBezTo>
                  <a:cubicBezTo>
                    <a:pt x="7907" y="18024"/>
                    <a:pt x="14990" y="12729"/>
                    <a:pt x="21600" y="6292"/>
                  </a:cubicBezTo>
                  <a:cubicBezTo>
                    <a:pt x="21247" y="4146"/>
                    <a:pt x="21010" y="2146"/>
                    <a:pt x="20656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43" name="Google Shape;320;p40"/>
            <p:cNvSpPr/>
            <p:nvPr/>
          </p:nvSpPr>
          <p:spPr>
            <a:xfrm>
              <a:off x="4302846" y="1111232"/>
              <a:ext cx="547316" cy="718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998" y="0"/>
                  </a:moveTo>
                  <a:cubicBezTo>
                    <a:pt x="14174" y="6943"/>
                    <a:pt x="7848" y="13307"/>
                    <a:pt x="0" y="18772"/>
                  </a:cubicBezTo>
                  <a:cubicBezTo>
                    <a:pt x="253" y="19737"/>
                    <a:pt x="422" y="20636"/>
                    <a:pt x="675" y="21600"/>
                  </a:cubicBezTo>
                  <a:cubicBezTo>
                    <a:pt x="9028" y="16393"/>
                    <a:pt x="15948" y="9515"/>
                    <a:pt x="21600" y="2379"/>
                  </a:cubicBezTo>
                  <a:cubicBezTo>
                    <a:pt x="21095" y="1544"/>
                    <a:pt x="20590" y="772"/>
                    <a:pt x="19998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44" name="Google Shape;321;p40"/>
            <p:cNvSpPr/>
            <p:nvPr/>
          </p:nvSpPr>
          <p:spPr>
            <a:xfrm>
              <a:off x="3881650" y="2009262"/>
              <a:ext cx="49169" cy="60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5165"/>
                  </a:moveTo>
                  <a:cubicBezTo>
                    <a:pt x="0" y="15913"/>
                    <a:pt x="0" y="15913"/>
                    <a:pt x="0" y="15913"/>
                  </a:cubicBezTo>
                  <a:cubicBezTo>
                    <a:pt x="62" y="15913"/>
                    <a:pt x="124" y="15913"/>
                    <a:pt x="185" y="15938"/>
                  </a:cubicBezTo>
                  <a:cubicBezTo>
                    <a:pt x="124" y="15664"/>
                    <a:pt x="62" y="15414"/>
                    <a:pt x="0" y="15165"/>
                  </a:cubicBezTo>
                  <a:close/>
                  <a:moveTo>
                    <a:pt x="20673" y="0"/>
                  </a:moveTo>
                  <a:cubicBezTo>
                    <a:pt x="15976" y="1497"/>
                    <a:pt x="12206" y="3791"/>
                    <a:pt x="7509" y="6061"/>
                  </a:cubicBezTo>
                  <a:cubicBezTo>
                    <a:pt x="11959" y="9653"/>
                    <a:pt x="8807" y="15963"/>
                    <a:pt x="1267" y="15963"/>
                  </a:cubicBezTo>
                  <a:cubicBezTo>
                    <a:pt x="927" y="15963"/>
                    <a:pt x="556" y="15963"/>
                    <a:pt x="185" y="15938"/>
                  </a:cubicBezTo>
                  <a:cubicBezTo>
                    <a:pt x="1143" y="19255"/>
                    <a:pt x="3739" y="21600"/>
                    <a:pt x="7509" y="21600"/>
                  </a:cubicBezTo>
                  <a:cubicBezTo>
                    <a:pt x="8405" y="21600"/>
                    <a:pt x="9332" y="21475"/>
                    <a:pt x="10321" y="21226"/>
                  </a:cubicBezTo>
                  <a:cubicBezTo>
                    <a:pt x="14091" y="20453"/>
                    <a:pt x="17861" y="18931"/>
                    <a:pt x="21600" y="17435"/>
                  </a:cubicBezTo>
                  <a:cubicBezTo>
                    <a:pt x="21600" y="12122"/>
                    <a:pt x="20673" y="6061"/>
                    <a:pt x="20673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45" name="Google Shape;322;p40"/>
            <p:cNvSpPr/>
            <p:nvPr/>
          </p:nvSpPr>
          <p:spPr>
            <a:xfrm>
              <a:off x="3875627" y="2023385"/>
              <a:ext cx="33867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104" h="21600" fill="norm" stroke="1" extrusionOk="0">
                  <a:moveTo>
                    <a:pt x="14682" y="0"/>
                  </a:moveTo>
                  <a:cubicBezTo>
                    <a:pt x="11537" y="1632"/>
                    <a:pt x="9939" y="3319"/>
                    <a:pt x="6846" y="4951"/>
                  </a:cubicBezTo>
                  <a:cubicBezTo>
                    <a:pt x="557" y="8270"/>
                    <a:pt x="-990" y="14853"/>
                    <a:pt x="557" y="19859"/>
                  </a:cubicBezTo>
                  <a:cubicBezTo>
                    <a:pt x="557" y="21491"/>
                    <a:pt x="557" y="21491"/>
                    <a:pt x="557" y="21491"/>
                  </a:cubicBezTo>
                  <a:cubicBezTo>
                    <a:pt x="1278" y="21546"/>
                    <a:pt x="2000" y="21600"/>
                    <a:pt x="2670" y="21600"/>
                  </a:cubicBezTo>
                  <a:cubicBezTo>
                    <a:pt x="15300" y="21600"/>
                    <a:pt x="20610" y="7835"/>
                    <a:pt x="14682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46" name="Google Shape;323;p40"/>
            <p:cNvSpPr/>
            <p:nvPr/>
          </p:nvSpPr>
          <p:spPr>
            <a:xfrm>
              <a:off x="3884492" y="2825050"/>
              <a:ext cx="3386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16200" y="0"/>
                  </a:moveTo>
                  <a:cubicBezTo>
                    <a:pt x="-5400" y="7866"/>
                    <a:pt x="-5400" y="13734"/>
                    <a:pt x="16200" y="21600"/>
                  </a:cubicBezTo>
                  <a:cubicBezTo>
                    <a:pt x="16200" y="13734"/>
                    <a:pt x="16200" y="7866"/>
                    <a:pt x="1620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47" name="Google Shape;324;p40"/>
            <p:cNvSpPr/>
            <p:nvPr/>
          </p:nvSpPr>
          <p:spPr>
            <a:xfrm>
              <a:off x="3971475" y="2560870"/>
              <a:ext cx="421197" cy="2886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488" y="0"/>
                  </a:moveTo>
                  <a:cubicBezTo>
                    <a:pt x="14692" y="6238"/>
                    <a:pt x="7564" y="11998"/>
                    <a:pt x="0" y="17120"/>
                  </a:cubicBezTo>
                  <a:cubicBezTo>
                    <a:pt x="0" y="18562"/>
                    <a:pt x="108" y="20158"/>
                    <a:pt x="108" y="21600"/>
                  </a:cubicBezTo>
                  <a:cubicBezTo>
                    <a:pt x="7564" y="17120"/>
                    <a:pt x="14692" y="11840"/>
                    <a:pt x="21600" y="5917"/>
                  </a:cubicBezTo>
                  <a:cubicBezTo>
                    <a:pt x="21600" y="4001"/>
                    <a:pt x="21488" y="1916"/>
                    <a:pt x="21488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48" name="Google Shape;325;p40"/>
            <p:cNvSpPr/>
            <p:nvPr/>
          </p:nvSpPr>
          <p:spPr>
            <a:xfrm>
              <a:off x="4388379" y="1962206"/>
              <a:ext cx="720493" cy="6777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088" y="0"/>
                  </a:moveTo>
                  <a:cubicBezTo>
                    <a:pt x="14997" y="7360"/>
                    <a:pt x="7948" y="13695"/>
                    <a:pt x="0" y="19080"/>
                  </a:cubicBezTo>
                  <a:cubicBezTo>
                    <a:pt x="63" y="19896"/>
                    <a:pt x="129" y="20784"/>
                    <a:pt x="129" y="21600"/>
                  </a:cubicBezTo>
                  <a:cubicBezTo>
                    <a:pt x="8077" y="16558"/>
                    <a:pt x="15318" y="10424"/>
                    <a:pt x="21600" y="3271"/>
                  </a:cubicBezTo>
                  <a:cubicBezTo>
                    <a:pt x="21408" y="2181"/>
                    <a:pt x="21279" y="1090"/>
                    <a:pt x="21088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49" name="Google Shape;326;p40"/>
            <p:cNvSpPr/>
            <p:nvPr/>
          </p:nvSpPr>
          <p:spPr>
            <a:xfrm>
              <a:off x="3903033" y="2789614"/>
              <a:ext cx="70552" cy="802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954" y="0"/>
                  </a:moveTo>
                  <a:cubicBezTo>
                    <a:pt x="15053" y="2310"/>
                    <a:pt x="9174" y="5187"/>
                    <a:pt x="3273" y="7478"/>
                  </a:cubicBezTo>
                  <a:cubicBezTo>
                    <a:pt x="1314" y="8065"/>
                    <a:pt x="646" y="9787"/>
                    <a:pt x="0" y="10923"/>
                  </a:cubicBezTo>
                  <a:cubicBezTo>
                    <a:pt x="0" y="13233"/>
                    <a:pt x="0" y="14955"/>
                    <a:pt x="0" y="17265"/>
                  </a:cubicBezTo>
                  <a:cubicBezTo>
                    <a:pt x="1615" y="19612"/>
                    <a:pt x="4092" y="21600"/>
                    <a:pt x="7107" y="21600"/>
                  </a:cubicBezTo>
                  <a:cubicBezTo>
                    <a:pt x="7774" y="21600"/>
                    <a:pt x="8463" y="21505"/>
                    <a:pt x="9174" y="21297"/>
                  </a:cubicBezTo>
                  <a:cubicBezTo>
                    <a:pt x="13740" y="19555"/>
                    <a:pt x="17681" y="17833"/>
                    <a:pt x="21600" y="16110"/>
                  </a:cubicBezTo>
                  <a:cubicBezTo>
                    <a:pt x="21600" y="10923"/>
                    <a:pt x="20954" y="5187"/>
                    <a:pt x="20954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50" name="Google Shape;327;p40"/>
            <p:cNvSpPr/>
            <p:nvPr/>
          </p:nvSpPr>
          <p:spPr>
            <a:xfrm>
              <a:off x="3940168" y="3750830"/>
              <a:ext cx="3386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698" h="21600" fill="norm" stroke="1" extrusionOk="0">
                  <a:moveTo>
                    <a:pt x="4326" y="0"/>
                  </a:moveTo>
                  <a:cubicBezTo>
                    <a:pt x="-4902" y="7825"/>
                    <a:pt x="1284" y="19660"/>
                    <a:pt x="16698" y="21600"/>
                  </a:cubicBezTo>
                  <a:cubicBezTo>
                    <a:pt x="16698" y="13775"/>
                    <a:pt x="16698" y="7825"/>
                    <a:pt x="16698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51" name="Google Shape;328;p40"/>
            <p:cNvSpPr/>
            <p:nvPr/>
          </p:nvSpPr>
          <p:spPr>
            <a:xfrm>
              <a:off x="4027043" y="3544363"/>
              <a:ext cx="327081" cy="220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683" y="6287"/>
                    <a:pt x="7483" y="11745"/>
                    <a:pt x="0" y="17197"/>
                  </a:cubicBezTo>
                  <a:cubicBezTo>
                    <a:pt x="0" y="18667"/>
                    <a:pt x="139" y="20137"/>
                    <a:pt x="139" y="21600"/>
                  </a:cubicBezTo>
                  <a:cubicBezTo>
                    <a:pt x="7339" y="18246"/>
                    <a:pt x="14400" y="13843"/>
                    <a:pt x="20894" y="8385"/>
                  </a:cubicBezTo>
                  <a:cubicBezTo>
                    <a:pt x="21177" y="5452"/>
                    <a:pt x="21321" y="2726"/>
                    <a:pt x="2160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52" name="Google Shape;329;p40"/>
            <p:cNvSpPr/>
            <p:nvPr/>
          </p:nvSpPr>
          <p:spPr>
            <a:xfrm>
              <a:off x="4343432" y="2684878"/>
              <a:ext cx="821010" cy="944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495" y="4838"/>
                    <a:pt x="13500" y="9676"/>
                    <a:pt x="8607" y="13977"/>
                  </a:cubicBezTo>
                  <a:cubicBezTo>
                    <a:pt x="6020" y="16225"/>
                    <a:pt x="3207" y="18034"/>
                    <a:pt x="281" y="19646"/>
                  </a:cubicBezTo>
                  <a:cubicBezTo>
                    <a:pt x="170" y="20282"/>
                    <a:pt x="113" y="20917"/>
                    <a:pt x="0" y="21600"/>
                  </a:cubicBezTo>
                  <a:cubicBezTo>
                    <a:pt x="8944" y="17203"/>
                    <a:pt x="16257" y="10067"/>
                    <a:pt x="21600" y="2687"/>
                  </a:cubicBezTo>
                  <a:cubicBezTo>
                    <a:pt x="21600" y="1807"/>
                    <a:pt x="21600" y="880"/>
                    <a:pt x="2160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53" name="Google Shape;330;p40"/>
            <p:cNvSpPr/>
            <p:nvPr/>
          </p:nvSpPr>
          <p:spPr>
            <a:xfrm>
              <a:off x="3962892" y="3719650"/>
              <a:ext cx="66262" cy="62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912" y="0"/>
                  </a:moveTo>
                  <a:cubicBezTo>
                    <a:pt x="17427" y="1494"/>
                    <a:pt x="13941" y="3722"/>
                    <a:pt x="10456" y="5216"/>
                  </a:cubicBezTo>
                  <a:cubicBezTo>
                    <a:pt x="11144" y="8939"/>
                    <a:pt x="9768" y="12661"/>
                    <a:pt x="5572" y="12661"/>
                  </a:cubicBezTo>
                  <a:lnTo>
                    <a:pt x="0" y="12661"/>
                  </a:lnTo>
                  <a:cubicBezTo>
                    <a:pt x="0" y="15624"/>
                    <a:pt x="0" y="17878"/>
                    <a:pt x="0" y="20841"/>
                  </a:cubicBezTo>
                  <a:cubicBezTo>
                    <a:pt x="688" y="20841"/>
                    <a:pt x="1399" y="21600"/>
                    <a:pt x="2087" y="21600"/>
                  </a:cubicBezTo>
                  <a:cubicBezTo>
                    <a:pt x="9057" y="19347"/>
                    <a:pt x="15340" y="17118"/>
                    <a:pt x="21600" y="15624"/>
                  </a:cubicBezTo>
                  <a:cubicBezTo>
                    <a:pt x="21600" y="10433"/>
                    <a:pt x="20912" y="5216"/>
                    <a:pt x="20912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54" name="Google Shape;331;p40"/>
            <p:cNvSpPr/>
            <p:nvPr/>
          </p:nvSpPr>
          <p:spPr>
            <a:xfrm>
              <a:off x="3941669" y="3735882"/>
              <a:ext cx="33867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289" y="0"/>
                  </a:moveTo>
                  <a:cubicBezTo>
                    <a:pt x="16289" y="7121"/>
                    <a:pt x="10800" y="7121"/>
                    <a:pt x="10800" y="7121"/>
                  </a:cubicBezTo>
                  <a:cubicBezTo>
                    <a:pt x="5489" y="7121"/>
                    <a:pt x="5489" y="14242"/>
                    <a:pt x="0" y="21600"/>
                  </a:cubicBezTo>
                  <a:lnTo>
                    <a:pt x="21600" y="21600"/>
                  </a:lnTo>
                  <a:cubicBezTo>
                    <a:pt x="21600" y="14242"/>
                    <a:pt x="21600" y="7121"/>
                    <a:pt x="16289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55" name="Google Shape;332;p40"/>
            <p:cNvSpPr/>
            <p:nvPr/>
          </p:nvSpPr>
          <p:spPr>
            <a:xfrm>
              <a:off x="3960782" y="3728391"/>
              <a:ext cx="34704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2" h="21600" fill="norm" stroke="1" extrusionOk="0">
                  <a:moveTo>
                    <a:pt x="20344" y="0"/>
                  </a:moveTo>
                  <a:cubicBezTo>
                    <a:pt x="13981" y="4334"/>
                    <a:pt x="7619" y="10800"/>
                    <a:pt x="0" y="15134"/>
                  </a:cubicBezTo>
                  <a:cubicBezTo>
                    <a:pt x="1256" y="17266"/>
                    <a:pt x="1256" y="19397"/>
                    <a:pt x="1256" y="21600"/>
                  </a:cubicBezTo>
                  <a:lnTo>
                    <a:pt x="11428" y="21600"/>
                  </a:lnTo>
                  <a:cubicBezTo>
                    <a:pt x="19088" y="21600"/>
                    <a:pt x="21600" y="10800"/>
                    <a:pt x="20344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56" name="Google Shape;333;p40"/>
            <p:cNvSpPr/>
            <p:nvPr/>
          </p:nvSpPr>
          <p:spPr>
            <a:xfrm>
              <a:off x="4061229" y="4269147"/>
              <a:ext cx="166777" cy="89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121" y="2573"/>
                    <a:pt x="6368" y="4113"/>
                    <a:pt x="0" y="11308"/>
                  </a:cubicBezTo>
                  <a:cubicBezTo>
                    <a:pt x="0" y="14913"/>
                    <a:pt x="282" y="18519"/>
                    <a:pt x="282" y="21600"/>
                  </a:cubicBezTo>
                  <a:cubicBezTo>
                    <a:pt x="6924" y="21092"/>
                    <a:pt x="13292" y="19027"/>
                    <a:pt x="19386" y="16979"/>
                  </a:cubicBezTo>
                  <a:cubicBezTo>
                    <a:pt x="20215" y="11308"/>
                    <a:pt x="20771" y="5654"/>
                    <a:pt x="2160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57" name="Google Shape;334;p40"/>
            <p:cNvSpPr/>
            <p:nvPr/>
          </p:nvSpPr>
          <p:spPr>
            <a:xfrm>
              <a:off x="4210912" y="3608442"/>
              <a:ext cx="887271" cy="7312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831" y="2275"/>
                    <a:pt x="18061" y="4486"/>
                    <a:pt x="16343" y="6759"/>
                  </a:cubicBezTo>
                  <a:cubicBezTo>
                    <a:pt x="12336" y="12063"/>
                    <a:pt x="7860" y="16800"/>
                    <a:pt x="2134" y="19073"/>
                  </a:cubicBezTo>
                  <a:cubicBezTo>
                    <a:pt x="1562" y="19263"/>
                    <a:pt x="988" y="19389"/>
                    <a:pt x="416" y="19516"/>
                  </a:cubicBezTo>
                  <a:cubicBezTo>
                    <a:pt x="260" y="20210"/>
                    <a:pt x="156" y="20904"/>
                    <a:pt x="0" y="21600"/>
                  </a:cubicBezTo>
                  <a:cubicBezTo>
                    <a:pt x="5153" y="20399"/>
                    <a:pt x="9524" y="17557"/>
                    <a:pt x="13845" y="13200"/>
                  </a:cubicBezTo>
                  <a:cubicBezTo>
                    <a:pt x="16083" y="10989"/>
                    <a:pt x="18269" y="8589"/>
                    <a:pt x="20403" y="6063"/>
                  </a:cubicBezTo>
                  <a:cubicBezTo>
                    <a:pt x="20872" y="4232"/>
                    <a:pt x="21235" y="2211"/>
                    <a:pt x="2160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58" name="Google Shape;335;p40"/>
            <p:cNvSpPr/>
            <p:nvPr/>
          </p:nvSpPr>
          <p:spPr>
            <a:xfrm>
              <a:off x="4029553" y="4316133"/>
              <a:ext cx="33867" cy="45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12" h="21600" fill="norm" stroke="1" extrusionOk="0">
                  <a:moveTo>
                    <a:pt x="17974" y="0"/>
                  </a:moveTo>
                  <a:cubicBezTo>
                    <a:pt x="13143" y="2056"/>
                    <a:pt x="7074" y="5122"/>
                    <a:pt x="2203" y="9233"/>
                  </a:cubicBezTo>
                  <a:cubicBezTo>
                    <a:pt x="-2388" y="13108"/>
                    <a:pt x="646" y="21600"/>
                    <a:pt x="7154" y="21600"/>
                  </a:cubicBezTo>
                  <a:cubicBezTo>
                    <a:pt x="7514" y="21600"/>
                    <a:pt x="7913" y="21566"/>
                    <a:pt x="8272" y="21533"/>
                  </a:cubicBezTo>
                  <a:cubicBezTo>
                    <a:pt x="11906" y="21533"/>
                    <a:pt x="15539" y="21533"/>
                    <a:pt x="19212" y="20488"/>
                  </a:cubicBezTo>
                  <a:lnTo>
                    <a:pt x="17974" y="0"/>
                  </a:ln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768" name="Google Shape;336;p40"/>
          <p:cNvGrpSpPr/>
          <p:nvPr/>
        </p:nvGrpSpPr>
        <p:grpSpPr>
          <a:xfrm>
            <a:off x="18116337" y="3256362"/>
            <a:ext cx="5354753" cy="6377236"/>
            <a:chOff x="0" y="0"/>
            <a:chExt cx="5354752" cy="6377235"/>
          </a:xfrm>
        </p:grpSpPr>
        <p:sp>
          <p:nvSpPr>
            <p:cNvPr id="660" name="Google Shape;337;p40"/>
            <p:cNvSpPr/>
            <p:nvPr/>
          </p:nvSpPr>
          <p:spPr>
            <a:xfrm>
              <a:off x="1536203" y="4944761"/>
              <a:ext cx="724854" cy="1051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272" y="1229"/>
                    <a:pt x="7009" y="2370"/>
                    <a:pt x="0" y="3731"/>
                  </a:cubicBezTo>
                  <a:lnTo>
                    <a:pt x="2867" y="21600"/>
                  </a:lnTo>
                  <a:lnTo>
                    <a:pt x="1682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8C4C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61" name="Google Shape;338;p40"/>
            <p:cNvSpPr/>
            <p:nvPr/>
          </p:nvSpPr>
          <p:spPr>
            <a:xfrm>
              <a:off x="1491325" y="4467925"/>
              <a:ext cx="842393" cy="658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8066"/>
                  </a:lnTo>
                  <a:lnTo>
                    <a:pt x="1151" y="21600"/>
                  </a:lnTo>
                  <a:cubicBezTo>
                    <a:pt x="7182" y="19427"/>
                    <a:pt x="13431" y="17604"/>
                    <a:pt x="19737" y="15641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6735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62" name="Google Shape;339;p40"/>
            <p:cNvSpPr/>
            <p:nvPr/>
          </p:nvSpPr>
          <p:spPr>
            <a:xfrm>
              <a:off x="1012449" y="8018"/>
              <a:ext cx="575101" cy="960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155" y="0"/>
                  </a:moveTo>
                  <a:cubicBezTo>
                    <a:pt x="12525" y="434"/>
                    <a:pt x="5860" y="1203"/>
                    <a:pt x="0" y="2358"/>
                  </a:cubicBezTo>
                  <a:cubicBezTo>
                    <a:pt x="5540" y="9285"/>
                    <a:pt x="12525" y="15732"/>
                    <a:pt x="21600" y="21600"/>
                  </a:cubicBezTo>
                  <a:cubicBezTo>
                    <a:pt x="20958" y="14432"/>
                    <a:pt x="20316" y="7217"/>
                    <a:pt x="20155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63" name="Google Shape;340;p40"/>
            <p:cNvSpPr/>
            <p:nvPr/>
          </p:nvSpPr>
          <p:spPr>
            <a:xfrm>
              <a:off x="22485" y="489074"/>
              <a:ext cx="1663400" cy="2249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970" y="0"/>
                  </a:moveTo>
                  <a:cubicBezTo>
                    <a:pt x="2138" y="2300"/>
                    <a:pt x="611" y="5380"/>
                    <a:pt x="0" y="9137"/>
                  </a:cubicBezTo>
                  <a:cubicBezTo>
                    <a:pt x="6192" y="14291"/>
                    <a:pt x="12188" y="20142"/>
                    <a:pt x="21600" y="21600"/>
                  </a:cubicBezTo>
                  <a:cubicBezTo>
                    <a:pt x="21573" y="21580"/>
                    <a:pt x="21573" y="21559"/>
                    <a:pt x="21573" y="21518"/>
                  </a:cubicBezTo>
                  <a:cubicBezTo>
                    <a:pt x="21517" y="21436"/>
                    <a:pt x="21517" y="21354"/>
                    <a:pt x="21544" y="21251"/>
                  </a:cubicBezTo>
                  <a:cubicBezTo>
                    <a:pt x="21322" y="18335"/>
                    <a:pt x="21100" y="15400"/>
                    <a:pt x="20906" y="12463"/>
                  </a:cubicBezTo>
                  <a:cubicBezTo>
                    <a:pt x="17241" y="11786"/>
                    <a:pt x="13604" y="8315"/>
                    <a:pt x="11328" y="6407"/>
                  </a:cubicBezTo>
                  <a:cubicBezTo>
                    <a:pt x="8968" y="4394"/>
                    <a:pt x="6830" y="2259"/>
                    <a:pt x="4970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64" name="Google Shape;341;p40"/>
            <p:cNvSpPr/>
            <p:nvPr/>
          </p:nvSpPr>
          <p:spPr>
            <a:xfrm>
              <a:off x="1641009" y="0"/>
              <a:ext cx="318571" cy="9017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459" y="0"/>
                  </a:moveTo>
                  <a:cubicBezTo>
                    <a:pt x="3009" y="0"/>
                    <a:pt x="1521" y="13"/>
                    <a:pt x="0" y="39"/>
                  </a:cubicBezTo>
                  <a:cubicBezTo>
                    <a:pt x="291" y="7260"/>
                    <a:pt x="1016" y="14429"/>
                    <a:pt x="1884" y="21600"/>
                  </a:cubicBezTo>
                  <a:cubicBezTo>
                    <a:pt x="8842" y="19908"/>
                    <a:pt x="16091" y="16478"/>
                    <a:pt x="21600" y="13661"/>
                  </a:cubicBezTo>
                  <a:cubicBezTo>
                    <a:pt x="17250" y="8335"/>
                    <a:pt x="12758" y="3725"/>
                    <a:pt x="8699" y="39"/>
                  </a:cubicBezTo>
                  <a:cubicBezTo>
                    <a:pt x="7321" y="13"/>
                    <a:pt x="5904" y="0"/>
                    <a:pt x="4459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65" name="Google Shape;342;p40"/>
            <p:cNvSpPr/>
            <p:nvPr/>
          </p:nvSpPr>
          <p:spPr>
            <a:xfrm>
              <a:off x="0" y="1555990"/>
              <a:ext cx="1750036" cy="21850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7" h="21600" fill="norm" stroke="1" extrusionOk="0">
                  <a:moveTo>
                    <a:pt x="145" y="0"/>
                  </a:moveTo>
                  <a:cubicBezTo>
                    <a:pt x="-143" y="2938"/>
                    <a:pt x="14" y="6256"/>
                    <a:pt x="486" y="9891"/>
                  </a:cubicBezTo>
                  <a:cubicBezTo>
                    <a:pt x="6070" y="15322"/>
                    <a:pt x="12833" y="20881"/>
                    <a:pt x="21457" y="21600"/>
                  </a:cubicBezTo>
                  <a:cubicBezTo>
                    <a:pt x="21195" y="18430"/>
                    <a:pt x="20933" y="15281"/>
                    <a:pt x="20697" y="12132"/>
                  </a:cubicBezTo>
                  <a:cubicBezTo>
                    <a:pt x="20645" y="12152"/>
                    <a:pt x="20592" y="12152"/>
                    <a:pt x="20514" y="12152"/>
                  </a:cubicBezTo>
                  <a:cubicBezTo>
                    <a:pt x="12152" y="10863"/>
                    <a:pt x="5702" y="5326"/>
                    <a:pt x="145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66" name="Google Shape;343;p40"/>
            <p:cNvSpPr/>
            <p:nvPr/>
          </p:nvSpPr>
          <p:spPr>
            <a:xfrm>
              <a:off x="454373" y="138429"/>
              <a:ext cx="1173766" cy="16014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932" y="0"/>
                  </a:moveTo>
                  <a:cubicBezTo>
                    <a:pt x="5312" y="981"/>
                    <a:pt x="2400" y="2336"/>
                    <a:pt x="0" y="4038"/>
                  </a:cubicBezTo>
                  <a:cubicBezTo>
                    <a:pt x="2597" y="7239"/>
                    <a:pt x="5548" y="10324"/>
                    <a:pt x="8932" y="13121"/>
                  </a:cubicBezTo>
                  <a:cubicBezTo>
                    <a:pt x="12118" y="15745"/>
                    <a:pt x="16800" y="20273"/>
                    <a:pt x="21600" y="21600"/>
                  </a:cubicBezTo>
                  <a:cubicBezTo>
                    <a:pt x="21561" y="21080"/>
                    <a:pt x="21522" y="20561"/>
                    <a:pt x="21522" y="20042"/>
                  </a:cubicBezTo>
                  <a:cubicBezTo>
                    <a:pt x="21326" y="17418"/>
                    <a:pt x="21129" y="14794"/>
                    <a:pt x="20932" y="12141"/>
                  </a:cubicBezTo>
                  <a:cubicBezTo>
                    <a:pt x="15857" y="8680"/>
                    <a:pt x="11922" y="4527"/>
                    <a:pt x="8932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67" name="Google Shape;344;p40"/>
            <p:cNvSpPr/>
            <p:nvPr/>
          </p:nvSpPr>
          <p:spPr>
            <a:xfrm>
              <a:off x="1767128" y="2479554"/>
              <a:ext cx="491034" cy="1261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1" h="21600" fill="norm" stroke="1" extrusionOk="0">
                  <a:moveTo>
                    <a:pt x="21136" y="0"/>
                  </a:moveTo>
                  <a:cubicBezTo>
                    <a:pt x="14372" y="1612"/>
                    <a:pt x="7323" y="3003"/>
                    <a:pt x="0" y="4211"/>
                  </a:cubicBezTo>
                  <a:cubicBezTo>
                    <a:pt x="836" y="10032"/>
                    <a:pt x="1763" y="15815"/>
                    <a:pt x="2690" y="21600"/>
                  </a:cubicBezTo>
                  <a:cubicBezTo>
                    <a:pt x="8345" y="20502"/>
                    <a:pt x="13908" y="19403"/>
                    <a:pt x="19191" y="18086"/>
                  </a:cubicBezTo>
                  <a:cubicBezTo>
                    <a:pt x="21045" y="11789"/>
                    <a:pt x="21600" y="5711"/>
                    <a:pt x="21136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68" name="Google Shape;345;p40"/>
            <p:cNvSpPr/>
            <p:nvPr/>
          </p:nvSpPr>
          <p:spPr>
            <a:xfrm>
              <a:off x="1831277" y="3636226"/>
              <a:ext cx="367740" cy="801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820" y="1787"/>
                    <a:pt x="7536" y="3227"/>
                    <a:pt x="0" y="4264"/>
                  </a:cubicBezTo>
                  <a:cubicBezTo>
                    <a:pt x="752" y="10022"/>
                    <a:pt x="1508" y="15839"/>
                    <a:pt x="2136" y="21600"/>
                  </a:cubicBezTo>
                  <a:cubicBezTo>
                    <a:pt x="5524" y="20679"/>
                    <a:pt x="9544" y="20505"/>
                    <a:pt x="13564" y="20160"/>
                  </a:cubicBezTo>
                  <a:cubicBezTo>
                    <a:pt x="17080" y="13306"/>
                    <a:pt x="19844" y="6568"/>
                    <a:pt x="21600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69" name="Google Shape;346;p40"/>
            <p:cNvSpPr/>
            <p:nvPr/>
          </p:nvSpPr>
          <p:spPr>
            <a:xfrm>
              <a:off x="1673084" y="675123"/>
              <a:ext cx="478876" cy="10668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176" y="0"/>
                  </a:moveTo>
                  <a:cubicBezTo>
                    <a:pt x="10029" y="2596"/>
                    <a:pt x="5111" y="5107"/>
                    <a:pt x="0" y="5930"/>
                  </a:cubicBezTo>
                  <a:cubicBezTo>
                    <a:pt x="577" y="11211"/>
                    <a:pt x="1158" y="16406"/>
                    <a:pt x="1831" y="21600"/>
                  </a:cubicBezTo>
                  <a:cubicBezTo>
                    <a:pt x="9160" y="19739"/>
                    <a:pt x="15718" y="17574"/>
                    <a:pt x="21600" y="15150"/>
                  </a:cubicBezTo>
                  <a:cubicBezTo>
                    <a:pt x="19481" y="9566"/>
                    <a:pt x="16971" y="4502"/>
                    <a:pt x="14176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70" name="Google Shape;347;p40"/>
            <p:cNvSpPr/>
            <p:nvPr/>
          </p:nvSpPr>
          <p:spPr>
            <a:xfrm>
              <a:off x="1715849" y="1532426"/>
              <a:ext cx="536624" cy="11224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245" y="0"/>
                  </a:moveTo>
                  <a:cubicBezTo>
                    <a:pt x="12735" y="2181"/>
                    <a:pt x="6625" y="3950"/>
                    <a:pt x="0" y="5184"/>
                  </a:cubicBezTo>
                  <a:cubicBezTo>
                    <a:pt x="85" y="5555"/>
                    <a:pt x="85" y="5925"/>
                    <a:pt x="170" y="6295"/>
                  </a:cubicBezTo>
                  <a:cubicBezTo>
                    <a:pt x="688" y="11397"/>
                    <a:pt x="1291" y="16498"/>
                    <a:pt x="1891" y="21600"/>
                  </a:cubicBezTo>
                  <a:cubicBezTo>
                    <a:pt x="8777" y="20077"/>
                    <a:pt x="15405" y="18350"/>
                    <a:pt x="21600" y="16456"/>
                  </a:cubicBezTo>
                  <a:cubicBezTo>
                    <a:pt x="21085" y="10615"/>
                    <a:pt x="19879" y="5102"/>
                    <a:pt x="18245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71" name="Google Shape;348;p40"/>
            <p:cNvSpPr/>
            <p:nvPr/>
          </p:nvSpPr>
          <p:spPr>
            <a:xfrm>
              <a:off x="1871934" y="4467925"/>
              <a:ext cx="170997" cy="366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581" y="630"/>
                    <a:pt x="7561" y="1011"/>
                    <a:pt x="0" y="1388"/>
                  </a:cubicBezTo>
                  <a:cubicBezTo>
                    <a:pt x="809" y="8065"/>
                    <a:pt x="1351" y="14866"/>
                    <a:pt x="1884" y="21542"/>
                  </a:cubicBezTo>
                  <a:cubicBezTo>
                    <a:pt x="2603" y="21583"/>
                    <a:pt x="3323" y="21600"/>
                    <a:pt x="4069" y="21600"/>
                  </a:cubicBezTo>
                  <a:cubicBezTo>
                    <a:pt x="5544" y="21600"/>
                    <a:pt x="7108" y="21542"/>
                    <a:pt x="8912" y="21542"/>
                  </a:cubicBezTo>
                  <a:cubicBezTo>
                    <a:pt x="13772" y="14236"/>
                    <a:pt x="17824" y="7058"/>
                    <a:pt x="21600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72" name="Google Shape;349;p40"/>
            <p:cNvSpPr/>
            <p:nvPr/>
          </p:nvSpPr>
          <p:spPr>
            <a:xfrm>
              <a:off x="584784" y="4153648"/>
              <a:ext cx="1231515" cy="677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851" y="19215"/>
                    <a:pt x="21000" y="21463"/>
                    <a:pt x="21600" y="21600"/>
                  </a:cubicBezTo>
                  <a:cubicBezTo>
                    <a:pt x="21525" y="18464"/>
                    <a:pt x="21412" y="15330"/>
                    <a:pt x="21338" y="12264"/>
                  </a:cubicBezTo>
                  <a:cubicBezTo>
                    <a:pt x="21300" y="12264"/>
                    <a:pt x="21263" y="12400"/>
                    <a:pt x="21225" y="12400"/>
                  </a:cubicBezTo>
                  <a:cubicBezTo>
                    <a:pt x="19964" y="13129"/>
                    <a:pt x="18656" y="13454"/>
                    <a:pt x="17328" y="13454"/>
                  </a:cubicBezTo>
                  <a:cubicBezTo>
                    <a:pt x="11189" y="13454"/>
                    <a:pt x="4593" y="6498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73" name="Google Shape;350;p40"/>
            <p:cNvSpPr/>
            <p:nvPr/>
          </p:nvSpPr>
          <p:spPr>
            <a:xfrm>
              <a:off x="56740" y="2701968"/>
              <a:ext cx="1742463" cy="1816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33" y="1068"/>
                    <a:pt x="265" y="2161"/>
                    <a:pt x="424" y="3280"/>
                  </a:cubicBezTo>
                  <a:cubicBezTo>
                    <a:pt x="1166" y="8213"/>
                    <a:pt x="2782" y="12053"/>
                    <a:pt x="4824" y="15028"/>
                  </a:cubicBezTo>
                  <a:cubicBezTo>
                    <a:pt x="9009" y="18782"/>
                    <a:pt x="13819" y="21600"/>
                    <a:pt x="18868" y="21600"/>
                  </a:cubicBezTo>
                  <a:cubicBezTo>
                    <a:pt x="19702" y="21600"/>
                    <a:pt x="20542" y="21523"/>
                    <a:pt x="21388" y="21361"/>
                  </a:cubicBezTo>
                  <a:cubicBezTo>
                    <a:pt x="21467" y="21361"/>
                    <a:pt x="21547" y="21361"/>
                    <a:pt x="21600" y="21412"/>
                  </a:cubicBezTo>
                  <a:cubicBezTo>
                    <a:pt x="21414" y="18665"/>
                    <a:pt x="21229" y="15944"/>
                    <a:pt x="21044" y="13198"/>
                  </a:cubicBezTo>
                  <a:cubicBezTo>
                    <a:pt x="20884" y="13173"/>
                    <a:pt x="20805" y="12994"/>
                    <a:pt x="20911" y="12867"/>
                  </a:cubicBezTo>
                  <a:cubicBezTo>
                    <a:pt x="12695" y="12841"/>
                    <a:pt x="5566" y="6332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74" name="Google Shape;351;p40"/>
            <p:cNvSpPr/>
            <p:nvPr/>
          </p:nvSpPr>
          <p:spPr>
            <a:xfrm>
              <a:off x="1987364" y="189777"/>
              <a:ext cx="754749" cy="1233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240" y="0"/>
                  </a:moveTo>
                  <a:cubicBezTo>
                    <a:pt x="7954" y="1272"/>
                    <a:pt x="6669" y="2583"/>
                    <a:pt x="5262" y="3781"/>
                  </a:cubicBezTo>
                  <a:cubicBezTo>
                    <a:pt x="3855" y="5016"/>
                    <a:pt x="2079" y="6775"/>
                    <a:pt x="0" y="8498"/>
                  </a:cubicBezTo>
                  <a:cubicBezTo>
                    <a:pt x="1773" y="12391"/>
                    <a:pt x="3366" y="16771"/>
                    <a:pt x="4711" y="21600"/>
                  </a:cubicBezTo>
                  <a:cubicBezTo>
                    <a:pt x="11319" y="17894"/>
                    <a:pt x="16704" y="13551"/>
                    <a:pt x="21600" y="8834"/>
                  </a:cubicBezTo>
                  <a:cubicBezTo>
                    <a:pt x="18295" y="5165"/>
                    <a:pt x="14256" y="2133"/>
                    <a:pt x="9240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75" name="Google Shape;352;p40"/>
            <p:cNvSpPr/>
            <p:nvPr/>
          </p:nvSpPr>
          <p:spPr>
            <a:xfrm>
              <a:off x="1769308" y="1618"/>
              <a:ext cx="472474" cy="568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737" y="5845"/>
                    <a:pt x="5766" y="13155"/>
                    <a:pt x="8699" y="21600"/>
                  </a:cubicBezTo>
                  <a:cubicBezTo>
                    <a:pt x="10065" y="19976"/>
                    <a:pt x="11239" y="18434"/>
                    <a:pt x="12217" y="17296"/>
                  </a:cubicBezTo>
                  <a:cubicBezTo>
                    <a:pt x="15542" y="13481"/>
                    <a:pt x="18667" y="9500"/>
                    <a:pt x="21600" y="5442"/>
                  </a:cubicBezTo>
                  <a:cubicBezTo>
                    <a:pt x="15246" y="2274"/>
                    <a:pt x="8110" y="40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76" name="Google Shape;353;p40"/>
            <p:cNvSpPr/>
            <p:nvPr/>
          </p:nvSpPr>
          <p:spPr>
            <a:xfrm>
              <a:off x="2062204" y="2669894"/>
              <a:ext cx="1096813" cy="1714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83" y="4767"/>
                    <a:pt x="10483" y="9372"/>
                    <a:pt x="2694" y="12173"/>
                  </a:cubicBezTo>
                  <a:cubicBezTo>
                    <a:pt x="2106" y="15244"/>
                    <a:pt x="1179" y="18395"/>
                    <a:pt x="0" y="21600"/>
                  </a:cubicBezTo>
                  <a:cubicBezTo>
                    <a:pt x="547" y="21546"/>
                    <a:pt x="1094" y="21492"/>
                    <a:pt x="1642" y="21357"/>
                  </a:cubicBezTo>
                  <a:cubicBezTo>
                    <a:pt x="7073" y="20253"/>
                    <a:pt x="11326" y="17883"/>
                    <a:pt x="15116" y="15244"/>
                  </a:cubicBezTo>
                  <a:cubicBezTo>
                    <a:pt x="16716" y="14113"/>
                    <a:pt x="18400" y="13009"/>
                    <a:pt x="20042" y="11877"/>
                  </a:cubicBezTo>
                  <a:cubicBezTo>
                    <a:pt x="21053" y="8511"/>
                    <a:pt x="21600" y="4390"/>
                    <a:pt x="21600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77" name="Google Shape;354;p40"/>
            <p:cNvSpPr/>
            <p:nvPr/>
          </p:nvSpPr>
          <p:spPr>
            <a:xfrm>
              <a:off x="2169121" y="784150"/>
              <a:ext cx="904363" cy="16034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860" y="0"/>
                  </a:moveTo>
                  <a:cubicBezTo>
                    <a:pt x="10824" y="3744"/>
                    <a:pt x="5922" y="7344"/>
                    <a:pt x="0" y="10080"/>
                  </a:cubicBezTo>
                  <a:cubicBezTo>
                    <a:pt x="969" y="13651"/>
                    <a:pt x="1685" y="17510"/>
                    <a:pt x="1991" y="21600"/>
                  </a:cubicBezTo>
                  <a:cubicBezTo>
                    <a:pt x="9344" y="18951"/>
                    <a:pt x="15881" y="15812"/>
                    <a:pt x="21600" y="12182"/>
                  </a:cubicBezTo>
                  <a:cubicBezTo>
                    <a:pt x="20170" y="7776"/>
                    <a:pt x="17975" y="3571"/>
                    <a:pt x="14860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78" name="Google Shape;355;p40"/>
            <p:cNvSpPr/>
            <p:nvPr/>
          </p:nvSpPr>
          <p:spPr>
            <a:xfrm>
              <a:off x="1942486" y="3854350"/>
              <a:ext cx="1081830" cy="979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507" y="2169"/>
                    <a:pt x="17416" y="4244"/>
                    <a:pt x="15282" y="6179"/>
                  </a:cubicBezTo>
                  <a:cubicBezTo>
                    <a:pt x="11141" y="9999"/>
                    <a:pt x="6958" y="12450"/>
                    <a:pt x="2006" y="13535"/>
                  </a:cubicBezTo>
                  <a:cubicBezTo>
                    <a:pt x="1409" y="16177"/>
                    <a:pt x="768" y="18865"/>
                    <a:pt x="0" y="21600"/>
                  </a:cubicBezTo>
                  <a:cubicBezTo>
                    <a:pt x="4994" y="21318"/>
                    <a:pt x="16307" y="18723"/>
                    <a:pt x="21343" y="895"/>
                  </a:cubicBezTo>
                  <a:cubicBezTo>
                    <a:pt x="21429" y="613"/>
                    <a:pt x="21514" y="282"/>
                    <a:pt x="21600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79" name="Google Shape;356;p40"/>
            <p:cNvSpPr/>
            <p:nvPr/>
          </p:nvSpPr>
          <p:spPr>
            <a:xfrm>
              <a:off x="2209707" y="1808229"/>
              <a:ext cx="947128" cy="1727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139" y="0"/>
                  </a:moveTo>
                  <a:cubicBezTo>
                    <a:pt x="14579" y="3288"/>
                    <a:pt x="8143" y="6095"/>
                    <a:pt x="1023" y="8421"/>
                  </a:cubicBezTo>
                  <a:cubicBezTo>
                    <a:pt x="1267" y="12564"/>
                    <a:pt x="975" y="17002"/>
                    <a:pt x="0" y="21600"/>
                  </a:cubicBezTo>
                  <a:cubicBezTo>
                    <a:pt x="3024" y="20584"/>
                    <a:pt x="5852" y="19435"/>
                    <a:pt x="8436" y="17991"/>
                  </a:cubicBezTo>
                  <a:cubicBezTo>
                    <a:pt x="13409" y="15264"/>
                    <a:pt x="17456" y="12163"/>
                    <a:pt x="21600" y="9062"/>
                  </a:cubicBezTo>
                  <a:cubicBezTo>
                    <a:pt x="21454" y="6068"/>
                    <a:pt x="21016" y="2995"/>
                    <a:pt x="20139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80" name="Google Shape;357;p40"/>
            <p:cNvSpPr/>
            <p:nvPr/>
          </p:nvSpPr>
          <p:spPr>
            <a:xfrm>
              <a:off x="1683774" y="2725462"/>
              <a:ext cx="145395" cy="10347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90"/>
                  </a:moveTo>
                  <a:cubicBezTo>
                    <a:pt x="0" y="179"/>
                    <a:pt x="0" y="223"/>
                    <a:pt x="0" y="267"/>
                  </a:cubicBezTo>
                  <a:lnTo>
                    <a:pt x="313" y="267"/>
                  </a:lnTo>
                  <a:cubicBezTo>
                    <a:pt x="585" y="278"/>
                    <a:pt x="836" y="289"/>
                    <a:pt x="1066" y="304"/>
                  </a:cubicBezTo>
                  <a:cubicBezTo>
                    <a:pt x="627" y="241"/>
                    <a:pt x="272" y="167"/>
                    <a:pt x="0" y="90"/>
                  </a:cubicBezTo>
                  <a:close/>
                  <a:moveTo>
                    <a:pt x="1066" y="304"/>
                  </a:moveTo>
                  <a:cubicBezTo>
                    <a:pt x="1411" y="354"/>
                    <a:pt x="1808" y="398"/>
                    <a:pt x="2236" y="429"/>
                  </a:cubicBezTo>
                  <a:cubicBezTo>
                    <a:pt x="1954" y="379"/>
                    <a:pt x="1567" y="336"/>
                    <a:pt x="1066" y="304"/>
                  </a:cubicBezTo>
                  <a:close/>
                  <a:moveTo>
                    <a:pt x="12383" y="0"/>
                  </a:moveTo>
                  <a:cubicBezTo>
                    <a:pt x="9844" y="179"/>
                    <a:pt x="7618" y="313"/>
                    <a:pt x="5392" y="446"/>
                  </a:cubicBezTo>
                  <a:cubicBezTo>
                    <a:pt x="4870" y="474"/>
                    <a:pt x="4379" y="486"/>
                    <a:pt x="3908" y="486"/>
                  </a:cubicBezTo>
                  <a:cubicBezTo>
                    <a:pt x="3302" y="486"/>
                    <a:pt x="2738" y="465"/>
                    <a:pt x="2236" y="429"/>
                  </a:cubicBezTo>
                  <a:cubicBezTo>
                    <a:pt x="3595" y="668"/>
                    <a:pt x="2581" y="1067"/>
                    <a:pt x="637" y="1205"/>
                  </a:cubicBezTo>
                  <a:cubicBezTo>
                    <a:pt x="3490" y="7855"/>
                    <a:pt x="6667" y="14549"/>
                    <a:pt x="9844" y="21199"/>
                  </a:cubicBezTo>
                  <a:cubicBezTo>
                    <a:pt x="10795" y="21199"/>
                    <a:pt x="12070" y="21243"/>
                    <a:pt x="13334" y="21289"/>
                  </a:cubicBezTo>
                  <a:cubicBezTo>
                    <a:pt x="14922" y="21289"/>
                    <a:pt x="15560" y="21422"/>
                    <a:pt x="15884" y="21600"/>
                  </a:cubicBezTo>
                  <a:cubicBezTo>
                    <a:pt x="17786" y="21466"/>
                    <a:pt x="19688" y="21333"/>
                    <a:pt x="21600" y="21199"/>
                  </a:cubicBezTo>
                  <a:cubicBezTo>
                    <a:pt x="18423" y="14147"/>
                    <a:pt x="15246" y="7096"/>
                    <a:pt x="12383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81" name="Google Shape;358;p40"/>
            <p:cNvSpPr/>
            <p:nvPr/>
          </p:nvSpPr>
          <p:spPr>
            <a:xfrm>
              <a:off x="1632427" y="1786848"/>
              <a:ext cx="130410" cy="9151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132" y="7217"/>
                    <a:pt x="4963" y="14433"/>
                    <a:pt x="8144" y="21600"/>
                  </a:cubicBezTo>
                  <a:cubicBezTo>
                    <a:pt x="8505" y="21499"/>
                    <a:pt x="9216" y="21348"/>
                    <a:pt x="10276" y="21296"/>
                  </a:cubicBezTo>
                  <a:cubicBezTo>
                    <a:pt x="14167" y="21044"/>
                    <a:pt x="17709" y="20742"/>
                    <a:pt x="21600" y="20489"/>
                  </a:cubicBezTo>
                  <a:cubicBezTo>
                    <a:pt x="19130" y="14232"/>
                    <a:pt x="16649" y="7974"/>
                    <a:pt x="14517" y="1717"/>
                  </a:cubicBezTo>
                  <a:cubicBezTo>
                    <a:pt x="14167" y="1262"/>
                    <a:pt x="14167" y="809"/>
                    <a:pt x="13817" y="354"/>
                  </a:cubicBezTo>
                  <a:cubicBezTo>
                    <a:pt x="12047" y="455"/>
                    <a:pt x="10625" y="556"/>
                    <a:pt x="8854" y="656"/>
                  </a:cubicBezTo>
                  <a:cubicBezTo>
                    <a:pt x="8482" y="672"/>
                    <a:pt x="8120" y="679"/>
                    <a:pt x="7783" y="679"/>
                  </a:cubicBezTo>
                  <a:cubicBezTo>
                    <a:pt x="5872" y="679"/>
                    <a:pt x="4555" y="452"/>
                    <a:pt x="4252" y="153"/>
                  </a:cubicBezTo>
                  <a:cubicBezTo>
                    <a:pt x="2831" y="153"/>
                    <a:pt x="1421" y="5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82" name="Google Shape;359;p40"/>
            <p:cNvSpPr/>
            <p:nvPr/>
          </p:nvSpPr>
          <p:spPr>
            <a:xfrm>
              <a:off x="1549073" y="1618"/>
              <a:ext cx="164596" cy="17617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418" y="0"/>
                  </a:moveTo>
                  <a:cubicBezTo>
                    <a:pt x="5612" y="26"/>
                    <a:pt x="2806" y="53"/>
                    <a:pt x="0" y="78"/>
                  </a:cubicBezTo>
                  <a:cubicBezTo>
                    <a:pt x="563" y="4011"/>
                    <a:pt x="2806" y="7943"/>
                    <a:pt x="5049" y="11849"/>
                  </a:cubicBezTo>
                  <a:cubicBezTo>
                    <a:pt x="7015" y="12058"/>
                    <a:pt x="8972" y="12268"/>
                    <a:pt x="11225" y="12477"/>
                  </a:cubicBezTo>
                  <a:cubicBezTo>
                    <a:pt x="13154" y="12677"/>
                    <a:pt x="11317" y="12924"/>
                    <a:pt x="9092" y="12924"/>
                  </a:cubicBezTo>
                  <a:cubicBezTo>
                    <a:pt x="8400" y="12924"/>
                    <a:pt x="7680" y="12900"/>
                    <a:pt x="7015" y="12845"/>
                  </a:cubicBezTo>
                  <a:cubicBezTo>
                    <a:pt x="6452" y="12818"/>
                    <a:pt x="6175" y="12766"/>
                    <a:pt x="5612" y="12714"/>
                  </a:cubicBezTo>
                  <a:cubicBezTo>
                    <a:pt x="7015" y="15125"/>
                    <a:pt x="8418" y="17510"/>
                    <a:pt x="9822" y="19896"/>
                  </a:cubicBezTo>
                  <a:cubicBezTo>
                    <a:pt x="9822" y="20368"/>
                    <a:pt x="10375" y="20839"/>
                    <a:pt x="10375" y="21312"/>
                  </a:cubicBezTo>
                  <a:cubicBezTo>
                    <a:pt x="12342" y="21364"/>
                    <a:pt x="14031" y="21469"/>
                    <a:pt x="15988" y="21495"/>
                  </a:cubicBezTo>
                  <a:cubicBezTo>
                    <a:pt x="16551" y="21522"/>
                    <a:pt x="16837" y="21547"/>
                    <a:pt x="17114" y="21600"/>
                  </a:cubicBezTo>
                  <a:cubicBezTo>
                    <a:pt x="18794" y="21522"/>
                    <a:pt x="19920" y="21416"/>
                    <a:pt x="21600" y="21338"/>
                  </a:cubicBezTo>
                  <a:cubicBezTo>
                    <a:pt x="19643" y="18193"/>
                    <a:pt x="17954" y="15021"/>
                    <a:pt x="16274" y="11849"/>
                  </a:cubicBezTo>
                  <a:cubicBezTo>
                    <a:pt x="14031" y="11927"/>
                    <a:pt x="12065" y="11980"/>
                    <a:pt x="9822" y="12006"/>
                  </a:cubicBezTo>
                  <a:cubicBezTo>
                    <a:pt x="9628" y="12008"/>
                    <a:pt x="9434" y="12010"/>
                    <a:pt x="9249" y="12010"/>
                  </a:cubicBezTo>
                  <a:cubicBezTo>
                    <a:pt x="5760" y="12010"/>
                    <a:pt x="4671" y="11554"/>
                    <a:pt x="8132" y="11429"/>
                  </a:cubicBezTo>
                  <a:cubicBezTo>
                    <a:pt x="10662" y="11350"/>
                    <a:pt x="13182" y="11193"/>
                    <a:pt x="15711" y="11036"/>
                  </a:cubicBezTo>
                  <a:cubicBezTo>
                    <a:pt x="14031" y="7366"/>
                    <a:pt x="12628" y="3696"/>
                    <a:pt x="12065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83" name="Google Shape;360;p40"/>
            <p:cNvSpPr/>
            <p:nvPr/>
          </p:nvSpPr>
          <p:spPr>
            <a:xfrm>
              <a:off x="1754326" y="3794491"/>
              <a:ext cx="132522" cy="1039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543" y="0"/>
                  </a:moveTo>
                  <a:cubicBezTo>
                    <a:pt x="8713" y="133"/>
                    <a:pt x="5228" y="266"/>
                    <a:pt x="1387" y="399"/>
                  </a:cubicBezTo>
                  <a:cubicBezTo>
                    <a:pt x="699" y="399"/>
                    <a:pt x="344" y="399"/>
                    <a:pt x="0" y="355"/>
                  </a:cubicBezTo>
                  <a:cubicBezTo>
                    <a:pt x="2442" y="5156"/>
                    <a:pt x="4873" y="9911"/>
                    <a:pt x="7315" y="14711"/>
                  </a:cubicBezTo>
                  <a:cubicBezTo>
                    <a:pt x="9401" y="14845"/>
                    <a:pt x="9757" y="15244"/>
                    <a:pt x="7670" y="15466"/>
                  </a:cubicBezTo>
                  <a:cubicBezTo>
                    <a:pt x="8358" y="17466"/>
                    <a:pt x="9401" y="19510"/>
                    <a:pt x="10101" y="21556"/>
                  </a:cubicBezTo>
                  <a:lnTo>
                    <a:pt x="10456" y="21556"/>
                  </a:lnTo>
                  <a:cubicBezTo>
                    <a:pt x="10456" y="21556"/>
                    <a:pt x="14629" y="21600"/>
                    <a:pt x="21600" y="21600"/>
                  </a:cubicBezTo>
                  <a:cubicBezTo>
                    <a:pt x="20912" y="19244"/>
                    <a:pt x="20213" y="16845"/>
                    <a:pt x="19169" y="14489"/>
                  </a:cubicBezTo>
                  <a:cubicBezTo>
                    <a:pt x="17771" y="14489"/>
                    <a:pt x="16727" y="14489"/>
                    <a:pt x="15684" y="14533"/>
                  </a:cubicBezTo>
                  <a:cubicBezTo>
                    <a:pt x="12887" y="14533"/>
                    <a:pt x="11499" y="14089"/>
                    <a:pt x="13586" y="13866"/>
                  </a:cubicBezTo>
                  <a:cubicBezTo>
                    <a:pt x="14985" y="13689"/>
                    <a:pt x="16727" y="13511"/>
                    <a:pt x="18470" y="13378"/>
                  </a:cubicBezTo>
                  <a:cubicBezTo>
                    <a:pt x="16727" y="8933"/>
                    <a:pt x="14629" y="4444"/>
                    <a:pt x="12543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84" name="Google Shape;361;p40"/>
            <p:cNvSpPr/>
            <p:nvPr/>
          </p:nvSpPr>
          <p:spPr>
            <a:xfrm>
              <a:off x="405205" y="437795"/>
              <a:ext cx="1227224" cy="13490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04" y="0"/>
                  </a:moveTo>
                  <a:cubicBezTo>
                    <a:pt x="602" y="274"/>
                    <a:pt x="301" y="547"/>
                    <a:pt x="0" y="821"/>
                  </a:cubicBezTo>
                  <a:cubicBezTo>
                    <a:pt x="2522" y="4587"/>
                    <a:pt x="5419" y="8147"/>
                    <a:pt x="8618" y="11502"/>
                  </a:cubicBezTo>
                  <a:cubicBezTo>
                    <a:pt x="11703" y="14685"/>
                    <a:pt x="16633" y="20470"/>
                    <a:pt x="21600" y="21600"/>
                  </a:cubicBezTo>
                  <a:cubicBezTo>
                    <a:pt x="21563" y="21361"/>
                    <a:pt x="21563" y="21086"/>
                    <a:pt x="21524" y="20848"/>
                  </a:cubicBezTo>
                  <a:cubicBezTo>
                    <a:pt x="16934" y="19272"/>
                    <a:pt x="12456" y="13898"/>
                    <a:pt x="9408" y="10783"/>
                  </a:cubicBezTo>
                  <a:cubicBezTo>
                    <a:pt x="6172" y="7462"/>
                    <a:pt x="3349" y="3800"/>
                    <a:pt x="904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85" name="Google Shape;362;p40"/>
            <p:cNvSpPr/>
            <p:nvPr/>
          </p:nvSpPr>
          <p:spPr>
            <a:xfrm>
              <a:off x="1628136" y="1739859"/>
              <a:ext cx="51351" cy="555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17" y="5796"/>
                    <a:pt x="917" y="12468"/>
                    <a:pt x="1805" y="18264"/>
                  </a:cubicBezTo>
                  <a:cubicBezTo>
                    <a:pt x="5415" y="19112"/>
                    <a:pt x="8995" y="20780"/>
                    <a:pt x="12605" y="21600"/>
                  </a:cubicBezTo>
                  <a:cubicBezTo>
                    <a:pt x="11717" y="17444"/>
                    <a:pt x="12605" y="14108"/>
                    <a:pt x="17102" y="11620"/>
                  </a:cubicBezTo>
                  <a:cubicBezTo>
                    <a:pt x="18907" y="10800"/>
                    <a:pt x="19795" y="9952"/>
                    <a:pt x="21600" y="9132"/>
                  </a:cubicBezTo>
                  <a:cubicBezTo>
                    <a:pt x="20712" y="7464"/>
                    <a:pt x="19795" y="6644"/>
                    <a:pt x="17990" y="5796"/>
                  </a:cubicBezTo>
                  <a:cubicBezTo>
                    <a:pt x="11717" y="4976"/>
                    <a:pt x="6302" y="164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86" name="Google Shape;363;p40"/>
            <p:cNvSpPr/>
            <p:nvPr/>
          </p:nvSpPr>
          <p:spPr>
            <a:xfrm>
              <a:off x="11792" y="1440493"/>
              <a:ext cx="1676273" cy="1345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8" y="0"/>
                  </a:moveTo>
                  <a:cubicBezTo>
                    <a:pt x="83" y="618"/>
                    <a:pt x="28" y="1201"/>
                    <a:pt x="0" y="1854"/>
                  </a:cubicBezTo>
                  <a:cubicBezTo>
                    <a:pt x="5841" y="10501"/>
                    <a:pt x="12619" y="19492"/>
                    <a:pt x="21407" y="21585"/>
                  </a:cubicBezTo>
                  <a:cubicBezTo>
                    <a:pt x="21431" y="21595"/>
                    <a:pt x="21453" y="21600"/>
                    <a:pt x="21473" y="21600"/>
                  </a:cubicBezTo>
                  <a:cubicBezTo>
                    <a:pt x="21522" y="21600"/>
                    <a:pt x="21561" y="21575"/>
                    <a:pt x="21600" y="21551"/>
                  </a:cubicBezTo>
                  <a:cubicBezTo>
                    <a:pt x="21572" y="21311"/>
                    <a:pt x="21572" y="21070"/>
                    <a:pt x="21545" y="20830"/>
                  </a:cubicBezTo>
                  <a:cubicBezTo>
                    <a:pt x="12233" y="18394"/>
                    <a:pt x="6282" y="8614"/>
                    <a:pt x="138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87" name="Google Shape;364;p40"/>
            <p:cNvSpPr/>
            <p:nvPr/>
          </p:nvSpPr>
          <p:spPr>
            <a:xfrm>
              <a:off x="1677916" y="2738266"/>
              <a:ext cx="33868" cy="44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083" h="21600" fill="norm" stroke="1" extrusionOk="0">
                  <a:moveTo>
                    <a:pt x="0" y="0"/>
                  </a:moveTo>
                  <a:cubicBezTo>
                    <a:pt x="0" y="7200"/>
                    <a:pt x="0" y="14400"/>
                    <a:pt x="1835" y="21600"/>
                  </a:cubicBezTo>
                  <a:cubicBezTo>
                    <a:pt x="17990" y="17476"/>
                    <a:pt x="21600" y="311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88" name="Google Shape;365;p40"/>
            <p:cNvSpPr/>
            <p:nvPr/>
          </p:nvSpPr>
          <p:spPr>
            <a:xfrm>
              <a:off x="39579" y="2556577"/>
              <a:ext cx="1712568" cy="1227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" y="865"/>
                    <a:pt x="135" y="1694"/>
                    <a:pt x="216" y="2559"/>
                  </a:cubicBezTo>
                  <a:cubicBezTo>
                    <a:pt x="5879" y="11928"/>
                    <a:pt x="13133" y="21562"/>
                    <a:pt x="21493" y="21600"/>
                  </a:cubicBezTo>
                  <a:cubicBezTo>
                    <a:pt x="21519" y="21600"/>
                    <a:pt x="21519" y="21562"/>
                    <a:pt x="21547" y="21524"/>
                  </a:cubicBezTo>
                  <a:cubicBezTo>
                    <a:pt x="21573" y="21524"/>
                    <a:pt x="21573" y="21524"/>
                    <a:pt x="21600" y="21487"/>
                  </a:cubicBezTo>
                  <a:cubicBezTo>
                    <a:pt x="21600" y="21299"/>
                    <a:pt x="21573" y="21073"/>
                    <a:pt x="21573" y="20847"/>
                  </a:cubicBezTo>
                  <a:cubicBezTo>
                    <a:pt x="12702" y="19567"/>
                    <a:pt x="5744" y="967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89" name="Google Shape;366;p40"/>
            <p:cNvSpPr/>
            <p:nvPr/>
          </p:nvSpPr>
          <p:spPr>
            <a:xfrm>
              <a:off x="1750035" y="3741033"/>
              <a:ext cx="40657" cy="363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7604"/>
                    <a:pt x="1121" y="13954"/>
                    <a:pt x="1121" y="21600"/>
                  </a:cubicBezTo>
                  <a:cubicBezTo>
                    <a:pt x="7960" y="17756"/>
                    <a:pt x="14761" y="15250"/>
                    <a:pt x="21600" y="11406"/>
                  </a:cubicBezTo>
                  <a:cubicBezTo>
                    <a:pt x="20442" y="6350"/>
                    <a:pt x="18162" y="2549"/>
                    <a:pt x="12482" y="1253"/>
                  </a:cubicBezTo>
                  <a:cubicBezTo>
                    <a:pt x="7960" y="1253"/>
                    <a:pt x="4559" y="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90" name="Google Shape;367;p40"/>
            <p:cNvSpPr/>
            <p:nvPr/>
          </p:nvSpPr>
          <p:spPr>
            <a:xfrm>
              <a:off x="445862" y="3965488"/>
              <a:ext cx="1355523" cy="610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81" y="2422"/>
                    <a:pt x="1430" y="4618"/>
                    <a:pt x="2214" y="6659"/>
                  </a:cubicBezTo>
                  <a:cubicBezTo>
                    <a:pt x="6387" y="13876"/>
                    <a:pt x="12379" y="21600"/>
                    <a:pt x="17956" y="21600"/>
                  </a:cubicBezTo>
                  <a:cubicBezTo>
                    <a:pt x="19163" y="21600"/>
                    <a:pt x="20351" y="21239"/>
                    <a:pt x="21497" y="20430"/>
                  </a:cubicBezTo>
                  <a:cubicBezTo>
                    <a:pt x="21532" y="20430"/>
                    <a:pt x="21565" y="20278"/>
                    <a:pt x="21600" y="20278"/>
                  </a:cubicBezTo>
                  <a:cubicBezTo>
                    <a:pt x="21565" y="19825"/>
                    <a:pt x="21565" y="19372"/>
                    <a:pt x="21565" y="18994"/>
                  </a:cubicBezTo>
                  <a:cubicBezTo>
                    <a:pt x="21497" y="18842"/>
                    <a:pt x="21395" y="18842"/>
                    <a:pt x="21293" y="18842"/>
                  </a:cubicBezTo>
                  <a:cubicBezTo>
                    <a:pt x="20206" y="19325"/>
                    <a:pt x="19125" y="19554"/>
                    <a:pt x="18054" y="19554"/>
                  </a:cubicBezTo>
                  <a:cubicBezTo>
                    <a:pt x="11563" y="19554"/>
                    <a:pt x="5380" y="1117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91" name="Google Shape;368;p40"/>
            <p:cNvSpPr/>
            <p:nvPr/>
          </p:nvSpPr>
          <p:spPr>
            <a:xfrm>
              <a:off x="1787649" y="4502182"/>
              <a:ext cx="33868" cy="36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514" h="21600" fill="norm" stroke="1" extrusionOk="0">
                  <a:moveTo>
                    <a:pt x="0" y="0"/>
                  </a:moveTo>
                  <a:cubicBezTo>
                    <a:pt x="0" y="6363"/>
                    <a:pt x="0" y="13981"/>
                    <a:pt x="3144" y="21600"/>
                  </a:cubicBezTo>
                  <a:cubicBezTo>
                    <a:pt x="21600" y="15237"/>
                    <a:pt x="18456" y="3809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92" name="Google Shape;369;p40"/>
            <p:cNvSpPr/>
            <p:nvPr/>
          </p:nvSpPr>
          <p:spPr>
            <a:xfrm>
              <a:off x="939717" y="112825"/>
              <a:ext cx="652124" cy="9257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09" y="0"/>
                  </a:moveTo>
                  <a:cubicBezTo>
                    <a:pt x="1629" y="199"/>
                    <a:pt x="778" y="348"/>
                    <a:pt x="0" y="597"/>
                  </a:cubicBezTo>
                  <a:cubicBezTo>
                    <a:pt x="5382" y="8380"/>
                    <a:pt x="12465" y="15564"/>
                    <a:pt x="21600" y="21600"/>
                  </a:cubicBezTo>
                  <a:cubicBezTo>
                    <a:pt x="21528" y="21052"/>
                    <a:pt x="21528" y="20502"/>
                    <a:pt x="21458" y="19954"/>
                  </a:cubicBezTo>
                  <a:cubicBezTo>
                    <a:pt x="13455" y="13868"/>
                    <a:pt x="7295" y="7184"/>
                    <a:pt x="2409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93" name="Google Shape;370;p40"/>
            <p:cNvSpPr/>
            <p:nvPr/>
          </p:nvSpPr>
          <p:spPr>
            <a:xfrm>
              <a:off x="1587550" y="968019"/>
              <a:ext cx="53238" cy="877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19" h="21600" fill="norm" stroke="1" extrusionOk="0">
                  <a:moveTo>
                    <a:pt x="0" y="0"/>
                  </a:moveTo>
                  <a:cubicBezTo>
                    <a:pt x="738" y="5785"/>
                    <a:pt x="738" y="11588"/>
                    <a:pt x="1501" y="17374"/>
                  </a:cubicBezTo>
                  <a:cubicBezTo>
                    <a:pt x="3001" y="18430"/>
                    <a:pt x="3739" y="19469"/>
                    <a:pt x="5240" y="20006"/>
                  </a:cubicBezTo>
                  <a:cubicBezTo>
                    <a:pt x="7011" y="21115"/>
                    <a:pt x="8930" y="21600"/>
                    <a:pt x="10775" y="21600"/>
                  </a:cubicBezTo>
                  <a:cubicBezTo>
                    <a:pt x="16704" y="21600"/>
                    <a:pt x="21600" y="16646"/>
                    <a:pt x="16458" y="12627"/>
                  </a:cubicBezTo>
                  <a:cubicBezTo>
                    <a:pt x="10456" y="8418"/>
                    <a:pt x="5240" y="4209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94" name="Google Shape;371;p40"/>
            <p:cNvSpPr/>
            <p:nvPr/>
          </p:nvSpPr>
          <p:spPr>
            <a:xfrm>
              <a:off x="1668793" y="570317"/>
              <a:ext cx="318571" cy="397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716" y="0"/>
                  </a:moveTo>
                  <a:cubicBezTo>
                    <a:pt x="14208" y="6388"/>
                    <a:pt x="6958" y="14166"/>
                    <a:pt x="0" y="18001"/>
                  </a:cubicBezTo>
                  <a:cubicBezTo>
                    <a:pt x="143" y="19277"/>
                    <a:pt x="143" y="20439"/>
                    <a:pt x="291" y="21600"/>
                  </a:cubicBezTo>
                  <a:cubicBezTo>
                    <a:pt x="7974" y="19392"/>
                    <a:pt x="15367" y="12657"/>
                    <a:pt x="21600" y="5692"/>
                  </a:cubicBezTo>
                  <a:cubicBezTo>
                    <a:pt x="21018" y="3832"/>
                    <a:pt x="20293" y="1860"/>
                    <a:pt x="19716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95" name="Google Shape;372;p40"/>
            <p:cNvSpPr/>
            <p:nvPr/>
          </p:nvSpPr>
          <p:spPr>
            <a:xfrm>
              <a:off x="1959577" y="144899"/>
              <a:ext cx="350646" cy="530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254" y="0"/>
                  </a:moveTo>
                  <a:cubicBezTo>
                    <a:pt x="13302" y="4353"/>
                    <a:pt x="9221" y="8622"/>
                    <a:pt x="4740" y="12714"/>
                  </a:cubicBezTo>
                  <a:cubicBezTo>
                    <a:pt x="3423" y="13935"/>
                    <a:pt x="1842" y="15588"/>
                    <a:pt x="0" y="17330"/>
                  </a:cubicBezTo>
                  <a:cubicBezTo>
                    <a:pt x="524" y="18726"/>
                    <a:pt x="1183" y="20205"/>
                    <a:pt x="1712" y="21600"/>
                  </a:cubicBezTo>
                  <a:cubicBezTo>
                    <a:pt x="6188" y="17591"/>
                    <a:pt x="10009" y="13499"/>
                    <a:pt x="13038" y="10625"/>
                  </a:cubicBezTo>
                  <a:cubicBezTo>
                    <a:pt x="16067" y="7837"/>
                    <a:pt x="18831" y="4788"/>
                    <a:pt x="21600" y="1828"/>
                  </a:cubicBezTo>
                  <a:cubicBezTo>
                    <a:pt x="20148" y="1218"/>
                    <a:pt x="18831" y="522"/>
                    <a:pt x="17254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96" name="Google Shape;373;p40"/>
            <p:cNvSpPr/>
            <p:nvPr/>
          </p:nvSpPr>
          <p:spPr>
            <a:xfrm>
              <a:off x="1595542" y="901758"/>
              <a:ext cx="77544" cy="79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74" h="21600" fill="norm" stroke="1" extrusionOk="0">
                  <a:moveTo>
                    <a:pt x="17924" y="0"/>
                  </a:moveTo>
                  <a:cubicBezTo>
                    <a:pt x="13208" y="4056"/>
                    <a:pt x="8510" y="6964"/>
                    <a:pt x="4327" y="8705"/>
                  </a:cubicBezTo>
                  <a:cubicBezTo>
                    <a:pt x="-2626" y="12015"/>
                    <a:pt x="-630" y="21600"/>
                    <a:pt x="6272" y="21600"/>
                  </a:cubicBezTo>
                  <a:cubicBezTo>
                    <a:pt x="6651" y="21600"/>
                    <a:pt x="7047" y="21562"/>
                    <a:pt x="7460" y="21504"/>
                  </a:cubicBezTo>
                  <a:cubicBezTo>
                    <a:pt x="11126" y="20930"/>
                    <a:pt x="14792" y="19763"/>
                    <a:pt x="18974" y="18022"/>
                  </a:cubicBezTo>
                  <a:cubicBezTo>
                    <a:pt x="18440" y="12206"/>
                    <a:pt x="18440" y="5816"/>
                    <a:pt x="17924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97" name="Google Shape;374;p40"/>
            <p:cNvSpPr/>
            <p:nvPr/>
          </p:nvSpPr>
          <p:spPr>
            <a:xfrm>
              <a:off x="1713669" y="1423400"/>
              <a:ext cx="455452" cy="3784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786" y="0"/>
                  </a:moveTo>
                  <a:cubicBezTo>
                    <a:pt x="14601" y="6833"/>
                    <a:pt x="7706" y="12936"/>
                    <a:pt x="0" y="18183"/>
                  </a:cubicBezTo>
                  <a:cubicBezTo>
                    <a:pt x="0" y="19283"/>
                    <a:pt x="103" y="20504"/>
                    <a:pt x="103" y="21600"/>
                  </a:cubicBezTo>
                  <a:cubicBezTo>
                    <a:pt x="7909" y="17938"/>
                    <a:pt x="15108" y="12691"/>
                    <a:pt x="21600" y="6223"/>
                  </a:cubicBezTo>
                  <a:cubicBezTo>
                    <a:pt x="21397" y="4151"/>
                    <a:pt x="21093" y="2076"/>
                    <a:pt x="20786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98" name="Google Shape;375;p40"/>
            <p:cNvSpPr/>
            <p:nvPr/>
          </p:nvSpPr>
          <p:spPr>
            <a:xfrm>
              <a:off x="2151957" y="694325"/>
              <a:ext cx="639321" cy="8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939" y="0"/>
                  </a:moveTo>
                  <a:cubicBezTo>
                    <a:pt x="14159" y="6943"/>
                    <a:pt x="7802" y="13335"/>
                    <a:pt x="0" y="18790"/>
                  </a:cubicBezTo>
                  <a:cubicBezTo>
                    <a:pt x="219" y="19727"/>
                    <a:pt x="435" y="20665"/>
                    <a:pt x="580" y="21600"/>
                  </a:cubicBezTo>
                  <a:cubicBezTo>
                    <a:pt x="8957" y="16366"/>
                    <a:pt x="15892" y="9478"/>
                    <a:pt x="21600" y="2315"/>
                  </a:cubicBezTo>
                  <a:cubicBezTo>
                    <a:pt x="21023" y="1543"/>
                    <a:pt x="20516" y="716"/>
                    <a:pt x="19939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99" name="Google Shape;376;p40"/>
            <p:cNvSpPr/>
            <p:nvPr/>
          </p:nvSpPr>
          <p:spPr>
            <a:xfrm>
              <a:off x="1658101" y="1741970"/>
              <a:ext cx="57751" cy="73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784" y="0"/>
                  </a:moveTo>
                  <a:cubicBezTo>
                    <a:pt x="15996" y="1877"/>
                    <a:pt x="12786" y="4394"/>
                    <a:pt x="7998" y="6272"/>
                  </a:cubicBezTo>
                  <a:cubicBezTo>
                    <a:pt x="11813" y="9861"/>
                    <a:pt x="8366" y="15720"/>
                    <a:pt x="1789" y="15720"/>
                  </a:cubicBezTo>
                  <a:cubicBezTo>
                    <a:pt x="1473" y="15720"/>
                    <a:pt x="1131" y="15700"/>
                    <a:pt x="789" y="15679"/>
                  </a:cubicBezTo>
                  <a:lnTo>
                    <a:pt x="0" y="15679"/>
                  </a:lnTo>
                  <a:cubicBezTo>
                    <a:pt x="684" y="18856"/>
                    <a:pt x="3657" y="21600"/>
                    <a:pt x="7945" y="21600"/>
                  </a:cubicBezTo>
                  <a:cubicBezTo>
                    <a:pt x="8735" y="21600"/>
                    <a:pt x="9550" y="21517"/>
                    <a:pt x="10392" y="21311"/>
                  </a:cubicBezTo>
                  <a:cubicBezTo>
                    <a:pt x="14391" y="20073"/>
                    <a:pt x="18390" y="18815"/>
                    <a:pt x="21600" y="17556"/>
                  </a:cubicBezTo>
                  <a:cubicBezTo>
                    <a:pt x="21600" y="11924"/>
                    <a:pt x="20784" y="6272"/>
                    <a:pt x="20784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00" name="Google Shape;377;p40"/>
            <p:cNvSpPr/>
            <p:nvPr/>
          </p:nvSpPr>
          <p:spPr>
            <a:xfrm>
              <a:off x="1653614" y="1762527"/>
              <a:ext cx="33868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901" h="21600" fill="norm" stroke="1" extrusionOk="0">
                  <a:moveTo>
                    <a:pt x="14179" y="0"/>
                  </a:moveTo>
                  <a:cubicBezTo>
                    <a:pt x="11429" y="1415"/>
                    <a:pt x="10076" y="2877"/>
                    <a:pt x="7325" y="4292"/>
                  </a:cubicBezTo>
                  <a:cubicBezTo>
                    <a:pt x="471" y="8583"/>
                    <a:pt x="-882" y="14337"/>
                    <a:pt x="471" y="20091"/>
                  </a:cubicBezTo>
                  <a:cubicBezTo>
                    <a:pt x="471" y="21506"/>
                    <a:pt x="1824" y="21506"/>
                    <a:pt x="1824" y="21506"/>
                  </a:cubicBezTo>
                  <a:cubicBezTo>
                    <a:pt x="2410" y="21553"/>
                    <a:pt x="2996" y="21600"/>
                    <a:pt x="3537" y="21600"/>
                  </a:cubicBezTo>
                  <a:cubicBezTo>
                    <a:pt x="14811" y="21600"/>
                    <a:pt x="20718" y="8206"/>
                    <a:pt x="14179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01" name="Google Shape;378;p40"/>
            <p:cNvSpPr/>
            <p:nvPr/>
          </p:nvSpPr>
          <p:spPr>
            <a:xfrm>
              <a:off x="1665060" y="2698927"/>
              <a:ext cx="33867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30" h="21600" fill="norm" stroke="1" extrusionOk="0">
                  <a:moveTo>
                    <a:pt x="6953" y="0"/>
                  </a:moveTo>
                  <a:cubicBezTo>
                    <a:pt x="-3670" y="8312"/>
                    <a:pt x="-3670" y="14929"/>
                    <a:pt x="17930" y="21600"/>
                  </a:cubicBezTo>
                  <a:cubicBezTo>
                    <a:pt x="17930" y="14929"/>
                    <a:pt x="17930" y="8312"/>
                    <a:pt x="6953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02" name="Google Shape;379;p40"/>
            <p:cNvSpPr/>
            <p:nvPr/>
          </p:nvSpPr>
          <p:spPr>
            <a:xfrm>
              <a:off x="1762837" y="2387621"/>
              <a:ext cx="491747" cy="337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07" y="0"/>
                  </a:moveTo>
                  <a:cubicBezTo>
                    <a:pt x="14747" y="6292"/>
                    <a:pt x="7514" y="12030"/>
                    <a:pt x="0" y="17089"/>
                  </a:cubicBezTo>
                  <a:cubicBezTo>
                    <a:pt x="96" y="18591"/>
                    <a:pt x="96" y="20098"/>
                    <a:pt x="188" y="21600"/>
                  </a:cubicBezTo>
                  <a:cubicBezTo>
                    <a:pt x="7607" y="17089"/>
                    <a:pt x="14840" y="11895"/>
                    <a:pt x="21600" y="5878"/>
                  </a:cubicBezTo>
                  <a:cubicBezTo>
                    <a:pt x="21600" y="3967"/>
                    <a:pt x="21507" y="2051"/>
                    <a:pt x="21507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03" name="Google Shape;380;p40"/>
            <p:cNvSpPr/>
            <p:nvPr/>
          </p:nvSpPr>
          <p:spPr>
            <a:xfrm>
              <a:off x="2252475" y="1688512"/>
              <a:ext cx="840284" cy="7932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105" y="0"/>
                  </a:moveTo>
                  <a:cubicBezTo>
                    <a:pt x="14950" y="7336"/>
                    <a:pt x="7914" y="13682"/>
                    <a:pt x="0" y="19037"/>
                  </a:cubicBezTo>
                  <a:cubicBezTo>
                    <a:pt x="0" y="19911"/>
                    <a:pt x="54" y="20727"/>
                    <a:pt x="54" y="21600"/>
                  </a:cubicBezTo>
                  <a:cubicBezTo>
                    <a:pt x="8079" y="16534"/>
                    <a:pt x="15279" y="10422"/>
                    <a:pt x="21600" y="3260"/>
                  </a:cubicBezTo>
                  <a:cubicBezTo>
                    <a:pt x="21434" y="2155"/>
                    <a:pt x="21269" y="1107"/>
                    <a:pt x="21105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04" name="Google Shape;381;p40"/>
            <p:cNvSpPr/>
            <p:nvPr/>
          </p:nvSpPr>
          <p:spPr>
            <a:xfrm>
              <a:off x="1681595" y="2654913"/>
              <a:ext cx="85533" cy="94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516" y="0"/>
                  </a:moveTo>
                  <a:cubicBezTo>
                    <a:pt x="14584" y="2454"/>
                    <a:pt x="9184" y="5392"/>
                    <a:pt x="3251" y="7846"/>
                  </a:cubicBezTo>
                  <a:cubicBezTo>
                    <a:pt x="1634" y="8346"/>
                    <a:pt x="1084" y="9815"/>
                    <a:pt x="0" y="10800"/>
                  </a:cubicBezTo>
                  <a:cubicBezTo>
                    <a:pt x="551" y="13254"/>
                    <a:pt x="551" y="15207"/>
                    <a:pt x="551" y="17177"/>
                  </a:cubicBezTo>
                  <a:cubicBezTo>
                    <a:pt x="1794" y="19824"/>
                    <a:pt x="3997" y="21600"/>
                    <a:pt x="6928" y="21600"/>
                  </a:cubicBezTo>
                  <a:cubicBezTo>
                    <a:pt x="7798" y="21600"/>
                    <a:pt x="8739" y="21439"/>
                    <a:pt x="9716" y="21100"/>
                  </a:cubicBezTo>
                  <a:cubicBezTo>
                    <a:pt x="13500" y="19630"/>
                    <a:pt x="17816" y="18161"/>
                    <a:pt x="21600" y="16192"/>
                  </a:cubicBezTo>
                  <a:cubicBezTo>
                    <a:pt x="21067" y="10800"/>
                    <a:pt x="21067" y="5392"/>
                    <a:pt x="20516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05" name="Google Shape;382;p40"/>
            <p:cNvSpPr/>
            <p:nvPr/>
          </p:nvSpPr>
          <p:spPr>
            <a:xfrm>
              <a:off x="1730089" y="3780756"/>
              <a:ext cx="3386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71" h="21600" fill="norm" stroke="1" extrusionOk="0">
                  <a:moveTo>
                    <a:pt x="4389" y="0"/>
                  </a:moveTo>
                  <a:cubicBezTo>
                    <a:pt x="-5229" y="8312"/>
                    <a:pt x="1945" y="19959"/>
                    <a:pt x="16371" y="21600"/>
                  </a:cubicBezTo>
                  <a:cubicBezTo>
                    <a:pt x="16371" y="14929"/>
                    <a:pt x="13927" y="8312"/>
                    <a:pt x="13927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06" name="Google Shape;383;p40"/>
            <p:cNvSpPr/>
            <p:nvPr/>
          </p:nvSpPr>
          <p:spPr>
            <a:xfrm>
              <a:off x="1829169" y="3535779"/>
              <a:ext cx="380541" cy="258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685" y="6425"/>
                    <a:pt x="7402" y="11781"/>
                    <a:pt x="0" y="17137"/>
                  </a:cubicBezTo>
                  <a:cubicBezTo>
                    <a:pt x="0" y="18564"/>
                    <a:pt x="0" y="19991"/>
                    <a:pt x="120" y="21600"/>
                  </a:cubicBezTo>
                  <a:cubicBezTo>
                    <a:pt x="7402" y="18388"/>
                    <a:pt x="14441" y="13924"/>
                    <a:pt x="20993" y="8386"/>
                  </a:cubicBezTo>
                  <a:cubicBezTo>
                    <a:pt x="21237" y="5532"/>
                    <a:pt x="21356" y="2854"/>
                    <a:pt x="2160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07" name="Google Shape;384;p40"/>
            <p:cNvSpPr/>
            <p:nvPr/>
          </p:nvSpPr>
          <p:spPr>
            <a:xfrm>
              <a:off x="2199016" y="2533013"/>
              <a:ext cx="960001" cy="1103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51" y="0"/>
                  </a:moveTo>
                  <a:cubicBezTo>
                    <a:pt x="17463" y="4856"/>
                    <a:pt x="13470" y="9712"/>
                    <a:pt x="8564" y="13981"/>
                  </a:cubicBezTo>
                  <a:cubicBezTo>
                    <a:pt x="6014" y="16243"/>
                    <a:pt x="3224" y="18043"/>
                    <a:pt x="241" y="19633"/>
                  </a:cubicBezTo>
                  <a:cubicBezTo>
                    <a:pt x="144" y="20303"/>
                    <a:pt x="97" y="20931"/>
                    <a:pt x="0" y="21600"/>
                  </a:cubicBezTo>
                  <a:cubicBezTo>
                    <a:pt x="8899" y="17247"/>
                    <a:pt x="16211" y="10089"/>
                    <a:pt x="21600" y="2680"/>
                  </a:cubicBezTo>
                  <a:cubicBezTo>
                    <a:pt x="21600" y="1800"/>
                    <a:pt x="21600" y="880"/>
                    <a:pt x="21551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08" name="Google Shape;385;p40"/>
            <p:cNvSpPr/>
            <p:nvPr/>
          </p:nvSpPr>
          <p:spPr>
            <a:xfrm>
              <a:off x="1752147" y="3741033"/>
              <a:ext cx="79134" cy="72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429" y="0"/>
                  </a:moveTo>
                  <a:cubicBezTo>
                    <a:pt x="17510" y="1903"/>
                    <a:pt x="14016" y="3806"/>
                    <a:pt x="10522" y="5708"/>
                  </a:cubicBezTo>
                  <a:cubicBezTo>
                    <a:pt x="11674" y="8887"/>
                    <a:pt x="9926" y="13341"/>
                    <a:pt x="5837" y="13341"/>
                  </a:cubicBezTo>
                  <a:cubicBezTo>
                    <a:pt x="4090" y="13341"/>
                    <a:pt x="1766" y="12713"/>
                    <a:pt x="0" y="12713"/>
                  </a:cubicBezTo>
                  <a:cubicBezTo>
                    <a:pt x="0" y="15892"/>
                    <a:pt x="595" y="18422"/>
                    <a:pt x="595" y="20973"/>
                  </a:cubicBezTo>
                  <a:cubicBezTo>
                    <a:pt x="1171" y="21600"/>
                    <a:pt x="1766" y="21600"/>
                    <a:pt x="2918" y="21600"/>
                  </a:cubicBezTo>
                  <a:cubicBezTo>
                    <a:pt x="8755" y="19697"/>
                    <a:pt x="15187" y="17794"/>
                    <a:pt x="21600" y="15892"/>
                  </a:cubicBezTo>
                  <a:cubicBezTo>
                    <a:pt x="21024" y="10162"/>
                    <a:pt x="21024" y="5081"/>
                    <a:pt x="20429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09" name="Google Shape;386;p40"/>
            <p:cNvSpPr/>
            <p:nvPr/>
          </p:nvSpPr>
          <p:spPr>
            <a:xfrm>
              <a:off x="1730957" y="3763666"/>
              <a:ext cx="33868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245" y="7121"/>
                    <a:pt x="16245" y="7121"/>
                    <a:pt x="10889" y="7121"/>
                  </a:cubicBezTo>
                  <a:cubicBezTo>
                    <a:pt x="5355" y="14242"/>
                    <a:pt x="5355" y="21600"/>
                    <a:pt x="0" y="21600"/>
                  </a:cubicBezTo>
                  <a:lnTo>
                    <a:pt x="21600" y="21600"/>
                  </a:lnTo>
                  <a:cubicBezTo>
                    <a:pt x="21600" y="14242"/>
                    <a:pt x="21600" y="7121"/>
                    <a:pt x="2160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10" name="Google Shape;387;p40"/>
            <p:cNvSpPr/>
            <p:nvPr/>
          </p:nvSpPr>
          <p:spPr>
            <a:xfrm>
              <a:off x="1752147" y="3756138"/>
              <a:ext cx="39822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12" h="21600" fill="norm" stroke="1" extrusionOk="0">
                  <a:moveTo>
                    <a:pt x="19468" y="0"/>
                  </a:moveTo>
                  <a:cubicBezTo>
                    <a:pt x="12967" y="5444"/>
                    <a:pt x="6501" y="10830"/>
                    <a:pt x="0" y="14439"/>
                  </a:cubicBezTo>
                  <a:cubicBezTo>
                    <a:pt x="0" y="16215"/>
                    <a:pt x="0" y="17990"/>
                    <a:pt x="0" y="19825"/>
                  </a:cubicBezTo>
                  <a:cubicBezTo>
                    <a:pt x="3268" y="19825"/>
                    <a:pt x="6501" y="21600"/>
                    <a:pt x="10800" y="21600"/>
                  </a:cubicBezTo>
                  <a:cubicBezTo>
                    <a:pt x="18367" y="21600"/>
                    <a:pt x="21600" y="8995"/>
                    <a:pt x="19468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11" name="Google Shape;388;p40"/>
            <p:cNvSpPr/>
            <p:nvPr/>
          </p:nvSpPr>
          <p:spPr>
            <a:xfrm>
              <a:off x="1867644" y="4384574"/>
              <a:ext cx="194562" cy="1069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002" y="2586"/>
                    <a:pt x="6403" y="3894"/>
                    <a:pt x="0" y="10800"/>
                  </a:cubicBezTo>
                  <a:cubicBezTo>
                    <a:pt x="234" y="14253"/>
                    <a:pt x="234" y="17706"/>
                    <a:pt x="476" y="21600"/>
                  </a:cubicBezTo>
                  <a:cubicBezTo>
                    <a:pt x="7122" y="20733"/>
                    <a:pt x="13291" y="18999"/>
                    <a:pt x="19460" y="16839"/>
                  </a:cubicBezTo>
                  <a:cubicBezTo>
                    <a:pt x="20171" y="11226"/>
                    <a:pt x="20889" y="5613"/>
                    <a:pt x="2160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12" name="Google Shape;389;p40"/>
            <p:cNvSpPr/>
            <p:nvPr/>
          </p:nvSpPr>
          <p:spPr>
            <a:xfrm>
              <a:off x="2042931" y="3612733"/>
              <a:ext cx="1036952" cy="855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864" y="2269"/>
                    <a:pt x="18082" y="4482"/>
                    <a:pt x="16390" y="6751"/>
                  </a:cubicBezTo>
                  <a:cubicBezTo>
                    <a:pt x="12381" y="12042"/>
                    <a:pt x="7883" y="16794"/>
                    <a:pt x="2138" y="19008"/>
                  </a:cubicBezTo>
                  <a:cubicBezTo>
                    <a:pt x="1559" y="19278"/>
                    <a:pt x="980" y="19386"/>
                    <a:pt x="401" y="19495"/>
                  </a:cubicBezTo>
                  <a:cubicBezTo>
                    <a:pt x="268" y="20196"/>
                    <a:pt x="133" y="20898"/>
                    <a:pt x="0" y="21600"/>
                  </a:cubicBezTo>
                  <a:cubicBezTo>
                    <a:pt x="5166" y="20358"/>
                    <a:pt x="9531" y="17551"/>
                    <a:pt x="13851" y="13177"/>
                  </a:cubicBezTo>
                  <a:cubicBezTo>
                    <a:pt x="16078" y="10962"/>
                    <a:pt x="18259" y="8586"/>
                    <a:pt x="20397" y="6103"/>
                  </a:cubicBezTo>
                  <a:cubicBezTo>
                    <a:pt x="20842" y="4266"/>
                    <a:pt x="21244" y="2214"/>
                    <a:pt x="2160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13" name="Google Shape;390;p40"/>
            <p:cNvSpPr/>
            <p:nvPr/>
          </p:nvSpPr>
          <p:spPr>
            <a:xfrm>
              <a:off x="1831514" y="4438030"/>
              <a:ext cx="40423" cy="55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54" h="21600" fill="norm" stroke="1" extrusionOk="0">
                  <a:moveTo>
                    <a:pt x="16584" y="0"/>
                  </a:moveTo>
                  <a:cubicBezTo>
                    <a:pt x="11677" y="2488"/>
                    <a:pt x="6769" y="5824"/>
                    <a:pt x="2830" y="9132"/>
                  </a:cubicBezTo>
                  <a:cubicBezTo>
                    <a:pt x="-3046" y="13288"/>
                    <a:pt x="861" y="21600"/>
                    <a:pt x="8739" y="21600"/>
                  </a:cubicBezTo>
                  <a:cubicBezTo>
                    <a:pt x="11677" y="20780"/>
                    <a:pt x="14615" y="20780"/>
                    <a:pt x="18554" y="20780"/>
                  </a:cubicBezTo>
                  <a:cubicBezTo>
                    <a:pt x="17553" y="14136"/>
                    <a:pt x="17553" y="6644"/>
                    <a:pt x="16584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14" name="Google Shape;391;p40"/>
            <p:cNvSpPr/>
            <p:nvPr/>
          </p:nvSpPr>
          <p:spPr>
            <a:xfrm>
              <a:off x="3967152" y="5477093"/>
              <a:ext cx="620049" cy="9001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300" y="1180"/>
                    <a:pt x="7003" y="2309"/>
                    <a:pt x="0" y="3695"/>
                  </a:cubicBezTo>
                  <a:lnTo>
                    <a:pt x="2830" y="21600"/>
                  </a:lnTo>
                  <a:lnTo>
                    <a:pt x="1675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8C4C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15" name="Google Shape;392;p40"/>
            <p:cNvSpPr/>
            <p:nvPr/>
          </p:nvSpPr>
          <p:spPr>
            <a:xfrm>
              <a:off x="3928678" y="5066589"/>
              <a:ext cx="720563" cy="564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8099"/>
                  </a:lnTo>
                  <a:lnTo>
                    <a:pt x="1153" y="21600"/>
                  </a:lnTo>
                  <a:cubicBezTo>
                    <a:pt x="7180" y="19390"/>
                    <a:pt x="13459" y="17590"/>
                    <a:pt x="19740" y="15708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6735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16" name="Google Shape;393;p40"/>
            <p:cNvSpPr/>
            <p:nvPr/>
          </p:nvSpPr>
          <p:spPr>
            <a:xfrm>
              <a:off x="3520353" y="1252333"/>
              <a:ext cx="489567" cy="821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185" y="0"/>
                  </a:moveTo>
                  <a:cubicBezTo>
                    <a:pt x="12544" y="394"/>
                    <a:pt x="5847" y="1183"/>
                    <a:pt x="0" y="2363"/>
                  </a:cubicBezTo>
                  <a:cubicBezTo>
                    <a:pt x="5471" y="9283"/>
                    <a:pt x="12451" y="15750"/>
                    <a:pt x="21600" y="21600"/>
                  </a:cubicBezTo>
                  <a:cubicBezTo>
                    <a:pt x="20942" y="14401"/>
                    <a:pt x="20374" y="7201"/>
                    <a:pt x="20185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17" name="Google Shape;394;p40"/>
            <p:cNvSpPr/>
            <p:nvPr/>
          </p:nvSpPr>
          <p:spPr>
            <a:xfrm>
              <a:off x="2671561" y="1662837"/>
              <a:ext cx="1421784" cy="19242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969" y="0"/>
                  </a:moveTo>
                  <a:cubicBezTo>
                    <a:pt x="2144" y="2280"/>
                    <a:pt x="585" y="5376"/>
                    <a:pt x="0" y="9144"/>
                  </a:cubicBezTo>
                  <a:cubicBezTo>
                    <a:pt x="6203" y="14304"/>
                    <a:pt x="12212" y="20161"/>
                    <a:pt x="21600" y="21600"/>
                  </a:cubicBezTo>
                  <a:cubicBezTo>
                    <a:pt x="21600" y="21576"/>
                    <a:pt x="21600" y="21553"/>
                    <a:pt x="21600" y="21528"/>
                  </a:cubicBezTo>
                  <a:cubicBezTo>
                    <a:pt x="21535" y="21456"/>
                    <a:pt x="21535" y="21360"/>
                    <a:pt x="21567" y="21264"/>
                  </a:cubicBezTo>
                  <a:cubicBezTo>
                    <a:pt x="21340" y="18337"/>
                    <a:pt x="21113" y="15408"/>
                    <a:pt x="20917" y="12480"/>
                  </a:cubicBezTo>
                  <a:cubicBezTo>
                    <a:pt x="17280" y="11785"/>
                    <a:pt x="13609" y="8329"/>
                    <a:pt x="11336" y="6408"/>
                  </a:cubicBezTo>
                  <a:cubicBezTo>
                    <a:pt x="8965" y="4392"/>
                    <a:pt x="6821" y="2257"/>
                    <a:pt x="4969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18" name="Google Shape;395;p40"/>
            <p:cNvSpPr/>
            <p:nvPr/>
          </p:nvSpPr>
          <p:spPr>
            <a:xfrm>
              <a:off x="4056977" y="1245017"/>
              <a:ext cx="271514" cy="7727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59" y="0"/>
                  </a:moveTo>
                  <a:cubicBezTo>
                    <a:pt x="3928" y="0"/>
                    <a:pt x="1925" y="26"/>
                    <a:pt x="0" y="26"/>
                  </a:cubicBezTo>
                  <a:cubicBezTo>
                    <a:pt x="168" y="7257"/>
                    <a:pt x="1018" y="14429"/>
                    <a:pt x="1869" y="21600"/>
                  </a:cubicBezTo>
                  <a:cubicBezTo>
                    <a:pt x="8847" y="19868"/>
                    <a:pt x="16161" y="16461"/>
                    <a:pt x="21600" y="13651"/>
                  </a:cubicBezTo>
                  <a:cubicBezTo>
                    <a:pt x="17179" y="8274"/>
                    <a:pt x="12759" y="3732"/>
                    <a:pt x="8674" y="26"/>
                  </a:cubicBezTo>
                  <a:cubicBezTo>
                    <a:pt x="7767" y="6"/>
                    <a:pt x="6821" y="0"/>
                    <a:pt x="5859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19" name="Google Shape;396;p40"/>
            <p:cNvSpPr/>
            <p:nvPr/>
          </p:nvSpPr>
          <p:spPr>
            <a:xfrm>
              <a:off x="2651945" y="2575781"/>
              <a:ext cx="1496965" cy="1870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2" h="21600" fill="norm" stroke="1" extrusionOk="0">
                  <a:moveTo>
                    <a:pt x="158" y="0"/>
                  </a:moveTo>
                  <a:cubicBezTo>
                    <a:pt x="-148" y="2938"/>
                    <a:pt x="5" y="6245"/>
                    <a:pt x="495" y="9899"/>
                  </a:cubicBezTo>
                  <a:cubicBezTo>
                    <a:pt x="6071" y="15306"/>
                    <a:pt x="12843" y="20884"/>
                    <a:pt x="21452" y="21600"/>
                  </a:cubicBezTo>
                  <a:cubicBezTo>
                    <a:pt x="21207" y="18441"/>
                    <a:pt x="20962" y="15281"/>
                    <a:pt x="20686" y="12121"/>
                  </a:cubicBezTo>
                  <a:cubicBezTo>
                    <a:pt x="20665" y="12138"/>
                    <a:pt x="20627" y="12155"/>
                    <a:pt x="20586" y="12155"/>
                  </a:cubicBezTo>
                  <a:cubicBezTo>
                    <a:pt x="20569" y="12155"/>
                    <a:pt x="20551" y="12153"/>
                    <a:pt x="20533" y="12146"/>
                  </a:cubicBezTo>
                  <a:cubicBezTo>
                    <a:pt x="12169" y="10862"/>
                    <a:pt x="5704" y="5333"/>
                    <a:pt x="158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20" name="Google Shape;397;p40"/>
            <p:cNvSpPr/>
            <p:nvPr/>
          </p:nvSpPr>
          <p:spPr>
            <a:xfrm>
              <a:off x="3041408" y="1363539"/>
              <a:ext cx="1004878" cy="1370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916" y="0"/>
                  </a:moveTo>
                  <a:cubicBezTo>
                    <a:pt x="5331" y="977"/>
                    <a:pt x="2390" y="2325"/>
                    <a:pt x="0" y="4010"/>
                  </a:cubicBezTo>
                  <a:cubicBezTo>
                    <a:pt x="2620" y="7245"/>
                    <a:pt x="5516" y="10311"/>
                    <a:pt x="8916" y="13108"/>
                  </a:cubicBezTo>
                  <a:cubicBezTo>
                    <a:pt x="12087" y="15737"/>
                    <a:pt x="16821" y="20252"/>
                    <a:pt x="21600" y="21600"/>
                  </a:cubicBezTo>
                  <a:cubicBezTo>
                    <a:pt x="21555" y="21060"/>
                    <a:pt x="21508" y="20555"/>
                    <a:pt x="21462" y="20016"/>
                  </a:cubicBezTo>
                  <a:cubicBezTo>
                    <a:pt x="21325" y="17422"/>
                    <a:pt x="21095" y="14793"/>
                    <a:pt x="20911" y="12130"/>
                  </a:cubicBezTo>
                  <a:cubicBezTo>
                    <a:pt x="15856" y="8660"/>
                    <a:pt x="11904" y="4515"/>
                    <a:pt x="8916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21" name="Google Shape;398;p40"/>
            <p:cNvSpPr/>
            <p:nvPr/>
          </p:nvSpPr>
          <p:spPr>
            <a:xfrm>
              <a:off x="4163895" y="3366894"/>
              <a:ext cx="420793" cy="1079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1271" y="0"/>
                  </a:moveTo>
                  <a:cubicBezTo>
                    <a:pt x="14433" y="1582"/>
                    <a:pt x="7381" y="2993"/>
                    <a:pt x="0" y="4234"/>
                  </a:cubicBezTo>
                  <a:cubicBezTo>
                    <a:pt x="868" y="10008"/>
                    <a:pt x="1843" y="15826"/>
                    <a:pt x="2714" y="21600"/>
                  </a:cubicBezTo>
                  <a:cubicBezTo>
                    <a:pt x="8466" y="20488"/>
                    <a:pt x="14001" y="19377"/>
                    <a:pt x="19211" y="18093"/>
                  </a:cubicBezTo>
                  <a:cubicBezTo>
                    <a:pt x="21057" y="11762"/>
                    <a:pt x="21600" y="5732"/>
                    <a:pt x="21271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22" name="Google Shape;399;p40"/>
            <p:cNvSpPr/>
            <p:nvPr/>
          </p:nvSpPr>
          <p:spPr>
            <a:xfrm>
              <a:off x="4219461" y="4356787"/>
              <a:ext cx="314280" cy="686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697" y="1749"/>
                    <a:pt x="7493" y="3230"/>
                    <a:pt x="0" y="4239"/>
                  </a:cubicBezTo>
                  <a:cubicBezTo>
                    <a:pt x="735" y="10026"/>
                    <a:pt x="1470" y="15813"/>
                    <a:pt x="2204" y="21600"/>
                  </a:cubicBezTo>
                  <a:cubicBezTo>
                    <a:pt x="5584" y="20657"/>
                    <a:pt x="9553" y="20455"/>
                    <a:pt x="13517" y="20185"/>
                  </a:cubicBezTo>
                  <a:cubicBezTo>
                    <a:pt x="17046" y="13323"/>
                    <a:pt x="19835" y="6526"/>
                    <a:pt x="21600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23" name="Google Shape;400;p40"/>
            <p:cNvSpPr/>
            <p:nvPr/>
          </p:nvSpPr>
          <p:spPr>
            <a:xfrm>
              <a:off x="4082652" y="1823213"/>
              <a:ext cx="410504" cy="912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286" y="0"/>
                  </a:moveTo>
                  <a:cubicBezTo>
                    <a:pt x="10012" y="2580"/>
                    <a:pt x="5174" y="5059"/>
                    <a:pt x="0" y="5918"/>
                  </a:cubicBezTo>
                  <a:cubicBezTo>
                    <a:pt x="674" y="11179"/>
                    <a:pt x="1236" y="16389"/>
                    <a:pt x="1910" y="21600"/>
                  </a:cubicBezTo>
                  <a:cubicBezTo>
                    <a:pt x="9223" y="19728"/>
                    <a:pt x="15748" y="17553"/>
                    <a:pt x="21600" y="15124"/>
                  </a:cubicBezTo>
                  <a:cubicBezTo>
                    <a:pt x="19575" y="9561"/>
                    <a:pt x="16985" y="4502"/>
                    <a:pt x="14286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24" name="Google Shape;401;p40"/>
            <p:cNvSpPr/>
            <p:nvPr/>
          </p:nvSpPr>
          <p:spPr>
            <a:xfrm>
              <a:off x="4121126" y="2556577"/>
              <a:ext cx="457563" cy="9599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266" y="0"/>
                  </a:moveTo>
                  <a:cubicBezTo>
                    <a:pt x="12718" y="2165"/>
                    <a:pt x="6661" y="3944"/>
                    <a:pt x="0" y="5195"/>
                  </a:cubicBezTo>
                  <a:cubicBezTo>
                    <a:pt x="0" y="5532"/>
                    <a:pt x="100" y="5916"/>
                    <a:pt x="100" y="6303"/>
                  </a:cubicBezTo>
                  <a:cubicBezTo>
                    <a:pt x="604" y="11401"/>
                    <a:pt x="1212" y="16500"/>
                    <a:pt x="1916" y="21600"/>
                  </a:cubicBezTo>
                  <a:cubicBezTo>
                    <a:pt x="8779" y="20062"/>
                    <a:pt x="15341" y="18377"/>
                    <a:pt x="21600" y="16453"/>
                  </a:cubicBezTo>
                  <a:cubicBezTo>
                    <a:pt x="21095" y="10631"/>
                    <a:pt x="19983" y="5100"/>
                    <a:pt x="18266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25" name="Google Shape;402;p40"/>
            <p:cNvSpPr/>
            <p:nvPr/>
          </p:nvSpPr>
          <p:spPr>
            <a:xfrm>
              <a:off x="4253648" y="5066589"/>
              <a:ext cx="147575" cy="3142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3" y="735"/>
                    <a:pt x="7516" y="1175"/>
                    <a:pt x="0" y="1470"/>
                  </a:cubicBezTo>
                  <a:cubicBezTo>
                    <a:pt x="628" y="8083"/>
                    <a:pt x="1256" y="14842"/>
                    <a:pt x="1884" y="21600"/>
                  </a:cubicBezTo>
                  <a:lnTo>
                    <a:pt x="8761" y="21600"/>
                  </a:lnTo>
                  <a:cubicBezTo>
                    <a:pt x="13456" y="14402"/>
                    <a:pt x="17533" y="7203"/>
                    <a:pt x="21600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26" name="Google Shape;403;p40"/>
            <p:cNvSpPr/>
            <p:nvPr/>
          </p:nvSpPr>
          <p:spPr>
            <a:xfrm>
              <a:off x="3152614" y="4799369"/>
              <a:ext cx="1054046" cy="5793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850" y="19208"/>
                    <a:pt x="20986" y="21519"/>
                    <a:pt x="21600" y="21600"/>
                  </a:cubicBezTo>
                  <a:cubicBezTo>
                    <a:pt x="21512" y="18490"/>
                    <a:pt x="21424" y="15382"/>
                    <a:pt x="21336" y="12275"/>
                  </a:cubicBezTo>
                  <a:cubicBezTo>
                    <a:pt x="21293" y="12275"/>
                    <a:pt x="21250" y="12354"/>
                    <a:pt x="21205" y="12432"/>
                  </a:cubicBezTo>
                  <a:cubicBezTo>
                    <a:pt x="19950" y="13154"/>
                    <a:pt x="18648" y="13476"/>
                    <a:pt x="17328" y="13476"/>
                  </a:cubicBezTo>
                  <a:cubicBezTo>
                    <a:pt x="11178" y="13476"/>
                    <a:pt x="4579" y="6493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27" name="Google Shape;404;p40"/>
            <p:cNvSpPr/>
            <p:nvPr/>
          </p:nvSpPr>
          <p:spPr>
            <a:xfrm>
              <a:off x="2699345" y="3557163"/>
              <a:ext cx="1492334" cy="1554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55" y="1070"/>
                    <a:pt x="278" y="2139"/>
                    <a:pt x="464" y="3268"/>
                  </a:cubicBezTo>
                  <a:cubicBezTo>
                    <a:pt x="1176" y="8201"/>
                    <a:pt x="2816" y="12035"/>
                    <a:pt x="4827" y="15007"/>
                  </a:cubicBezTo>
                  <a:cubicBezTo>
                    <a:pt x="9030" y="18786"/>
                    <a:pt x="13848" y="21600"/>
                    <a:pt x="18891" y="21600"/>
                  </a:cubicBezTo>
                  <a:cubicBezTo>
                    <a:pt x="19717" y="21600"/>
                    <a:pt x="20547" y="21525"/>
                    <a:pt x="21383" y="21365"/>
                  </a:cubicBezTo>
                  <a:cubicBezTo>
                    <a:pt x="21411" y="21357"/>
                    <a:pt x="21435" y="21354"/>
                    <a:pt x="21457" y="21354"/>
                  </a:cubicBezTo>
                  <a:cubicBezTo>
                    <a:pt x="21512" y="21354"/>
                    <a:pt x="21556" y="21374"/>
                    <a:pt x="21600" y="21396"/>
                  </a:cubicBezTo>
                  <a:cubicBezTo>
                    <a:pt x="21415" y="18661"/>
                    <a:pt x="21228" y="15928"/>
                    <a:pt x="21043" y="13193"/>
                  </a:cubicBezTo>
                  <a:cubicBezTo>
                    <a:pt x="20888" y="13164"/>
                    <a:pt x="20796" y="12986"/>
                    <a:pt x="20919" y="12867"/>
                  </a:cubicBezTo>
                  <a:cubicBezTo>
                    <a:pt x="12718" y="12837"/>
                    <a:pt x="5570" y="6300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28" name="Google Shape;405;p40"/>
            <p:cNvSpPr/>
            <p:nvPr/>
          </p:nvSpPr>
          <p:spPr>
            <a:xfrm>
              <a:off x="4354164" y="1408418"/>
              <a:ext cx="645652" cy="1054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227" y="0"/>
                  </a:moveTo>
                  <a:cubicBezTo>
                    <a:pt x="7940" y="1271"/>
                    <a:pt x="6652" y="2541"/>
                    <a:pt x="5222" y="3768"/>
                  </a:cubicBezTo>
                  <a:cubicBezTo>
                    <a:pt x="3791" y="4995"/>
                    <a:pt x="2003" y="6747"/>
                    <a:pt x="0" y="8500"/>
                  </a:cubicBezTo>
                  <a:cubicBezTo>
                    <a:pt x="1715" y="12399"/>
                    <a:pt x="3363" y="16781"/>
                    <a:pt x="4650" y="21600"/>
                  </a:cubicBezTo>
                  <a:cubicBezTo>
                    <a:pt x="11302" y="17920"/>
                    <a:pt x="16665" y="13539"/>
                    <a:pt x="21600" y="8807"/>
                  </a:cubicBezTo>
                  <a:cubicBezTo>
                    <a:pt x="18240" y="5170"/>
                    <a:pt x="14162" y="2103"/>
                    <a:pt x="9227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29" name="Google Shape;406;p40"/>
            <p:cNvSpPr/>
            <p:nvPr/>
          </p:nvSpPr>
          <p:spPr>
            <a:xfrm>
              <a:off x="4166003" y="1245933"/>
              <a:ext cx="404105" cy="487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745" y="5875"/>
                    <a:pt x="5715" y="13075"/>
                    <a:pt x="8685" y="21600"/>
                  </a:cubicBezTo>
                  <a:cubicBezTo>
                    <a:pt x="10057" y="19992"/>
                    <a:pt x="11313" y="18474"/>
                    <a:pt x="12231" y="17339"/>
                  </a:cubicBezTo>
                  <a:cubicBezTo>
                    <a:pt x="15543" y="13452"/>
                    <a:pt x="18630" y="9475"/>
                    <a:pt x="21600" y="5402"/>
                  </a:cubicBezTo>
                  <a:cubicBezTo>
                    <a:pt x="15201" y="2275"/>
                    <a:pt x="8114" y="380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30" name="Google Shape;407;p40"/>
            <p:cNvSpPr/>
            <p:nvPr/>
          </p:nvSpPr>
          <p:spPr>
            <a:xfrm>
              <a:off x="4416134" y="3529379"/>
              <a:ext cx="938618" cy="1466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77" y="4754"/>
                    <a:pt x="10481" y="9383"/>
                    <a:pt x="2706" y="12186"/>
                  </a:cubicBezTo>
                  <a:cubicBezTo>
                    <a:pt x="2116" y="15239"/>
                    <a:pt x="1182" y="18389"/>
                    <a:pt x="0" y="21600"/>
                  </a:cubicBezTo>
                  <a:cubicBezTo>
                    <a:pt x="591" y="21537"/>
                    <a:pt x="1133" y="21474"/>
                    <a:pt x="1674" y="21379"/>
                  </a:cubicBezTo>
                  <a:cubicBezTo>
                    <a:pt x="7085" y="20246"/>
                    <a:pt x="11316" y="17884"/>
                    <a:pt x="15106" y="15239"/>
                  </a:cubicBezTo>
                  <a:cubicBezTo>
                    <a:pt x="16729" y="14106"/>
                    <a:pt x="18401" y="13004"/>
                    <a:pt x="20075" y="11871"/>
                  </a:cubicBezTo>
                  <a:cubicBezTo>
                    <a:pt x="21059" y="8533"/>
                    <a:pt x="21600" y="4408"/>
                    <a:pt x="21600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31" name="Google Shape;408;p40"/>
            <p:cNvSpPr/>
            <p:nvPr/>
          </p:nvSpPr>
          <p:spPr>
            <a:xfrm>
              <a:off x="4508067" y="1917256"/>
              <a:ext cx="774022" cy="1370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857" y="0"/>
                  </a:moveTo>
                  <a:cubicBezTo>
                    <a:pt x="10859" y="3740"/>
                    <a:pt x="5908" y="7347"/>
                    <a:pt x="0" y="10076"/>
                  </a:cubicBezTo>
                  <a:cubicBezTo>
                    <a:pt x="1015" y="13648"/>
                    <a:pt x="1672" y="17523"/>
                    <a:pt x="1971" y="21600"/>
                  </a:cubicBezTo>
                  <a:cubicBezTo>
                    <a:pt x="9308" y="18972"/>
                    <a:pt x="15872" y="15804"/>
                    <a:pt x="21600" y="12165"/>
                  </a:cubicBezTo>
                  <a:cubicBezTo>
                    <a:pt x="20167" y="7785"/>
                    <a:pt x="17961" y="3572"/>
                    <a:pt x="14857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32" name="Google Shape;409;p40"/>
            <p:cNvSpPr/>
            <p:nvPr/>
          </p:nvSpPr>
          <p:spPr>
            <a:xfrm>
              <a:off x="4313507" y="4542768"/>
              <a:ext cx="925817" cy="8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504" y="2150"/>
                    <a:pt x="17410" y="4244"/>
                    <a:pt x="15315" y="6173"/>
                  </a:cubicBezTo>
                  <a:cubicBezTo>
                    <a:pt x="11174" y="9974"/>
                    <a:pt x="6984" y="12454"/>
                    <a:pt x="1996" y="13500"/>
                  </a:cubicBezTo>
                  <a:cubicBezTo>
                    <a:pt x="1398" y="16201"/>
                    <a:pt x="748" y="18901"/>
                    <a:pt x="0" y="21600"/>
                  </a:cubicBezTo>
                  <a:cubicBezTo>
                    <a:pt x="4989" y="21324"/>
                    <a:pt x="16312" y="18736"/>
                    <a:pt x="21351" y="883"/>
                  </a:cubicBezTo>
                  <a:cubicBezTo>
                    <a:pt x="21451" y="607"/>
                    <a:pt x="21500" y="276"/>
                    <a:pt x="21600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33" name="Google Shape;410;p40"/>
            <p:cNvSpPr/>
            <p:nvPr/>
          </p:nvSpPr>
          <p:spPr>
            <a:xfrm>
              <a:off x="4542324" y="2791723"/>
              <a:ext cx="810317" cy="14795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175" y="0"/>
                  </a:moveTo>
                  <a:cubicBezTo>
                    <a:pt x="14589" y="3278"/>
                    <a:pt x="8149" y="6086"/>
                    <a:pt x="1082" y="8397"/>
                  </a:cubicBezTo>
                  <a:cubicBezTo>
                    <a:pt x="1254" y="12580"/>
                    <a:pt x="969" y="16980"/>
                    <a:pt x="0" y="21600"/>
                  </a:cubicBezTo>
                  <a:cubicBezTo>
                    <a:pt x="3021" y="20570"/>
                    <a:pt x="5871" y="19415"/>
                    <a:pt x="8434" y="17979"/>
                  </a:cubicBezTo>
                  <a:cubicBezTo>
                    <a:pt x="13449" y="15232"/>
                    <a:pt x="17496" y="12142"/>
                    <a:pt x="21600" y="9052"/>
                  </a:cubicBezTo>
                  <a:cubicBezTo>
                    <a:pt x="21486" y="6056"/>
                    <a:pt x="21030" y="2997"/>
                    <a:pt x="20175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34" name="Google Shape;411;p40"/>
            <p:cNvSpPr/>
            <p:nvPr/>
          </p:nvSpPr>
          <p:spPr>
            <a:xfrm>
              <a:off x="4093343" y="3578547"/>
              <a:ext cx="124010" cy="882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52"/>
                  </a:moveTo>
                  <a:cubicBezTo>
                    <a:pt x="0" y="157"/>
                    <a:pt x="0" y="208"/>
                    <a:pt x="0" y="262"/>
                  </a:cubicBezTo>
                  <a:lnTo>
                    <a:pt x="368" y="262"/>
                  </a:lnTo>
                  <a:cubicBezTo>
                    <a:pt x="723" y="270"/>
                    <a:pt x="1029" y="286"/>
                    <a:pt x="1299" y="303"/>
                  </a:cubicBezTo>
                  <a:cubicBezTo>
                    <a:pt x="796" y="239"/>
                    <a:pt x="355" y="153"/>
                    <a:pt x="0" y="52"/>
                  </a:cubicBezTo>
                  <a:close/>
                  <a:moveTo>
                    <a:pt x="1299" y="303"/>
                  </a:moveTo>
                  <a:cubicBezTo>
                    <a:pt x="1568" y="339"/>
                    <a:pt x="1862" y="368"/>
                    <a:pt x="2169" y="391"/>
                  </a:cubicBezTo>
                  <a:cubicBezTo>
                    <a:pt x="1936" y="356"/>
                    <a:pt x="1654" y="327"/>
                    <a:pt x="1299" y="303"/>
                  </a:cubicBezTo>
                  <a:close/>
                  <a:moveTo>
                    <a:pt x="12289" y="0"/>
                  </a:moveTo>
                  <a:cubicBezTo>
                    <a:pt x="10047" y="105"/>
                    <a:pt x="7449" y="262"/>
                    <a:pt x="5207" y="418"/>
                  </a:cubicBezTo>
                  <a:cubicBezTo>
                    <a:pt x="4741" y="441"/>
                    <a:pt x="4288" y="451"/>
                    <a:pt x="3859" y="451"/>
                  </a:cubicBezTo>
                  <a:cubicBezTo>
                    <a:pt x="3259" y="451"/>
                    <a:pt x="2695" y="430"/>
                    <a:pt x="2169" y="391"/>
                  </a:cubicBezTo>
                  <a:cubicBezTo>
                    <a:pt x="3676" y="614"/>
                    <a:pt x="2708" y="1027"/>
                    <a:pt x="368" y="1151"/>
                  </a:cubicBezTo>
                  <a:cubicBezTo>
                    <a:pt x="3725" y="7845"/>
                    <a:pt x="6702" y="14540"/>
                    <a:pt x="9679" y="21233"/>
                  </a:cubicBezTo>
                  <a:cubicBezTo>
                    <a:pt x="10794" y="21233"/>
                    <a:pt x="11909" y="21287"/>
                    <a:pt x="13036" y="21287"/>
                  </a:cubicBezTo>
                  <a:cubicBezTo>
                    <a:pt x="14898" y="21287"/>
                    <a:pt x="15633" y="21443"/>
                    <a:pt x="16013" y="21600"/>
                  </a:cubicBezTo>
                  <a:lnTo>
                    <a:pt x="21600" y="21233"/>
                  </a:lnTo>
                  <a:cubicBezTo>
                    <a:pt x="18611" y="14173"/>
                    <a:pt x="15266" y="7060"/>
                    <a:pt x="12289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35" name="Google Shape;412;p40"/>
            <p:cNvSpPr/>
            <p:nvPr/>
          </p:nvSpPr>
          <p:spPr>
            <a:xfrm>
              <a:off x="4048395" y="2774631"/>
              <a:ext cx="113320" cy="782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54" y="7199"/>
                    <a:pt x="5309" y="14401"/>
                    <a:pt x="8152" y="21600"/>
                  </a:cubicBezTo>
                  <a:cubicBezTo>
                    <a:pt x="8568" y="21482"/>
                    <a:pt x="8970" y="21363"/>
                    <a:pt x="10190" y="21245"/>
                  </a:cubicBezTo>
                  <a:cubicBezTo>
                    <a:pt x="14266" y="21010"/>
                    <a:pt x="17524" y="20715"/>
                    <a:pt x="21600" y="20478"/>
                  </a:cubicBezTo>
                  <a:cubicBezTo>
                    <a:pt x="18758" y="14222"/>
                    <a:pt x="16304" y="7966"/>
                    <a:pt x="14266" y="1712"/>
                  </a:cubicBezTo>
                  <a:cubicBezTo>
                    <a:pt x="14266" y="1239"/>
                    <a:pt x="13864" y="767"/>
                    <a:pt x="13864" y="353"/>
                  </a:cubicBezTo>
                  <a:cubicBezTo>
                    <a:pt x="12228" y="414"/>
                    <a:pt x="10606" y="532"/>
                    <a:pt x="8970" y="590"/>
                  </a:cubicBezTo>
                  <a:cubicBezTo>
                    <a:pt x="8527" y="612"/>
                    <a:pt x="8112" y="621"/>
                    <a:pt x="7736" y="621"/>
                  </a:cubicBezTo>
                  <a:cubicBezTo>
                    <a:pt x="5980" y="621"/>
                    <a:pt x="4827" y="419"/>
                    <a:pt x="4492" y="177"/>
                  </a:cubicBezTo>
                  <a:cubicBezTo>
                    <a:pt x="2856" y="118"/>
                    <a:pt x="1234" y="58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36" name="Google Shape;413;p40"/>
            <p:cNvSpPr/>
            <p:nvPr/>
          </p:nvSpPr>
          <p:spPr>
            <a:xfrm>
              <a:off x="3977843" y="1247128"/>
              <a:ext cx="141104" cy="1506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734" y="0"/>
                  </a:moveTo>
                  <a:cubicBezTo>
                    <a:pt x="9346" y="0"/>
                    <a:pt x="8948" y="4"/>
                    <a:pt x="8517" y="14"/>
                  </a:cubicBezTo>
                  <a:cubicBezTo>
                    <a:pt x="5567" y="14"/>
                    <a:pt x="2627" y="44"/>
                    <a:pt x="0" y="75"/>
                  </a:cubicBezTo>
                  <a:cubicBezTo>
                    <a:pt x="657" y="4000"/>
                    <a:pt x="2627" y="7955"/>
                    <a:pt x="5244" y="11849"/>
                  </a:cubicBezTo>
                  <a:cubicBezTo>
                    <a:pt x="7204" y="12064"/>
                    <a:pt x="8840" y="12279"/>
                    <a:pt x="11134" y="12462"/>
                  </a:cubicBezTo>
                  <a:cubicBezTo>
                    <a:pt x="13169" y="12677"/>
                    <a:pt x="11241" y="12930"/>
                    <a:pt x="9056" y="12930"/>
                  </a:cubicBezTo>
                  <a:cubicBezTo>
                    <a:pt x="8431" y="12930"/>
                    <a:pt x="7785" y="12909"/>
                    <a:pt x="7204" y="12861"/>
                  </a:cubicBezTo>
                  <a:cubicBezTo>
                    <a:pt x="6547" y="12800"/>
                    <a:pt x="6224" y="12769"/>
                    <a:pt x="5567" y="12708"/>
                  </a:cubicBezTo>
                  <a:cubicBezTo>
                    <a:pt x="7204" y="15131"/>
                    <a:pt x="8517" y="17523"/>
                    <a:pt x="9820" y="19913"/>
                  </a:cubicBezTo>
                  <a:cubicBezTo>
                    <a:pt x="9820" y="20373"/>
                    <a:pt x="10154" y="20833"/>
                    <a:pt x="10477" y="21325"/>
                  </a:cubicBezTo>
                  <a:cubicBezTo>
                    <a:pt x="12437" y="21385"/>
                    <a:pt x="14073" y="21478"/>
                    <a:pt x="16044" y="21508"/>
                  </a:cubicBezTo>
                  <a:cubicBezTo>
                    <a:pt x="16367" y="21538"/>
                    <a:pt x="16701" y="21570"/>
                    <a:pt x="17024" y="21600"/>
                  </a:cubicBezTo>
                  <a:cubicBezTo>
                    <a:pt x="18660" y="21538"/>
                    <a:pt x="19963" y="21447"/>
                    <a:pt x="21600" y="21355"/>
                  </a:cubicBezTo>
                  <a:cubicBezTo>
                    <a:pt x="19640" y="18196"/>
                    <a:pt x="18004" y="15038"/>
                    <a:pt x="16044" y="11849"/>
                  </a:cubicBezTo>
                  <a:cubicBezTo>
                    <a:pt x="14073" y="11942"/>
                    <a:pt x="12114" y="11972"/>
                    <a:pt x="9820" y="12002"/>
                  </a:cubicBezTo>
                  <a:cubicBezTo>
                    <a:pt x="9594" y="12007"/>
                    <a:pt x="9368" y="12009"/>
                    <a:pt x="9163" y="12009"/>
                  </a:cubicBezTo>
                  <a:cubicBezTo>
                    <a:pt x="5718" y="12009"/>
                    <a:pt x="4490" y="11567"/>
                    <a:pt x="8183" y="11451"/>
                  </a:cubicBezTo>
                  <a:cubicBezTo>
                    <a:pt x="10800" y="11359"/>
                    <a:pt x="13427" y="11206"/>
                    <a:pt x="15710" y="11052"/>
                  </a:cubicBezTo>
                  <a:cubicBezTo>
                    <a:pt x="14073" y="7373"/>
                    <a:pt x="12437" y="3693"/>
                    <a:pt x="12114" y="14"/>
                  </a:cubicBezTo>
                  <a:cubicBezTo>
                    <a:pt x="11241" y="14"/>
                    <a:pt x="10509" y="0"/>
                    <a:pt x="9734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37" name="Google Shape;414;p40"/>
            <p:cNvSpPr/>
            <p:nvPr/>
          </p:nvSpPr>
          <p:spPr>
            <a:xfrm>
              <a:off x="4153201" y="4491489"/>
              <a:ext cx="113320" cy="8893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630" y="0"/>
                  </a:moveTo>
                  <a:cubicBezTo>
                    <a:pt x="8956" y="104"/>
                    <a:pt x="5296" y="260"/>
                    <a:pt x="1220" y="362"/>
                  </a:cubicBezTo>
                  <a:cubicBezTo>
                    <a:pt x="1086" y="381"/>
                    <a:pt x="952" y="386"/>
                    <a:pt x="818" y="386"/>
                  </a:cubicBezTo>
                  <a:cubicBezTo>
                    <a:pt x="536" y="386"/>
                    <a:pt x="268" y="362"/>
                    <a:pt x="0" y="362"/>
                  </a:cubicBezTo>
                  <a:cubicBezTo>
                    <a:pt x="2440" y="5140"/>
                    <a:pt x="4894" y="9917"/>
                    <a:pt x="7334" y="14695"/>
                  </a:cubicBezTo>
                  <a:cubicBezTo>
                    <a:pt x="9372" y="14850"/>
                    <a:pt x="9774" y="15214"/>
                    <a:pt x="7736" y="15421"/>
                  </a:cubicBezTo>
                  <a:cubicBezTo>
                    <a:pt x="8554" y="17498"/>
                    <a:pt x="9372" y="19523"/>
                    <a:pt x="10190" y="21549"/>
                  </a:cubicBezTo>
                  <a:lnTo>
                    <a:pt x="10592" y="21549"/>
                  </a:lnTo>
                  <a:cubicBezTo>
                    <a:pt x="10592" y="21549"/>
                    <a:pt x="14668" y="21600"/>
                    <a:pt x="21600" y="21600"/>
                  </a:cubicBezTo>
                  <a:cubicBezTo>
                    <a:pt x="20782" y="19212"/>
                    <a:pt x="19964" y="16824"/>
                    <a:pt x="19146" y="14487"/>
                  </a:cubicBezTo>
                  <a:lnTo>
                    <a:pt x="15486" y="14487"/>
                  </a:lnTo>
                  <a:cubicBezTo>
                    <a:pt x="15352" y="14490"/>
                    <a:pt x="15231" y="14490"/>
                    <a:pt x="15111" y="14490"/>
                  </a:cubicBezTo>
                  <a:cubicBezTo>
                    <a:pt x="12885" y="14490"/>
                    <a:pt x="11517" y="14061"/>
                    <a:pt x="13448" y="13863"/>
                  </a:cubicBezTo>
                  <a:cubicBezTo>
                    <a:pt x="15070" y="13656"/>
                    <a:pt x="16706" y="13552"/>
                    <a:pt x="18744" y="13397"/>
                  </a:cubicBezTo>
                  <a:cubicBezTo>
                    <a:pt x="16706" y="8931"/>
                    <a:pt x="14668" y="4466"/>
                    <a:pt x="1263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38" name="Google Shape;415;p40"/>
            <p:cNvSpPr/>
            <p:nvPr/>
          </p:nvSpPr>
          <p:spPr>
            <a:xfrm>
              <a:off x="2998640" y="1617960"/>
              <a:ext cx="1049755" cy="1156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80" y="0"/>
                  </a:moveTo>
                  <a:cubicBezTo>
                    <a:pt x="572" y="280"/>
                    <a:pt x="308" y="560"/>
                    <a:pt x="0" y="838"/>
                  </a:cubicBezTo>
                  <a:cubicBezTo>
                    <a:pt x="2508" y="4592"/>
                    <a:pt x="5412" y="8145"/>
                    <a:pt x="8623" y="11499"/>
                  </a:cubicBezTo>
                  <a:cubicBezTo>
                    <a:pt x="11702" y="14693"/>
                    <a:pt x="16673" y="20443"/>
                    <a:pt x="21600" y="21600"/>
                  </a:cubicBezTo>
                  <a:cubicBezTo>
                    <a:pt x="21600" y="21320"/>
                    <a:pt x="21557" y="21081"/>
                    <a:pt x="21557" y="20842"/>
                  </a:cubicBezTo>
                  <a:cubicBezTo>
                    <a:pt x="16982" y="19245"/>
                    <a:pt x="12493" y="13895"/>
                    <a:pt x="9415" y="10780"/>
                  </a:cubicBezTo>
                  <a:cubicBezTo>
                    <a:pt x="6160" y="7466"/>
                    <a:pt x="3388" y="3833"/>
                    <a:pt x="88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39" name="Google Shape;416;p40"/>
            <p:cNvSpPr/>
            <p:nvPr/>
          </p:nvSpPr>
          <p:spPr>
            <a:xfrm>
              <a:off x="4046285" y="2731864"/>
              <a:ext cx="42769" cy="470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6877"/>
                    <a:pt x="1066" y="12753"/>
                    <a:pt x="1066" y="19630"/>
                  </a:cubicBezTo>
                  <a:cubicBezTo>
                    <a:pt x="4334" y="20599"/>
                    <a:pt x="8633" y="21600"/>
                    <a:pt x="11866" y="21600"/>
                  </a:cubicBezTo>
                  <a:cubicBezTo>
                    <a:pt x="11866" y="18662"/>
                    <a:pt x="12967" y="14723"/>
                    <a:pt x="17266" y="12753"/>
                  </a:cubicBezTo>
                  <a:cubicBezTo>
                    <a:pt x="18367" y="11785"/>
                    <a:pt x="19433" y="10816"/>
                    <a:pt x="21600" y="9815"/>
                  </a:cubicBezTo>
                  <a:cubicBezTo>
                    <a:pt x="20534" y="8847"/>
                    <a:pt x="19433" y="6877"/>
                    <a:pt x="17266" y="6877"/>
                  </a:cubicBezTo>
                  <a:cubicBezTo>
                    <a:pt x="11866" y="5909"/>
                    <a:pt x="5400" y="2938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40" name="Google Shape;417;p40"/>
            <p:cNvSpPr/>
            <p:nvPr/>
          </p:nvSpPr>
          <p:spPr>
            <a:xfrm>
              <a:off x="2662977" y="2477445"/>
              <a:ext cx="1432475" cy="1151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9" y="0"/>
                  </a:moveTo>
                  <a:cubicBezTo>
                    <a:pt x="65" y="602"/>
                    <a:pt x="32" y="1204"/>
                    <a:pt x="0" y="1845"/>
                  </a:cubicBezTo>
                  <a:cubicBezTo>
                    <a:pt x="5836" y="10512"/>
                    <a:pt x="12638" y="19497"/>
                    <a:pt x="21439" y="21584"/>
                  </a:cubicBezTo>
                  <a:cubicBezTo>
                    <a:pt x="21458" y="21596"/>
                    <a:pt x="21477" y="21600"/>
                    <a:pt x="21495" y="21600"/>
                  </a:cubicBezTo>
                  <a:cubicBezTo>
                    <a:pt x="21538" y="21600"/>
                    <a:pt x="21578" y="21572"/>
                    <a:pt x="21600" y="21545"/>
                  </a:cubicBezTo>
                  <a:lnTo>
                    <a:pt x="21568" y="20821"/>
                  </a:lnTo>
                  <a:cubicBezTo>
                    <a:pt x="12250" y="18374"/>
                    <a:pt x="6286" y="8625"/>
                    <a:pt x="129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41" name="Google Shape;418;p40"/>
            <p:cNvSpPr/>
            <p:nvPr/>
          </p:nvSpPr>
          <p:spPr>
            <a:xfrm>
              <a:off x="4084701" y="3587058"/>
              <a:ext cx="33867" cy="385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247" h="21600" fill="norm" stroke="1" extrusionOk="0">
                  <a:moveTo>
                    <a:pt x="0" y="0"/>
                  </a:moveTo>
                  <a:cubicBezTo>
                    <a:pt x="0" y="79"/>
                    <a:pt x="0" y="158"/>
                    <a:pt x="0" y="197"/>
                  </a:cubicBezTo>
                  <a:lnTo>
                    <a:pt x="0" y="0"/>
                  </a:lnTo>
                  <a:close/>
                  <a:moveTo>
                    <a:pt x="0" y="197"/>
                  </a:moveTo>
                  <a:lnTo>
                    <a:pt x="1940" y="21600"/>
                  </a:lnTo>
                  <a:cubicBezTo>
                    <a:pt x="17655" y="17974"/>
                    <a:pt x="21600" y="3626"/>
                    <a:pt x="1940" y="1222"/>
                  </a:cubicBezTo>
                  <a:cubicBezTo>
                    <a:pt x="1940" y="1222"/>
                    <a:pt x="194" y="1222"/>
                    <a:pt x="0" y="197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42" name="Google Shape;419;p40"/>
            <p:cNvSpPr/>
            <p:nvPr/>
          </p:nvSpPr>
          <p:spPr>
            <a:xfrm>
              <a:off x="2686472" y="3431044"/>
              <a:ext cx="1464549" cy="10518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3" y="877"/>
                    <a:pt x="127" y="1712"/>
                    <a:pt x="190" y="2590"/>
                  </a:cubicBezTo>
                  <a:cubicBezTo>
                    <a:pt x="5866" y="11941"/>
                    <a:pt x="13149" y="21557"/>
                    <a:pt x="21506" y="21600"/>
                  </a:cubicBezTo>
                  <a:cubicBezTo>
                    <a:pt x="21538" y="21600"/>
                    <a:pt x="21538" y="21557"/>
                    <a:pt x="21569" y="21512"/>
                  </a:cubicBezTo>
                  <a:lnTo>
                    <a:pt x="21600" y="21512"/>
                  </a:lnTo>
                  <a:cubicBezTo>
                    <a:pt x="21600" y="21249"/>
                    <a:pt x="21600" y="21073"/>
                    <a:pt x="21569" y="20810"/>
                  </a:cubicBezTo>
                  <a:cubicBezTo>
                    <a:pt x="12708" y="19581"/>
                    <a:pt x="5739" y="9659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43" name="Google Shape;420;p40"/>
            <p:cNvSpPr/>
            <p:nvPr/>
          </p:nvSpPr>
          <p:spPr>
            <a:xfrm>
              <a:off x="4148912" y="4443536"/>
              <a:ext cx="36366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7200"/>
                    <a:pt x="1253" y="14400"/>
                    <a:pt x="1253" y="21600"/>
                  </a:cubicBezTo>
                  <a:cubicBezTo>
                    <a:pt x="7604" y="18711"/>
                    <a:pt x="13954" y="15821"/>
                    <a:pt x="21600" y="11511"/>
                  </a:cubicBezTo>
                  <a:cubicBezTo>
                    <a:pt x="20305" y="7200"/>
                    <a:pt x="17798" y="2889"/>
                    <a:pt x="11448" y="2889"/>
                  </a:cubicBezTo>
                  <a:cubicBezTo>
                    <a:pt x="7604" y="2889"/>
                    <a:pt x="3802" y="142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44" name="Google Shape;421;p40"/>
            <p:cNvSpPr/>
            <p:nvPr/>
          </p:nvSpPr>
          <p:spPr>
            <a:xfrm>
              <a:off x="3032827" y="4636884"/>
              <a:ext cx="1160963" cy="5239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17" y="2378"/>
                    <a:pt x="1433" y="4671"/>
                    <a:pt x="2229" y="6698"/>
                  </a:cubicBezTo>
                  <a:cubicBezTo>
                    <a:pt x="6386" y="13878"/>
                    <a:pt x="12404" y="21600"/>
                    <a:pt x="17974" y="21600"/>
                  </a:cubicBezTo>
                  <a:cubicBezTo>
                    <a:pt x="19171" y="21600"/>
                    <a:pt x="20348" y="21243"/>
                    <a:pt x="21481" y="20446"/>
                  </a:cubicBezTo>
                  <a:cubicBezTo>
                    <a:pt x="21521" y="20359"/>
                    <a:pt x="21561" y="20272"/>
                    <a:pt x="21600" y="20272"/>
                  </a:cubicBezTo>
                  <a:cubicBezTo>
                    <a:pt x="21561" y="19831"/>
                    <a:pt x="21561" y="19390"/>
                    <a:pt x="21561" y="18950"/>
                  </a:cubicBezTo>
                  <a:cubicBezTo>
                    <a:pt x="21504" y="18886"/>
                    <a:pt x="21448" y="18825"/>
                    <a:pt x="21378" y="18825"/>
                  </a:cubicBezTo>
                  <a:cubicBezTo>
                    <a:pt x="21349" y="18825"/>
                    <a:pt x="21317" y="18834"/>
                    <a:pt x="21282" y="18860"/>
                  </a:cubicBezTo>
                  <a:cubicBezTo>
                    <a:pt x="20208" y="19332"/>
                    <a:pt x="19140" y="19556"/>
                    <a:pt x="18078" y="19556"/>
                  </a:cubicBezTo>
                  <a:cubicBezTo>
                    <a:pt x="11596" y="19556"/>
                    <a:pt x="5402" y="1121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45" name="Google Shape;422;p40"/>
            <p:cNvSpPr/>
            <p:nvPr/>
          </p:nvSpPr>
          <p:spPr>
            <a:xfrm>
              <a:off x="4179320" y="5095660"/>
              <a:ext cx="3386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441" h="21600" fill="norm" stroke="1" extrusionOk="0">
                  <a:moveTo>
                    <a:pt x="0" y="0"/>
                  </a:moveTo>
                  <a:lnTo>
                    <a:pt x="3560" y="21600"/>
                  </a:lnTo>
                  <a:cubicBezTo>
                    <a:pt x="21600" y="14400"/>
                    <a:pt x="18040" y="431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46" name="Google Shape;423;p40"/>
            <p:cNvSpPr/>
            <p:nvPr/>
          </p:nvSpPr>
          <p:spPr>
            <a:xfrm>
              <a:off x="3456204" y="1342157"/>
              <a:ext cx="558008" cy="791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83" y="0"/>
                  </a:moveTo>
                  <a:cubicBezTo>
                    <a:pt x="1655" y="175"/>
                    <a:pt x="828" y="350"/>
                    <a:pt x="0" y="584"/>
                  </a:cubicBezTo>
                  <a:cubicBezTo>
                    <a:pt x="5380" y="8407"/>
                    <a:pt x="12498" y="15588"/>
                    <a:pt x="21600" y="21600"/>
                  </a:cubicBezTo>
                  <a:cubicBezTo>
                    <a:pt x="21518" y="21076"/>
                    <a:pt x="21518" y="20492"/>
                    <a:pt x="21434" y="19965"/>
                  </a:cubicBezTo>
                  <a:cubicBezTo>
                    <a:pt x="13489" y="13894"/>
                    <a:pt x="7283" y="7181"/>
                    <a:pt x="2483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47" name="Google Shape;424;p40"/>
            <p:cNvSpPr/>
            <p:nvPr/>
          </p:nvSpPr>
          <p:spPr>
            <a:xfrm>
              <a:off x="4009920" y="2073341"/>
              <a:ext cx="46288" cy="75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31" h="21600" fill="norm" stroke="1" extrusionOk="0">
                  <a:moveTo>
                    <a:pt x="0" y="0"/>
                  </a:moveTo>
                  <a:cubicBezTo>
                    <a:pt x="873" y="5526"/>
                    <a:pt x="1718" y="11657"/>
                    <a:pt x="1718" y="17163"/>
                  </a:cubicBezTo>
                  <a:cubicBezTo>
                    <a:pt x="3436" y="17788"/>
                    <a:pt x="4281" y="19018"/>
                    <a:pt x="5998" y="20229"/>
                  </a:cubicBezTo>
                  <a:cubicBezTo>
                    <a:pt x="7519" y="21197"/>
                    <a:pt x="9209" y="21600"/>
                    <a:pt x="10842" y="21600"/>
                  </a:cubicBezTo>
                  <a:cubicBezTo>
                    <a:pt x="16559" y="21600"/>
                    <a:pt x="21600" y="16558"/>
                    <a:pt x="16277" y="12262"/>
                  </a:cubicBezTo>
                  <a:cubicBezTo>
                    <a:pt x="10279" y="8592"/>
                    <a:pt x="5998" y="4296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48" name="Google Shape;425;p40"/>
            <p:cNvSpPr/>
            <p:nvPr/>
          </p:nvSpPr>
          <p:spPr>
            <a:xfrm>
              <a:off x="4080469" y="1733389"/>
              <a:ext cx="273695" cy="3399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574" y="0"/>
                  </a:moveTo>
                  <a:cubicBezTo>
                    <a:pt x="14178" y="6387"/>
                    <a:pt x="6922" y="14132"/>
                    <a:pt x="0" y="18069"/>
                  </a:cubicBezTo>
                  <a:lnTo>
                    <a:pt x="172" y="21600"/>
                  </a:lnTo>
                  <a:cubicBezTo>
                    <a:pt x="7933" y="19294"/>
                    <a:pt x="15188" y="12635"/>
                    <a:pt x="21600" y="5707"/>
                  </a:cubicBezTo>
                  <a:cubicBezTo>
                    <a:pt x="20923" y="3808"/>
                    <a:pt x="20251" y="1770"/>
                    <a:pt x="19574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49" name="Google Shape;426;p40"/>
            <p:cNvSpPr/>
            <p:nvPr/>
          </p:nvSpPr>
          <p:spPr>
            <a:xfrm>
              <a:off x="4328488" y="1367830"/>
              <a:ext cx="301478" cy="455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311" y="0"/>
                  </a:moveTo>
                  <a:cubicBezTo>
                    <a:pt x="13330" y="4361"/>
                    <a:pt x="9192" y="8618"/>
                    <a:pt x="4752" y="12778"/>
                  </a:cubicBezTo>
                  <a:cubicBezTo>
                    <a:pt x="3523" y="13993"/>
                    <a:pt x="1839" y="15618"/>
                    <a:pt x="0" y="17339"/>
                  </a:cubicBezTo>
                  <a:cubicBezTo>
                    <a:pt x="615" y="18661"/>
                    <a:pt x="1225" y="20182"/>
                    <a:pt x="1839" y="21600"/>
                  </a:cubicBezTo>
                  <a:cubicBezTo>
                    <a:pt x="6128" y="17543"/>
                    <a:pt x="9958" y="13486"/>
                    <a:pt x="13022" y="10647"/>
                  </a:cubicBezTo>
                  <a:cubicBezTo>
                    <a:pt x="16087" y="7807"/>
                    <a:pt x="18843" y="4868"/>
                    <a:pt x="21600" y="1925"/>
                  </a:cubicBezTo>
                  <a:cubicBezTo>
                    <a:pt x="20219" y="1218"/>
                    <a:pt x="18692" y="607"/>
                    <a:pt x="17311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50" name="Google Shape;427;p40"/>
            <p:cNvSpPr/>
            <p:nvPr/>
          </p:nvSpPr>
          <p:spPr>
            <a:xfrm>
              <a:off x="4016625" y="2017773"/>
              <a:ext cx="66024" cy="66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95" h="21600" fill="norm" stroke="1" extrusionOk="0">
                  <a:moveTo>
                    <a:pt x="18271" y="0"/>
                  </a:moveTo>
                  <a:cubicBezTo>
                    <a:pt x="13379" y="3463"/>
                    <a:pt x="9091" y="6243"/>
                    <a:pt x="4200" y="8316"/>
                  </a:cubicBezTo>
                  <a:cubicBezTo>
                    <a:pt x="-2705" y="11575"/>
                    <a:pt x="-390" y="21600"/>
                    <a:pt x="6032" y="21600"/>
                  </a:cubicBezTo>
                  <a:cubicBezTo>
                    <a:pt x="6414" y="21600"/>
                    <a:pt x="6837" y="21554"/>
                    <a:pt x="7260" y="21463"/>
                  </a:cubicBezTo>
                  <a:cubicBezTo>
                    <a:pt x="11547" y="20780"/>
                    <a:pt x="15211" y="19390"/>
                    <a:pt x="18895" y="18000"/>
                  </a:cubicBezTo>
                  <a:lnTo>
                    <a:pt x="18271" y="0"/>
                  </a:ln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51" name="Google Shape;428;p40"/>
            <p:cNvSpPr/>
            <p:nvPr/>
          </p:nvSpPr>
          <p:spPr>
            <a:xfrm>
              <a:off x="4116835" y="2462461"/>
              <a:ext cx="391232" cy="324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777" y="0"/>
                  </a:moveTo>
                  <a:cubicBezTo>
                    <a:pt x="14637" y="6821"/>
                    <a:pt x="7790" y="12932"/>
                    <a:pt x="0" y="18192"/>
                  </a:cubicBezTo>
                  <a:cubicBezTo>
                    <a:pt x="117" y="19328"/>
                    <a:pt x="117" y="20464"/>
                    <a:pt x="237" y="21600"/>
                  </a:cubicBezTo>
                  <a:cubicBezTo>
                    <a:pt x="8027" y="17906"/>
                    <a:pt x="15111" y="12651"/>
                    <a:pt x="21600" y="6256"/>
                  </a:cubicBezTo>
                  <a:cubicBezTo>
                    <a:pt x="21367" y="4124"/>
                    <a:pt x="21014" y="2132"/>
                    <a:pt x="20777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52" name="Google Shape;429;p40"/>
            <p:cNvSpPr/>
            <p:nvPr/>
          </p:nvSpPr>
          <p:spPr>
            <a:xfrm>
              <a:off x="4493156" y="1838195"/>
              <a:ext cx="547317" cy="718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995" y="0"/>
                  </a:moveTo>
                  <a:cubicBezTo>
                    <a:pt x="14174" y="6943"/>
                    <a:pt x="7848" y="13371"/>
                    <a:pt x="0" y="18770"/>
                  </a:cubicBezTo>
                  <a:cubicBezTo>
                    <a:pt x="253" y="19735"/>
                    <a:pt x="422" y="20636"/>
                    <a:pt x="589" y="21600"/>
                  </a:cubicBezTo>
                  <a:cubicBezTo>
                    <a:pt x="8944" y="16393"/>
                    <a:pt x="15945" y="9513"/>
                    <a:pt x="21600" y="2377"/>
                  </a:cubicBezTo>
                  <a:cubicBezTo>
                    <a:pt x="21095" y="1542"/>
                    <a:pt x="20503" y="772"/>
                    <a:pt x="19995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53" name="Google Shape;430;p40"/>
            <p:cNvSpPr/>
            <p:nvPr/>
          </p:nvSpPr>
          <p:spPr>
            <a:xfrm>
              <a:off x="4071959" y="2736155"/>
              <a:ext cx="49168" cy="609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642" y="0"/>
                  </a:moveTo>
                  <a:cubicBezTo>
                    <a:pt x="15945" y="1520"/>
                    <a:pt x="12206" y="3787"/>
                    <a:pt x="7509" y="6054"/>
                  </a:cubicBezTo>
                  <a:cubicBezTo>
                    <a:pt x="11063" y="9642"/>
                    <a:pt x="7880" y="15970"/>
                    <a:pt x="1143" y="15970"/>
                  </a:cubicBezTo>
                  <a:cubicBezTo>
                    <a:pt x="773" y="15970"/>
                    <a:pt x="371" y="15945"/>
                    <a:pt x="0" y="15895"/>
                  </a:cubicBezTo>
                  <a:cubicBezTo>
                    <a:pt x="773" y="19009"/>
                    <a:pt x="3430" y="21600"/>
                    <a:pt x="7478" y="21600"/>
                  </a:cubicBezTo>
                  <a:cubicBezTo>
                    <a:pt x="8343" y="21600"/>
                    <a:pt x="9301" y="21475"/>
                    <a:pt x="10321" y="21201"/>
                  </a:cubicBezTo>
                  <a:cubicBezTo>
                    <a:pt x="14091" y="20454"/>
                    <a:pt x="17830" y="18934"/>
                    <a:pt x="21600" y="18162"/>
                  </a:cubicBezTo>
                  <a:cubicBezTo>
                    <a:pt x="20642" y="12108"/>
                    <a:pt x="20642" y="6054"/>
                    <a:pt x="20642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54" name="Google Shape;431;p40"/>
            <p:cNvSpPr/>
            <p:nvPr/>
          </p:nvSpPr>
          <p:spPr>
            <a:xfrm>
              <a:off x="4064851" y="2750311"/>
              <a:ext cx="3386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759" h="21600" fill="norm" stroke="1" extrusionOk="0">
                  <a:moveTo>
                    <a:pt x="14116" y="0"/>
                  </a:moveTo>
                  <a:cubicBezTo>
                    <a:pt x="12451" y="1682"/>
                    <a:pt x="9063" y="3311"/>
                    <a:pt x="7342" y="4939"/>
                  </a:cubicBezTo>
                  <a:cubicBezTo>
                    <a:pt x="623" y="8249"/>
                    <a:pt x="-1098" y="14870"/>
                    <a:pt x="623" y="21437"/>
                  </a:cubicBezTo>
                  <a:cubicBezTo>
                    <a:pt x="1290" y="21546"/>
                    <a:pt x="2012" y="21600"/>
                    <a:pt x="2678" y="21600"/>
                  </a:cubicBezTo>
                  <a:cubicBezTo>
                    <a:pt x="14783" y="21600"/>
                    <a:pt x="20502" y="7815"/>
                    <a:pt x="14116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55" name="Google Shape;432;p40"/>
            <p:cNvSpPr/>
            <p:nvPr/>
          </p:nvSpPr>
          <p:spPr>
            <a:xfrm>
              <a:off x="4074628" y="3551977"/>
              <a:ext cx="33867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30" h="21600" fill="norm" stroke="1" extrusionOk="0">
                  <a:moveTo>
                    <a:pt x="6953" y="0"/>
                  </a:moveTo>
                  <a:cubicBezTo>
                    <a:pt x="-3670" y="7825"/>
                    <a:pt x="-3670" y="15715"/>
                    <a:pt x="17930" y="21600"/>
                  </a:cubicBezTo>
                  <a:cubicBezTo>
                    <a:pt x="17930" y="15715"/>
                    <a:pt x="17930" y="7825"/>
                    <a:pt x="6953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56" name="Google Shape;433;p40"/>
            <p:cNvSpPr/>
            <p:nvPr/>
          </p:nvSpPr>
          <p:spPr>
            <a:xfrm>
              <a:off x="4161712" y="3287762"/>
              <a:ext cx="421198" cy="290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384" y="0"/>
                  </a:moveTo>
                  <a:cubicBezTo>
                    <a:pt x="14584" y="6354"/>
                    <a:pt x="7456" y="11913"/>
                    <a:pt x="0" y="16992"/>
                  </a:cubicBezTo>
                  <a:cubicBezTo>
                    <a:pt x="0" y="18423"/>
                    <a:pt x="112" y="20012"/>
                    <a:pt x="112" y="21600"/>
                  </a:cubicBezTo>
                  <a:cubicBezTo>
                    <a:pt x="7568" y="16992"/>
                    <a:pt x="14692" y="11751"/>
                    <a:pt x="21600" y="5878"/>
                  </a:cubicBezTo>
                  <a:cubicBezTo>
                    <a:pt x="21492" y="3971"/>
                    <a:pt x="21492" y="2064"/>
                    <a:pt x="21384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57" name="Google Shape;434;p40"/>
            <p:cNvSpPr/>
            <p:nvPr/>
          </p:nvSpPr>
          <p:spPr>
            <a:xfrm>
              <a:off x="4578689" y="2689098"/>
              <a:ext cx="720493" cy="677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088" y="0"/>
                  </a:moveTo>
                  <a:cubicBezTo>
                    <a:pt x="14934" y="7359"/>
                    <a:pt x="7883" y="13763"/>
                    <a:pt x="0" y="19078"/>
                  </a:cubicBezTo>
                  <a:cubicBezTo>
                    <a:pt x="63" y="19964"/>
                    <a:pt x="63" y="20782"/>
                    <a:pt x="127" y="21600"/>
                  </a:cubicBezTo>
                  <a:cubicBezTo>
                    <a:pt x="8074" y="16556"/>
                    <a:pt x="15318" y="10426"/>
                    <a:pt x="21600" y="3270"/>
                  </a:cubicBezTo>
                  <a:cubicBezTo>
                    <a:pt x="21408" y="2181"/>
                    <a:pt x="21216" y="1092"/>
                    <a:pt x="21088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58" name="Google Shape;435;p40"/>
            <p:cNvSpPr/>
            <p:nvPr/>
          </p:nvSpPr>
          <p:spPr>
            <a:xfrm>
              <a:off x="4091163" y="3516507"/>
              <a:ext cx="72732" cy="804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952" y="0"/>
                  </a:moveTo>
                  <a:cubicBezTo>
                    <a:pt x="14602" y="2303"/>
                    <a:pt x="9526" y="5173"/>
                    <a:pt x="3175" y="7458"/>
                  </a:cubicBezTo>
                  <a:cubicBezTo>
                    <a:pt x="1922" y="8610"/>
                    <a:pt x="648" y="9762"/>
                    <a:pt x="0" y="10913"/>
                  </a:cubicBezTo>
                  <a:cubicBezTo>
                    <a:pt x="648" y="13198"/>
                    <a:pt x="648" y="14935"/>
                    <a:pt x="648" y="17220"/>
                  </a:cubicBezTo>
                  <a:cubicBezTo>
                    <a:pt x="2152" y="19957"/>
                    <a:pt x="4450" y="21600"/>
                    <a:pt x="7228" y="21600"/>
                  </a:cubicBezTo>
                  <a:cubicBezTo>
                    <a:pt x="7959" y="21600"/>
                    <a:pt x="8732" y="21487"/>
                    <a:pt x="9526" y="21241"/>
                  </a:cubicBezTo>
                  <a:cubicBezTo>
                    <a:pt x="13975" y="19523"/>
                    <a:pt x="17777" y="17805"/>
                    <a:pt x="21600" y="16653"/>
                  </a:cubicBezTo>
                  <a:cubicBezTo>
                    <a:pt x="21600" y="10913"/>
                    <a:pt x="20952" y="5173"/>
                    <a:pt x="20952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59" name="Google Shape;436;p40"/>
            <p:cNvSpPr/>
            <p:nvPr/>
          </p:nvSpPr>
          <p:spPr>
            <a:xfrm>
              <a:off x="4130007" y="4477722"/>
              <a:ext cx="33868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21" h="21600" fill="norm" stroke="1" extrusionOk="0">
                  <a:moveTo>
                    <a:pt x="4977" y="0"/>
                  </a:moveTo>
                  <a:cubicBezTo>
                    <a:pt x="-5779" y="7890"/>
                    <a:pt x="2310" y="19660"/>
                    <a:pt x="15821" y="21600"/>
                  </a:cubicBezTo>
                  <a:cubicBezTo>
                    <a:pt x="15821" y="15715"/>
                    <a:pt x="15821" y="7890"/>
                    <a:pt x="13065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60" name="Google Shape;437;p40"/>
            <p:cNvSpPr/>
            <p:nvPr/>
          </p:nvSpPr>
          <p:spPr>
            <a:xfrm>
              <a:off x="4217351" y="4271254"/>
              <a:ext cx="324970" cy="220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779" y="6292"/>
                    <a:pt x="7387" y="11742"/>
                    <a:pt x="0" y="17192"/>
                  </a:cubicBezTo>
                  <a:cubicBezTo>
                    <a:pt x="0" y="18661"/>
                    <a:pt x="0" y="20131"/>
                    <a:pt x="140" y="21600"/>
                  </a:cubicBezTo>
                  <a:cubicBezTo>
                    <a:pt x="7387" y="18454"/>
                    <a:pt x="14353" y="13839"/>
                    <a:pt x="21030" y="8389"/>
                  </a:cubicBezTo>
                  <a:cubicBezTo>
                    <a:pt x="21315" y="5450"/>
                    <a:pt x="21455" y="2725"/>
                    <a:pt x="2160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61" name="Google Shape;438;p40"/>
            <p:cNvSpPr/>
            <p:nvPr/>
          </p:nvSpPr>
          <p:spPr>
            <a:xfrm>
              <a:off x="4533741" y="3411771"/>
              <a:ext cx="821011" cy="9450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44" y="0"/>
                  </a:moveTo>
                  <a:cubicBezTo>
                    <a:pt x="17494" y="4838"/>
                    <a:pt x="13500" y="9675"/>
                    <a:pt x="8550" y="13976"/>
                  </a:cubicBezTo>
                  <a:cubicBezTo>
                    <a:pt x="6020" y="16224"/>
                    <a:pt x="3207" y="18032"/>
                    <a:pt x="226" y="19645"/>
                  </a:cubicBezTo>
                  <a:cubicBezTo>
                    <a:pt x="168" y="20280"/>
                    <a:pt x="113" y="20915"/>
                    <a:pt x="0" y="21600"/>
                  </a:cubicBezTo>
                  <a:cubicBezTo>
                    <a:pt x="8888" y="17251"/>
                    <a:pt x="16200" y="10066"/>
                    <a:pt x="21600" y="2688"/>
                  </a:cubicBezTo>
                  <a:cubicBezTo>
                    <a:pt x="21600" y="1809"/>
                    <a:pt x="21600" y="879"/>
                    <a:pt x="21544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62" name="Google Shape;439;p40"/>
            <p:cNvSpPr/>
            <p:nvPr/>
          </p:nvSpPr>
          <p:spPr>
            <a:xfrm>
              <a:off x="4151021" y="4446544"/>
              <a:ext cx="68441" cy="62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934" y="0"/>
                  </a:moveTo>
                  <a:cubicBezTo>
                    <a:pt x="17560" y="1494"/>
                    <a:pt x="14185" y="3722"/>
                    <a:pt x="10811" y="5216"/>
                  </a:cubicBezTo>
                  <a:cubicBezTo>
                    <a:pt x="11477" y="8939"/>
                    <a:pt x="10123" y="12661"/>
                    <a:pt x="5417" y="13420"/>
                  </a:cubicBezTo>
                  <a:cubicBezTo>
                    <a:pt x="4062" y="13420"/>
                    <a:pt x="2042" y="12661"/>
                    <a:pt x="0" y="12661"/>
                  </a:cubicBezTo>
                  <a:cubicBezTo>
                    <a:pt x="688" y="15649"/>
                    <a:pt x="688" y="17878"/>
                    <a:pt x="688" y="20841"/>
                  </a:cubicBezTo>
                  <a:cubicBezTo>
                    <a:pt x="1354" y="20841"/>
                    <a:pt x="2042" y="21600"/>
                    <a:pt x="2708" y="21600"/>
                  </a:cubicBezTo>
                  <a:cubicBezTo>
                    <a:pt x="8791" y="19371"/>
                    <a:pt x="15517" y="17143"/>
                    <a:pt x="21600" y="15649"/>
                  </a:cubicBezTo>
                  <a:cubicBezTo>
                    <a:pt x="20934" y="10433"/>
                    <a:pt x="20934" y="5216"/>
                    <a:pt x="20934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63" name="Google Shape;440;p40"/>
            <p:cNvSpPr/>
            <p:nvPr/>
          </p:nvSpPr>
          <p:spPr>
            <a:xfrm>
              <a:off x="4130889" y="4462774"/>
              <a:ext cx="3386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7121"/>
                    <a:pt x="14479" y="7121"/>
                    <a:pt x="14479" y="7121"/>
                  </a:cubicBezTo>
                  <a:cubicBezTo>
                    <a:pt x="7358" y="14479"/>
                    <a:pt x="7358" y="14479"/>
                    <a:pt x="0" y="21600"/>
                  </a:cubicBezTo>
                  <a:lnTo>
                    <a:pt x="21600" y="21600"/>
                  </a:lnTo>
                  <a:cubicBezTo>
                    <a:pt x="21600" y="14479"/>
                    <a:pt x="21600" y="7121"/>
                    <a:pt x="2160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64" name="Google Shape;441;p40"/>
            <p:cNvSpPr/>
            <p:nvPr/>
          </p:nvSpPr>
          <p:spPr>
            <a:xfrm>
              <a:off x="4151021" y="4456373"/>
              <a:ext cx="34761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6" h="21600" fill="norm" stroke="1" extrusionOk="0">
                  <a:moveTo>
                    <a:pt x="20347" y="0"/>
                  </a:moveTo>
                  <a:cubicBezTo>
                    <a:pt x="13996" y="5867"/>
                    <a:pt x="6350" y="9801"/>
                    <a:pt x="0" y="13734"/>
                  </a:cubicBezTo>
                  <a:cubicBezTo>
                    <a:pt x="0" y="15668"/>
                    <a:pt x="0" y="17667"/>
                    <a:pt x="0" y="19601"/>
                  </a:cubicBezTo>
                  <a:cubicBezTo>
                    <a:pt x="3844" y="19601"/>
                    <a:pt x="7646" y="21600"/>
                    <a:pt x="10194" y="21600"/>
                  </a:cubicBezTo>
                  <a:cubicBezTo>
                    <a:pt x="19051" y="19601"/>
                    <a:pt x="21600" y="9801"/>
                    <a:pt x="20347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65" name="Google Shape;442;p40"/>
            <p:cNvSpPr/>
            <p:nvPr/>
          </p:nvSpPr>
          <p:spPr>
            <a:xfrm>
              <a:off x="4251537" y="4996040"/>
              <a:ext cx="164597" cy="919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031" y="2512"/>
                    <a:pt x="6452" y="4016"/>
                    <a:pt x="0" y="11056"/>
                  </a:cubicBezTo>
                  <a:cubicBezTo>
                    <a:pt x="0" y="14576"/>
                    <a:pt x="277" y="18080"/>
                    <a:pt x="277" y="21600"/>
                  </a:cubicBezTo>
                  <a:cubicBezTo>
                    <a:pt x="7015" y="20592"/>
                    <a:pt x="13191" y="19088"/>
                    <a:pt x="19643" y="16576"/>
                  </a:cubicBezTo>
                  <a:cubicBezTo>
                    <a:pt x="20197" y="11056"/>
                    <a:pt x="21046" y="5520"/>
                    <a:pt x="2160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66" name="Google Shape;443;p40"/>
            <p:cNvSpPr/>
            <p:nvPr/>
          </p:nvSpPr>
          <p:spPr>
            <a:xfrm>
              <a:off x="4401220" y="4335406"/>
              <a:ext cx="887269" cy="731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829" y="2273"/>
                    <a:pt x="18061" y="4484"/>
                    <a:pt x="16343" y="6757"/>
                  </a:cubicBezTo>
                  <a:cubicBezTo>
                    <a:pt x="12334" y="12062"/>
                    <a:pt x="7858" y="16800"/>
                    <a:pt x="2134" y="19073"/>
                  </a:cubicBezTo>
                  <a:cubicBezTo>
                    <a:pt x="1562" y="19262"/>
                    <a:pt x="988" y="19454"/>
                    <a:pt x="363" y="19516"/>
                  </a:cubicBezTo>
                  <a:cubicBezTo>
                    <a:pt x="260" y="20210"/>
                    <a:pt x="103" y="20906"/>
                    <a:pt x="0" y="21600"/>
                  </a:cubicBezTo>
                  <a:cubicBezTo>
                    <a:pt x="5153" y="20401"/>
                    <a:pt x="9524" y="17558"/>
                    <a:pt x="13845" y="13201"/>
                  </a:cubicBezTo>
                  <a:cubicBezTo>
                    <a:pt x="16031" y="10990"/>
                    <a:pt x="18269" y="8590"/>
                    <a:pt x="20403" y="6126"/>
                  </a:cubicBezTo>
                  <a:cubicBezTo>
                    <a:pt x="20871" y="4231"/>
                    <a:pt x="21235" y="2211"/>
                    <a:pt x="2160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67" name="Google Shape;444;p40"/>
            <p:cNvSpPr/>
            <p:nvPr/>
          </p:nvSpPr>
          <p:spPr>
            <a:xfrm>
              <a:off x="4218916" y="5043097"/>
              <a:ext cx="34732" cy="45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43" h="21600" fill="norm" stroke="1" extrusionOk="0">
                  <a:moveTo>
                    <a:pt x="17604" y="0"/>
                  </a:moveTo>
                  <a:cubicBezTo>
                    <a:pt x="11834" y="3071"/>
                    <a:pt x="7203" y="5130"/>
                    <a:pt x="2609" y="9214"/>
                  </a:cubicBezTo>
                  <a:cubicBezTo>
                    <a:pt x="-2857" y="13129"/>
                    <a:pt x="1015" y="21600"/>
                    <a:pt x="7317" y="21600"/>
                  </a:cubicBezTo>
                  <a:cubicBezTo>
                    <a:pt x="7658" y="21600"/>
                    <a:pt x="8000" y="21600"/>
                    <a:pt x="8380" y="21533"/>
                  </a:cubicBezTo>
                  <a:lnTo>
                    <a:pt x="18743" y="21533"/>
                  </a:lnTo>
                  <a:lnTo>
                    <a:pt x="17604" y="0"/>
                  </a:ln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769" name="Google Shape;445;p40"/>
          <p:cNvSpPr/>
          <p:nvPr/>
        </p:nvSpPr>
        <p:spPr>
          <a:xfrm>
            <a:off x="1324616" y="1199525"/>
            <a:ext cx="3087375" cy="18132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600" fill="norm" stroke="1" extrusionOk="0">
                <a:moveTo>
                  <a:pt x="6856" y="0"/>
                </a:moveTo>
                <a:cubicBezTo>
                  <a:pt x="6783" y="0"/>
                  <a:pt x="6710" y="4"/>
                  <a:pt x="6637" y="13"/>
                </a:cubicBezTo>
                <a:cubicBezTo>
                  <a:pt x="4910" y="234"/>
                  <a:pt x="3612" y="2820"/>
                  <a:pt x="3731" y="5792"/>
                </a:cubicBezTo>
                <a:cubicBezTo>
                  <a:pt x="3731" y="5866"/>
                  <a:pt x="3741" y="5922"/>
                  <a:pt x="3741" y="5977"/>
                </a:cubicBezTo>
                <a:cubicBezTo>
                  <a:pt x="3558" y="5914"/>
                  <a:pt x="3375" y="5885"/>
                  <a:pt x="3185" y="5885"/>
                </a:cubicBezTo>
                <a:cubicBezTo>
                  <a:pt x="3097" y="5885"/>
                  <a:pt x="3007" y="5892"/>
                  <a:pt x="2915" y="5904"/>
                </a:cubicBezTo>
                <a:cubicBezTo>
                  <a:pt x="1189" y="6106"/>
                  <a:pt x="-120" y="8692"/>
                  <a:pt x="9" y="11665"/>
                </a:cubicBezTo>
                <a:cubicBezTo>
                  <a:pt x="122" y="14530"/>
                  <a:pt x="1504" y="16701"/>
                  <a:pt x="3147" y="16701"/>
                </a:cubicBezTo>
                <a:cubicBezTo>
                  <a:pt x="3219" y="16701"/>
                  <a:pt x="3292" y="16697"/>
                  <a:pt x="3366" y="16688"/>
                </a:cubicBezTo>
                <a:cubicBezTo>
                  <a:pt x="3527" y="16669"/>
                  <a:pt x="3688" y="16633"/>
                  <a:pt x="3838" y="16559"/>
                </a:cubicBezTo>
                <a:cubicBezTo>
                  <a:pt x="4286" y="19503"/>
                  <a:pt x="5835" y="21600"/>
                  <a:pt x="7633" y="21600"/>
                </a:cubicBezTo>
                <a:cubicBezTo>
                  <a:pt x="7729" y="21600"/>
                  <a:pt x="7826" y="21594"/>
                  <a:pt x="7924" y="21582"/>
                </a:cubicBezTo>
                <a:cubicBezTo>
                  <a:pt x="9361" y="21415"/>
                  <a:pt x="10562" y="19938"/>
                  <a:pt x="11163" y="17889"/>
                </a:cubicBezTo>
                <a:cubicBezTo>
                  <a:pt x="11629" y="19652"/>
                  <a:pt x="12662" y="20855"/>
                  <a:pt x="13835" y="20855"/>
                </a:cubicBezTo>
                <a:cubicBezTo>
                  <a:pt x="13902" y="20855"/>
                  <a:pt x="13969" y="20851"/>
                  <a:pt x="14037" y="20843"/>
                </a:cubicBezTo>
                <a:cubicBezTo>
                  <a:pt x="15056" y="20714"/>
                  <a:pt x="15903" y="19717"/>
                  <a:pt x="16375" y="18294"/>
                </a:cubicBezTo>
                <a:cubicBezTo>
                  <a:pt x="16868" y="18834"/>
                  <a:pt x="17463" y="19141"/>
                  <a:pt x="18083" y="19141"/>
                </a:cubicBezTo>
                <a:cubicBezTo>
                  <a:pt x="18164" y="19141"/>
                  <a:pt x="18245" y="19136"/>
                  <a:pt x="18327" y="19125"/>
                </a:cubicBezTo>
                <a:cubicBezTo>
                  <a:pt x="20129" y="18904"/>
                  <a:pt x="21480" y="16226"/>
                  <a:pt x="21352" y="13142"/>
                </a:cubicBezTo>
                <a:cubicBezTo>
                  <a:pt x="21233" y="10336"/>
                  <a:pt x="19925" y="8156"/>
                  <a:pt x="18338" y="7953"/>
                </a:cubicBezTo>
                <a:cubicBezTo>
                  <a:pt x="18349" y="7695"/>
                  <a:pt x="18359" y="7436"/>
                  <a:pt x="18349" y="7178"/>
                </a:cubicBezTo>
                <a:cubicBezTo>
                  <a:pt x="18235" y="4523"/>
                  <a:pt x="16950" y="2513"/>
                  <a:pt x="15427" y="2513"/>
                </a:cubicBezTo>
                <a:cubicBezTo>
                  <a:pt x="15361" y="2513"/>
                  <a:pt x="15294" y="2516"/>
                  <a:pt x="15228" y="2524"/>
                </a:cubicBezTo>
                <a:cubicBezTo>
                  <a:pt x="14670" y="2598"/>
                  <a:pt x="14155" y="2949"/>
                  <a:pt x="13726" y="3484"/>
                </a:cubicBezTo>
                <a:cubicBezTo>
                  <a:pt x="13071" y="2622"/>
                  <a:pt x="12251" y="2117"/>
                  <a:pt x="11376" y="2117"/>
                </a:cubicBezTo>
                <a:cubicBezTo>
                  <a:pt x="11277" y="2117"/>
                  <a:pt x="11177" y="2123"/>
                  <a:pt x="11077" y="2136"/>
                </a:cubicBezTo>
                <a:cubicBezTo>
                  <a:pt x="10551" y="2191"/>
                  <a:pt x="10058" y="2431"/>
                  <a:pt x="9618" y="2801"/>
                </a:cubicBezTo>
                <a:cubicBezTo>
                  <a:pt x="9083" y="1114"/>
                  <a:pt x="8033" y="0"/>
                  <a:pt x="6856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grpSp>
        <p:nvGrpSpPr>
          <p:cNvPr id="775" name="Google Shape;446;p40"/>
          <p:cNvGrpSpPr/>
          <p:nvPr/>
        </p:nvGrpSpPr>
        <p:grpSpPr>
          <a:xfrm>
            <a:off x="-3136" y="9350101"/>
            <a:ext cx="24384615" cy="4365926"/>
            <a:chOff x="86" y="0"/>
            <a:chExt cx="24384613" cy="4365925"/>
          </a:xfrm>
        </p:grpSpPr>
        <p:sp>
          <p:nvSpPr>
            <p:cNvPr id="770" name="Google Shape;447;p40"/>
            <p:cNvSpPr/>
            <p:nvPr/>
          </p:nvSpPr>
          <p:spPr>
            <a:xfrm>
              <a:off x="86" y="-1"/>
              <a:ext cx="24366461" cy="1250268"/>
            </a:xfrm>
            <a:prstGeom prst="rect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71" name="Google Shape;448;p40"/>
            <p:cNvSpPr/>
            <p:nvPr/>
          </p:nvSpPr>
          <p:spPr>
            <a:xfrm>
              <a:off x="85" y="1240133"/>
              <a:ext cx="24371593" cy="1323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1792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72" name="Google Shape;449;p40"/>
            <p:cNvSpPr/>
            <p:nvPr/>
          </p:nvSpPr>
          <p:spPr>
            <a:xfrm>
              <a:off x="106" y="1360133"/>
              <a:ext cx="24371593" cy="16935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1257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73" name="Google Shape;450;p40"/>
            <p:cNvSpPr/>
            <p:nvPr/>
          </p:nvSpPr>
          <p:spPr>
            <a:xfrm>
              <a:off x="105" y="2443511"/>
              <a:ext cx="24384595" cy="1568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5408"/>
                  </a:lnTo>
                  <a:cubicBezTo>
                    <a:pt x="6358" y="11759"/>
                    <a:pt x="12718" y="12074"/>
                    <a:pt x="19127" y="18774"/>
                  </a:cubicBezTo>
                  <a:cubicBezTo>
                    <a:pt x="19954" y="19576"/>
                    <a:pt x="20778" y="20553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74" name="Google Shape;451;p40"/>
            <p:cNvSpPr/>
            <p:nvPr/>
          </p:nvSpPr>
          <p:spPr>
            <a:xfrm>
              <a:off x="105" y="2812181"/>
              <a:ext cx="24384595" cy="1553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6350"/>
                  </a:lnTo>
                  <a:cubicBezTo>
                    <a:pt x="20778" y="15293"/>
                    <a:pt x="19954" y="14306"/>
                    <a:pt x="19127" y="13496"/>
                  </a:cubicBezTo>
                  <a:cubicBezTo>
                    <a:pt x="12718" y="6731"/>
                    <a:pt x="6358" y="6413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812" name="Google Shape;452;p40"/>
          <p:cNvGrpSpPr/>
          <p:nvPr/>
        </p:nvGrpSpPr>
        <p:grpSpPr>
          <a:xfrm>
            <a:off x="9525572" y="8061508"/>
            <a:ext cx="5332756" cy="2549747"/>
            <a:chOff x="20" y="20"/>
            <a:chExt cx="5332755" cy="2549745"/>
          </a:xfrm>
        </p:grpSpPr>
        <p:sp>
          <p:nvSpPr>
            <p:cNvPr id="776" name="Google Shape;453;p40"/>
            <p:cNvSpPr/>
            <p:nvPr/>
          </p:nvSpPr>
          <p:spPr>
            <a:xfrm>
              <a:off x="4439103" y="1663582"/>
              <a:ext cx="850769" cy="8600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187"/>
                  </a:lnTo>
                  <a:lnTo>
                    <a:pt x="1626" y="21600"/>
                  </a:lnTo>
                  <a:lnTo>
                    <a:pt x="20510" y="2103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CC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77" name="Google Shape;454;p40"/>
            <p:cNvSpPr/>
            <p:nvPr/>
          </p:nvSpPr>
          <p:spPr>
            <a:xfrm>
              <a:off x="4192847" y="1458347"/>
              <a:ext cx="1105720" cy="1074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07" y="0"/>
                  </a:moveTo>
                  <a:lnTo>
                    <a:pt x="0" y="21600"/>
                  </a:lnTo>
                  <a:lnTo>
                    <a:pt x="6062" y="21412"/>
                  </a:lnTo>
                  <a:lnTo>
                    <a:pt x="4811" y="5075"/>
                  </a:lnTo>
                  <a:lnTo>
                    <a:pt x="21430" y="4125"/>
                  </a:lnTo>
                  <a:lnTo>
                    <a:pt x="21600" y="700"/>
                  </a:lnTo>
                  <a:lnTo>
                    <a:pt x="607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78" name="Google Shape;455;p40"/>
            <p:cNvSpPr/>
            <p:nvPr/>
          </p:nvSpPr>
          <p:spPr>
            <a:xfrm>
              <a:off x="4223925" y="1064063"/>
              <a:ext cx="1108851" cy="429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8" y="0"/>
                  </a:moveTo>
                  <a:lnTo>
                    <a:pt x="0" y="19818"/>
                  </a:lnTo>
                  <a:lnTo>
                    <a:pt x="21600" y="21600"/>
                  </a:lnTo>
                  <a:lnTo>
                    <a:pt x="19020" y="5283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79" name="Google Shape;456;p40"/>
            <p:cNvSpPr/>
            <p:nvPr/>
          </p:nvSpPr>
          <p:spPr>
            <a:xfrm>
              <a:off x="4218340" y="1458347"/>
              <a:ext cx="1114436" cy="82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" y="0"/>
                  </a:moveTo>
                  <a:lnTo>
                    <a:pt x="0" y="18494"/>
                  </a:lnTo>
                  <a:lnTo>
                    <a:pt x="21263" y="21600"/>
                  </a:lnTo>
                  <a:lnTo>
                    <a:pt x="21600" y="9330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F0593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80" name="Google Shape;457;p40"/>
            <p:cNvSpPr/>
            <p:nvPr/>
          </p:nvSpPr>
          <p:spPr>
            <a:xfrm>
              <a:off x="1084605" y="115680"/>
              <a:ext cx="3185356" cy="782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51" y="0"/>
                  </a:moveTo>
                  <a:lnTo>
                    <a:pt x="0" y="14268"/>
                  </a:lnTo>
                  <a:lnTo>
                    <a:pt x="42" y="20226"/>
                  </a:lnTo>
                  <a:lnTo>
                    <a:pt x="21528" y="21600"/>
                  </a:lnTo>
                  <a:lnTo>
                    <a:pt x="21600" y="14268"/>
                  </a:lnTo>
                  <a:lnTo>
                    <a:pt x="10551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81" name="Google Shape;458;p40"/>
            <p:cNvSpPr/>
            <p:nvPr/>
          </p:nvSpPr>
          <p:spPr>
            <a:xfrm>
              <a:off x="1226392" y="204620"/>
              <a:ext cx="2912973" cy="5777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46" y="0"/>
                  </a:moveTo>
                  <a:lnTo>
                    <a:pt x="194" y="15857"/>
                  </a:lnTo>
                  <a:lnTo>
                    <a:pt x="0" y="19717"/>
                  </a:lnTo>
                  <a:lnTo>
                    <a:pt x="21600" y="21600"/>
                  </a:lnTo>
                  <a:lnTo>
                    <a:pt x="21600" y="17345"/>
                  </a:lnTo>
                  <a:lnTo>
                    <a:pt x="10546" y="0"/>
                  </a:lnTo>
                  <a:close/>
                </a:path>
              </a:pathLst>
            </a:custGeom>
            <a:solidFill>
              <a:srgbClr val="FFCC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82" name="Google Shape;459;p40"/>
            <p:cNvSpPr/>
            <p:nvPr/>
          </p:nvSpPr>
          <p:spPr>
            <a:xfrm>
              <a:off x="1090824" y="848271"/>
              <a:ext cx="3168560" cy="1701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331" y="21600"/>
                  </a:lnTo>
                  <a:lnTo>
                    <a:pt x="4434" y="21537"/>
                  </a:lnTo>
                  <a:cubicBezTo>
                    <a:pt x="3820" y="16634"/>
                    <a:pt x="2612" y="6600"/>
                    <a:pt x="2612" y="6600"/>
                  </a:cubicBezTo>
                  <a:lnTo>
                    <a:pt x="21498" y="5321"/>
                  </a:lnTo>
                  <a:lnTo>
                    <a:pt x="21600" y="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83" name="Google Shape;460;p40"/>
            <p:cNvSpPr/>
            <p:nvPr/>
          </p:nvSpPr>
          <p:spPr>
            <a:xfrm>
              <a:off x="1473917" y="1267435"/>
              <a:ext cx="2770551" cy="12773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704"/>
                  </a:lnTo>
                  <a:cubicBezTo>
                    <a:pt x="0" y="1704"/>
                    <a:pt x="1382" y="15070"/>
                    <a:pt x="2085" y="21600"/>
                  </a:cubicBezTo>
                  <a:lnTo>
                    <a:pt x="21202" y="2122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CC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84" name="Google Shape;461;p40"/>
            <p:cNvSpPr/>
            <p:nvPr/>
          </p:nvSpPr>
          <p:spPr>
            <a:xfrm>
              <a:off x="1886227" y="1439688"/>
              <a:ext cx="1492558" cy="11013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427"/>
                  </a:lnTo>
                  <a:lnTo>
                    <a:pt x="1494" y="21332"/>
                  </a:lnTo>
                  <a:lnTo>
                    <a:pt x="2565" y="21332"/>
                  </a:lnTo>
                  <a:lnTo>
                    <a:pt x="19638" y="21600"/>
                  </a:lnTo>
                  <a:lnTo>
                    <a:pt x="20754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85" name="Google Shape;462;p40"/>
            <p:cNvSpPr/>
            <p:nvPr/>
          </p:nvSpPr>
          <p:spPr>
            <a:xfrm>
              <a:off x="1998798" y="1557845"/>
              <a:ext cx="1282966" cy="6604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3397"/>
                  </a:lnTo>
                  <a:lnTo>
                    <a:pt x="1089" y="21600"/>
                  </a:lnTo>
                  <a:lnTo>
                    <a:pt x="20993" y="1543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9A24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86" name="Google Shape;463;p40"/>
            <p:cNvSpPr/>
            <p:nvPr/>
          </p:nvSpPr>
          <p:spPr>
            <a:xfrm>
              <a:off x="34229" y="1475145"/>
              <a:ext cx="1084586" cy="1052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402" y="0"/>
                  </a:moveTo>
                  <a:lnTo>
                    <a:pt x="0" y="714"/>
                  </a:lnTo>
                  <a:lnTo>
                    <a:pt x="1028" y="21409"/>
                  </a:lnTo>
                  <a:lnTo>
                    <a:pt x="7555" y="21600"/>
                  </a:lnTo>
                  <a:lnTo>
                    <a:pt x="4619" y="5983"/>
                  </a:lnTo>
                  <a:lnTo>
                    <a:pt x="21600" y="7157"/>
                  </a:lnTo>
                  <a:lnTo>
                    <a:pt x="21402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87" name="Google Shape;464;p40"/>
            <p:cNvSpPr/>
            <p:nvPr/>
          </p:nvSpPr>
          <p:spPr>
            <a:xfrm>
              <a:off x="266184" y="1766803"/>
              <a:ext cx="873152" cy="782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3646" y="21000"/>
                  </a:lnTo>
                  <a:lnTo>
                    <a:pt x="21600" y="21600"/>
                  </a:lnTo>
                  <a:lnTo>
                    <a:pt x="21092" y="15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88" name="Google Shape;465;p40"/>
            <p:cNvSpPr/>
            <p:nvPr/>
          </p:nvSpPr>
          <p:spPr>
            <a:xfrm>
              <a:off x="20" y="1081474"/>
              <a:ext cx="1108831" cy="429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382" y="0"/>
                  </a:moveTo>
                  <a:lnTo>
                    <a:pt x="2580" y="5283"/>
                  </a:lnTo>
                  <a:lnTo>
                    <a:pt x="0" y="21600"/>
                  </a:lnTo>
                  <a:lnTo>
                    <a:pt x="21600" y="19787"/>
                  </a:lnTo>
                  <a:lnTo>
                    <a:pt x="21382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89" name="Google Shape;466;p40"/>
            <p:cNvSpPr/>
            <p:nvPr/>
          </p:nvSpPr>
          <p:spPr>
            <a:xfrm>
              <a:off x="1035480" y="782349"/>
              <a:ext cx="3266195" cy="199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11" y="21600"/>
                  </a:lnTo>
                  <a:lnTo>
                    <a:pt x="21600" y="21600"/>
                  </a:lnTo>
                  <a:lnTo>
                    <a:pt x="21600" y="31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90" name="Google Shape;467;p40"/>
            <p:cNvSpPr/>
            <p:nvPr/>
          </p:nvSpPr>
          <p:spPr>
            <a:xfrm>
              <a:off x="1052257" y="981977"/>
              <a:ext cx="3249417" cy="62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82" y="21600"/>
                  </a:lnTo>
                  <a:lnTo>
                    <a:pt x="2136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0593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91" name="Google Shape;468;p40"/>
            <p:cNvSpPr/>
            <p:nvPr/>
          </p:nvSpPr>
          <p:spPr>
            <a:xfrm>
              <a:off x="1000023" y="22403"/>
              <a:ext cx="3346418" cy="703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4" y="0"/>
                  </a:moveTo>
                  <a:lnTo>
                    <a:pt x="0" y="16848"/>
                  </a:lnTo>
                  <a:lnTo>
                    <a:pt x="56" y="20608"/>
                  </a:lnTo>
                  <a:lnTo>
                    <a:pt x="10682" y="3930"/>
                  </a:lnTo>
                  <a:lnTo>
                    <a:pt x="21600" y="21600"/>
                  </a:lnTo>
                  <a:lnTo>
                    <a:pt x="21600" y="16123"/>
                  </a:lnTo>
                  <a:lnTo>
                    <a:pt x="10794" y="0"/>
                  </a:lnTo>
                  <a:close/>
                </a:path>
              </a:pathLst>
            </a:custGeom>
            <a:solidFill>
              <a:srgbClr val="F0593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92" name="Google Shape;469;p40"/>
            <p:cNvSpPr/>
            <p:nvPr/>
          </p:nvSpPr>
          <p:spPr>
            <a:xfrm>
              <a:off x="987584" y="20"/>
              <a:ext cx="3358857" cy="703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34" y="0"/>
                  </a:moveTo>
                  <a:lnTo>
                    <a:pt x="0" y="16772"/>
                  </a:lnTo>
                  <a:lnTo>
                    <a:pt x="136" y="20627"/>
                  </a:lnTo>
                  <a:lnTo>
                    <a:pt x="10722" y="3931"/>
                  </a:lnTo>
                  <a:lnTo>
                    <a:pt x="21600" y="21600"/>
                  </a:lnTo>
                  <a:lnTo>
                    <a:pt x="21600" y="16143"/>
                  </a:lnTo>
                  <a:lnTo>
                    <a:pt x="10834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93" name="Google Shape;470;p40"/>
            <p:cNvSpPr/>
            <p:nvPr/>
          </p:nvSpPr>
          <p:spPr>
            <a:xfrm>
              <a:off x="3652416" y="1511216"/>
              <a:ext cx="275495" cy="93278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94" name="Google Shape;471;p40"/>
            <p:cNvSpPr/>
            <p:nvPr/>
          </p:nvSpPr>
          <p:spPr>
            <a:xfrm>
              <a:off x="1454624" y="1595164"/>
              <a:ext cx="276129" cy="93298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95" name="Google Shape;472;p40"/>
            <p:cNvSpPr/>
            <p:nvPr/>
          </p:nvSpPr>
          <p:spPr>
            <a:xfrm>
              <a:off x="3886254" y="1725146"/>
              <a:ext cx="276108" cy="93278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96" name="Google Shape;473;p40"/>
            <p:cNvSpPr/>
            <p:nvPr/>
          </p:nvSpPr>
          <p:spPr>
            <a:xfrm>
              <a:off x="4924190" y="1728256"/>
              <a:ext cx="276129" cy="93278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97" name="Google Shape;474;p40"/>
            <p:cNvSpPr/>
            <p:nvPr/>
          </p:nvSpPr>
          <p:spPr>
            <a:xfrm>
              <a:off x="3554147" y="2095799"/>
              <a:ext cx="275515" cy="93278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98" name="Google Shape;475;p40"/>
            <p:cNvSpPr/>
            <p:nvPr/>
          </p:nvSpPr>
          <p:spPr>
            <a:xfrm>
              <a:off x="655497" y="1870044"/>
              <a:ext cx="276129" cy="93278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99" name="Google Shape;476;p40"/>
            <p:cNvSpPr/>
            <p:nvPr/>
          </p:nvSpPr>
          <p:spPr>
            <a:xfrm>
              <a:off x="3287983" y="560951"/>
              <a:ext cx="275494" cy="93299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00" name="Google Shape;477;p40"/>
            <p:cNvSpPr/>
            <p:nvPr/>
          </p:nvSpPr>
          <p:spPr>
            <a:xfrm>
              <a:off x="2010604" y="446539"/>
              <a:ext cx="276129" cy="93278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01" name="Google Shape;478;p40"/>
            <p:cNvSpPr/>
            <p:nvPr/>
          </p:nvSpPr>
          <p:spPr>
            <a:xfrm>
              <a:off x="1838965" y="1406113"/>
              <a:ext cx="1586449" cy="1138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484"/>
                  </a:lnTo>
                  <a:lnTo>
                    <a:pt x="1499" y="21317"/>
                  </a:lnTo>
                  <a:lnTo>
                    <a:pt x="2566" y="21317"/>
                  </a:lnTo>
                  <a:lnTo>
                    <a:pt x="965" y="1392"/>
                  </a:lnTo>
                  <a:lnTo>
                    <a:pt x="20601" y="1050"/>
                  </a:lnTo>
                  <a:lnTo>
                    <a:pt x="19644" y="21600"/>
                  </a:lnTo>
                  <a:lnTo>
                    <a:pt x="20753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0593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02" name="Google Shape;479;p40"/>
            <p:cNvSpPr/>
            <p:nvPr/>
          </p:nvSpPr>
          <p:spPr>
            <a:xfrm>
              <a:off x="2562860" y="1451268"/>
              <a:ext cx="85220" cy="1082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8" h="21600" fill="norm" stroke="1" extrusionOk="0">
                  <a:moveTo>
                    <a:pt x="20310" y="0"/>
                  </a:moveTo>
                  <a:cubicBezTo>
                    <a:pt x="20295" y="0"/>
                    <a:pt x="20286" y="2"/>
                    <a:pt x="20271" y="5"/>
                  </a:cubicBezTo>
                  <a:cubicBezTo>
                    <a:pt x="19726" y="133"/>
                    <a:pt x="17505" y="176"/>
                    <a:pt x="14787" y="176"/>
                  </a:cubicBezTo>
                  <a:cubicBezTo>
                    <a:pt x="9358" y="176"/>
                    <a:pt x="1937" y="5"/>
                    <a:pt x="1937" y="5"/>
                  </a:cubicBezTo>
                  <a:lnTo>
                    <a:pt x="0" y="21526"/>
                  </a:lnTo>
                  <a:lnTo>
                    <a:pt x="11923" y="21600"/>
                  </a:lnTo>
                  <a:cubicBezTo>
                    <a:pt x="11923" y="21600"/>
                    <a:pt x="21600" y="0"/>
                    <a:pt x="20310" y="0"/>
                  </a:cubicBezTo>
                  <a:close/>
                </a:path>
              </a:pathLst>
            </a:custGeom>
            <a:solidFill>
              <a:srgbClr val="F0593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03" name="Google Shape;480;p40"/>
            <p:cNvSpPr/>
            <p:nvPr/>
          </p:nvSpPr>
          <p:spPr>
            <a:xfrm>
              <a:off x="4259383" y="699015"/>
              <a:ext cx="87058" cy="112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05" y="0"/>
                  </a:moveTo>
                  <a:lnTo>
                    <a:pt x="0" y="21600"/>
                  </a:lnTo>
                  <a:lnTo>
                    <a:pt x="21600" y="5253"/>
                  </a:lnTo>
                  <a:lnTo>
                    <a:pt x="2005" y="0"/>
                  </a:lnTo>
                  <a:close/>
                </a:path>
              </a:pathLst>
            </a:custGeom>
            <a:solidFill>
              <a:srgbClr val="F0593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04" name="Google Shape;481;p40"/>
            <p:cNvSpPr/>
            <p:nvPr/>
          </p:nvSpPr>
          <p:spPr>
            <a:xfrm>
              <a:off x="1008739" y="669164"/>
              <a:ext cx="80838" cy="1138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436" y="0"/>
                  </a:moveTo>
                  <a:lnTo>
                    <a:pt x="0" y="4721"/>
                  </a:lnTo>
                  <a:lnTo>
                    <a:pt x="21600" y="21600"/>
                  </a:lnTo>
                  <a:lnTo>
                    <a:pt x="20436" y="0"/>
                  </a:lnTo>
                  <a:close/>
                </a:path>
              </a:pathLst>
            </a:custGeom>
            <a:solidFill>
              <a:srgbClr val="F0593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05" name="Google Shape;482;p40"/>
            <p:cNvSpPr/>
            <p:nvPr/>
          </p:nvSpPr>
          <p:spPr>
            <a:xfrm>
              <a:off x="2415466" y="273652"/>
              <a:ext cx="520524" cy="4894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71" y="0"/>
                  </a:moveTo>
                  <a:cubicBezTo>
                    <a:pt x="4490" y="0"/>
                    <a:pt x="0" y="5270"/>
                    <a:pt x="0" y="10786"/>
                  </a:cubicBezTo>
                  <a:cubicBezTo>
                    <a:pt x="0" y="17758"/>
                    <a:pt x="5677" y="21600"/>
                    <a:pt x="11484" y="21600"/>
                  </a:cubicBezTo>
                  <a:cubicBezTo>
                    <a:pt x="17264" y="21600"/>
                    <a:pt x="21600" y="15562"/>
                    <a:pt x="21600" y="10018"/>
                  </a:cubicBezTo>
                  <a:cubicBezTo>
                    <a:pt x="21600" y="4500"/>
                    <a:pt x="16052" y="0"/>
                    <a:pt x="1027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06" name="Google Shape;483;p40"/>
            <p:cNvSpPr/>
            <p:nvPr/>
          </p:nvSpPr>
          <p:spPr>
            <a:xfrm>
              <a:off x="2400530" y="266184"/>
              <a:ext cx="520524" cy="4894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71" y="0"/>
                  </a:moveTo>
                  <a:cubicBezTo>
                    <a:pt x="4490" y="0"/>
                    <a:pt x="0" y="5270"/>
                    <a:pt x="0" y="10786"/>
                  </a:cubicBezTo>
                  <a:cubicBezTo>
                    <a:pt x="0" y="17785"/>
                    <a:pt x="5704" y="21600"/>
                    <a:pt x="11484" y="21600"/>
                  </a:cubicBezTo>
                  <a:cubicBezTo>
                    <a:pt x="17265" y="21600"/>
                    <a:pt x="21600" y="15562"/>
                    <a:pt x="21600" y="10018"/>
                  </a:cubicBezTo>
                  <a:cubicBezTo>
                    <a:pt x="21600" y="4501"/>
                    <a:pt x="16052" y="0"/>
                    <a:pt x="10271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07" name="Google Shape;484;p40"/>
            <p:cNvSpPr/>
            <p:nvPr/>
          </p:nvSpPr>
          <p:spPr>
            <a:xfrm>
              <a:off x="2469562" y="292925"/>
              <a:ext cx="422889" cy="2636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181" y="0"/>
                  </a:moveTo>
                  <a:cubicBezTo>
                    <a:pt x="5337" y="0"/>
                    <a:pt x="2033" y="3158"/>
                    <a:pt x="0" y="7693"/>
                  </a:cubicBezTo>
                  <a:cubicBezTo>
                    <a:pt x="6924" y="12888"/>
                    <a:pt x="13913" y="17881"/>
                    <a:pt x="21156" y="21600"/>
                  </a:cubicBezTo>
                  <a:cubicBezTo>
                    <a:pt x="21441" y="19969"/>
                    <a:pt x="21600" y="18236"/>
                    <a:pt x="21600" y="16555"/>
                  </a:cubicBezTo>
                  <a:cubicBezTo>
                    <a:pt x="21600" y="7386"/>
                    <a:pt x="15534" y="0"/>
                    <a:pt x="9181" y="0"/>
                  </a:cubicBezTo>
                  <a:close/>
                </a:path>
              </a:pathLst>
            </a:custGeom>
            <a:solidFill>
              <a:srgbClr val="E6E4F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08" name="Google Shape;485;p40"/>
            <p:cNvSpPr/>
            <p:nvPr/>
          </p:nvSpPr>
          <p:spPr>
            <a:xfrm>
              <a:off x="2428519" y="386837"/>
              <a:ext cx="455236" cy="342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47" y="0"/>
                  </a:moveTo>
                  <a:cubicBezTo>
                    <a:pt x="738" y="2317"/>
                    <a:pt x="0" y="5026"/>
                    <a:pt x="0" y="7815"/>
                  </a:cubicBezTo>
                  <a:cubicBezTo>
                    <a:pt x="0" y="16730"/>
                    <a:pt x="5813" y="21600"/>
                    <a:pt x="11714" y="21600"/>
                  </a:cubicBezTo>
                  <a:cubicBezTo>
                    <a:pt x="16525" y="21600"/>
                    <a:pt x="20360" y="16455"/>
                    <a:pt x="21600" y="10722"/>
                  </a:cubicBezTo>
                  <a:cubicBezTo>
                    <a:pt x="14871" y="7855"/>
                    <a:pt x="8380" y="4006"/>
                    <a:pt x="1947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09" name="Google Shape;486;p40"/>
            <p:cNvSpPr/>
            <p:nvPr/>
          </p:nvSpPr>
          <p:spPr>
            <a:xfrm>
              <a:off x="2628148" y="399276"/>
              <a:ext cx="65309" cy="131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89" y="0"/>
                  </a:moveTo>
                  <a:lnTo>
                    <a:pt x="0" y="7370"/>
                  </a:lnTo>
                  <a:lnTo>
                    <a:pt x="8432" y="7370"/>
                  </a:lnTo>
                  <a:lnTo>
                    <a:pt x="8432" y="21600"/>
                  </a:lnTo>
                  <a:lnTo>
                    <a:pt x="14400" y="21600"/>
                  </a:lnTo>
                  <a:lnTo>
                    <a:pt x="12546" y="6346"/>
                  </a:lnTo>
                  <a:lnTo>
                    <a:pt x="21600" y="6346"/>
                  </a:lnTo>
                  <a:lnTo>
                    <a:pt x="10489" y="0"/>
                  </a:lnTo>
                  <a:close/>
                </a:path>
              </a:pathLst>
            </a:custGeom>
            <a:solidFill>
              <a:srgbClr val="645C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10" name="Google Shape;487;p40"/>
            <p:cNvSpPr/>
            <p:nvPr/>
          </p:nvSpPr>
          <p:spPr>
            <a:xfrm>
              <a:off x="2651165" y="462702"/>
              <a:ext cx="206463" cy="721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266" y="0"/>
                  </a:moveTo>
                  <a:lnTo>
                    <a:pt x="16981" y="7449"/>
                  </a:lnTo>
                  <a:lnTo>
                    <a:pt x="0" y="16387"/>
                  </a:lnTo>
                  <a:lnTo>
                    <a:pt x="520" y="21600"/>
                  </a:lnTo>
                  <a:lnTo>
                    <a:pt x="17957" y="10426"/>
                  </a:lnTo>
                  <a:lnTo>
                    <a:pt x="18738" y="18433"/>
                  </a:lnTo>
                  <a:lnTo>
                    <a:pt x="21600" y="5587"/>
                  </a:lnTo>
                  <a:lnTo>
                    <a:pt x="16266" y="0"/>
                  </a:lnTo>
                  <a:close/>
                </a:path>
              </a:pathLst>
            </a:custGeom>
            <a:solidFill>
              <a:srgbClr val="645C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11" name="Google Shape;488;p40"/>
            <p:cNvSpPr/>
            <p:nvPr/>
          </p:nvSpPr>
          <p:spPr>
            <a:xfrm>
              <a:off x="20" y="1475145"/>
              <a:ext cx="1114437" cy="8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491" y="0"/>
                  </a:moveTo>
                  <a:lnTo>
                    <a:pt x="0" y="9421"/>
                  </a:lnTo>
                  <a:lnTo>
                    <a:pt x="337" y="21600"/>
                  </a:lnTo>
                  <a:lnTo>
                    <a:pt x="21600" y="18517"/>
                  </a:lnTo>
                  <a:lnTo>
                    <a:pt x="21491" y="0"/>
                  </a:lnTo>
                  <a:close/>
                </a:path>
              </a:pathLst>
            </a:custGeom>
            <a:solidFill>
              <a:srgbClr val="F0593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813" name="Google Shape;489;p40"/>
          <p:cNvSpPr/>
          <p:nvPr/>
        </p:nvSpPr>
        <p:spPr>
          <a:xfrm>
            <a:off x="8793866" y="10269933"/>
            <a:ext cx="6796002" cy="1527201"/>
          </a:xfrm>
          <a:prstGeom prst="roundRect">
            <a:avLst>
              <a:gd name="adj" fmla="val 30219"/>
            </a:avLst>
          </a:prstGeom>
          <a:solidFill>
            <a:srgbClr val="98DAED"/>
          </a:solidFill>
          <a:ln w="25400">
            <a:miter lim="400000"/>
          </a:ln>
          <a:effectLst>
            <a:outerShdw sx="100000" sy="100000" kx="0" ky="0" algn="b" rotWithShape="0" blurRad="165100" dist="76200" dir="7620000">
              <a:srgbClr val="000000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814" name="Google Shape;490;p40"/>
          <p:cNvSpPr/>
          <p:nvPr/>
        </p:nvSpPr>
        <p:spPr>
          <a:xfrm>
            <a:off x="17445899" y="10032993"/>
            <a:ext cx="6976044" cy="23700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428"/>
                </a:moveTo>
                <a:lnTo>
                  <a:pt x="0" y="21600"/>
                </a:lnTo>
                <a:lnTo>
                  <a:pt x="21600" y="21600"/>
                </a:lnTo>
                <a:lnTo>
                  <a:pt x="21523" y="28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815" name="Google Shape;491;p40"/>
          <p:cNvSpPr/>
          <p:nvPr/>
        </p:nvSpPr>
        <p:spPr>
          <a:xfrm>
            <a:off x="-37934" y="10033022"/>
            <a:ext cx="6976044" cy="23700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428"/>
                </a:moveTo>
                <a:lnTo>
                  <a:pt x="0" y="21600"/>
                </a:lnTo>
                <a:lnTo>
                  <a:pt x="21600" y="21600"/>
                </a:lnTo>
                <a:lnTo>
                  <a:pt x="21523" y="28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grpSp>
        <p:nvGrpSpPr>
          <p:cNvPr id="881" name="Google Shape;492;p40"/>
          <p:cNvGrpSpPr/>
          <p:nvPr/>
        </p:nvGrpSpPr>
        <p:grpSpPr>
          <a:xfrm>
            <a:off x="18154688" y="7540000"/>
            <a:ext cx="2816854" cy="5507601"/>
            <a:chOff x="0" y="0"/>
            <a:chExt cx="2816853" cy="5507599"/>
          </a:xfrm>
        </p:grpSpPr>
        <p:sp>
          <p:nvSpPr>
            <p:cNvPr id="816" name="Google Shape;493;p40"/>
            <p:cNvSpPr/>
            <p:nvPr/>
          </p:nvSpPr>
          <p:spPr>
            <a:xfrm>
              <a:off x="-1" y="650066"/>
              <a:ext cx="2816855" cy="2667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5" h="21600" fill="norm" stroke="1" extrusionOk="0">
                  <a:moveTo>
                    <a:pt x="14620" y="0"/>
                  </a:moveTo>
                  <a:lnTo>
                    <a:pt x="52" y="2478"/>
                  </a:lnTo>
                  <a:cubicBezTo>
                    <a:pt x="52" y="2478"/>
                    <a:pt x="-721" y="14048"/>
                    <a:pt x="3724" y="18052"/>
                  </a:cubicBezTo>
                  <a:cubicBezTo>
                    <a:pt x="6202" y="20285"/>
                    <a:pt x="9948" y="21600"/>
                    <a:pt x="12903" y="21600"/>
                  </a:cubicBezTo>
                  <a:cubicBezTo>
                    <a:pt x="15247" y="21600"/>
                    <a:pt x="17093" y="20773"/>
                    <a:pt x="17415" y="18922"/>
                  </a:cubicBezTo>
                  <a:cubicBezTo>
                    <a:pt x="17415" y="18922"/>
                    <a:pt x="17432" y="18924"/>
                    <a:pt x="17463" y="18924"/>
                  </a:cubicBezTo>
                  <a:cubicBezTo>
                    <a:pt x="17752" y="18924"/>
                    <a:pt x="19247" y="18776"/>
                    <a:pt x="19139" y="15722"/>
                  </a:cubicBezTo>
                  <a:cubicBezTo>
                    <a:pt x="19139" y="15722"/>
                    <a:pt x="20433" y="15410"/>
                    <a:pt x="20656" y="13441"/>
                  </a:cubicBezTo>
                  <a:cubicBezTo>
                    <a:pt x="20879" y="11472"/>
                    <a:pt x="16940" y="9863"/>
                    <a:pt x="16092" y="7106"/>
                  </a:cubicBezTo>
                  <a:cubicBezTo>
                    <a:pt x="15245" y="4332"/>
                    <a:pt x="14620" y="0"/>
                    <a:pt x="14620" y="0"/>
                  </a:cubicBezTo>
                  <a:close/>
                </a:path>
              </a:pathLst>
            </a:custGeom>
            <a:solidFill>
              <a:srgbClr val="6735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17" name="Google Shape;494;p40"/>
            <p:cNvSpPr/>
            <p:nvPr/>
          </p:nvSpPr>
          <p:spPr>
            <a:xfrm>
              <a:off x="565242" y="1854599"/>
              <a:ext cx="1432342" cy="1606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10564" y="0"/>
                  </a:moveTo>
                  <a:cubicBezTo>
                    <a:pt x="9372" y="0"/>
                    <a:pt x="8089" y="66"/>
                    <a:pt x="6740" y="206"/>
                  </a:cubicBezTo>
                  <a:cubicBezTo>
                    <a:pt x="6740" y="206"/>
                    <a:pt x="-371" y="833"/>
                    <a:pt x="16" y="4784"/>
                  </a:cubicBezTo>
                  <a:cubicBezTo>
                    <a:pt x="433" y="8735"/>
                    <a:pt x="75" y="17673"/>
                    <a:pt x="2367" y="20970"/>
                  </a:cubicBezTo>
                  <a:cubicBezTo>
                    <a:pt x="2695" y="21425"/>
                    <a:pt x="4220" y="21600"/>
                    <a:pt x="6220" y="21600"/>
                  </a:cubicBezTo>
                  <a:cubicBezTo>
                    <a:pt x="10201" y="21600"/>
                    <a:pt x="16066" y="20905"/>
                    <a:pt x="18106" y="20342"/>
                  </a:cubicBezTo>
                  <a:cubicBezTo>
                    <a:pt x="21140" y="19498"/>
                    <a:pt x="21229" y="16882"/>
                    <a:pt x="20902" y="14211"/>
                  </a:cubicBezTo>
                  <a:cubicBezTo>
                    <a:pt x="20545" y="11542"/>
                    <a:pt x="19623" y="5193"/>
                    <a:pt x="18581" y="2332"/>
                  </a:cubicBezTo>
                  <a:cubicBezTo>
                    <a:pt x="18067" y="896"/>
                    <a:pt x="14941" y="0"/>
                    <a:pt x="1056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18" name="Google Shape;495;p40"/>
            <p:cNvSpPr/>
            <p:nvPr/>
          </p:nvSpPr>
          <p:spPr>
            <a:xfrm>
              <a:off x="619809" y="1850800"/>
              <a:ext cx="1430728" cy="1606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6" h="21600" fill="norm" stroke="1" extrusionOk="0">
                  <a:moveTo>
                    <a:pt x="10483" y="0"/>
                  </a:moveTo>
                  <a:cubicBezTo>
                    <a:pt x="9307" y="0"/>
                    <a:pt x="8041" y="65"/>
                    <a:pt x="6712" y="203"/>
                  </a:cubicBezTo>
                  <a:cubicBezTo>
                    <a:pt x="6712" y="203"/>
                    <a:pt x="-399" y="857"/>
                    <a:pt x="18" y="4808"/>
                  </a:cubicBezTo>
                  <a:cubicBezTo>
                    <a:pt x="435" y="8733"/>
                    <a:pt x="47" y="17699"/>
                    <a:pt x="2368" y="20970"/>
                  </a:cubicBezTo>
                  <a:cubicBezTo>
                    <a:pt x="2686" y="21425"/>
                    <a:pt x="4205" y="21600"/>
                    <a:pt x="6200" y="21600"/>
                  </a:cubicBezTo>
                  <a:cubicBezTo>
                    <a:pt x="10174" y="21600"/>
                    <a:pt x="16037" y="20905"/>
                    <a:pt x="18077" y="20343"/>
                  </a:cubicBezTo>
                  <a:cubicBezTo>
                    <a:pt x="21141" y="19497"/>
                    <a:pt x="21201" y="16909"/>
                    <a:pt x="20873" y="14238"/>
                  </a:cubicBezTo>
                  <a:cubicBezTo>
                    <a:pt x="20517" y="11567"/>
                    <a:pt x="19594" y="5217"/>
                    <a:pt x="18553" y="2356"/>
                  </a:cubicBezTo>
                  <a:cubicBezTo>
                    <a:pt x="18037" y="915"/>
                    <a:pt x="14888" y="0"/>
                    <a:pt x="10483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19" name="Google Shape;496;p40"/>
            <p:cNvSpPr/>
            <p:nvPr/>
          </p:nvSpPr>
          <p:spPr>
            <a:xfrm>
              <a:off x="756811" y="4133400"/>
              <a:ext cx="555201" cy="593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885"/>
                  </a:lnTo>
                  <a:lnTo>
                    <a:pt x="1338" y="10026"/>
                  </a:lnTo>
                  <a:cubicBezTo>
                    <a:pt x="7568" y="14744"/>
                    <a:pt x="14268" y="18799"/>
                    <a:pt x="21442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20" name="Google Shape;497;p40"/>
            <p:cNvSpPr/>
            <p:nvPr/>
          </p:nvSpPr>
          <p:spPr>
            <a:xfrm>
              <a:off x="791211" y="4409000"/>
              <a:ext cx="516734" cy="874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999" y="21020"/>
                  </a:lnTo>
                  <a:cubicBezTo>
                    <a:pt x="8020" y="21445"/>
                    <a:pt x="10626" y="21600"/>
                    <a:pt x="12819" y="21600"/>
                  </a:cubicBezTo>
                  <a:cubicBezTo>
                    <a:pt x="18615" y="21600"/>
                    <a:pt x="21516" y="20520"/>
                    <a:pt x="21516" y="20520"/>
                  </a:cubicBezTo>
                  <a:lnTo>
                    <a:pt x="21600" y="7858"/>
                  </a:lnTo>
                  <a:cubicBezTo>
                    <a:pt x="13892" y="5956"/>
                    <a:pt x="6694" y="3203"/>
                    <a:pt x="0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21" name="Google Shape;498;p40"/>
            <p:cNvSpPr/>
            <p:nvPr/>
          </p:nvSpPr>
          <p:spPr>
            <a:xfrm>
              <a:off x="631054" y="5386199"/>
              <a:ext cx="680963" cy="121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1" h="21600" fill="norm" stroke="1" extrusionOk="0">
                  <a:moveTo>
                    <a:pt x="16210" y="0"/>
                  </a:moveTo>
                  <a:cubicBezTo>
                    <a:pt x="9881" y="0"/>
                    <a:pt x="3" y="3155"/>
                    <a:pt x="3" y="3155"/>
                  </a:cubicBezTo>
                  <a:cubicBezTo>
                    <a:pt x="3" y="3155"/>
                    <a:pt x="-188" y="13249"/>
                    <a:pt x="2549" y="16500"/>
                  </a:cubicBezTo>
                  <a:cubicBezTo>
                    <a:pt x="4530" y="19050"/>
                    <a:pt x="7688" y="21600"/>
                    <a:pt x="10899" y="21600"/>
                  </a:cubicBezTo>
                  <a:cubicBezTo>
                    <a:pt x="12229" y="21600"/>
                    <a:pt x="13567" y="21161"/>
                    <a:pt x="14834" y="20105"/>
                  </a:cubicBezTo>
                  <a:cubicBezTo>
                    <a:pt x="19100" y="16855"/>
                    <a:pt x="21073" y="14329"/>
                    <a:pt x="21073" y="14329"/>
                  </a:cubicBezTo>
                  <a:cubicBezTo>
                    <a:pt x="21073" y="14329"/>
                    <a:pt x="21263" y="9643"/>
                    <a:pt x="21391" y="2799"/>
                  </a:cubicBezTo>
                  <a:cubicBezTo>
                    <a:pt x="21412" y="712"/>
                    <a:pt x="19209" y="0"/>
                    <a:pt x="16210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22" name="Google Shape;499;p40"/>
            <p:cNvSpPr/>
            <p:nvPr/>
          </p:nvSpPr>
          <p:spPr>
            <a:xfrm>
              <a:off x="630733" y="5296533"/>
              <a:ext cx="249679" cy="180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2" h="21600" fill="norm" stroke="1" extrusionOk="0">
                  <a:moveTo>
                    <a:pt x="12958" y="0"/>
                  </a:moveTo>
                  <a:cubicBezTo>
                    <a:pt x="7179" y="3154"/>
                    <a:pt x="885" y="7522"/>
                    <a:pt x="35" y="12864"/>
                  </a:cubicBezTo>
                  <a:cubicBezTo>
                    <a:pt x="-648" y="17719"/>
                    <a:pt x="8879" y="20873"/>
                    <a:pt x="20952" y="21600"/>
                  </a:cubicBezTo>
                  <a:cubicBezTo>
                    <a:pt x="19419" y="14078"/>
                    <a:pt x="16868" y="6556"/>
                    <a:pt x="12958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23" name="Google Shape;500;p40"/>
            <p:cNvSpPr/>
            <p:nvPr/>
          </p:nvSpPr>
          <p:spPr>
            <a:xfrm>
              <a:off x="785145" y="5239800"/>
              <a:ext cx="530697" cy="239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20714" y="0"/>
                  </a:moveTo>
                  <a:cubicBezTo>
                    <a:pt x="20714" y="0"/>
                    <a:pt x="17005" y="3866"/>
                    <a:pt x="11633" y="3866"/>
                  </a:cubicBezTo>
                  <a:cubicBezTo>
                    <a:pt x="9620" y="3866"/>
                    <a:pt x="7371" y="3324"/>
                    <a:pt x="4998" y="1828"/>
                  </a:cubicBezTo>
                  <a:cubicBezTo>
                    <a:pt x="4998" y="1828"/>
                    <a:pt x="2580" y="3108"/>
                    <a:pt x="0" y="5116"/>
                  </a:cubicBezTo>
                  <a:cubicBezTo>
                    <a:pt x="1853" y="10052"/>
                    <a:pt x="3063" y="15715"/>
                    <a:pt x="3789" y="21378"/>
                  </a:cubicBezTo>
                  <a:cubicBezTo>
                    <a:pt x="4948" y="21528"/>
                    <a:pt x="6154" y="21600"/>
                    <a:pt x="7374" y="21600"/>
                  </a:cubicBezTo>
                  <a:cubicBezTo>
                    <a:pt x="12253" y="21600"/>
                    <a:pt x="17360" y="20428"/>
                    <a:pt x="20714" y="18089"/>
                  </a:cubicBezTo>
                  <a:cubicBezTo>
                    <a:pt x="20714" y="18089"/>
                    <a:pt x="21600" y="7491"/>
                    <a:pt x="2071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24" name="Google Shape;501;p40"/>
            <p:cNvSpPr/>
            <p:nvPr/>
          </p:nvSpPr>
          <p:spPr>
            <a:xfrm>
              <a:off x="780116" y="5146533"/>
              <a:ext cx="114095" cy="15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8" h="21600" fill="norm" stroke="1" extrusionOk="0">
                  <a:moveTo>
                    <a:pt x="10836" y="2222"/>
                  </a:moveTo>
                  <a:cubicBezTo>
                    <a:pt x="11191" y="2222"/>
                    <a:pt x="11640" y="2336"/>
                    <a:pt x="12203" y="2613"/>
                  </a:cubicBezTo>
                  <a:cubicBezTo>
                    <a:pt x="14739" y="3776"/>
                    <a:pt x="14739" y="9575"/>
                    <a:pt x="14739" y="11892"/>
                  </a:cubicBezTo>
                  <a:cubicBezTo>
                    <a:pt x="14895" y="13303"/>
                    <a:pt x="14906" y="14648"/>
                    <a:pt x="14864" y="15983"/>
                  </a:cubicBezTo>
                  <a:cubicBezTo>
                    <a:pt x="13956" y="14619"/>
                    <a:pt x="13038" y="13256"/>
                    <a:pt x="12203" y="11892"/>
                  </a:cubicBezTo>
                  <a:cubicBezTo>
                    <a:pt x="11921" y="11110"/>
                    <a:pt x="7831" y="2222"/>
                    <a:pt x="10836" y="2222"/>
                  </a:cubicBezTo>
                  <a:close/>
                  <a:moveTo>
                    <a:pt x="4492" y="10337"/>
                  </a:moveTo>
                  <a:cubicBezTo>
                    <a:pt x="4721" y="10337"/>
                    <a:pt x="4961" y="10376"/>
                    <a:pt x="5233" y="10442"/>
                  </a:cubicBezTo>
                  <a:cubicBezTo>
                    <a:pt x="6819" y="11024"/>
                    <a:pt x="8405" y="12474"/>
                    <a:pt x="9354" y="13341"/>
                  </a:cubicBezTo>
                  <a:cubicBezTo>
                    <a:pt x="10732" y="14781"/>
                    <a:pt x="11984" y="16336"/>
                    <a:pt x="13121" y="17928"/>
                  </a:cubicBezTo>
                  <a:cubicBezTo>
                    <a:pt x="13393" y="18348"/>
                    <a:pt x="13643" y="18739"/>
                    <a:pt x="13873" y="19092"/>
                  </a:cubicBezTo>
                  <a:cubicBezTo>
                    <a:pt x="9960" y="18062"/>
                    <a:pt x="5671" y="16736"/>
                    <a:pt x="3323" y="13628"/>
                  </a:cubicBezTo>
                  <a:cubicBezTo>
                    <a:pt x="2206" y="12102"/>
                    <a:pt x="2812" y="10337"/>
                    <a:pt x="4492" y="10337"/>
                  </a:cubicBezTo>
                  <a:close/>
                  <a:moveTo>
                    <a:pt x="11160" y="0"/>
                  </a:moveTo>
                  <a:cubicBezTo>
                    <a:pt x="11086" y="0"/>
                    <a:pt x="11013" y="10"/>
                    <a:pt x="10940" y="10"/>
                  </a:cubicBezTo>
                  <a:cubicBezTo>
                    <a:pt x="5702" y="153"/>
                    <a:pt x="6453" y="4930"/>
                    <a:pt x="8676" y="9908"/>
                  </a:cubicBezTo>
                  <a:cubicBezTo>
                    <a:pt x="8175" y="9575"/>
                    <a:pt x="7664" y="9269"/>
                    <a:pt x="7132" y="8993"/>
                  </a:cubicBezTo>
                  <a:cubicBezTo>
                    <a:pt x="6266" y="8459"/>
                    <a:pt x="4993" y="8115"/>
                    <a:pt x="3782" y="8115"/>
                  </a:cubicBezTo>
                  <a:cubicBezTo>
                    <a:pt x="2342" y="8115"/>
                    <a:pt x="986" y="8602"/>
                    <a:pt x="474" y="9861"/>
                  </a:cubicBezTo>
                  <a:cubicBezTo>
                    <a:pt x="-2437" y="16765"/>
                    <a:pt x="8770" y="20026"/>
                    <a:pt x="14812" y="20742"/>
                  </a:cubicBezTo>
                  <a:cubicBezTo>
                    <a:pt x="15010" y="21314"/>
                    <a:pt x="15594" y="21600"/>
                    <a:pt x="16168" y="21600"/>
                  </a:cubicBezTo>
                  <a:cubicBezTo>
                    <a:pt x="16888" y="21600"/>
                    <a:pt x="17598" y="21171"/>
                    <a:pt x="17598" y="20294"/>
                  </a:cubicBezTo>
                  <a:cubicBezTo>
                    <a:pt x="17911" y="15706"/>
                    <a:pt x="19163" y="0"/>
                    <a:pt x="11160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25" name="Google Shape;502;p40"/>
            <p:cNvSpPr/>
            <p:nvPr/>
          </p:nvSpPr>
          <p:spPr>
            <a:xfrm>
              <a:off x="1548773" y="3829133"/>
              <a:ext cx="835172" cy="748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2" h="21600" fill="norm" stroke="1" extrusionOk="0">
                  <a:moveTo>
                    <a:pt x="10738" y="0"/>
                  </a:moveTo>
                  <a:cubicBezTo>
                    <a:pt x="7431" y="0"/>
                    <a:pt x="265" y="5984"/>
                    <a:pt x="8" y="9249"/>
                  </a:cubicBezTo>
                  <a:cubicBezTo>
                    <a:pt x="-148" y="12174"/>
                    <a:pt x="2039" y="16326"/>
                    <a:pt x="4900" y="20478"/>
                  </a:cubicBezTo>
                  <a:cubicBezTo>
                    <a:pt x="7986" y="21252"/>
                    <a:pt x="11191" y="21600"/>
                    <a:pt x="14399" y="21600"/>
                  </a:cubicBezTo>
                  <a:cubicBezTo>
                    <a:pt x="16765" y="21600"/>
                    <a:pt x="19132" y="21411"/>
                    <a:pt x="21452" y="21063"/>
                  </a:cubicBezTo>
                  <a:cubicBezTo>
                    <a:pt x="18591" y="15566"/>
                    <a:pt x="14842" y="7904"/>
                    <a:pt x="12239" y="945"/>
                  </a:cubicBezTo>
                  <a:cubicBezTo>
                    <a:pt x="11998" y="285"/>
                    <a:pt x="11460" y="0"/>
                    <a:pt x="10738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26" name="Google Shape;503;p40"/>
            <p:cNvSpPr/>
            <p:nvPr/>
          </p:nvSpPr>
          <p:spPr>
            <a:xfrm>
              <a:off x="1739544" y="4538666"/>
              <a:ext cx="812602" cy="504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226" y="10844"/>
                    <a:pt x="12658" y="21600"/>
                    <a:pt x="12658" y="21600"/>
                  </a:cubicBezTo>
                  <a:cubicBezTo>
                    <a:pt x="19606" y="18564"/>
                    <a:pt x="21600" y="12665"/>
                    <a:pt x="21600" y="12665"/>
                  </a:cubicBezTo>
                  <a:cubicBezTo>
                    <a:pt x="21600" y="12665"/>
                    <a:pt x="19714" y="7893"/>
                    <a:pt x="17129" y="868"/>
                  </a:cubicBezTo>
                  <a:cubicBezTo>
                    <a:pt x="14728" y="1384"/>
                    <a:pt x="12279" y="1664"/>
                    <a:pt x="9830" y="1664"/>
                  </a:cubicBezTo>
                  <a:cubicBezTo>
                    <a:pt x="6511" y="1664"/>
                    <a:pt x="3193" y="1147"/>
                    <a:pt x="0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27" name="Google Shape;504;p40"/>
            <p:cNvSpPr/>
            <p:nvPr/>
          </p:nvSpPr>
          <p:spPr>
            <a:xfrm>
              <a:off x="2039478" y="4974066"/>
              <a:ext cx="618067" cy="363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624" y="0"/>
                  </a:moveTo>
                  <a:cubicBezTo>
                    <a:pt x="18450" y="0"/>
                    <a:pt x="0" y="19531"/>
                    <a:pt x="0" y="19531"/>
                  </a:cubicBezTo>
                  <a:cubicBezTo>
                    <a:pt x="0" y="19531"/>
                    <a:pt x="515" y="21600"/>
                    <a:pt x="2302" y="21600"/>
                  </a:cubicBezTo>
                  <a:cubicBezTo>
                    <a:pt x="2714" y="21600"/>
                    <a:pt x="3197" y="21489"/>
                    <a:pt x="3753" y="21220"/>
                  </a:cubicBezTo>
                  <a:cubicBezTo>
                    <a:pt x="6798" y="19773"/>
                    <a:pt x="12111" y="16039"/>
                    <a:pt x="16004" y="11101"/>
                  </a:cubicBezTo>
                  <a:cubicBezTo>
                    <a:pt x="19899" y="6282"/>
                    <a:pt x="21600" y="3630"/>
                    <a:pt x="21600" y="3630"/>
                  </a:cubicBezTo>
                  <a:cubicBezTo>
                    <a:pt x="21600" y="3630"/>
                    <a:pt x="21388" y="2184"/>
                    <a:pt x="20820" y="139"/>
                  </a:cubicBezTo>
                  <a:cubicBezTo>
                    <a:pt x="20794" y="44"/>
                    <a:pt x="20729" y="0"/>
                    <a:pt x="20624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28" name="Google Shape;505;p40"/>
            <p:cNvSpPr/>
            <p:nvPr/>
          </p:nvSpPr>
          <p:spPr>
            <a:xfrm>
              <a:off x="2037530" y="5136467"/>
              <a:ext cx="255215" cy="184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1" h="21600" fill="norm" stroke="1" extrusionOk="0">
                  <a:moveTo>
                    <a:pt x="6919" y="0"/>
                  </a:moveTo>
                  <a:cubicBezTo>
                    <a:pt x="2964" y="6415"/>
                    <a:pt x="-829" y="14504"/>
                    <a:pt x="158" y="19496"/>
                  </a:cubicBezTo>
                  <a:cubicBezTo>
                    <a:pt x="462" y="20951"/>
                    <a:pt x="1515" y="21600"/>
                    <a:pt x="3132" y="21600"/>
                  </a:cubicBezTo>
                  <a:cubicBezTo>
                    <a:pt x="6816" y="21600"/>
                    <a:pt x="13435" y="18205"/>
                    <a:pt x="20771" y="13080"/>
                  </a:cubicBezTo>
                  <a:cubicBezTo>
                    <a:pt x="16978" y="7370"/>
                    <a:pt x="12361" y="3090"/>
                    <a:pt x="6919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29" name="Google Shape;506;p40"/>
            <p:cNvSpPr/>
            <p:nvPr/>
          </p:nvSpPr>
          <p:spPr>
            <a:xfrm>
              <a:off x="2122545" y="4834533"/>
              <a:ext cx="524942" cy="413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600" fill="norm" stroke="1" extrusionOk="0">
                  <a:moveTo>
                    <a:pt x="17612" y="0"/>
                  </a:moveTo>
                  <a:cubicBezTo>
                    <a:pt x="17612" y="0"/>
                    <a:pt x="12879" y="8151"/>
                    <a:pt x="3821" y="10906"/>
                  </a:cubicBezTo>
                  <a:cubicBezTo>
                    <a:pt x="3821" y="10906"/>
                    <a:pt x="1910" y="13024"/>
                    <a:pt x="0" y="15776"/>
                  </a:cubicBezTo>
                  <a:cubicBezTo>
                    <a:pt x="2741" y="17152"/>
                    <a:pt x="5067" y="19162"/>
                    <a:pt x="6978" y="21600"/>
                  </a:cubicBezTo>
                  <a:cubicBezTo>
                    <a:pt x="12378" y="18315"/>
                    <a:pt x="18443" y="13341"/>
                    <a:pt x="21518" y="9210"/>
                  </a:cubicBezTo>
                  <a:cubicBezTo>
                    <a:pt x="21600" y="9210"/>
                    <a:pt x="20023" y="3281"/>
                    <a:pt x="1761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30" name="Google Shape;507;p40"/>
            <p:cNvSpPr/>
            <p:nvPr/>
          </p:nvSpPr>
          <p:spPr>
            <a:xfrm>
              <a:off x="2081885" y="4968066"/>
              <a:ext cx="132515" cy="133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2" h="21600" fill="norm" stroke="1" extrusionOk="0">
                  <a:moveTo>
                    <a:pt x="6392" y="2645"/>
                  </a:moveTo>
                  <a:cubicBezTo>
                    <a:pt x="9578" y="2645"/>
                    <a:pt x="12449" y="8526"/>
                    <a:pt x="13717" y="10494"/>
                  </a:cubicBezTo>
                  <a:cubicBezTo>
                    <a:pt x="14483" y="11902"/>
                    <a:pt x="15185" y="13246"/>
                    <a:pt x="15866" y="14579"/>
                  </a:cubicBezTo>
                  <a:cubicBezTo>
                    <a:pt x="14409" y="13708"/>
                    <a:pt x="12952" y="12794"/>
                    <a:pt x="11496" y="11795"/>
                  </a:cubicBezTo>
                  <a:cubicBezTo>
                    <a:pt x="10531" y="11139"/>
                    <a:pt x="659" y="2645"/>
                    <a:pt x="6392" y="2645"/>
                  </a:cubicBezTo>
                  <a:close/>
                  <a:moveTo>
                    <a:pt x="5857" y="13870"/>
                  </a:moveTo>
                  <a:cubicBezTo>
                    <a:pt x="7094" y="13870"/>
                    <a:pt x="8614" y="14493"/>
                    <a:pt x="9578" y="14740"/>
                  </a:cubicBezTo>
                  <a:cubicBezTo>
                    <a:pt x="11747" y="15407"/>
                    <a:pt x="13917" y="16525"/>
                    <a:pt x="15981" y="17686"/>
                  </a:cubicBezTo>
                  <a:cubicBezTo>
                    <a:pt x="16201" y="17826"/>
                    <a:pt x="16421" y="17944"/>
                    <a:pt x="16621" y="18063"/>
                  </a:cubicBezTo>
                  <a:cubicBezTo>
                    <a:pt x="14409" y="18654"/>
                    <a:pt x="12030" y="19149"/>
                    <a:pt x="9724" y="19149"/>
                  </a:cubicBezTo>
                  <a:cubicBezTo>
                    <a:pt x="7890" y="19149"/>
                    <a:pt x="6098" y="18837"/>
                    <a:pt x="4484" y="18009"/>
                  </a:cubicBezTo>
                  <a:cubicBezTo>
                    <a:pt x="2566" y="17031"/>
                    <a:pt x="2252" y="14407"/>
                    <a:pt x="4799" y="14085"/>
                  </a:cubicBezTo>
                  <a:cubicBezTo>
                    <a:pt x="5113" y="13923"/>
                    <a:pt x="5469" y="13870"/>
                    <a:pt x="5857" y="13870"/>
                  </a:cubicBezTo>
                  <a:close/>
                  <a:moveTo>
                    <a:pt x="6507" y="0"/>
                  </a:moveTo>
                  <a:cubicBezTo>
                    <a:pt x="5731" y="0"/>
                    <a:pt x="4945" y="215"/>
                    <a:pt x="4159" y="688"/>
                  </a:cubicBezTo>
                  <a:cubicBezTo>
                    <a:pt x="-431" y="3548"/>
                    <a:pt x="2661" y="7881"/>
                    <a:pt x="7220" y="11676"/>
                  </a:cubicBezTo>
                  <a:cubicBezTo>
                    <a:pt x="6622" y="11579"/>
                    <a:pt x="6035" y="11504"/>
                    <a:pt x="5438" y="11472"/>
                  </a:cubicBezTo>
                  <a:cubicBezTo>
                    <a:pt x="3206" y="11472"/>
                    <a:pt x="-295" y="13106"/>
                    <a:pt x="20" y="15719"/>
                  </a:cubicBezTo>
                  <a:cubicBezTo>
                    <a:pt x="638" y="20170"/>
                    <a:pt x="4128" y="21600"/>
                    <a:pt x="8131" y="21600"/>
                  </a:cubicBezTo>
                  <a:cubicBezTo>
                    <a:pt x="11674" y="21600"/>
                    <a:pt x="15635" y="20471"/>
                    <a:pt x="18360" y="19321"/>
                  </a:cubicBezTo>
                  <a:cubicBezTo>
                    <a:pt x="18580" y="19600"/>
                    <a:pt x="18884" y="19729"/>
                    <a:pt x="19199" y="19729"/>
                  </a:cubicBezTo>
                  <a:cubicBezTo>
                    <a:pt x="20110" y="19729"/>
                    <a:pt x="21169" y="18697"/>
                    <a:pt x="20729" y="17353"/>
                  </a:cubicBezTo>
                  <a:cubicBezTo>
                    <a:pt x="18748" y="13579"/>
                    <a:pt x="12743" y="0"/>
                    <a:pt x="6507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31" name="Google Shape;508;p40"/>
            <p:cNvSpPr/>
            <p:nvPr/>
          </p:nvSpPr>
          <p:spPr>
            <a:xfrm>
              <a:off x="2033411" y="649800"/>
              <a:ext cx="517487" cy="1006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55" h="21600" fill="norm" stroke="1" extrusionOk="0">
                  <a:moveTo>
                    <a:pt x="15186" y="0"/>
                  </a:moveTo>
                  <a:cubicBezTo>
                    <a:pt x="13264" y="0"/>
                    <a:pt x="12115" y="4137"/>
                    <a:pt x="12115" y="4137"/>
                  </a:cubicBezTo>
                  <a:cubicBezTo>
                    <a:pt x="12115" y="4137"/>
                    <a:pt x="13072" y="93"/>
                    <a:pt x="11079" y="49"/>
                  </a:cubicBezTo>
                  <a:cubicBezTo>
                    <a:pt x="11071" y="49"/>
                    <a:pt x="11061" y="49"/>
                    <a:pt x="11053" y="49"/>
                  </a:cubicBezTo>
                  <a:cubicBezTo>
                    <a:pt x="9165" y="49"/>
                    <a:pt x="8926" y="4745"/>
                    <a:pt x="8926" y="4745"/>
                  </a:cubicBezTo>
                  <a:cubicBezTo>
                    <a:pt x="8926" y="4745"/>
                    <a:pt x="8543" y="3316"/>
                    <a:pt x="7238" y="3316"/>
                  </a:cubicBezTo>
                  <a:cubicBezTo>
                    <a:pt x="6965" y="3316"/>
                    <a:pt x="6653" y="3377"/>
                    <a:pt x="6296" y="3527"/>
                  </a:cubicBezTo>
                  <a:cubicBezTo>
                    <a:pt x="4225" y="4397"/>
                    <a:pt x="8609" y="8223"/>
                    <a:pt x="8609" y="8223"/>
                  </a:cubicBezTo>
                  <a:cubicBezTo>
                    <a:pt x="8609" y="8223"/>
                    <a:pt x="8609" y="8875"/>
                    <a:pt x="6855" y="12614"/>
                  </a:cubicBezTo>
                  <a:cubicBezTo>
                    <a:pt x="5420" y="15657"/>
                    <a:pt x="2630" y="18831"/>
                    <a:pt x="0" y="21310"/>
                  </a:cubicBezTo>
                  <a:cubicBezTo>
                    <a:pt x="1539" y="21507"/>
                    <a:pt x="3055" y="21600"/>
                    <a:pt x="4542" y="21600"/>
                  </a:cubicBezTo>
                  <a:cubicBezTo>
                    <a:pt x="8292" y="21600"/>
                    <a:pt x="11879" y="21014"/>
                    <a:pt x="15304" y="20048"/>
                  </a:cubicBezTo>
                  <a:cubicBezTo>
                    <a:pt x="16261" y="18528"/>
                    <a:pt x="17137" y="17006"/>
                    <a:pt x="17774" y="15484"/>
                  </a:cubicBezTo>
                  <a:cubicBezTo>
                    <a:pt x="21600" y="6831"/>
                    <a:pt x="20486" y="701"/>
                    <a:pt x="18810" y="615"/>
                  </a:cubicBezTo>
                  <a:cubicBezTo>
                    <a:pt x="18799" y="614"/>
                    <a:pt x="18792" y="614"/>
                    <a:pt x="18781" y="614"/>
                  </a:cubicBezTo>
                  <a:cubicBezTo>
                    <a:pt x="17205" y="614"/>
                    <a:pt x="16258" y="4052"/>
                    <a:pt x="16101" y="4571"/>
                  </a:cubicBezTo>
                  <a:cubicBezTo>
                    <a:pt x="16261" y="4005"/>
                    <a:pt x="17137" y="180"/>
                    <a:pt x="15304" y="6"/>
                  </a:cubicBezTo>
                  <a:cubicBezTo>
                    <a:pt x="15264" y="3"/>
                    <a:pt x="15225" y="0"/>
                    <a:pt x="15186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32" name="Google Shape;509;p40"/>
            <p:cNvSpPr/>
            <p:nvPr/>
          </p:nvSpPr>
          <p:spPr>
            <a:xfrm>
              <a:off x="1891545" y="1584200"/>
              <a:ext cx="530934" cy="820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58" y="1184"/>
                    <a:pt x="14348" y="1904"/>
                    <a:pt x="10469" y="1904"/>
                  </a:cubicBezTo>
                  <a:cubicBezTo>
                    <a:pt x="8931" y="1904"/>
                    <a:pt x="7364" y="1790"/>
                    <a:pt x="5772" y="1547"/>
                  </a:cubicBezTo>
                  <a:cubicBezTo>
                    <a:pt x="2804" y="5067"/>
                    <a:pt x="0" y="7574"/>
                    <a:pt x="0" y="7574"/>
                  </a:cubicBezTo>
                  <a:lnTo>
                    <a:pt x="2886" y="21600"/>
                  </a:lnTo>
                  <a:cubicBezTo>
                    <a:pt x="7833" y="18719"/>
                    <a:pt x="14592" y="11413"/>
                    <a:pt x="19539" y="3627"/>
                  </a:cubicBezTo>
                  <a:cubicBezTo>
                    <a:pt x="20279" y="2400"/>
                    <a:pt x="20941" y="1226"/>
                    <a:pt x="21600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33" name="Google Shape;510;p40"/>
            <p:cNvSpPr/>
            <p:nvPr/>
          </p:nvSpPr>
          <p:spPr>
            <a:xfrm>
              <a:off x="377878" y="3154666"/>
              <a:ext cx="1912868" cy="1215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752" y="0"/>
                  </a:moveTo>
                  <a:lnTo>
                    <a:pt x="3844" y="1188"/>
                  </a:lnTo>
                  <a:lnTo>
                    <a:pt x="3775" y="1188"/>
                  </a:lnTo>
                  <a:lnTo>
                    <a:pt x="0" y="17825"/>
                  </a:lnTo>
                  <a:cubicBezTo>
                    <a:pt x="0" y="17825"/>
                    <a:pt x="1304" y="20454"/>
                    <a:pt x="4141" y="20525"/>
                  </a:cubicBezTo>
                  <a:cubicBezTo>
                    <a:pt x="4582" y="20543"/>
                    <a:pt x="4991" y="20547"/>
                    <a:pt x="5376" y="20547"/>
                  </a:cubicBezTo>
                  <a:cubicBezTo>
                    <a:pt x="5845" y="20547"/>
                    <a:pt x="6281" y="20541"/>
                    <a:pt x="6700" y="20541"/>
                  </a:cubicBezTo>
                  <a:cubicBezTo>
                    <a:pt x="8153" y="20541"/>
                    <a:pt x="9411" y="20623"/>
                    <a:pt x="11211" y="21355"/>
                  </a:cubicBezTo>
                  <a:cubicBezTo>
                    <a:pt x="11640" y="21523"/>
                    <a:pt x="12125" y="21600"/>
                    <a:pt x="12641" y="21600"/>
                  </a:cubicBezTo>
                  <a:cubicBezTo>
                    <a:pt x="15429" y="21600"/>
                    <a:pt x="19168" y="19368"/>
                    <a:pt x="20365" y="17393"/>
                  </a:cubicBezTo>
                  <a:cubicBezTo>
                    <a:pt x="20845" y="16637"/>
                    <a:pt x="21257" y="15845"/>
                    <a:pt x="21600" y="15124"/>
                  </a:cubicBezTo>
                  <a:cubicBezTo>
                    <a:pt x="14873" y="13791"/>
                    <a:pt x="8534" y="8067"/>
                    <a:pt x="3752" y="0"/>
                  </a:cubicBezTo>
                  <a:close/>
                </a:path>
              </a:pathLst>
            </a:custGeom>
            <a:solidFill>
              <a:srgbClr val="1C1B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34" name="Google Shape;511;p40"/>
            <p:cNvSpPr/>
            <p:nvPr/>
          </p:nvSpPr>
          <p:spPr>
            <a:xfrm>
              <a:off x="521744" y="1778733"/>
              <a:ext cx="1604045" cy="1325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4" h="21600" fill="norm" stroke="1" extrusionOk="0">
                  <a:moveTo>
                    <a:pt x="18116" y="0"/>
                  </a:moveTo>
                  <a:cubicBezTo>
                    <a:pt x="18116" y="0"/>
                    <a:pt x="17151" y="2048"/>
                    <a:pt x="13935" y="4260"/>
                  </a:cubicBezTo>
                  <a:cubicBezTo>
                    <a:pt x="13910" y="4281"/>
                    <a:pt x="13883" y="4289"/>
                    <a:pt x="13855" y="4289"/>
                  </a:cubicBezTo>
                  <a:cubicBezTo>
                    <a:pt x="13791" y="4289"/>
                    <a:pt x="13722" y="4251"/>
                    <a:pt x="13667" y="4228"/>
                  </a:cubicBezTo>
                  <a:cubicBezTo>
                    <a:pt x="12424" y="4003"/>
                    <a:pt x="11334" y="3915"/>
                    <a:pt x="10389" y="3915"/>
                  </a:cubicBezTo>
                  <a:cubicBezTo>
                    <a:pt x="7037" y="3915"/>
                    <a:pt x="5520" y="5020"/>
                    <a:pt x="5520" y="5020"/>
                  </a:cubicBezTo>
                  <a:cubicBezTo>
                    <a:pt x="5520" y="5020"/>
                    <a:pt x="1875" y="5582"/>
                    <a:pt x="241" y="8885"/>
                  </a:cubicBezTo>
                  <a:cubicBezTo>
                    <a:pt x="134" y="9050"/>
                    <a:pt x="80" y="9248"/>
                    <a:pt x="0" y="9413"/>
                  </a:cubicBezTo>
                  <a:cubicBezTo>
                    <a:pt x="4850" y="15754"/>
                    <a:pt x="11443" y="19123"/>
                    <a:pt x="18143" y="21600"/>
                  </a:cubicBezTo>
                  <a:lnTo>
                    <a:pt x="18196" y="21600"/>
                  </a:lnTo>
                  <a:lnTo>
                    <a:pt x="17821" y="20873"/>
                  </a:lnTo>
                  <a:lnTo>
                    <a:pt x="17660" y="13046"/>
                  </a:lnTo>
                  <a:cubicBezTo>
                    <a:pt x="17660" y="13046"/>
                    <a:pt x="20206" y="11163"/>
                    <a:pt x="21171" y="8257"/>
                  </a:cubicBezTo>
                  <a:cubicBezTo>
                    <a:pt x="21600" y="6969"/>
                    <a:pt x="18678" y="562"/>
                    <a:pt x="18116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35" name="Google Shape;512;p40"/>
            <p:cNvSpPr/>
            <p:nvPr/>
          </p:nvSpPr>
          <p:spPr>
            <a:xfrm>
              <a:off x="418325" y="2356266"/>
              <a:ext cx="1475287" cy="875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2" h="21600" fill="norm" stroke="1" extrusionOk="0">
                  <a:moveTo>
                    <a:pt x="1510" y="0"/>
                  </a:moveTo>
                  <a:cubicBezTo>
                    <a:pt x="-58" y="4651"/>
                    <a:pt x="0" y="8251"/>
                    <a:pt x="0" y="8251"/>
                  </a:cubicBezTo>
                  <a:cubicBezTo>
                    <a:pt x="0" y="8251"/>
                    <a:pt x="1155" y="9751"/>
                    <a:pt x="3522" y="10052"/>
                  </a:cubicBezTo>
                  <a:cubicBezTo>
                    <a:pt x="3611" y="10052"/>
                    <a:pt x="3700" y="10102"/>
                    <a:pt x="3818" y="10102"/>
                  </a:cubicBezTo>
                  <a:lnTo>
                    <a:pt x="3788" y="12752"/>
                  </a:lnTo>
                  <a:lnTo>
                    <a:pt x="4261" y="19703"/>
                  </a:lnTo>
                  <a:cubicBezTo>
                    <a:pt x="4617" y="20353"/>
                    <a:pt x="4972" y="20953"/>
                    <a:pt x="5327" y="21554"/>
                  </a:cubicBezTo>
                  <a:cubicBezTo>
                    <a:pt x="6112" y="21582"/>
                    <a:pt x="6903" y="21600"/>
                    <a:pt x="7698" y="21600"/>
                  </a:cubicBezTo>
                  <a:cubicBezTo>
                    <a:pt x="12440" y="21600"/>
                    <a:pt x="17284" y="20980"/>
                    <a:pt x="21542" y="18453"/>
                  </a:cubicBezTo>
                  <a:cubicBezTo>
                    <a:pt x="14145" y="14702"/>
                    <a:pt x="6865" y="9601"/>
                    <a:pt x="1510" y="0"/>
                  </a:cubicBezTo>
                  <a:close/>
                </a:path>
              </a:pathLst>
            </a:custGeom>
            <a:solidFill>
              <a:srgbClr val="E6E4F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36" name="Google Shape;513;p40"/>
            <p:cNvSpPr/>
            <p:nvPr/>
          </p:nvSpPr>
          <p:spPr>
            <a:xfrm>
              <a:off x="783144" y="3102000"/>
              <a:ext cx="1606868" cy="903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81" y="0"/>
                  </a:moveTo>
                  <a:cubicBezTo>
                    <a:pt x="11035" y="2490"/>
                    <a:pt x="6570" y="3094"/>
                    <a:pt x="2183" y="3094"/>
                  </a:cubicBezTo>
                  <a:cubicBezTo>
                    <a:pt x="1453" y="3094"/>
                    <a:pt x="723" y="3078"/>
                    <a:pt x="0" y="3051"/>
                  </a:cubicBezTo>
                  <a:cubicBezTo>
                    <a:pt x="5584" y="12930"/>
                    <a:pt x="12720" y="19905"/>
                    <a:pt x="20266" y="21600"/>
                  </a:cubicBezTo>
                  <a:cubicBezTo>
                    <a:pt x="21110" y="19712"/>
                    <a:pt x="21600" y="18259"/>
                    <a:pt x="21600" y="18259"/>
                  </a:cubicBezTo>
                  <a:lnTo>
                    <a:pt x="14981" y="0"/>
                  </a:lnTo>
                  <a:close/>
                </a:path>
              </a:pathLst>
            </a:custGeom>
            <a:solidFill>
              <a:srgbClr val="2B2B2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37" name="Google Shape;514;p40"/>
            <p:cNvSpPr/>
            <p:nvPr/>
          </p:nvSpPr>
          <p:spPr>
            <a:xfrm>
              <a:off x="1511092" y="1902600"/>
              <a:ext cx="522320" cy="1304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3" h="21600" fill="norm" stroke="1" extrusionOk="0">
                  <a:moveTo>
                    <a:pt x="5829" y="0"/>
                  </a:moveTo>
                  <a:cubicBezTo>
                    <a:pt x="3226" y="0"/>
                    <a:pt x="1909" y="990"/>
                    <a:pt x="147" y="1237"/>
                  </a:cubicBezTo>
                  <a:cubicBezTo>
                    <a:pt x="-104" y="3015"/>
                    <a:pt x="-267" y="7007"/>
                    <a:pt x="1718" y="10060"/>
                  </a:cubicBezTo>
                  <a:cubicBezTo>
                    <a:pt x="5938" y="16501"/>
                    <a:pt x="12394" y="18581"/>
                    <a:pt x="21333" y="21600"/>
                  </a:cubicBezTo>
                  <a:cubicBezTo>
                    <a:pt x="21001" y="19789"/>
                    <a:pt x="18354" y="16534"/>
                    <a:pt x="18354" y="16534"/>
                  </a:cubicBezTo>
                  <a:cubicBezTo>
                    <a:pt x="18354" y="16534"/>
                    <a:pt x="12642" y="10966"/>
                    <a:pt x="10986" y="8484"/>
                  </a:cubicBezTo>
                  <a:cubicBezTo>
                    <a:pt x="9331" y="6001"/>
                    <a:pt x="7760" y="163"/>
                    <a:pt x="7760" y="163"/>
                  </a:cubicBezTo>
                  <a:cubicBezTo>
                    <a:pt x="7041" y="49"/>
                    <a:pt x="6404" y="0"/>
                    <a:pt x="582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38" name="Google Shape;515;p40"/>
            <p:cNvSpPr/>
            <p:nvPr/>
          </p:nvSpPr>
          <p:spPr>
            <a:xfrm>
              <a:off x="1454166" y="1977333"/>
              <a:ext cx="582023" cy="129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75" h="21600" fill="norm" stroke="1" extrusionOk="0">
                  <a:moveTo>
                    <a:pt x="2128" y="0"/>
                  </a:moveTo>
                  <a:cubicBezTo>
                    <a:pt x="1059" y="170"/>
                    <a:pt x="416" y="441"/>
                    <a:pt x="346" y="848"/>
                  </a:cubicBezTo>
                  <a:cubicBezTo>
                    <a:pt x="-11" y="2000"/>
                    <a:pt x="-1080" y="6647"/>
                    <a:pt x="3908" y="12546"/>
                  </a:cubicBezTo>
                  <a:cubicBezTo>
                    <a:pt x="8829" y="18446"/>
                    <a:pt x="20234" y="21600"/>
                    <a:pt x="20234" y="21600"/>
                  </a:cubicBezTo>
                  <a:cubicBezTo>
                    <a:pt x="20447" y="21397"/>
                    <a:pt x="20520" y="21023"/>
                    <a:pt x="20447" y="20583"/>
                  </a:cubicBezTo>
                  <a:cubicBezTo>
                    <a:pt x="12677" y="17531"/>
                    <a:pt x="7117" y="15395"/>
                    <a:pt x="3482" y="8918"/>
                  </a:cubicBezTo>
                  <a:cubicBezTo>
                    <a:pt x="1772" y="5832"/>
                    <a:pt x="1913" y="1797"/>
                    <a:pt x="2128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39" name="Google Shape;516;p40"/>
            <p:cNvSpPr/>
            <p:nvPr/>
          </p:nvSpPr>
          <p:spPr>
            <a:xfrm>
              <a:off x="73878" y="1304666"/>
              <a:ext cx="362734" cy="222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752" y="0"/>
                  </a:moveTo>
                  <a:cubicBezTo>
                    <a:pt x="8722" y="0"/>
                    <a:pt x="3712" y="3132"/>
                    <a:pt x="0" y="9059"/>
                  </a:cubicBezTo>
                  <a:cubicBezTo>
                    <a:pt x="1362" y="15719"/>
                    <a:pt x="5157" y="21600"/>
                    <a:pt x="11036" y="21600"/>
                  </a:cubicBezTo>
                  <a:cubicBezTo>
                    <a:pt x="14033" y="21600"/>
                    <a:pt x="17571" y="20076"/>
                    <a:pt x="21600" y="16354"/>
                  </a:cubicBezTo>
                  <a:lnTo>
                    <a:pt x="20151" y="1764"/>
                  </a:lnTo>
                  <a:cubicBezTo>
                    <a:pt x="18083" y="577"/>
                    <a:pt x="15915" y="0"/>
                    <a:pt x="13752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40" name="Google Shape;517;p40"/>
            <p:cNvSpPr/>
            <p:nvPr/>
          </p:nvSpPr>
          <p:spPr>
            <a:xfrm>
              <a:off x="66439" y="1186533"/>
              <a:ext cx="345840" cy="211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8" h="21600" fill="norm" stroke="1" extrusionOk="0">
                  <a:moveTo>
                    <a:pt x="11628" y="0"/>
                  </a:moveTo>
                  <a:cubicBezTo>
                    <a:pt x="8813" y="0"/>
                    <a:pt x="5660" y="1241"/>
                    <a:pt x="2784" y="5235"/>
                  </a:cubicBezTo>
                  <a:cubicBezTo>
                    <a:pt x="83" y="8963"/>
                    <a:pt x="-652" y="15588"/>
                    <a:pt x="576" y="21600"/>
                  </a:cubicBezTo>
                  <a:cubicBezTo>
                    <a:pt x="4262" y="15370"/>
                    <a:pt x="9334" y="12078"/>
                    <a:pt x="14443" y="12078"/>
                  </a:cubicBezTo>
                  <a:cubicBezTo>
                    <a:pt x="16639" y="12078"/>
                    <a:pt x="18844" y="12685"/>
                    <a:pt x="20948" y="13932"/>
                  </a:cubicBezTo>
                  <a:lnTo>
                    <a:pt x="19967" y="3367"/>
                  </a:lnTo>
                  <a:cubicBezTo>
                    <a:pt x="19967" y="3367"/>
                    <a:pt x="16260" y="0"/>
                    <a:pt x="11628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41" name="Google Shape;518;p40"/>
            <p:cNvSpPr/>
            <p:nvPr/>
          </p:nvSpPr>
          <p:spPr>
            <a:xfrm>
              <a:off x="170853" y="1314866"/>
              <a:ext cx="237359" cy="164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1600" fill="norm" stroke="1" extrusionOk="0">
                  <a:moveTo>
                    <a:pt x="10435" y="0"/>
                  </a:moveTo>
                  <a:cubicBezTo>
                    <a:pt x="6905" y="0"/>
                    <a:pt x="3147" y="2094"/>
                    <a:pt x="213" y="3978"/>
                  </a:cubicBezTo>
                  <a:cubicBezTo>
                    <a:pt x="-154" y="4241"/>
                    <a:pt x="27" y="4504"/>
                    <a:pt x="213" y="4504"/>
                  </a:cubicBezTo>
                  <a:cubicBezTo>
                    <a:pt x="3544" y="3698"/>
                    <a:pt x="7285" y="1420"/>
                    <a:pt x="10688" y="1420"/>
                  </a:cubicBezTo>
                  <a:cubicBezTo>
                    <a:pt x="12893" y="1420"/>
                    <a:pt x="14959" y="2375"/>
                    <a:pt x="16687" y="5310"/>
                  </a:cubicBezTo>
                  <a:cubicBezTo>
                    <a:pt x="19067" y="9569"/>
                    <a:pt x="19621" y="15694"/>
                    <a:pt x="20350" y="21022"/>
                  </a:cubicBezTo>
                  <a:cubicBezTo>
                    <a:pt x="20350" y="21425"/>
                    <a:pt x="20512" y="21600"/>
                    <a:pt x="20711" y="21600"/>
                  </a:cubicBezTo>
                  <a:cubicBezTo>
                    <a:pt x="21030" y="21600"/>
                    <a:pt x="21446" y="21144"/>
                    <a:pt x="21446" y="20487"/>
                  </a:cubicBezTo>
                  <a:cubicBezTo>
                    <a:pt x="20717" y="14362"/>
                    <a:pt x="19802" y="6370"/>
                    <a:pt x="15959" y="2375"/>
                  </a:cubicBezTo>
                  <a:cubicBezTo>
                    <a:pt x="14314" y="657"/>
                    <a:pt x="12411" y="0"/>
                    <a:pt x="10435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42" name="Google Shape;519;p40"/>
            <p:cNvSpPr/>
            <p:nvPr/>
          </p:nvSpPr>
          <p:spPr>
            <a:xfrm>
              <a:off x="271143" y="1361333"/>
              <a:ext cx="127902" cy="62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9" h="21600" fill="norm" stroke="1" extrusionOk="0">
                  <a:moveTo>
                    <a:pt x="7742" y="0"/>
                  </a:moveTo>
                  <a:cubicBezTo>
                    <a:pt x="5169" y="0"/>
                    <a:pt x="2584" y="2250"/>
                    <a:pt x="218" y="7749"/>
                  </a:cubicBezTo>
                  <a:cubicBezTo>
                    <a:pt x="-316" y="8329"/>
                    <a:pt x="229" y="10255"/>
                    <a:pt x="796" y="10255"/>
                  </a:cubicBezTo>
                  <a:cubicBezTo>
                    <a:pt x="938" y="10255"/>
                    <a:pt x="1080" y="10139"/>
                    <a:pt x="1211" y="9860"/>
                  </a:cubicBezTo>
                  <a:cubicBezTo>
                    <a:pt x="3522" y="6751"/>
                    <a:pt x="5561" y="4478"/>
                    <a:pt x="7840" y="4478"/>
                  </a:cubicBezTo>
                  <a:cubicBezTo>
                    <a:pt x="9159" y="4478"/>
                    <a:pt x="10566" y="5243"/>
                    <a:pt x="12147" y="7053"/>
                  </a:cubicBezTo>
                  <a:cubicBezTo>
                    <a:pt x="14796" y="10580"/>
                    <a:pt x="16792" y="16217"/>
                    <a:pt x="19114" y="21159"/>
                  </a:cubicBezTo>
                  <a:cubicBezTo>
                    <a:pt x="19256" y="21461"/>
                    <a:pt x="19463" y="21600"/>
                    <a:pt x="19670" y="21600"/>
                  </a:cubicBezTo>
                  <a:cubicBezTo>
                    <a:pt x="20401" y="21600"/>
                    <a:pt x="21284" y="19976"/>
                    <a:pt x="20761" y="18329"/>
                  </a:cubicBezTo>
                  <a:cubicBezTo>
                    <a:pt x="17697" y="8538"/>
                    <a:pt x="12757" y="0"/>
                    <a:pt x="7742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43" name="Google Shape;520;p40"/>
            <p:cNvSpPr/>
            <p:nvPr/>
          </p:nvSpPr>
          <p:spPr>
            <a:xfrm>
              <a:off x="1958411" y="1000066"/>
              <a:ext cx="344500" cy="226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4" h="21600" fill="norm" stroke="1" extrusionOk="0">
                  <a:moveTo>
                    <a:pt x="12757" y="0"/>
                  </a:moveTo>
                  <a:cubicBezTo>
                    <a:pt x="8207" y="0"/>
                    <a:pt x="3664" y="2228"/>
                    <a:pt x="0" y="6417"/>
                  </a:cubicBezTo>
                  <a:lnTo>
                    <a:pt x="1518" y="20699"/>
                  </a:lnTo>
                  <a:cubicBezTo>
                    <a:pt x="3598" y="21314"/>
                    <a:pt x="5495" y="21600"/>
                    <a:pt x="7225" y="21600"/>
                  </a:cubicBezTo>
                  <a:cubicBezTo>
                    <a:pt x="17370" y="21600"/>
                    <a:pt x="21600" y="11850"/>
                    <a:pt x="21492" y="2945"/>
                  </a:cubicBezTo>
                  <a:cubicBezTo>
                    <a:pt x="18738" y="958"/>
                    <a:pt x="15744" y="0"/>
                    <a:pt x="12757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44" name="Google Shape;521;p40"/>
            <p:cNvSpPr/>
            <p:nvPr/>
          </p:nvSpPr>
          <p:spPr>
            <a:xfrm>
              <a:off x="1942211" y="905866"/>
              <a:ext cx="360668" cy="163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620" y="0"/>
                  </a:moveTo>
                  <a:cubicBezTo>
                    <a:pt x="2986" y="0"/>
                    <a:pt x="0" y="7751"/>
                    <a:pt x="0" y="7963"/>
                  </a:cubicBezTo>
                  <a:lnTo>
                    <a:pt x="970" y="21600"/>
                  </a:lnTo>
                  <a:cubicBezTo>
                    <a:pt x="4504" y="15600"/>
                    <a:pt x="8880" y="12450"/>
                    <a:pt x="13271" y="12450"/>
                  </a:cubicBezTo>
                  <a:cubicBezTo>
                    <a:pt x="16118" y="12450"/>
                    <a:pt x="18973" y="13778"/>
                    <a:pt x="21600" y="16515"/>
                  </a:cubicBezTo>
                  <a:cubicBezTo>
                    <a:pt x="21600" y="8490"/>
                    <a:pt x="17476" y="5015"/>
                    <a:pt x="14198" y="2340"/>
                  </a:cubicBezTo>
                  <a:cubicBezTo>
                    <a:pt x="12122" y="660"/>
                    <a:pt x="10257" y="0"/>
                    <a:pt x="8620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45" name="Google Shape;522;p40"/>
            <p:cNvSpPr/>
            <p:nvPr/>
          </p:nvSpPr>
          <p:spPr>
            <a:xfrm>
              <a:off x="2002495" y="1011000"/>
              <a:ext cx="193321" cy="202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3" h="21572" fill="norm" stroke="1" extrusionOk="0">
                  <a:moveTo>
                    <a:pt x="15583" y="0"/>
                  </a:moveTo>
                  <a:cubicBezTo>
                    <a:pt x="10460" y="0"/>
                    <a:pt x="4916" y="933"/>
                    <a:pt x="1975" y="5383"/>
                  </a:cubicBezTo>
                  <a:cubicBezTo>
                    <a:pt x="-1015" y="9711"/>
                    <a:pt x="54" y="16204"/>
                    <a:pt x="906" y="21180"/>
                  </a:cubicBezTo>
                  <a:cubicBezTo>
                    <a:pt x="997" y="21451"/>
                    <a:pt x="1279" y="21572"/>
                    <a:pt x="1553" y="21572"/>
                  </a:cubicBezTo>
                  <a:cubicBezTo>
                    <a:pt x="1933" y="21572"/>
                    <a:pt x="2320" y="21344"/>
                    <a:pt x="2193" y="20967"/>
                  </a:cubicBezTo>
                  <a:cubicBezTo>
                    <a:pt x="1764" y="16418"/>
                    <a:pt x="266" y="11014"/>
                    <a:pt x="2623" y="6686"/>
                  </a:cubicBezTo>
                  <a:cubicBezTo>
                    <a:pt x="6042" y="-28"/>
                    <a:pt x="14168" y="1709"/>
                    <a:pt x="20156" y="627"/>
                  </a:cubicBezTo>
                  <a:cubicBezTo>
                    <a:pt x="20585" y="627"/>
                    <a:pt x="20367" y="193"/>
                    <a:pt x="20156" y="193"/>
                  </a:cubicBezTo>
                  <a:cubicBezTo>
                    <a:pt x="18735" y="86"/>
                    <a:pt x="17180" y="0"/>
                    <a:pt x="15583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46" name="Google Shape;523;p40"/>
            <p:cNvSpPr/>
            <p:nvPr/>
          </p:nvSpPr>
          <p:spPr>
            <a:xfrm>
              <a:off x="2000944" y="1072266"/>
              <a:ext cx="112472" cy="85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9" h="21600" fill="norm" stroke="1" extrusionOk="0">
                  <a:moveTo>
                    <a:pt x="14479" y="0"/>
                  </a:moveTo>
                  <a:cubicBezTo>
                    <a:pt x="7472" y="0"/>
                    <a:pt x="2094" y="9660"/>
                    <a:pt x="0" y="19320"/>
                  </a:cubicBezTo>
                  <a:cubicBezTo>
                    <a:pt x="0" y="20688"/>
                    <a:pt x="852" y="21600"/>
                    <a:pt x="1529" y="21600"/>
                  </a:cubicBezTo>
                  <a:cubicBezTo>
                    <a:pt x="1868" y="21600"/>
                    <a:pt x="2169" y="21380"/>
                    <a:pt x="2294" y="20857"/>
                  </a:cubicBezTo>
                  <a:cubicBezTo>
                    <a:pt x="4576" y="16246"/>
                    <a:pt x="5340" y="11112"/>
                    <a:pt x="8011" y="7515"/>
                  </a:cubicBezTo>
                  <a:cubicBezTo>
                    <a:pt x="10104" y="4374"/>
                    <a:pt x="12499" y="3158"/>
                    <a:pt x="14993" y="3158"/>
                  </a:cubicBezTo>
                  <a:cubicBezTo>
                    <a:pt x="16573" y="3158"/>
                    <a:pt x="18203" y="3648"/>
                    <a:pt x="19820" y="4442"/>
                  </a:cubicBezTo>
                  <a:cubicBezTo>
                    <a:pt x="19945" y="4492"/>
                    <a:pt x="20071" y="4526"/>
                    <a:pt x="20183" y="4526"/>
                  </a:cubicBezTo>
                  <a:cubicBezTo>
                    <a:pt x="21111" y="4526"/>
                    <a:pt x="21600" y="2837"/>
                    <a:pt x="20585" y="2381"/>
                  </a:cubicBezTo>
                  <a:cubicBezTo>
                    <a:pt x="18453" y="726"/>
                    <a:pt x="16397" y="0"/>
                    <a:pt x="14479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47" name="Google Shape;524;p40"/>
            <p:cNvSpPr/>
            <p:nvPr/>
          </p:nvSpPr>
          <p:spPr>
            <a:xfrm>
              <a:off x="1064811" y="1914533"/>
              <a:ext cx="403201" cy="20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546" y="848"/>
                    <a:pt x="7596" y="3197"/>
                    <a:pt x="757" y="7670"/>
                  </a:cubicBezTo>
                  <a:cubicBezTo>
                    <a:pt x="543" y="9163"/>
                    <a:pt x="325" y="10656"/>
                    <a:pt x="0" y="11932"/>
                  </a:cubicBezTo>
                  <a:cubicBezTo>
                    <a:pt x="0" y="11932"/>
                    <a:pt x="4657" y="21600"/>
                    <a:pt x="11604" y="21600"/>
                  </a:cubicBezTo>
                  <a:cubicBezTo>
                    <a:pt x="14550" y="21600"/>
                    <a:pt x="17907" y="19861"/>
                    <a:pt x="21493" y="14919"/>
                  </a:cubicBezTo>
                  <a:cubicBezTo>
                    <a:pt x="21493" y="14919"/>
                    <a:pt x="21275" y="8097"/>
                    <a:pt x="21600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48" name="Google Shape;525;p40"/>
            <p:cNvSpPr/>
            <p:nvPr/>
          </p:nvSpPr>
          <p:spPr>
            <a:xfrm>
              <a:off x="1064811" y="1762533"/>
              <a:ext cx="433601" cy="224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3502"/>
                  </a:lnTo>
                  <a:cubicBezTo>
                    <a:pt x="0" y="3502"/>
                    <a:pt x="1714" y="13623"/>
                    <a:pt x="704" y="21600"/>
                  </a:cubicBezTo>
                  <a:cubicBezTo>
                    <a:pt x="7064" y="17516"/>
                    <a:pt x="13527" y="15371"/>
                    <a:pt x="20086" y="14596"/>
                  </a:cubicBezTo>
                  <a:cubicBezTo>
                    <a:pt x="20288" y="9731"/>
                    <a:pt x="20693" y="4475"/>
                    <a:pt x="21600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49" name="Google Shape;526;p40"/>
            <p:cNvSpPr/>
            <p:nvPr/>
          </p:nvSpPr>
          <p:spPr>
            <a:xfrm>
              <a:off x="336296" y="272400"/>
              <a:ext cx="1657483" cy="1557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99" h="21600" fill="norm" stroke="1" extrusionOk="0">
                  <a:moveTo>
                    <a:pt x="8414" y="0"/>
                  </a:moveTo>
                  <a:cubicBezTo>
                    <a:pt x="3644" y="0"/>
                    <a:pt x="-1343" y="2252"/>
                    <a:pt x="330" y="12430"/>
                  </a:cubicBezTo>
                  <a:cubicBezTo>
                    <a:pt x="330" y="12430"/>
                    <a:pt x="819" y="16505"/>
                    <a:pt x="1944" y="18331"/>
                  </a:cubicBezTo>
                  <a:cubicBezTo>
                    <a:pt x="3001" y="20037"/>
                    <a:pt x="5753" y="21600"/>
                    <a:pt x="9155" y="21600"/>
                  </a:cubicBezTo>
                  <a:cubicBezTo>
                    <a:pt x="9452" y="21600"/>
                    <a:pt x="9755" y="21588"/>
                    <a:pt x="10061" y="21563"/>
                  </a:cubicBezTo>
                  <a:cubicBezTo>
                    <a:pt x="13900" y="21253"/>
                    <a:pt x="18717" y="18865"/>
                    <a:pt x="19426" y="15522"/>
                  </a:cubicBezTo>
                  <a:cubicBezTo>
                    <a:pt x="20111" y="12149"/>
                    <a:pt x="20257" y="9902"/>
                    <a:pt x="19450" y="6754"/>
                  </a:cubicBezTo>
                  <a:cubicBezTo>
                    <a:pt x="18643" y="3635"/>
                    <a:pt x="18277" y="2231"/>
                    <a:pt x="15489" y="1275"/>
                  </a:cubicBezTo>
                  <a:cubicBezTo>
                    <a:pt x="14405" y="914"/>
                    <a:pt x="11454" y="0"/>
                    <a:pt x="8414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50" name="Google Shape;527;p40"/>
            <p:cNvSpPr/>
            <p:nvPr/>
          </p:nvSpPr>
          <p:spPr>
            <a:xfrm>
              <a:off x="746053" y="1152133"/>
              <a:ext cx="94446" cy="112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32" h="21600" fill="norm" stroke="1" extrusionOk="0">
                  <a:moveTo>
                    <a:pt x="9228" y="0"/>
                  </a:moveTo>
                  <a:cubicBezTo>
                    <a:pt x="8787" y="0"/>
                    <a:pt x="8347" y="26"/>
                    <a:pt x="7906" y="90"/>
                  </a:cubicBezTo>
                  <a:cubicBezTo>
                    <a:pt x="2719" y="871"/>
                    <a:pt x="-734" y="6312"/>
                    <a:pt x="133" y="12548"/>
                  </a:cubicBezTo>
                  <a:cubicBezTo>
                    <a:pt x="1312" y="17887"/>
                    <a:pt x="5746" y="21600"/>
                    <a:pt x="10464" y="21600"/>
                  </a:cubicBezTo>
                  <a:cubicBezTo>
                    <a:pt x="10904" y="21600"/>
                    <a:pt x="11345" y="21562"/>
                    <a:pt x="11785" y="21498"/>
                  </a:cubicBezTo>
                  <a:cubicBezTo>
                    <a:pt x="17399" y="20717"/>
                    <a:pt x="20866" y="15275"/>
                    <a:pt x="19999" y="9436"/>
                  </a:cubicBezTo>
                  <a:cubicBezTo>
                    <a:pt x="18805" y="4059"/>
                    <a:pt x="14315" y="0"/>
                    <a:pt x="9228" y="0"/>
                  </a:cubicBezTo>
                  <a:close/>
                </a:path>
              </a:pathLst>
            </a:custGeom>
            <a:solidFill>
              <a:srgbClr val="11111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51" name="Google Shape;528;p40"/>
            <p:cNvSpPr/>
            <p:nvPr/>
          </p:nvSpPr>
          <p:spPr>
            <a:xfrm>
              <a:off x="1505922" y="1026800"/>
              <a:ext cx="94448" cy="112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32" h="21600" fill="norm" stroke="1" extrusionOk="0">
                  <a:moveTo>
                    <a:pt x="9057" y="0"/>
                  </a:moveTo>
                  <a:cubicBezTo>
                    <a:pt x="8815" y="0"/>
                    <a:pt x="8574" y="13"/>
                    <a:pt x="8332" y="38"/>
                  </a:cubicBezTo>
                  <a:cubicBezTo>
                    <a:pt x="2719" y="1202"/>
                    <a:pt x="-734" y="6637"/>
                    <a:pt x="133" y="12469"/>
                  </a:cubicBezTo>
                  <a:cubicBezTo>
                    <a:pt x="1284" y="17648"/>
                    <a:pt x="5504" y="21600"/>
                    <a:pt x="10364" y="21600"/>
                  </a:cubicBezTo>
                  <a:cubicBezTo>
                    <a:pt x="10975" y="21600"/>
                    <a:pt x="11601" y="21536"/>
                    <a:pt x="12226" y="21408"/>
                  </a:cubicBezTo>
                  <a:cubicBezTo>
                    <a:pt x="17413" y="20641"/>
                    <a:pt x="20866" y="15577"/>
                    <a:pt x="19999" y="9361"/>
                  </a:cubicBezTo>
                  <a:cubicBezTo>
                    <a:pt x="19175" y="3798"/>
                    <a:pt x="14031" y="0"/>
                    <a:pt x="9057" y="0"/>
                  </a:cubicBezTo>
                  <a:close/>
                </a:path>
              </a:pathLst>
            </a:custGeom>
            <a:solidFill>
              <a:srgbClr val="11111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52" name="Google Shape;529;p40"/>
            <p:cNvSpPr/>
            <p:nvPr/>
          </p:nvSpPr>
          <p:spPr>
            <a:xfrm>
              <a:off x="1125479" y="1042333"/>
              <a:ext cx="119782" cy="19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6" h="21600" fill="norm" stroke="1" extrusionOk="0">
                  <a:moveTo>
                    <a:pt x="1083" y="0"/>
                  </a:moveTo>
                  <a:cubicBezTo>
                    <a:pt x="846" y="0"/>
                    <a:pt x="598" y="166"/>
                    <a:pt x="361" y="325"/>
                  </a:cubicBezTo>
                  <a:cubicBezTo>
                    <a:pt x="23" y="3079"/>
                    <a:pt x="361" y="6060"/>
                    <a:pt x="23" y="9042"/>
                  </a:cubicBezTo>
                  <a:cubicBezTo>
                    <a:pt x="23" y="11109"/>
                    <a:pt x="-327" y="13857"/>
                    <a:pt x="1737" y="15698"/>
                  </a:cubicBezTo>
                  <a:cubicBezTo>
                    <a:pt x="2809" y="16596"/>
                    <a:pt x="4523" y="17215"/>
                    <a:pt x="6373" y="17215"/>
                  </a:cubicBezTo>
                  <a:cubicBezTo>
                    <a:pt x="6881" y="17215"/>
                    <a:pt x="7388" y="17170"/>
                    <a:pt x="7907" y="17072"/>
                  </a:cubicBezTo>
                  <a:cubicBezTo>
                    <a:pt x="8933" y="16845"/>
                    <a:pt x="9960" y="16151"/>
                    <a:pt x="10648" y="15698"/>
                  </a:cubicBezTo>
                  <a:cubicBezTo>
                    <a:pt x="11336" y="15238"/>
                    <a:pt x="12362" y="14317"/>
                    <a:pt x="13050" y="14317"/>
                  </a:cubicBezTo>
                  <a:cubicBezTo>
                    <a:pt x="14415" y="15238"/>
                    <a:pt x="15791" y="16385"/>
                    <a:pt x="17506" y="17532"/>
                  </a:cubicBezTo>
                  <a:cubicBezTo>
                    <a:pt x="16818" y="18679"/>
                    <a:pt x="15791" y="19592"/>
                    <a:pt x="14077" y="20053"/>
                  </a:cubicBezTo>
                  <a:cubicBezTo>
                    <a:pt x="12938" y="20430"/>
                    <a:pt x="13445" y="21600"/>
                    <a:pt x="14438" y="21600"/>
                  </a:cubicBezTo>
                  <a:cubicBezTo>
                    <a:pt x="14641" y="21600"/>
                    <a:pt x="14866" y="21547"/>
                    <a:pt x="15103" y="21434"/>
                  </a:cubicBezTo>
                  <a:cubicBezTo>
                    <a:pt x="18532" y="20287"/>
                    <a:pt x="21273" y="17532"/>
                    <a:pt x="19908" y="15004"/>
                  </a:cubicBezTo>
                  <a:cubicBezTo>
                    <a:pt x="19085" y="13540"/>
                    <a:pt x="16716" y="12513"/>
                    <a:pt x="14404" y="12513"/>
                  </a:cubicBezTo>
                  <a:cubicBezTo>
                    <a:pt x="13829" y="12513"/>
                    <a:pt x="13253" y="12574"/>
                    <a:pt x="12701" y="12709"/>
                  </a:cubicBezTo>
                  <a:cubicBezTo>
                    <a:pt x="10986" y="13170"/>
                    <a:pt x="10298" y="14317"/>
                    <a:pt x="8933" y="14777"/>
                  </a:cubicBezTo>
                  <a:cubicBezTo>
                    <a:pt x="7726" y="15245"/>
                    <a:pt x="6734" y="15442"/>
                    <a:pt x="5910" y="15442"/>
                  </a:cubicBezTo>
                  <a:cubicBezTo>
                    <a:pt x="2301" y="15442"/>
                    <a:pt x="2076" y="11555"/>
                    <a:pt x="2076" y="9502"/>
                  </a:cubicBezTo>
                  <a:cubicBezTo>
                    <a:pt x="2414" y="6747"/>
                    <a:pt x="4128" y="2392"/>
                    <a:pt x="1387" y="98"/>
                  </a:cubicBezTo>
                  <a:cubicBezTo>
                    <a:pt x="1286" y="30"/>
                    <a:pt x="1184" y="0"/>
                    <a:pt x="1083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53" name="Google Shape;530;p40"/>
            <p:cNvSpPr/>
            <p:nvPr/>
          </p:nvSpPr>
          <p:spPr>
            <a:xfrm>
              <a:off x="1153531" y="1338466"/>
              <a:ext cx="157251" cy="94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82" h="21600" fill="norm" stroke="1" extrusionOk="0">
                  <a:moveTo>
                    <a:pt x="19073" y="0"/>
                  </a:moveTo>
                  <a:cubicBezTo>
                    <a:pt x="18454" y="0"/>
                    <a:pt x="17826" y="713"/>
                    <a:pt x="17826" y="1972"/>
                  </a:cubicBezTo>
                  <a:cubicBezTo>
                    <a:pt x="18084" y="10739"/>
                    <a:pt x="15470" y="16731"/>
                    <a:pt x="10509" y="18111"/>
                  </a:cubicBezTo>
                  <a:cubicBezTo>
                    <a:pt x="8677" y="18111"/>
                    <a:pt x="6588" y="17656"/>
                    <a:pt x="4756" y="15806"/>
                  </a:cubicBezTo>
                  <a:cubicBezTo>
                    <a:pt x="2925" y="13955"/>
                    <a:pt x="2142" y="10739"/>
                    <a:pt x="835" y="8434"/>
                  </a:cubicBezTo>
                  <a:cubicBezTo>
                    <a:pt x="577" y="8434"/>
                    <a:pt x="311" y="8434"/>
                    <a:pt x="53" y="8889"/>
                  </a:cubicBezTo>
                  <a:cubicBezTo>
                    <a:pt x="-635" y="17368"/>
                    <a:pt x="5487" y="21600"/>
                    <a:pt x="9649" y="21600"/>
                  </a:cubicBezTo>
                  <a:cubicBezTo>
                    <a:pt x="10251" y="21600"/>
                    <a:pt x="10801" y="21509"/>
                    <a:pt x="11291" y="21342"/>
                  </a:cubicBezTo>
                  <a:cubicBezTo>
                    <a:pt x="17044" y="19947"/>
                    <a:pt x="20965" y="11649"/>
                    <a:pt x="20183" y="1517"/>
                  </a:cubicBezTo>
                  <a:cubicBezTo>
                    <a:pt x="20062" y="470"/>
                    <a:pt x="19572" y="0"/>
                    <a:pt x="19073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54" name="Google Shape;531;p40"/>
            <p:cNvSpPr/>
            <p:nvPr/>
          </p:nvSpPr>
          <p:spPr>
            <a:xfrm>
              <a:off x="568344" y="895266"/>
              <a:ext cx="136045" cy="132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5" h="21600" fill="norm" stroke="1" extrusionOk="0">
                  <a:moveTo>
                    <a:pt x="20325" y="0"/>
                  </a:moveTo>
                  <a:cubicBezTo>
                    <a:pt x="11432" y="665"/>
                    <a:pt x="313" y="11607"/>
                    <a:pt x="0" y="21218"/>
                  </a:cubicBezTo>
                  <a:cubicBezTo>
                    <a:pt x="0" y="21415"/>
                    <a:pt x="209" y="21600"/>
                    <a:pt x="449" y="21600"/>
                  </a:cubicBezTo>
                  <a:cubicBezTo>
                    <a:pt x="627" y="21600"/>
                    <a:pt x="815" y="21502"/>
                    <a:pt x="951" y="21218"/>
                  </a:cubicBezTo>
                  <a:cubicBezTo>
                    <a:pt x="5392" y="11935"/>
                    <a:pt x="11119" y="5967"/>
                    <a:pt x="20639" y="1985"/>
                  </a:cubicBezTo>
                  <a:cubicBezTo>
                    <a:pt x="21600" y="1658"/>
                    <a:pt x="21600" y="0"/>
                    <a:pt x="20325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55" name="Google Shape;532;p40"/>
            <p:cNvSpPr/>
            <p:nvPr/>
          </p:nvSpPr>
          <p:spPr>
            <a:xfrm>
              <a:off x="1471094" y="742933"/>
              <a:ext cx="173868" cy="56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8" h="21600" fill="norm" stroke="1" extrusionOk="0">
                  <a:moveTo>
                    <a:pt x="6235" y="0"/>
                  </a:moveTo>
                  <a:cubicBezTo>
                    <a:pt x="4134" y="0"/>
                    <a:pt x="2122" y="1019"/>
                    <a:pt x="368" y="3235"/>
                  </a:cubicBezTo>
                  <a:cubicBezTo>
                    <a:pt x="-123" y="3999"/>
                    <a:pt x="-123" y="6317"/>
                    <a:pt x="368" y="6317"/>
                  </a:cubicBezTo>
                  <a:cubicBezTo>
                    <a:pt x="7216" y="7871"/>
                    <a:pt x="13574" y="7871"/>
                    <a:pt x="19200" y="21040"/>
                  </a:cubicBezTo>
                  <a:cubicBezTo>
                    <a:pt x="19369" y="21422"/>
                    <a:pt x="19546" y="21600"/>
                    <a:pt x="19731" y="21600"/>
                  </a:cubicBezTo>
                  <a:cubicBezTo>
                    <a:pt x="20608" y="21600"/>
                    <a:pt x="21477" y="17550"/>
                    <a:pt x="20664" y="15614"/>
                  </a:cubicBezTo>
                  <a:cubicBezTo>
                    <a:pt x="17180" y="6241"/>
                    <a:pt x="11450" y="0"/>
                    <a:pt x="6235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56" name="Google Shape;533;p40"/>
            <p:cNvSpPr/>
            <p:nvPr/>
          </p:nvSpPr>
          <p:spPr>
            <a:xfrm>
              <a:off x="651311" y="1350933"/>
              <a:ext cx="310218" cy="292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42" h="21600" fill="norm" stroke="1" extrusionOk="0">
                  <a:moveTo>
                    <a:pt x="10305" y="0"/>
                  </a:moveTo>
                  <a:cubicBezTo>
                    <a:pt x="9719" y="0"/>
                    <a:pt x="9121" y="54"/>
                    <a:pt x="8518" y="167"/>
                  </a:cubicBezTo>
                  <a:cubicBezTo>
                    <a:pt x="3018" y="1069"/>
                    <a:pt x="-777" y="6758"/>
                    <a:pt x="136" y="12595"/>
                  </a:cubicBezTo>
                  <a:cubicBezTo>
                    <a:pt x="838" y="17930"/>
                    <a:pt x="4964" y="21600"/>
                    <a:pt x="9741" y="21600"/>
                  </a:cubicBezTo>
                  <a:cubicBezTo>
                    <a:pt x="10327" y="21600"/>
                    <a:pt x="10925" y="21546"/>
                    <a:pt x="11528" y="21428"/>
                  </a:cubicBezTo>
                  <a:cubicBezTo>
                    <a:pt x="17024" y="20383"/>
                    <a:pt x="20823" y="14842"/>
                    <a:pt x="19906" y="8852"/>
                  </a:cubicBezTo>
                  <a:cubicBezTo>
                    <a:pt x="19208" y="3655"/>
                    <a:pt x="15082" y="0"/>
                    <a:pt x="10305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57" name="Google Shape;534;p40"/>
            <p:cNvSpPr/>
            <p:nvPr/>
          </p:nvSpPr>
          <p:spPr>
            <a:xfrm>
              <a:off x="1490712" y="1211666"/>
              <a:ext cx="311237" cy="29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29" h="21600" fill="norm" stroke="1" extrusionOk="0">
                  <a:moveTo>
                    <a:pt x="10123" y="0"/>
                  </a:moveTo>
                  <a:cubicBezTo>
                    <a:pt x="9599" y="0"/>
                    <a:pt x="9071" y="39"/>
                    <a:pt x="8538" y="127"/>
                  </a:cubicBezTo>
                  <a:cubicBezTo>
                    <a:pt x="3004" y="1172"/>
                    <a:pt x="-683" y="6834"/>
                    <a:pt x="106" y="12643"/>
                  </a:cubicBezTo>
                  <a:cubicBezTo>
                    <a:pt x="929" y="17835"/>
                    <a:pt x="5119" y="21600"/>
                    <a:pt x="9946" y="21600"/>
                  </a:cubicBezTo>
                  <a:cubicBezTo>
                    <a:pt x="10522" y="21600"/>
                    <a:pt x="11107" y="21546"/>
                    <a:pt x="11696" y="21438"/>
                  </a:cubicBezTo>
                  <a:cubicBezTo>
                    <a:pt x="17095" y="20394"/>
                    <a:pt x="20917" y="14732"/>
                    <a:pt x="20124" y="8917"/>
                  </a:cubicBezTo>
                  <a:cubicBezTo>
                    <a:pt x="19292" y="3667"/>
                    <a:pt x="15020" y="0"/>
                    <a:pt x="10123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58" name="Google Shape;535;p40"/>
            <p:cNvSpPr/>
            <p:nvPr/>
          </p:nvSpPr>
          <p:spPr>
            <a:xfrm>
              <a:off x="727676" y="1439800"/>
              <a:ext cx="33867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49" h="21600" fill="norm" stroke="1" extrusionOk="0">
                  <a:moveTo>
                    <a:pt x="7015" y="0"/>
                  </a:moveTo>
                  <a:cubicBezTo>
                    <a:pt x="2970" y="1361"/>
                    <a:pt x="-1074" y="6673"/>
                    <a:pt x="259" y="12029"/>
                  </a:cubicBezTo>
                  <a:cubicBezTo>
                    <a:pt x="259" y="17824"/>
                    <a:pt x="4393" y="21600"/>
                    <a:pt x="9015" y="21600"/>
                  </a:cubicBezTo>
                  <a:cubicBezTo>
                    <a:pt x="9682" y="21600"/>
                    <a:pt x="10393" y="21556"/>
                    <a:pt x="11104" y="21380"/>
                  </a:cubicBezTo>
                  <a:cubicBezTo>
                    <a:pt x="16482" y="21380"/>
                    <a:pt x="20526" y="14707"/>
                    <a:pt x="19193" y="9351"/>
                  </a:cubicBezTo>
                  <a:cubicBezTo>
                    <a:pt x="17859" y="3995"/>
                    <a:pt x="12437" y="0"/>
                    <a:pt x="7015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59" name="Google Shape;536;p40"/>
            <p:cNvSpPr/>
            <p:nvPr/>
          </p:nvSpPr>
          <p:spPr>
            <a:xfrm>
              <a:off x="841166" y="1516800"/>
              <a:ext cx="33868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17" h="21600" fill="norm" stroke="1" extrusionOk="0">
                  <a:moveTo>
                    <a:pt x="8361" y="0"/>
                  </a:moveTo>
                  <a:cubicBezTo>
                    <a:pt x="2938" y="1361"/>
                    <a:pt x="-1106" y="6673"/>
                    <a:pt x="272" y="12029"/>
                  </a:cubicBezTo>
                  <a:cubicBezTo>
                    <a:pt x="1427" y="17824"/>
                    <a:pt x="4672" y="21600"/>
                    <a:pt x="9027" y="21600"/>
                  </a:cubicBezTo>
                  <a:cubicBezTo>
                    <a:pt x="9694" y="21600"/>
                    <a:pt x="10361" y="21556"/>
                    <a:pt x="11072" y="21380"/>
                  </a:cubicBezTo>
                  <a:cubicBezTo>
                    <a:pt x="16450" y="21380"/>
                    <a:pt x="20494" y="14707"/>
                    <a:pt x="19161" y="9351"/>
                  </a:cubicBezTo>
                  <a:cubicBezTo>
                    <a:pt x="17827" y="3995"/>
                    <a:pt x="13783" y="0"/>
                    <a:pt x="8361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60" name="Google Shape;537;p40"/>
            <p:cNvSpPr/>
            <p:nvPr/>
          </p:nvSpPr>
          <p:spPr>
            <a:xfrm>
              <a:off x="731744" y="1599733"/>
              <a:ext cx="3386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46" h="21600" fill="norm" stroke="1" extrusionOk="0">
                  <a:moveTo>
                    <a:pt x="9990" y="0"/>
                  </a:moveTo>
                  <a:cubicBezTo>
                    <a:pt x="9456" y="0"/>
                    <a:pt x="8879" y="87"/>
                    <a:pt x="8390" y="260"/>
                  </a:cubicBezTo>
                  <a:cubicBezTo>
                    <a:pt x="2967" y="1561"/>
                    <a:pt x="-1077" y="6810"/>
                    <a:pt x="256" y="12101"/>
                  </a:cubicBezTo>
                  <a:cubicBezTo>
                    <a:pt x="256" y="17827"/>
                    <a:pt x="4345" y="21600"/>
                    <a:pt x="8967" y="21600"/>
                  </a:cubicBezTo>
                  <a:cubicBezTo>
                    <a:pt x="9679" y="21600"/>
                    <a:pt x="10390" y="21513"/>
                    <a:pt x="11056" y="21340"/>
                  </a:cubicBezTo>
                  <a:cubicBezTo>
                    <a:pt x="16479" y="19995"/>
                    <a:pt x="20523" y="14747"/>
                    <a:pt x="19190" y="9455"/>
                  </a:cubicBezTo>
                  <a:cubicBezTo>
                    <a:pt x="17990" y="3730"/>
                    <a:pt x="13767" y="0"/>
                    <a:pt x="9990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61" name="Google Shape;538;p40"/>
            <p:cNvSpPr/>
            <p:nvPr/>
          </p:nvSpPr>
          <p:spPr>
            <a:xfrm>
              <a:off x="891813" y="1389000"/>
              <a:ext cx="33868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49" h="21600" fill="norm" stroke="1" extrusionOk="0">
                  <a:moveTo>
                    <a:pt x="10479" y="0"/>
                  </a:moveTo>
                  <a:cubicBezTo>
                    <a:pt x="9767" y="0"/>
                    <a:pt x="9101" y="43"/>
                    <a:pt x="8390" y="217"/>
                  </a:cubicBezTo>
                  <a:cubicBezTo>
                    <a:pt x="2967" y="1561"/>
                    <a:pt x="-1077" y="6810"/>
                    <a:pt x="256" y="12101"/>
                  </a:cubicBezTo>
                  <a:cubicBezTo>
                    <a:pt x="1456" y="17827"/>
                    <a:pt x="5723" y="21600"/>
                    <a:pt x="10345" y="21600"/>
                  </a:cubicBezTo>
                  <a:cubicBezTo>
                    <a:pt x="11056" y="21600"/>
                    <a:pt x="11723" y="21513"/>
                    <a:pt x="12434" y="21340"/>
                  </a:cubicBezTo>
                  <a:cubicBezTo>
                    <a:pt x="16479" y="19995"/>
                    <a:pt x="20523" y="14747"/>
                    <a:pt x="19190" y="9455"/>
                  </a:cubicBezTo>
                  <a:cubicBezTo>
                    <a:pt x="19190" y="3730"/>
                    <a:pt x="15101" y="0"/>
                    <a:pt x="10479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62" name="Google Shape;539;p40"/>
            <p:cNvSpPr/>
            <p:nvPr/>
          </p:nvSpPr>
          <p:spPr>
            <a:xfrm>
              <a:off x="1001246" y="1523733"/>
              <a:ext cx="3386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90" h="21600" fill="norm" stroke="1" extrusionOk="0">
                  <a:moveTo>
                    <a:pt x="10426" y="0"/>
                  </a:moveTo>
                  <a:cubicBezTo>
                    <a:pt x="9761" y="0"/>
                    <a:pt x="9051" y="92"/>
                    <a:pt x="8341" y="277"/>
                  </a:cubicBezTo>
                  <a:cubicBezTo>
                    <a:pt x="2974" y="277"/>
                    <a:pt x="-1106" y="5862"/>
                    <a:pt x="269" y="12877"/>
                  </a:cubicBezTo>
                  <a:cubicBezTo>
                    <a:pt x="1422" y="17769"/>
                    <a:pt x="4616" y="21600"/>
                    <a:pt x="9007" y="21600"/>
                  </a:cubicBezTo>
                  <a:cubicBezTo>
                    <a:pt x="9672" y="21600"/>
                    <a:pt x="10337" y="21508"/>
                    <a:pt x="11047" y="21323"/>
                  </a:cubicBezTo>
                  <a:cubicBezTo>
                    <a:pt x="16458" y="21323"/>
                    <a:pt x="20494" y="15692"/>
                    <a:pt x="19119" y="8677"/>
                  </a:cubicBezTo>
                  <a:cubicBezTo>
                    <a:pt x="17966" y="3831"/>
                    <a:pt x="14772" y="0"/>
                    <a:pt x="10426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63" name="Google Shape;540;p40"/>
            <p:cNvSpPr/>
            <p:nvPr/>
          </p:nvSpPr>
          <p:spPr>
            <a:xfrm>
              <a:off x="1459211" y="1319866"/>
              <a:ext cx="3386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46" h="21600" fill="norm" stroke="1" extrusionOk="0">
                  <a:moveTo>
                    <a:pt x="10390" y="0"/>
                  </a:moveTo>
                  <a:cubicBezTo>
                    <a:pt x="9767" y="0"/>
                    <a:pt x="9056" y="88"/>
                    <a:pt x="8390" y="263"/>
                  </a:cubicBezTo>
                  <a:cubicBezTo>
                    <a:pt x="2967" y="1580"/>
                    <a:pt x="-1077" y="6937"/>
                    <a:pt x="256" y="12249"/>
                  </a:cubicBezTo>
                  <a:cubicBezTo>
                    <a:pt x="1634" y="17605"/>
                    <a:pt x="7012" y="21600"/>
                    <a:pt x="11056" y="21600"/>
                  </a:cubicBezTo>
                  <a:cubicBezTo>
                    <a:pt x="16479" y="20283"/>
                    <a:pt x="20523" y="14927"/>
                    <a:pt x="19190" y="9615"/>
                  </a:cubicBezTo>
                  <a:cubicBezTo>
                    <a:pt x="17990" y="3776"/>
                    <a:pt x="14790" y="0"/>
                    <a:pt x="10390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64" name="Google Shape;541;p40"/>
            <p:cNvSpPr/>
            <p:nvPr/>
          </p:nvSpPr>
          <p:spPr>
            <a:xfrm>
              <a:off x="1542472" y="1466033"/>
              <a:ext cx="3386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5" h="21600" fill="norm" stroke="1" extrusionOk="0">
                  <a:moveTo>
                    <a:pt x="10468" y="0"/>
                  </a:moveTo>
                  <a:cubicBezTo>
                    <a:pt x="9900" y="0"/>
                    <a:pt x="9284" y="43"/>
                    <a:pt x="8668" y="174"/>
                  </a:cubicBezTo>
                  <a:cubicBezTo>
                    <a:pt x="2889" y="1521"/>
                    <a:pt x="0" y="6780"/>
                    <a:pt x="0" y="12082"/>
                  </a:cubicBezTo>
                  <a:cubicBezTo>
                    <a:pt x="1279" y="17819"/>
                    <a:pt x="5826" y="21600"/>
                    <a:pt x="10753" y="21600"/>
                  </a:cubicBezTo>
                  <a:cubicBezTo>
                    <a:pt x="11511" y="21600"/>
                    <a:pt x="12221" y="21513"/>
                    <a:pt x="12979" y="21339"/>
                  </a:cubicBezTo>
                  <a:cubicBezTo>
                    <a:pt x="17289" y="19992"/>
                    <a:pt x="21600" y="14733"/>
                    <a:pt x="20179" y="9431"/>
                  </a:cubicBezTo>
                  <a:cubicBezTo>
                    <a:pt x="20179" y="4694"/>
                    <a:pt x="15584" y="0"/>
                    <a:pt x="10468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65" name="Google Shape;542;p40"/>
            <p:cNvSpPr/>
            <p:nvPr/>
          </p:nvSpPr>
          <p:spPr>
            <a:xfrm>
              <a:off x="1639545" y="1299600"/>
              <a:ext cx="33867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46" h="21600" fill="norm" stroke="1" extrusionOk="0">
                  <a:moveTo>
                    <a:pt x="9990" y="0"/>
                  </a:moveTo>
                  <a:cubicBezTo>
                    <a:pt x="9456" y="0"/>
                    <a:pt x="8923" y="88"/>
                    <a:pt x="8390" y="263"/>
                  </a:cubicBezTo>
                  <a:cubicBezTo>
                    <a:pt x="2967" y="1580"/>
                    <a:pt x="-1077" y="6937"/>
                    <a:pt x="256" y="12293"/>
                  </a:cubicBezTo>
                  <a:cubicBezTo>
                    <a:pt x="256" y="17605"/>
                    <a:pt x="5679" y="21600"/>
                    <a:pt x="11101" y="21600"/>
                  </a:cubicBezTo>
                  <a:cubicBezTo>
                    <a:pt x="16479" y="20283"/>
                    <a:pt x="20523" y="14927"/>
                    <a:pt x="19190" y="9615"/>
                  </a:cubicBezTo>
                  <a:cubicBezTo>
                    <a:pt x="18034" y="3776"/>
                    <a:pt x="13767" y="0"/>
                    <a:pt x="9990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66" name="Google Shape;543;p40"/>
            <p:cNvSpPr/>
            <p:nvPr/>
          </p:nvSpPr>
          <p:spPr>
            <a:xfrm>
              <a:off x="1744942" y="1401333"/>
              <a:ext cx="3386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49" h="21600" fill="norm" stroke="1" extrusionOk="0">
                  <a:moveTo>
                    <a:pt x="7015" y="0"/>
                  </a:moveTo>
                  <a:cubicBezTo>
                    <a:pt x="2970" y="1317"/>
                    <a:pt x="-1074" y="6673"/>
                    <a:pt x="259" y="11985"/>
                  </a:cubicBezTo>
                  <a:cubicBezTo>
                    <a:pt x="259" y="17824"/>
                    <a:pt x="4348" y="21600"/>
                    <a:pt x="8970" y="21600"/>
                  </a:cubicBezTo>
                  <a:cubicBezTo>
                    <a:pt x="9682" y="21600"/>
                    <a:pt x="10348" y="21512"/>
                    <a:pt x="11059" y="21337"/>
                  </a:cubicBezTo>
                  <a:cubicBezTo>
                    <a:pt x="16482" y="21337"/>
                    <a:pt x="20526" y="14663"/>
                    <a:pt x="19193" y="9351"/>
                  </a:cubicBezTo>
                  <a:cubicBezTo>
                    <a:pt x="17815" y="3995"/>
                    <a:pt x="12437" y="0"/>
                    <a:pt x="7015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67" name="Google Shape;544;p40"/>
            <p:cNvSpPr/>
            <p:nvPr/>
          </p:nvSpPr>
          <p:spPr>
            <a:xfrm>
              <a:off x="1624344" y="1405000"/>
              <a:ext cx="33868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95" y="0"/>
                  </a:moveTo>
                  <a:cubicBezTo>
                    <a:pt x="10137" y="0"/>
                    <a:pt x="9379" y="88"/>
                    <a:pt x="8668" y="263"/>
                  </a:cubicBezTo>
                  <a:cubicBezTo>
                    <a:pt x="2889" y="1580"/>
                    <a:pt x="0" y="6937"/>
                    <a:pt x="0" y="12249"/>
                  </a:cubicBezTo>
                  <a:cubicBezTo>
                    <a:pt x="1468" y="17605"/>
                    <a:pt x="7200" y="21600"/>
                    <a:pt x="12979" y="21600"/>
                  </a:cubicBezTo>
                  <a:cubicBezTo>
                    <a:pt x="18711" y="20239"/>
                    <a:pt x="21600" y="14927"/>
                    <a:pt x="21600" y="9571"/>
                  </a:cubicBezTo>
                  <a:cubicBezTo>
                    <a:pt x="20368" y="3776"/>
                    <a:pt x="15821" y="0"/>
                    <a:pt x="10895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68" name="Google Shape;545;p40"/>
            <p:cNvSpPr/>
            <p:nvPr/>
          </p:nvSpPr>
          <p:spPr>
            <a:xfrm>
              <a:off x="513643" y="774266"/>
              <a:ext cx="1343469" cy="696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6" h="21600" fill="norm" stroke="1" extrusionOk="0">
                  <a:moveTo>
                    <a:pt x="16462" y="887"/>
                  </a:moveTo>
                  <a:cubicBezTo>
                    <a:pt x="18390" y="887"/>
                    <a:pt x="20088" y="3674"/>
                    <a:pt x="20401" y="7586"/>
                  </a:cubicBezTo>
                  <a:cubicBezTo>
                    <a:pt x="20748" y="11860"/>
                    <a:pt x="19297" y="15945"/>
                    <a:pt x="17122" y="16698"/>
                  </a:cubicBezTo>
                  <a:cubicBezTo>
                    <a:pt x="16909" y="16766"/>
                    <a:pt x="16698" y="16799"/>
                    <a:pt x="16488" y="16799"/>
                  </a:cubicBezTo>
                  <a:cubicBezTo>
                    <a:pt x="14562" y="16799"/>
                    <a:pt x="12862" y="14018"/>
                    <a:pt x="12550" y="10162"/>
                  </a:cubicBezTo>
                  <a:cubicBezTo>
                    <a:pt x="12203" y="5826"/>
                    <a:pt x="13653" y="1741"/>
                    <a:pt x="15829" y="986"/>
                  </a:cubicBezTo>
                  <a:cubicBezTo>
                    <a:pt x="16042" y="920"/>
                    <a:pt x="16254" y="887"/>
                    <a:pt x="16462" y="887"/>
                  </a:cubicBezTo>
                  <a:close/>
                  <a:moveTo>
                    <a:pt x="4417" y="4846"/>
                  </a:moveTo>
                  <a:cubicBezTo>
                    <a:pt x="6344" y="4846"/>
                    <a:pt x="8043" y="7627"/>
                    <a:pt x="8356" y="11483"/>
                  </a:cubicBezTo>
                  <a:cubicBezTo>
                    <a:pt x="8702" y="15819"/>
                    <a:pt x="7252" y="19905"/>
                    <a:pt x="5077" y="20595"/>
                  </a:cubicBezTo>
                  <a:cubicBezTo>
                    <a:pt x="4847" y="20674"/>
                    <a:pt x="4620" y="20713"/>
                    <a:pt x="4396" y="20713"/>
                  </a:cubicBezTo>
                  <a:cubicBezTo>
                    <a:pt x="2488" y="20713"/>
                    <a:pt x="815" y="17938"/>
                    <a:pt x="504" y="14060"/>
                  </a:cubicBezTo>
                  <a:cubicBezTo>
                    <a:pt x="126" y="9786"/>
                    <a:pt x="1607" y="5638"/>
                    <a:pt x="3784" y="4946"/>
                  </a:cubicBezTo>
                  <a:cubicBezTo>
                    <a:pt x="3997" y="4879"/>
                    <a:pt x="4208" y="4846"/>
                    <a:pt x="4417" y="4846"/>
                  </a:cubicBezTo>
                  <a:close/>
                  <a:moveTo>
                    <a:pt x="16433" y="0"/>
                  </a:moveTo>
                  <a:cubicBezTo>
                    <a:pt x="16203" y="0"/>
                    <a:pt x="15969" y="35"/>
                    <a:pt x="15735" y="108"/>
                  </a:cubicBezTo>
                  <a:cubicBezTo>
                    <a:pt x="13338" y="924"/>
                    <a:pt x="11698" y="5450"/>
                    <a:pt x="12108" y="10288"/>
                  </a:cubicBezTo>
                  <a:cubicBezTo>
                    <a:pt x="12108" y="10288"/>
                    <a:pt x="11577" y="10168"/>
                    <a:pt x="10922" y="10168"/>
                  </a:cubicBezTo>
                  <a:cubicBezTo>
                    <a:pt x="10158" y="10168"/>
                    <a:pt x="9224" y="10332"/>
                    <a:pt x="8766" y="11043"/>
                  </a:cubicBezTo>
                  <a:cubicBezTo>
                    <a:pt x="8534" y="7534"/>
                    <a:pt x="6481" y="3972"/>
                    <a:pt x="4321" y="3972"/>
                  </a:cubicBezTo>
                  <a:cubicBezTo>
                    <a:pt x="4121" y="3972"/>
                    <a:pt x="3921" y="4003"/>
                    <a:pt x="3721" y="4067"/>
                  </a:cubicBezTo>
                  <a:cubicBezTo>
                    <a:pt x="1292" y="4884"/>
                    <a:pt x="-347" y="9407"/>
                    <a:pt x="63" y="14248"/>
                  </a:cubicBezTo>
                  <a:cubicBezTo>
                    <a:pt x="402" y="18530"/>
                    <a:pt x="2288" y="21600"/>
                    <a:pt x="4401" y="21600"/>
                  </a:cubicBezTo>
                  <a:cubicBezTo>
                    <a:pt x="4645" y="21600"/>
                    <a:pt x="4892" y="21559"/>
                    <a:pt x="5140" y="21474"/>
                  </a:cubicBezTo>
                  <a:cubicBezTo>
                    <a:pt x="7410" y="20783"/>
                    <a:pt x="8987" y="16698"/>
                    <a:pt x="8860" y="12236"/>
                  </a:cubicBezTo>
                  <a:cubicBezTo>
                    <a:pt x="8996" y="11831"/>
                    <a:pt x="9487" y="10718"/>
                    <a:pt x="10600" y="10718"/>
                  </a:cubicBezTo>
                  <a:cubicBezTo>
                    <a:pt x="11042" y="10718"/>
                    <a:pt x="11581" y="10892"/>
                    <a:pt x="12235" y="11357"/>
                  </a:cubicBezTo>
                  <a:cubicBezTo>
                    <a:pt x="12799" y="15126"/>
                    <a:pt x="14550" y="17686"/>
                    <a:pt x="16495" y="17686"/>
                  </a:cubicBezTo>
                  <a:cubicBezTo>
                    <a:pt x="16723" y="17686"/>
                    <a:pt x="16953" y="17651"/>
                    <a:pt x="17185" y="17579"/>
                  </a:cubicBezTo>
                  <a:cubicBezTo>
                    <a:pt x="19613" y="16762"/>
                    <a:pt x="21253" y="12236"/>
                    <a:pt x="20843" y="7398"/>
                  </a:cubicBezTo>
                  <a:cubicBezTo>
                    <a:pt x="20473" y="3083"/>
                    <a:pt x="18584" y="0"/>
                    <a:pt x="16433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69" name="Google Shape;546;p40"/>
            <p:cNvSpPr/>
            <p:nvPr/>
          </p:nvSpPr>
          <p:spPr>
            <a:xfrm>
              <a:off x="2260" y="534533"/>
              <a:ext cx="568085" cy="480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3" h="21600" fill="norm" stroke="1" extrusionOk="0">
                  <a:moveTo>
                    <a:pt x="3350" y="0"/>
                  </a:moveTo>
                  <a:cubicBezTo>
                    <a:pt x="1158" y="3646"/>
                    <a:pt x="-427" y="8476"/>
                    <a:pt x="102" y="14674"/>
                  </a:cubicBezTo>
                  <a:cubicBezTo>
                    <a:pt x="177" y="14947"/>
                    <a:pt x="177" y="15220"/>
                    <a:pt x="177" y="15495"/>
                  </a:cubicBezTo>
                  <a:cubicBezTo>
                    <a:pt x="5690" y="19504"/>
                    <a:pt x="12260" y="21510"/>
                    <a:pt x="18832" y="21600"/>
                  </a:cubicBezTo>
                  <a:cubicBezTo>
                    <a:pt x="19662" y="19960"/>
                    <a:pt x="20495" y="18230"/>
                    <a:pt x="21173" y="16407"/>
                  </a:cubicBezTo>
                  <a:cubicBezTo>
                    <a:pt x="14526" y="12395"/>
                    <a:pt x="8635" y="6653"/>
                    <a:pt x="3350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70" name="Google Shape;547;p40"/>
            <p:cNvSpPr/>
            <p:nvPr/>
          </p:nvSpPr>
          <p:spPr>
            <a:xfrm>
              <a:off x="92144" y="933"/>
              <a:ext cx="1406268" cy="898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990" y="0"/>
                  </a:moveTo>
                  <a:cubicBezTo>
                    <a:pt x="4929" y="0"/>
                    <a:pt x="4864" y="21"/>
                    <a:pt x="4793" y="66"/>
                  </a:cubicBezTo>
                  <a:cubicBezTo>
                    <a:pt x="3516" y="894"/>
                    <a:pt x="4544" y="6642"/>
                    <a:pt x="4544" y="6642"/>
                  </a:cubicBezTo>
                  <a:cubicBezTo>
                    <a:pt x="4544" y="6642"/>
                    <a:pt x="3333" y="3007"/>
                    <a:pt x="2673" y="3007"/>
                  </a:cubicBezTo>
                  <a:cubicBezTo>
                    <a:pt x="2592" y="3007"/>
                    <a:pt x="2520" y="3061"/>
                    <a:pt x="2459" y="3183"/>
                  </a:cubicBezTo>
                  <a:cubicBezTo>
                    <a:pt x="1867" y="4304"/>
                    <a:pt x="3734" y="8202"/>
                    <a:pt x="3734" y="8202"/>
                  </a:cubicBezTo>
                  <a:cubicBezTo>
                    <a:pt x="3734" y="8202"/>
                    <a:pt x="1525" y="9614"/>
                    <a:pt x="0" y="12829"/>
                  </a:cubicBezTo>
                  <a:cubicBezTo>
                    <a:pt x="2147" y="16386"/>
                    <a:pt x="4575" y="19455"/>
                    <a:pt x="7345" y="21600"/>
                  </a:cubicBezTo>
                  <a:cubicBezTo>
                    <a:pt x="7905" y="19797"/>
                    <a:pt x="8279" y="17946"/>
                    <a:pt x="8248" y="16386"/>
                  </a:cubicBezTo>
                  <a:cubicBezTo>
                    <a:pt x="8248" y="16388"/>
                    <a:pt x="11174" y="19699"/>
                    <a:pt x="13788" y="20771"/>
                  </a:cubicBezTo>
                  <a:cubicBezTo>
                    <a:pt x="14313" y="20960"/>
                    <a:pt x="14825" y="21089"/>
                    <a:pt x="15298" y="21089"/>
                  </a:cubicBezTo>
                  <a:cubicBezTo>
                    <a:pt x="15554" y="21089"/>
                    <a:pt x="15799" y="21052"/>
                    <a:pt x="16030" y="20965"/>
                  </a:cubicBezTo>
                  <a:cubicBezTo>
                    <a:pt x="18456" y="20040"/>
                    <a:pt x="17243" y="16436"/>
                    <a:pt x="16869" y="15461"/>
                  </a:cubicBezTo>
                  <a:cubicBezTo>
                    <a:pt x="17320" y="16541"/>
                    <a:pt x="19278" y="20935"/>
                    <a:pt x="21372" y="20935"/>
                  </a:cubicBezTo>
                  <a:cubicBezTo>
                    <a:pt x="21447" y="20935"/>
                    <a:pt x="21524" y="20930"/>
                    <a:pt x="21600" y="20917"/>
                  </a:cubicBezTo>
                  <a:cubicBezTo>
                    <a:pt x="20013" y="13073"/>
                    <a:pt x="17305" y="5863"/>
                    <a:pt x="13197" y="797"/>
                  </a:cubicBezTo>
                  <a:cubicBezTo>
                    <a:pt x="8808" y="2452"/>
                    <a:pt x="5695" y="5765"/>
                    <a:pt x="5695" y="5765"/>
                  </a:cubicBezTo>
                  <a:cubicBezTo>
                    <a:pt x="5695" y="5765"/>
                    <a:pt x="6001" y="0"/>
                    <a:pt x="4990" y="0"/>
                  </a:cubicBezTo>
                  <a:close/>
                </a:path>
              </a:pathLst>
            </a:custGeom>
            <a:solidFill>
              <a:srgbClr val="6735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71" name="Google Shape;548;p40"/>
            <p:cNvSpPr/>
            <p:nvPr/>
          </p:nvSpPr>
          <p:spPr>
            <a:xfrm>
              <a:off x="951345" y="0"/>
              <a:ext cx="666667" cy="870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716" y="0"/>
                  </a:moveTo>
                  <a:cubicBezTo>
                    <a:pt x="7929" y="0"/>
                    <a:pt x="7126" y="30"/>
                    <a:pt x="6303" y="91"/>
                  </a:cubicBezTo>
                  <a:cubicBezTo>
                    <a:pt x="4134" y="241"/>
                    <a:pt x="1968" y="493"/>
                    <a:pt x="0" y="845"/>
                  </a:cubicBezTo>
                  <a:cubicBezTo>
                    <a:pt x="8666" y="6071"/>
                    <a:pt x="14377" y="13508"/>
                    <a:pt x="17725" y="21600"/>
                  </a:cubicBezTo>
                  <a:cubicBezTo>
                    <a:pt x="17988" y="21600"/>
                    <a:pt x="18185" y="21600"/>
                    <a:pt x="18382" y="21550"/>
                  </a:cubicBezTo>
                  <a:cubicBezTo>
                    <a:pt x="20090" y="21248"/>
                    <a:pt x="21075" y="20646"/>
                    <a:pt x="21600" y="19892"/>
                  </a:cubicBezTo>
                  <a:cubicBezTo>
                    <a:pt x="21008" y="12956"/>
                    <a:pt x="18580" y="6172"/>
                    <a:pt x="13787" y="392"/>
                  </a:cubicBezTo>
                  <a:cubicBezTo>
                    <a:pt x="12191" y="147"/>
                    <a:pt x="10502" y="0"/>
                    <a:pt x="8716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72" name="Google Shape;549;p40"/>
            <p:cNvSpPr/>
            <p:nvPr/>
          </p:nvSpPr>
          <p:spPr>
            <a:xfrm>
              <a:off x="1376878" y="15800"/>
              <a:ext cx="687175" cy="918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05" h="21600" fill="norm" stroke="1" extrusionOk="0">
                  <a:moveTo>
                    <a:pt x="0" y="0"/>
                  </a:moveTo>
                  <a:cubicBezTo>
                    <a:pt x="3962" y="5481"/>
                    <a:pt x="5969" y="11913"/>
                    <a:pt x="6458" y="18490"/>
                  </a:cubicBezTo>
                  <a:cubicBezTo>
                    <a:pt x="7489" y="16964"/>
                    <a:pt x="6839" y="15059"/>
                    <a:pt x="6837" y="15058"/>
                  </a:cubicBezTo>
                  <a:cubicBezTo>
                    <a:pt x="6839" y="15061"/>
                    <a:pt x="10471" y="21600"/>
                    <a:pt x="15226" y="21600"/>
                  </a:cubicBezTo>
                  <a:cubicBezTo>
                    <a:pt x="15572" y="21600"/>
                    <a:pt x="15924" y="21566"/>
                    <a:pt x="16281" y="21492"/>
                  </a:cubicBezTo>
                  <a:cubicBezTo>
                    <a:pt x="21600" y="20347"/>
                    <a:pt x="15522" y="10388"/>
                    <a:pt x="13297" y="7434"/>
                  </a:cubicBezTo>
                  <a:cubicBezTo>
                    <a:pt x="11560" y="5147"/>
                    <a:pt x="6892" y="1238"/>
                    <a:pt x="0" y="0"/>
                  </a:cubicBezTo>
                  <a:close/>
                </a:path>
              </a:pathLst>
            </a:custGeom>
            <a:solidFill>
              <a:srgbClr val="6735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73" name="Google Shape;550;p40"/>
            <p:cNvSpPr/>
            <p:nvPr/>
          </p:nvSpPr>
          <p:spPr>
            <a:xfrm>
              <a:off x="7011" y="879066"/>
              <a:ext cx="500534" cy="389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574" y="19686"/>
                    <a:pt x="3412" y="21600"/>
                    <a:pt x="3412" y="21600"/>
                  </a:cubicBezTo>
                  <a:cubicBezTo>
                    <a:pt x="3412" y="21600"/>
                    <a:pt x="6450" y="17059"/>
                    <a:pt x="11332" y="17059"/>
                  </a:cubicBezTo>
                  <a:cubicBezTo>
                    <a:pt x="12647" y="17059"/>
                    <a:pt x="14094" y="17388"/>
                    <a:pt x="15653" y="18225"/>
                  </a:cubicBezTo>
                  <a:cubicBezTo>
                    <a:pt x="15653" y="18225"/>
                    <a:pt x="18714" y="13613"/>
                    <a:pt x="21600" y="7536"/>
                  </a:cubicBezTo>
                  <a:cubicBezTo>
                    <a:pt x="13991" y="7425"/>
                    <a:pt x="6298" y="4948"/>
                    <a:pt x="0" y="0"/>
                  </a:cubicBezTo>
                  <a:close/>
                </a:path>
              </a:pathLst>
            </a:custGeom>
            <a:solidFill>
              <a:srgbClr val="6735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grpSp>
          <p:nvGrpSpPr>
            <p:cNvPr id="876" name="Google Shape;551;p40"/>
            <p:cNvGrpSpPr/>
            <p:nvPr/>
          </p:nvGrpSpPr>
          <p:grpSpPr>
            <a:xfrm>
              <a:off x="1303178" y="611866"/>
              <a:ext cx="33868" cy="33868"/>
              <a:chOff x="0" y="0"/>
              <a:chExt cx="33866" cy="33866"/>
            </a:xfrm>
          </p:grpSpPr>
          <p:sp>
            <p:nvSpPr>
              <p:cNvPr id="874" name="خط"/>
              <p:cNvSpPr/>
              <p:nvPr/>
            </p:nvSpPr>
            <p:spPr>
              <a:xfrm>
                <a:off x="0" y="0"/>
                <a:ext cx="33867" cy="338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cubicBezTo>
                      <a:pt x="10977" y="8668"/>
                      <a:pt x="0" y="0"/>
                      <a:pt x="0" y="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75" name="خط"/>
              <p:cNvSpPr/>
              <p:nvPr/>
            </p:nvSpPr>
            <p:spPr>
              <a:xfrm>
                <a:off x="0" y="0"/>
                <a:ext cx="33867" cy="338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0" y="0"/>
                      <a:pt x="10977" y="8668"/>
                      <a:pt x="21600" y="2160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877" name="Google Shape;552;p40"/>
            <p:cNvSpPr/>
            <p:nvPr/>
          </p:nvSpPr>
          <p:spPr>
            <a:xfrm>
              <a:off x="638809" y="2016933"/>
              <a:ext cx="343334" cy="1307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5" h="21600" fill="norm" stroke="1" extrusionOk="0">
                  <a:moveTo>
                    <a:pt x="15499" y="0"/>
                  </a:moveTo>
                  <a:cubicBezTo>
                    <a:pt x="12168" y="0"/>
                    <a:pt x="7595" y="410"/>
                    <a:pt x="2922" y="1254"/>
                  </a:cubicBezTo>
                  <a:cubicBezTo>
                    <a:pt x="2922" y="1254"/>
                    <a:pt x="6662" y="5404"/>
                    <a:pt x="5939" y="7980"/>
                  </a:cubicBezTo>
                  <a:cubicBezTo>
                    <a:pt x="5336" y="10557"/>
                    <a:pt x="993" y="16413"/>
                    <a:pt x="993" y="16413"/>
                  </a:cubicBezTo>
                  <a:cubicBezTo>
                    <a:pt x="993" y="16413"/>
                    <a:pt x="-456" y="19826"/>
                    <a:pt x="147" y="21600"/>
                  </a:cubicBezTo>
                  <a:cubicBezTo>
                    <a:pt x="10886" y="17986"/>
                    <a:pt x="18730" y="15409"/>
                    <a:pt x="20298" y="8784"/>
                  </a:cubicBezTo>
                  <a:cubicBezTo>
                    <a:pt x="21144" y="5637"/>
                    <a:pt x="18127" y="1756"/>
                    <a:pt x="16559" y="15"/>
                  </a:cubicBezTo>
                  <a:cubicBezTo>
                    <a:pt x="16221" y="6"/>
                    <a:pt x="15868" y="0"/>
                    <a:pt x="1549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78" name="Google Shape;553;p40"/>
            <p:cNvSpPr/>
            <p:nvPr/>
          </p:nvSpPr>
          <p:spPr>
            <a:xfrm>
              <a:off x="641278" y="2017866"/>
              <a:ext cx="397306" cy="1365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16" h="21600" fill="norm" stroke="1" extrusionOk="0">
                  <a:moveTo>
                    <a:pt x="13538" y="0"/>
                  </a:moveTo>
                  <a:cubicBezTo>
                    <a:pt x="14831" y="1667"/>
                    <a:pt x="17320" y="5383"/>
                    <a:pt x="16622" y="8397"/>
                  </a:cubicBezTo>
                  <a:cubicBezTo>
                    <a:pt x="15329" y="14742"/>
                    <a:pt x="8858" y="17209"/>
                    <a:pt x="0" y="20670"/>
                  </a:cubicBezTo>
                  <a:cubicBezTo>
                    <a:pt x="200" y="21119"/>
                    <a:pt x="400" y="21440"/>
                    <a:pt x="796" y="21600"/>
                  </a:cubicBezTo>
                  <a:cubicBezTo>
                    <a:pt x="796" y="21600"/>
                    <a:pt x="14631" y="17690"/>
                    <a:pt x="18116" y="11794"/>
                  </a:cubicBezTo>
                  <a:cubicBezTo>
                    <a:pt x="21600" y="5897"/>
                    <a:pt x="17618" y="1699"/>
                    <a:pt x="16524" y="641"/>
                  </a:cubicBezTo>
                  <a:cubicBezTo>
                    <a:pt x="16125" y="289"/>
                    <a:pt x="15031" y="64"/>
                    <a:pt x="13538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79" name="Google Shape;554;p40"/>
            <p:cNvSpPr/>
            <p:nvPr/>
          </p:nvSpPr>
          <p:spPr>
            <a:xfrm>
              <a:off x="337344" y="2686600"/>
              <a:ext cx="360668" cy="385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25" y="0"/>
                  </a:moveTo>
                  <a:cubicBezTo>
                    <a:pt x="5825" y="0"/>
                    <a:pt x="3034" y="6934"/>
                    <a:pt x="0" y="15458"/>
                  </a:cubicBezTo>
                  <a:cubicBezTo>
                    <a:pt x="8884" y="19936"/>
                    <a:pt x="9195" y="21170"/>
                    <a:pt x="8923" y="21492"/>
                  </a:cubicBezTo>
                  <a:cubicBezTo>
                    <a:pt x="14365" y="18327"/>
                    <a:pt x="21600" y="9661"/>
                    <a:pt x="21600" y="9661"/>
                  </a:cubicBezTo>
                  <a:lnTo>
                    <a:pt x="20510" y="3636"/>
                  </a:lnTo>
                  <a:cubicBezTo>
                    <a:pt x="20510" y="3636"/>
                    <a:pt x="12497" y="2727"/>
                    <a:pt x="5825" y="0"/>
                  </a:cubicBezTo>
                  <a:close/>
                  <a:moveTo>
                    <a:pt x="8923" y="21492"/>
                  </a:moveTo>
                  <a:cubicBezTo>
                    <a:pt x="8860" y="21529"/>
                    <a:pt x="8800" y="21563"/>
                    <a:pt x="8736" y="21600"/>
                  </a:cubicBezTo>
                  <a:cubicBezTo>
                    <a:pt x="8736" y="21600"/>
                    <a:pt x="8852" y="21578"/>
                    <a:pt x="8923" y="21492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80" name="Google Shape;555;p40"/>
            <p:cNvSpPr/>
            <p:nvPr/>
          </p:nvSpPr>
          <p:spPr>
            <a:xfrm>
              <a:off x="272239" y="2506733"/>
              <a:ext cx="907080" cy="960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4" h="21600" fill="norm" stroke="1" extrusionOk="0">
                  <a:moveTo>
                    <a:pt x="17402" y="0"/>
                  </a:moveTo>
                  <a:cubicBezTo>
                    <a:pt x="16473" y="0"/>
                    <a:pt x="15080" y="1654"/>
                    <a:pt x="14619" y="2222"/>
                  </a:cubicBezTo>
                  <a:cubicBezTo>
                    <a:pt x="14287" y="1958"/>
                    <a:pt x="13820" y="1507"/>
                    <a:pt x="13515" y="1507"/>
                  </a:cubicBezTo>
                  <a:cubicBezTo>
                    <a:pt x="13345" y="1507"/>
                    <a:pt x="13226" y="1648"/>
                    <a:pt x="13209" y="2039"/>
                  </a:cubicBezTo>
                  <a:cubicBezTo>
                    <a:pt x="13115" y="3179"/>
                    <a:pt x="13398" y="3817"/>
                    <a:pt x="13398" y="3817"/>
                  </a:cubicBezTo>
                  <a:cubicBezTo>
                    <a:pt x="13398" y="3817"/>
                    <a:pt x="7148" y="11290"/>
                    <a:pt x="4986" y="12658"/>
                  </a:cubicBezTo>
                  <a:cubicBezTo>
                    <a:pt x="5081" y="12521"/>
                    <a:pt x="4940" y="12020"/>
                    <a:pt x="1509" y="10242"/>
                  </a:cubicBezTo>
                  <a:cubicBezTo>
                    <a:pt x="757" y="12568"/>
                    <a:pt x="52" y="14937"/>
                    <a:pt x="5" y="16168"/>
                  </a:cubicBezTo>
                  <a:cubicBezTo>
                    <a:pt x="-120" y="18831"/>
                    <a:pt x="1891" y="21600"/>
                    <a:pt x="4376" y="21600"/>
                  </a:cubicBezTo>
                  <a:cubicBezTo>
                    <a:pt x="4697" y="21600"/>
                    <a:pt x="5028" y="21554"/>
                    <a:pt x="5362" y="21455"/>
                  </a:cubicBezTo>
                  <a:cubicBezTo>
                    <a:pt x="8276" y="20543"/>
                    <a:pt x="12880" y="16396"/>
                    <a:pt x="17110" y="9924"/>
                  </a:cubicBezTo>
                  <a:cubicBezTo>
                    <a:pt x="17110" y="9924"/>
                    <a:pt x="18331" y="8510"/>
                    <a:pt x="19036" y="6915"/>
                  </a:cubicBezTo>
                  <a:cubicBezTo>
                    <a:pt x="19036" y="6915"/>
                    <a:pt x="21480" y="3042"/>
                    <a:pt x="20962" y="2131"/>
                  </a:cubicBezTo>
                  <a:cubicBezTo>
                    <a:pt x="20849" y="1939"/>
                    <a:pt x="20707" y="1862"/>
                    <a:pt x="20551" y="1862"/>
                  </a:cubicBezTo>
                  <a:cubicBezTo>
                    <a:pt x="19925" y="1862"/>
                    <a:pt x="19084" y="3087"/>
                    <a:pt x="19084" y="3087"/>
                  </a:cubicBezTo>
                  <a:cubicBezTo>
                    <a:pt x="19084" y="3087"/>
                    <a:pt x="19881" y="1402"/>
                    <a:pt x="19319" y="991"/>
                  </a:cubicBezTo>
                  <a:cubicBezTo>
                    <a:pt x="19262" y="955"/>
                    <a:pt x="19198" y="939"/>
                    <a:pt x="19130" y="939"/>
                  </a:cubicBezTo>
                  <a:cubicBezTo>
                    <a:pt x="18513" y="939"/>
                    <a:pt x="17485" y="2267"/>
                    <a:pt x="17485" y="2267"/>
                  </a:cubicBezTo>
                  <a:cubicBezTo>
                    <a:pt x="17485" y="2267"/>
                    <a:pt x="18472" y="535"/>
                    <a:pt x="17720" y="79"/>
                  </a:cubicBezTo>
                  <a:cubicBezTo>
                    <a:pt x="17623" y="25"/>
                    <a:pt x="17516" y="0"/>
                    <a:pt x="17402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938" name="Google Shape;556;p40"/>
          <p:cNvGrpSpPr/>
          <p:nvPr/>
        </p:nvGrpSpPr>
        <p:grpSpPr>
          <a:xfrm>
            <a:off x="3632648" y="7111834"/>
            <a:ext cx="2911650" cy="5935735"/>
            <a:chOff x="0" y="0"/>
            <a:chExt cx="2911648" cy="5935733"/>
          </a:xfrm>
        </p:grpSpPr>
        <p:sp>
          <p:nvSpPr>
            <p:cNvPr id="882" name="Google Shape;557;p40"/>
            <p:cNvSpPr/>
            <p:nvPr/>
          </p:nvSpPr>
          <p:spPr>
            <a:xfrm>
              <a:off x="712952" y="3122933"/>
              <a:ext cx="394572" cy="54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65" h="21600" fill="norm" stroke="1" extrusionOk="0">
                  <a:moveTo>
                    <a:pt x="16392" y="0"/>
                  </a:moveTo>
                  <a:lnTo>
                    <a:pt x="3281" y="887"/>
                  </a:lnTo>
                  <a:cubicBezTo>
                    <a:pt x="3281" y="887"/>
                    <a:pt x="-585" y="13601"/>
                    <a:pt x="76" y="17385"/>
                  </a:cubicBezTo>
                  <a:cubicBezTo>
                    <a:pt x="607" y="20435"/>
                    <a:pt x="7579" y="21600"/>
                    <a:pt x="12780" y="21600"/>
                  </a:cubicBezTo>
                  <a:cubicBezTo>
                    <a:pt x="14030" y="21600"/>
                    <a:pt x="15178" y="21534"/>
                    <a:pt x="16109" y="21409"/>
                  </a:cubicBezTo>
                  <a:cubicBezTo>
                    <a:pt x="21015" y="20684"/>
                    <a:pt x="16392" y="3"/>
                    <a:pt x="16392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83" name="Google Shape;558;p40"/>
            <p:cNvSpPr/>
            <p:nvPr/>
          </p:nvSpPr>
          <p:spPr>
            <a:xfrm>
              <a:off x="776067" y="2971000"/>
              <a:ext cx="361986" cy="21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94" h="21600" fill="norm" stroke="1" extrusionOk="0">
                  <a:moveTo>
                    <a:pt x="3317" y="0"/>
                  </a:moveTo>
                  <a:cubicBezTo>
                    <a:pt x="-1606" y="201"/>
                    <a:pt x="408" y="17524"/>
                    <a:pt x="408" y="17524"/>
                  </a:cubicBezTo>
                  <a:lnTo>
                    <a:pt x="19994" y="21600"/>
                  </a:lnTo>
                  <a:lnTo>
                    <a:pt x="17869" y="7944"/>
                  </a:lnTo>
                  <a:cubicBezTo>
                    <a:pt x="17869" y="7944"/>
                    <a:pt x="8134" y="0"/>
                    <a:pt x="3317" y="0"/>
                  </a:cubicBezTo>
                  <a:close/>
                </a:path>
              </a:pathLst>
            </a:custGeom>
            <a:solidFill>
              <a:srgbClr val="F8992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84" name="Google Shape;559;p40"/>
            <p:cNvSpPr/>
            <p:nvPr/>
          </p:nvSpPr>
          <p:spPr>
            <a:xfrm>
              <a:off x="794749" y="2117066"/>
              <a:ext cx="1372920" cy="1618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38" h="21600" fill="norm" stroke="1" extrusionOk="0">
                  <a:moveTo>
                    <a:pt x="11525" y="0"/>
                  </a:moveTo>
                  <a:cubicBezTo>
                    <a:pt x="7546" y="0"/>
                    <a:pt x="3217" y="1069"/>
                    <a:pt x="3073" y="2931"/>
                  </a:cubicBezTo>
                  <a:cubicBezTo>
                    <a:pt x="2808" y="6176"/>
                    <a:pt x="-223" y="17722"/>
                    <a:pt x="13" y="20265"/>
                  </a:cubicBezTo>
                  <a:cubicBezTo>
                    <a:pt x="105" y="21260"/>
                    <a:pt x="2310" y="21600"/>
                    <a:pt x="5135" y="21600"/>
                  </a:cubicBezTo>
                  <a:cubicBezTo>
                    <a:pt x="9522" y="21600"/>
                    <a:pt x="15407" y="20779"/>
                    <a:pt x="17199" y="20318"/>
                  </a:cubicBezTo>
                  <a:cubicBezTo>
                    <a:pt x="20112" y="19589"/>
                    <a:pt x="21377" y="4797"/>
                    <a:pt x="17551" y="1390"/>
                  </a:cubicBezTo>
                  <a:cubicBezTo>
                    <a:pt x="16482" y="439"/>
                    <a:pt x="14075" y="0"/>
                    <a:pt x="11525" y="0"/>
                  </a:cubicBezTo>
                  <a:close/>
                </a:path>
              </a:pathLst>
            </a:custGeom>
            <a:solidFill>
              <a:srgbClr val="F2695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85" name="Google Shape;560;p40"/>
            <p:cNvSpPr/>
            <p:nvPr/>
          </p:nvSpPr>
          <p:spPr>
            <a:xfrm>
              <a:off x="2169519" y="3309067"/>
              <a:ext cx="589797" cy="914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9" h="21600" fill="norm" stroke="1" extrusionOk="0">
                  <a:moveTo>
                    <a:pt x="1261" y="0"/>
                  </a:moveTo>
                  <a:cubicBezTo>
                    <a:pt x="840" y="0"/>
                    <a:pt x="419" y="3"/>
                    <a:pt x="0" y="8"/>
                  </a:cubicBezTo>
                  <a:cubicBezTo>
                    <a:pt x="2360" y="3119"/>
                    <a:pt x="4363" y="5894"/>
                    <a:pt x="4363" y="5894"/>
                  </a:cubicBezTo>
                  <a:lnTo>
                    <a:pt x="9512" y="14554"/>
                  </a:lnTo>
                  <a:cubicBezTo>
                    <a:pt x="9512" y="14554"/>
                    <a:pt x="6652" y="17712"/>
                    <a:pt x="8224" y="17951"/>
                  </a:cubicBezTo>
                  <a:cubicBezTo>
                    <a:pt x="8401" y="17979"/>
                    <a:pt x="8577" y="17992"/>
                    <a:pt x="8752" y="17992"/>
                  </a:cubicBezTo>
                  <a:cubicBezTo>
                    <a:pt x="10088" y="17992"/>
                    <a:pt x="11373" y="17282"/>
                    <a:pt x="11373" y="17282"/>
                  </a:cubicBezTo>
                  <a:cubicBezTo>
                    <a:pt x="11373" y="17282"/>
                    <a:pt x="11801" y="21348"/>
                    <a:pt x="13519" y="21587"/>
                  </a:cubicBezTo>
                  <a:cubicBezTo>
                    <a:pt x="13580" y="21597"/>
                    <a:pt x="13639" y="21600"/>
                    <a:pt x="13696" y="21600"/>
                  </a:cubicBezTo>
                  <a:cubicBezTo>
                    <a:pt x="15263" y="21600"/>
                    <a:pt x="14663" y="18481"/>
                    <a:pt x="14663" y="18478"/>
                  </a:cubicBezTo>
                  <a:cubicBezTo>
                    <a:pt x="14663" y="18481"/>
                    <a:pt x="15496" y="21495"/>
                    <a:pt x="16818" y="21495"/>
                  </a:cubicBezTo>
                  <a:cubicBezTo>
                    <a:pt x="16839" y="21495"/>
                    <a:pt x="16858" y="21493"/>
                    <a:pt x="16879" y="21491"/>
                  </a:cubicBezTo>
                  <a:cubicBezTo>
                    <a:pt x="18310" y="21348"/>
                    <a:pt x="17454" y="18145"/>
                    <a:pt x="17451" y="18143"/>
                  </a:cubicBezTo>
                  <a:cubicBezTo>
                    <a:pt x="17454" y="18145"/>
                    <a:pt x="18917" y="20574"/>
                    <a:pt x="20096" y="20574"/>
                  </a:cubicBezTo>
                  <a:cubicBezTo>
                    <a:pt x="20221" y="20574"/>
                    <a:pt x="20341" y="20547"/>
                    <a:pt x="20456" y="20487"/>
                  </a:cubicBezTo>
                  <a:cubicBezTo>
                    <a:pt x="21600" y="19912"/>
                    <a:pt x="19670" y="16182"/>
                    <a:pt x="19670" y="16182"/>
                  </a:cubicBezTo>
                  <a:cubicBezTo>
                    <a:pt x="19670" y="16182"/>
                    <a:pt x="15592" y="6610"/>
                    <a:pt x="13161" y="869"/>
                  </a:cubicBezTo>
                  <a:cubicBezTo>
                    <a:pt x="9340" y="219"/>
                    <a:pt x="5285" y="0"/>
                    <a:pt x="1261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86" name="Google Shape;561;p40"/>
            <p:cNvSpPr/>
            <p:nvPr/>
          </p:nvSpPr>
          <p:spPr>
            <a:xfrm>
              <a:off x="2009452" y="2778466"/>
              <a:ext cx="532934" cy="567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305" y="0"/>
                  </a:moveTo>
                  <a:cubicBezTo>
                    <a:pt x="9279" y="5555"/>
                    <a:pt x="3367" y="6248"/>
                    <a:pt x="0" y="8563"/>
                  </a:cubicBezTo>
                  <a:cubicBezTo>
                    <a:pt x="1559" y="11187"/>
                    <a:pt x="4188" y="15892"/>
                    <a:pt x="6488" y="20212"/>
                  </a:cubicBezTo>
                  <a:cubicBezTo>
                    <a:pt x="6969" y="20204"/>
                    <a:pt x="7452" y="20199"/>
                    <a:pt x="7936" y="20199"/>
                  </a:cubicBezTo>
                  <a:cubicBezTo>
                    <a:pt x="12556" y="20199"/>
                    <a:pt x="17212" y="20552"/>
                    <a:pt x="21600" y="21600"/>
                  </a:cubicBezTo>
                  <a:cubicBezTo>
                    <a:pt x="20368" y="17588"/>
                    <a:pt x="19546" y="14735"/>
                    <a:pt x="19546" y="14656"/>
                  </a:cubicBezTo>
                  <a:cubicBezTo>
                    <a:pt x="17574" y="8563"/>
                    <a:pt x="15439" y="3781"/>
                    <a:pt x="13305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87" name="Google Shape;562;p40"/>
            <p:cNvSpPr/>
            <p:nvPr/>
          </p:nvSpPr>
          <p:spPr>
            <a:xfrm>
              <a:off x="1987119" y="4969000"/>
              <a:ext cx="573520" cy="617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4" h="21600" fill="norm" stroke="1" extrusionOk="0">
                  <a:moveTo>
                    <a:pt x="17644" y="0"/>
                  </a:moveTo>
                  <a:cubicBezTo>
                    <a:pt x="12778" y="4109"/>
                    <a:pt x="6388" y="7013"/>
                    <a:pt x="0" y="8854"/>
                  </a:cubicBezTo>
                  <a:lnTo>
                    <a:pt x="5477" y="21393"/>
                  </a:lnTo>
                  <a:cubicBezTo>
                    <a:pt x="6308" y="21537"/>
                    <a:pt x="7143" y="21600"/>
                    <a:pt x="7974" y="21600"/>
                  </a:cubicBezTo>
                  <a:cubicBezTo>
                    <a:pt x="14960" y="21600"/>
                    <a:pt x="21522" y="17072"/>
                    <a:pt x="21522" y="17072"/>
                  </a:cubicBezTo>
                  <a:cubicBezTo>
                    <a:pt x="21600" y="14310"/>
                    <a:pt x="19393" y="5880"/>
                    <a:pt x="17644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88" name="Google Shape;563;p40"/>
            <p:cNvSpPr/>
            <p:nvPr/>
          </p:nvSpPr>
          <p:spPr>
            <a:xfrm>
              <a:off x="1881785" y="4796733"/>
              <a:ext cx="575468" cy="425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776" y="0"/>
                  </a:moveTo>
                  <a:lnTo>
                    <a:pt x="0" y="8744"/>
                  </a:lnTo>
                  <a:lnTo>
                    <a:pt x="3954" y="21600"/>
                  </a:lnTo>
                  <a:cubicBezTo>
                    <a:pt x="10342" y="18927"/>
                    <a:pt x="16733" y="14710"/>
                    <a:pt x="21600" y="8744"/>
                  </a:cubicBezTo>
                  <a:cubicBezTo>
                    <a:pt x="20612" y="3702"/>
                    <a:pt x="19776" y="0"/>
                    <a:pt x="19776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89" name="Google Shape;564;p40"/>
            <p:cNvSpPr/>
            <p:nvPr/>
          </p:nvSpPr>
          <p:spPr>
            <a:xfrm>
              <a:off x="2189451" y="5503933"/>
              <a:ext cx="722198" cy="314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0" h="21600" fill="norm" stroke="1" extrusionOk="0">
                  <a:moveTo>
                    <a:pt x="20292" y="0"/>
                  </a:moveTo>
                  <a:cubicBezTo>
                    <a:pt x="20290" y="5"/>
                    <a:pt x="-507" y="14632"/>
                    <a:pt x="9" y="17277"/>
                  </a:cubicBezTo>
                  <a:cubicBezTo>
                    <a:pt x="468" y="19927"/>
                    <a:pt x="926" y="21600"/>
                    <a:pt x="926" y="21600"/>
                  </a:cubicBezTo>
                  <a:cubicBezTo>
                    <a:pt x="926" y="21600"/>
                    <a:pt x="2931" y="21178"/>
                    <a:pt x="7229" y="18950"/>
                  </a:cubicBezTo>
                  <a:cubicBezTo>
                    <a:pt x="11583" y="16860"/>
                    <a:pt x="16281" y="11428"/>
                    <a:pt x="18688" y="7665"/>
                  </a:cubicBezTo>
                  <a:cubicBezTo>
                    <a:pt x="21093" y="4043"/>
                    <a:pt x="20292" y="0"/>
                    <a:pt x="20292" y="0"/>
                  </a:cubicBezTo>
                  <a:close/>
                </a:path>
              </a:pathLst>
            </a:custGeom>
            <a:solidFill>
              <a:srgbClr val="3A3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90" name="Google Shape;565;p40"/>
            <p:cNvSpPr/>
            <p:nvPr/>
          </p:nvSpPr>
          <p:spPr>
            <a:xfrm>
              <a:off x="2671190" y="5449266"/>
              <a:ext cx="239795" cy="226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11" h="21600" fill="norm" stroke="1" extrusionOk="0">
                  <a:moveTo>
                    <a:pt x="2874" y="0"/>
                  </a:moveTo>
                  <a:cubicBezTo>
                    <a:pt x="564" y="7132"/>
                    <a:pt x="-261" y="14461"/>
                    <a:pt x="70" y="21600"/>
                  </a:cubicBezTo>
                  <a:cubicBezTo>
                    <a:pt x="12269" y="15813"/>
                    <a:pt x="21339" y="9258"/>
                    <a:pt x="19196" y="5203"/>
                  </a:cubicBezTo>
                  <a:cubicBezTo>
                    <a:pt x="17054" y="1155"/>
                    <a:pt x="9633" y="190"/>
                    <a:pt x="2874" y="0"/>
                  </a:cubicBezTo>
                  <a:close/>
                </a:path>
              </a:pathLst>
            </a:custGeom>
            <a:solidFill>
              <a:srgbClr val="3A3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91" name="Google Shape;566;p40"/>
            <p:cNvSpPr/>
            <p:nvPr/>
          </p:nvSpPr>
          <p:spPr>
            <a:xfrm>
              <a:off x="2135052" y="5449266"/>
              <a:ext cx="571468" cy="344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690" y="0"/>
                    <a:pt x="16084" y="506"/>
                    <a:pt x="16084" y="506"/>
                  </a:cubicBezTo>
                  <a:cubicBezTo>
                    <a:pt x="9870" y="7546"/>
                    <a:pt x="3561" y="8319"/>
                    <a:pt x="1089" y="8319"/>
                  </a:cubicBezTo>
                  <a:cubicBezTo>
                    <a:pt x="393" y="8319"/>
                    <a:pt x="0" y="8256"/>
                    <a:pt x="0" y="8256"/>
                  </a:cubicBezTo>
                  <a:cubicBezTo>
                    <a:pt x="229" y="14230"/>
                    <a:pt x="2757" y="21600"/>
                    <a:pt x="2757" y="21600"/>
                  </a:cubicBezTo>
                  <a:cubicBezTo>
                    <a:pt x="7431" y="21345"/>
                    <a:pt x="14552" y="18043"/>
                    <a:pt x="20297" y="14230"/>
                  </a:cubicBezTo>
                  <a:cubicBezTo>
                    <a:pt x="20144" y="9527"/>
                    <a:pt x="20527" y="4699"/>
                    <a:pt x="21600" y="0"/>
                  </a:cubicBezTo>
                  <a:close/>
                </a:path>
              </a:pathLst>
            </a:custGeom>
            <a:solidFill>
              <a:srgbClr val="F2695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92" name="Google Shape;567;p40"/>
            <p:cNvSpPr/>
            <p:nvPr/>
          </p:nvSpPr>
          <p:spPr>
            <a:xfrm>
              <a:off x="2555950" y="5311666"/>
              <a:ext cx="133825" cy="174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113" h="21600" fill="norm" stroke="1" extrusionOk="0">
                  <a:moveTo>
                    <a:pt x="3964" y="2219"/>
                  </a:moveTo>
                  <a:cubicBezTo>
                    <a:pt x="5892" y="2219"/>
                    <a:pt x="5530" y="10647"/>
                    <a:pt x="5335" y="11505"/>
                  </a:cubicBezTo>
                  <a:cubicBezTo>
                    <a:pt x="5207" y="13122"/>
                    <a:pt x="4951" y="14672"/>
                    <a:pt x="4672" y="16223"/>
                  </a:cubicBezTo>
                  <a:cubicBezTo>
                    <a:pt x="4243" y="14944"/>
                    <a:pt x="3844" y="13633"/>
                    <a:pt x="3498" y="12256"/>
                  </a:cubicBezTo>
                  <a:cubicBezTo>
                    <a:pt x="2813" y="10252"/>
                    <a:pt x="1209" y="4990"/>
                    <a:pt x="2813" y="2977"/>
                  </a:cubicBezTo>
                  <a:cubicBezTo>
                    <a:pt x="3272" y="2449"/>
                    <a:pt x="3648" y="2219"/>
                    <a:pt x="3964" y="2219"/>
                  </a:cubicBezTo>
                  <a:close/>
                  <a:moveTo>
                    <a:pt x="11350" y="7926"/>
                  </a:moveTo>
                  <a:cubicBezTo>
                    <a:pt x="12397" y="7926"/>
                    <a:pt x="13007" y="9138"/>
                    <a:pt x="12653" y="10499"/>
                  </a:cubicBezTo>
                  <a:cubicBezTo>
                    <a:pt x="11885" y="14078"/>
                    <a:pt x="9024" y="16594"/>
                    <a:pt x="6223" y="18647"/>
                  </a:cubicBezTo>
                  <a:cubicBezTo>
                    <a:pt x="6712" y="16437"/>
                    <a:pt x="7187" y="14144"/>
                    <a:pt x="8075" y="12008"/>
                  </a:cubicBezTo>
                  <a:cubicBezTo>
                    <a:pt x="8534" y="10755"/>
                    <a:pt x="9220" y="8998"/>
                    <a:pt x="10364" y="8247"/>
                  </a:cubicBezTo>
                  <a:cubicBezTo>
                    <a:pt x="10725" y="8025"/>
                    <a:pt x="11057" y="7926"/>
                    <a:pt x="11350" y="7926"/>
                  </a:cubicBezTo>
                  <a:close/>
                  <a:moveTo>
                    <a:pt x="4160" y="0"/>
                  </a:moveTo>
                  <a:cubicBezTo>
                    <a:pt x="3754" y="0"/>
                    <a:pt x="3309" y="74"/>
                    <a:pt x="2813" y="223"/>
                  </a:cubicBezTo>
                  <a:cubicBezTo>
                    <a:pt x="-3361" y="2482"/>
                    <a:pt x="2353" y="16767"/>
                    <a:pt x="3731" y="20784"/>
                  </a:cubicBezTo>
                  <a:cubicBezTo>
                    <a:pt x="3904" y="21353"/>
                    <a:pt x="4348" y="21600"/>
                    <a:pt x="4800" y="21600"/>
                  </a:cubicBezTo>
                  <a:cubicBezTo>
                    <a:pt x="5402" y="21600"/>
                    <a:pt x="6027" y="21163"/>
                    <a:pt x="6073" y="20495"/>
                  </a:cubicBezTo>
                  <a:cubicBezTo>
                    <a:pt x="10364" y="18004"/>
                    <a:pt x="18239" y="11802"/>
                    <a:pt x="13797" y="6243"/>
                  </a:cubicBezTo>
                  <a:cubicBezTo>
                    <a:pt x="13323" y="5633"/>
                    <a:pt x="12683" y="5386"/>
                    <a:pt x="11998" y="5386"/>
                  </a:cubicBezTo>
                  <a:cubicBezTo>
                    <a:pt x="10710" y="5386"/>
                    <a:pt x="9280" y="6260"/>
                    <a:pt x="8534" y="7241"/>
                  </a:cubicBezTo>
                  <a:cubicBezTo>
                    <a:pt x="8211" y="7654"/>
                    <a:pt x="7917" y="8082"/>
                    <a:pt x="7631" y="8536"/>
                  </a:cubicBezTo>
                  <a:cubicBezTo>
                    <a:pt x="7857" y="4016"/>
                    <a:pt x="7209" y="0"/>
                    <a:pt x="4160" y="0"/>
                  </a:cubicBezTo>
                  <a:close/>
                </a:path>
              </a:pathLst>
            </a:custGeom>
            <a:solidFill>
              <a:srgbClr val="3A3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93" name="Google Shape;568;p40"/>
            <p:cNvSpPr/>
            <p:nvPr/>
          </p:nvSpPr>
          <p:spPr>
            <a:xfrm>
              <a:off x="990185" y="5169600"/>
              <a:ext cx="530868" cy="515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275" y="2056"/>
                    <a:pt x="10196" y="2950"/>
                    <a:pt x="4234" y="2950"/>
                  </a:cubicBezTo>
                  <a:cubicBezTo>
                    <a:pt x="2813" y="2950"/>
                    <a:pt x="1397" y="2900"/>
                    <a:pt x="0" y="2802"/>
                  </a:cubicBezTo>
                  <a:lnTo>
                    <a:pt x="494" y="19105"/>
                  </a:lnTo>
                  <a:cubicBezTo>
                    <a:pt x="3589" y="21038"/>
                    <a:pt x="7272" y="21600"/>
                    <a:pt x="10495" y="21600"/>
                  </a:cubicBezTo>
                  <a:cubicBezTo>
                    <a:pt x="14914" y="21600"/>
                    <a:pt x="18467" y="20550"/>
                    <a:pt x="18467" y="20550"/>
                  </a:cubicBezTo>
                  <a:cubicBezTo>
                    <a:pt x="19704" y="17577"/>
                    <a:pt x="20941" y="7219"/>
                    <a:pt x="21600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94" name="Google Shape;569;p40"/>
            <p:cNvSpPr/>
            <p:nvPr/>
          </p:nvSpPr>
          <p:spPr>
            <a:xfrm>
              <a:off x="984052" y="4962933"/>
              <a:ext cx="555268" cy="277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39" y="21325"/>
                  </a:lnTo>
                  <a:cubicBezTo>
                    <a:pt x="1574" y="21506"/>
                    <a:pt x="2928" y="21600"/>
                    <a:pt x="4287" y="21600"/>
                  </a:cubicBezTo>
                  <a:cubicBezTo>
                    <a:pt x="9987" y="21600"/>
                    <a:pt x="15799" y="19937"/>
                    <a:pt x="20889" y="16112"/>
                  </a:cubicBezTo>
                  <a:cubicBezTo>
                    <a:pt x="21364" y="8056"/>
                    <a:pt x="21600" y="2053"/>
                    <a:pt x="21600" y="205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95" name="Google Shape;570;p40"/>
            <p:cNvSpPr/>
            <p:nvPr/>
          </p:nvSpPr>
          <p:spPr>
            <a:xfrm>
              <a:off x="990181" y="5793466"/>
              <a:ext cx="761896" cy="142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600" fill="norm" stroke="1" extrusionOk="0">
                  <a:moveTo>
                    <a:pt x="3260" y="0"/>
                  </a:moveTo>
                  <a:cubicBezTo>
                    <a:pt x="1289" y="0"/>
                    <a:pt x="-15" y="597"/>
                    <a:pt x="0" y="2196"/>
                  </a:cubicBezTo>
                  <a:cubicBezTo>
                    <a:pt x="56" y="8654"/>
                    <a:pt x="227" y="12956"/>
                    <a:pt x="227" y="12956"/>
                  </a:cubicBezTo>
                  <a:cubicBezTo>
                    <a:pt x="227" y="12956"/>
                    <a:pt x="2226" y="15729"/>
                    <a:pt x="6510" y="19727"/>
                  </a:cubicBezTo>
                  <a:cubicBezTo>
                    <a:pt x="8082" y="21064"/>
                    <a:pt x="9768" y="21600"/>
                    <a:pt x="11410" y="21600"/>
                  </a:cubicBezTo>
                  <a:cubicBezTo>
                    <a:pt x="14301" y="21600"/>
                    <a:pt x="17059" y="19960"/>
                    <a:pt x="18844" y="18189"/>
                  </a:cubicBezTo>
                  <a:cubicBezTo>
                    <a:pt x="21585" y="15112"/>
                    <a:pt x="21470" y="5577"/>
                    <a:pt x="21470" y="5577"/>
                  </a:cubicBezTo>
                  <a:cubicBezTo>
                    <a:pt x="21470" y="5577"/>
                    <a:pt x="9266" y="0"/>
                    <a:pt x="3260" y="0"/>
                  </a:cubicBezTo>
                  <a:close/>
                </a:path>
              </a:pathLst>
            </a:custGeom>
            <a:solidFill>
              <a:srgbClr val="3A3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96" name="Google Shape;571;p40"/>
            <p:cNvSpPr/>
            <p:nvPr/>
          </p:nvSpPr>
          <p:spPr>
            <a:xfrm>
              <a:off x="1470385" y="5706600"/>
              <a:ext cx="282036" cy="19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1600" fill="norm" stroke="1" extrusionOk="0">
                  <a:moveTo>
                    <a:pt x="8462" y="0"/>
                  </a:moveTo>
                  <a:cubicBezTo>
                    <a:pt x="4383" y="6388"/>
                    <a:pt x="1665" y="13885"/>
                    <a:pt x="0" y="21600"/>
                  </a:cubicBezTo>
                  <a:cubicBezTo>
                    <a:pt x="12084" y="21158"/>
                    <a:pt x="21600" y="18511"/>
                    <a:pt x="20994" y="13443"/>
                  </a:cubicBezTo>
                  <a:cubicBezTo>
                    <a:pt x="20239" y="7932"/>
                    <a:pt x="14201" y="3306"/>
                    <a:pt x="8462" y="0"/>
                  </a:cubicBezTo>
                  <a:close/>
                </a:path>
              </a:pathLst>
            </a:custGeom>
            <a:solidFill>
              <a:srgbClr val="3A3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97" name="Google Shape;572;p40"/>
            <p:cNvSpPr/>
            <p:nvPr/>
          </p:nvSpPr>
          <p:spPr>
            <a:xfrm>
              <a:off x="987178" y="5625533"/>
              <a:ext cx="596742" cy="280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0" h="21600" fill="norm" stroke="1" extrusionOk="0">
                  <a:moveTo>
                    <a:pt x="536" y="0"/>
                  </a:moveTo>
                  <a:cubicBezTo>
                    <a:pt x="-470" y="7032"/>
                    <a:pt x="248" y="17344"/>
                    <a:pt x="248" y="17344"/>
                  </a:cubicBezTo>
                  <a:cubicBezTo>
                    <a:pt x="4060" y="20063"/>
                    <a:pt x="10158" y="21600"/>
                    <a:pt x="15623" y="21600"/>
                  </a:cubicBezTo>
                  <a:cubicBezTo>
                    <a:pt x="16123" y="21600"/>
                    <a:pt x="16621" y="21590"/>
                    <a:pt x="17110" y="21564"/>
                  </a:cubicBezTo>
                  <a:cubicBezTo>
                    <a:pt x="17901" y="16095"/>
                    <a:pt x="19192" y="10779"/>
                    <a:pt x="21130" y="6251"/>
                  </a:cubicBezTo>
                  <a:cubicBezTo>
                    <a:pt x="18545" y="4061"/>
                    <a:pt x="16177" y="2658"/>
                    <a:pt x="16177" y="2658"/>
                  </a:cubicBezTo>
                  <a:cubicBezTo>
                    <a:pt x="14060" y="3788"/>
                    <a:pt x="12051" y="4220"/>
                    <a:pt x="10224" y="4220"/>
                  </a:cubicBezTo>
                  <a:cubicBezTo>
                    <a:pt x="4494" y="4220"/>
                    <a:pt x="536" y="0"/>
                    <a:pt x="536" y="0"/>
                  </a:cubicBezTo>
                  <a:close/>
                </a:path>
              </a:pathLst>
            </a:custGeom>
            <a:solidFill>
              <a:srgbClr val="F2695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98" name="Google Shape;573;p40"/>
            <p:cNvSpPr/>
            <p:nvPr/>
          </p:nvSpPr>
          <p:spPr>
            <a:xfrm>
              <a:off x="1462136" y="5536266"/>
              <a:ext cx="129067" cy="167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49" h="21600" fill="norm" stroke="1" extrusionOk="0">
                  <a:moveTo>
                    <a:pt x="7589" y="2043"/>
                  </a:moveTo>
                  <a:cubicBezTo>
                    <a:pt x="10593" y="2043"/>
                    <a:pt x="6309" y="11119"/>
                    <a:pt x="5788" y="12067"/>
                  </a:cubicBezTo>
                  <a:cubicBezTo>
                    <a:pt x="4859" y="13463"/>
                    <a:pt x="3940" y="14782"/>
                    <a:pt x="2973" y="16109"/>
                  </a:cubicBezTo>
                  <a:cubicBezTo>
                    <a:pt x="2973" y="14679"/>
                    <a:pt x="3049" y="13239"/>
                    <a:pt x="3191" y="11800"/>
                  </a:cubicBezTo>
                  <a:cubicBezTo>
                    <a:pt x="3485" y="9705"/>
                    <a:pt x="3485" y="3680"/>
                    <a:pt x="6357" y="2370"/>
                  </a:cubicBezTo>
                  <a:cubicBezTo>
                    <a:pt x="6859" y="2146"/>
                    <a:pt x="7267" y="2043"/>
                    <a:pt x="7589" y="2043"/>
                  </a:cubicBezTo>
                  <a:close/>
                  <a:moveTo>
                    <a:pt x="13674" y="10671"/>
                  </a:moveTo>
                  <a:cubicBezTo>
                    <a:pt x="15446" y="10671"/>
                    <a:pt x="16005" y="12498"/>
                    <a:pt x="14716" y="13903"/>
                  </a:cubicBezTo>
                  <a:cubicBezTo>
                    <a:pt x="12337" y="16928"/>
                    <a:pt x="7996" y="18170"/>
                    <a:pt x="3959" y="19100"/>
                  </a:cubicBezTo>
                  <a:cubicBezTo>
                    <a:pt x="4291" y="18644"/>
                    <a:pt x="4651" y="18135"/>
                    <a:pt x="5030" y="17583"/>
                  </a:cubicBezTo>
                  <a:cubicBezTo>
                    <a:pt x="6148" y="16127"/>
                    <a:pt x="7361" y="14713"/>
                    <a:pt x="8669" y="13377"/>
                  </a:cubicBezTo>
                  <a:cubicBezTo>
                    <a:pt x="9816" y="12593"/>
                    <a:pt x="11257" y="11015"/>
                    <a:pt x="12991" y="10757"/>
                  </a:cubicBezTo>
                  <a:cubicBezTo>
                    <a:pt x="13238" y="10697"/>
                    <a:pt x="13465" y="10671"/>
                    <a:pt x="13674" y="10671"/>
                  </a:cubicBezTo>
                  <a:close/>
                  <a:moveTo>
                    <a:pt x="7124" y="0"/>
                  </a:moveTo>
                  <a:cubicBezTo>
                    <a:pt x="-818" y="0"/>
                    <a:pt x="26" y="15808"/>
                    <a:pt x="26" y="20186"/>
                  </a:cubicBezTo>
                  <a:cubicBezTo>
                    <a:pt x="26" y="21143"/>
                    <a:pt x="879" y="21600"/>
                    <a:pt x="1703" y="21600"/>
                  </a:cubicBezTo>
                  <a:cubicBezTo>
                    <a:pt x="2310" y="21600"/>
                    <a:pt x="2907" y="21341"/>
                    <a:pt x="3115" y="20850"/>
                  </a:cubicBezTo>
                  <a:cubicBezTo>
                    <a:pt x="9475" y="20221"/>
                    <a:pt x="20782" y="17411"/>
                    <a:pt x="17882" y="10231"/>
                  </a:cubicBezTo>
                  <a:cubicBezTo>
                    <a:pt x="17398" y="8912"/>
                    <a:pt x="16015" y="8412"/>
                    <a:pt x="14536" y="8412"/>
                  </a:cubicBezTo>
                  <a:cubicBezTo>
                    <a:pt x="13370" y="8412"/>
                    <a:pt x="12148" y="8723"/>
                    <a:pt x="11257" y="9180"/>
                  </a:cubicBezTo>
                  <a:cubicBezTo>
                    <a:pt x="10688" y="9447"/>
                    <a:pt x="10129" y="9740"/>
                    <a:pt x="9598" y="10067"/>
                  </a:cubicBezTo>
                  <a:cubicBezTo>
                    <a:pt x="12072" y="5085"/>
                    <a:pt x="13010" y="284"/>
                    <a:pt x="7513" y="17"/>
                  </a:cubicBezTo>
                  <a:cubicBezTo>
                    <a:pt x="7380" y="9"/>
                    <a:pt x="7248" y="0"/>
                    <a:pt x="7124" y="0"/>
                  </a:cubicBezTo>
                  <a:close/>
                </a:path>
              </a:pathLst>
            </a:custGeom>
            <a:solidFill>
              <a:srgbClr val="3A3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grpSp>
          <p:nvGrpSpPr>
            <p:cNvPr id="901" name="Google Shape;574;p40"/>
            <p:cNvGrpSpPr/>
            <p:nvPr/>
          </p:nvGrpSpPr>
          <p:grpSpPr>
            <a:xfrm>
              <a:off x="2832419" y="1000633"/>
              <a:ext cx="33867" cy="33867"/>
              <a:chOff x="0" y="0"/>
              <a:chExt cx="33866" cy="33866"/>
            </a:xfrm>
          </p:grpSpPr>
          <p:sp>
            <p:nvSpPr>
              <p:cNvPr id="899" name="خط"/>
              <p:cNvSpPr/>
              <p:nvPr/>
            </p:nvSpPr>
            <p:spPr>
              <a:xfrm>
                <a:off x="0" y="0"/>
                <a:ext cx="33867" cy="338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0" y="10623"/>
                      <a:pt x="0" y="21600"/>
                      <a:pt x="0" y="2160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00" name="خط"/>
              <p:cNvSpPr/>
              <p:nvPr/>
            </p:nvSpPr>
            <p:spPr>
              <a:xfrm>
                <a:off x="0" y="0"/>
                <a:ext cx="33867" cy="338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cubicBezTo>
                      <a:pt x="0" y="21600"/>
                      <a:pt x="0" y="10623"/>
                      <a:pt x="21600" y="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902" name="Google Shape;575;p40"/>
            <p:cNvSpPr/>
            <p:nvPr/>
          </p:nvSpPr>
          <p:spPr>
            <a:xfrm>
              <a:off x="-1" y="753799"/>
              <a:ext cx="676054" cy="1260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1" h="21600" fill="norm" stroke="1" extrusionOk="0">
                  <a:moveTo>
                    <a:pt x="4460" y="0"/>
                  </a:moveTo>
                  <a:cubicBezTo>
                    <a:pt x="4422" y="0"/>
                    <a:pt x="4385" y="2"/>
                    <a:pt x="4347" y="6"/>
                  </a:cubicBezTo>
                  <a:cubicBezTo>
                    <a:pt x="2747" y="145"/>
                    <a:pt x="3547" y="3582"/>
                    <a:pt x="3670" y="4067"/>
                  </a:cubicBezTo>
                  <a:cubicBezTo>
                    <a:pt x="3547" y="3584"/>
                    <a:pt x="2755" y="561"/>
                    <a:pt x="1356" y="561"/>
                  </a:cubicBezTo>
                  <a:cubicBezTo>
                    <a:pt x="1348" y="561"/>
                    <a:pt x="1340" y="561"/>
                    <a:pt x="1332" y="561"/>
                  </a:cubicBezTo>
                  <a:cubicBezTo>
                    <a:pt x="-146" y="630"/>
                    <a:pt x="-1069" y="6116"/>
                    <a:pt x="2316" y="13823"/>
                  </a:cubicBezTo>
                  <a:cubicBezTo>
                    <a:pt x="3239" y="15976"/>
                    <a:pt x="4594" y="18197"/>
                    <a:pt x="6193" y="20385"/>
                  </a:cubicBezTo>
                  <a:cubicBezTo>
                    <a:pt x="10870" y="21183"/>
                    <a:pt x="15670" y="21600"/>
                    <a:pt x="20531" y="21600"/>
                  </a:cubicBezTo>
                  <a:cubicBezTo>
                    <a:pt x="17948" y="19343"/>
                    <a:pt x="13639" y="15212"/>
                    <a:pt x="11732" y="11220"/>
                  </a:cubicBezTo>
                  <a:cubicBezTo>
                    <a:pt x="10194" y="7921"/>
                    <a:pt x="10194" y="7296"/>
                    <a:pt x="10194" y="7296"/>
                  </a:cubicBezTo>
                  <a:cubicBezTo>
                    <a:pt x="10194" y="7296"/>
                    <a:pt x="13947" y="3894"/>
                    <a:pt x="12101" y="3095"/>
                  </a:cubicBezTo>
                  <a:cubicBezTo>
                    <a:pt x="11799" y="2966"/>
                    <a:pt x="11534" y="2913"/>
                    <a:pt x="11301" y="2913"/>
                  </a:cubicBezTo>
                  <a:cubicBezTo>
                    <a:pt x="10163" y="2913"/>
                    <a:pt x="9823" y="4207"/>
                    <a:pt x="9823" y="4207"/>
                  </a:cubicBezTo>
                  <a:cubicBezTo>
                    <a:pt x="9823" y="4207"/>
                    <a:pt x="9641" y="40"/>
                    <a:pt x="7999" y="40"/>
                  </a:cubicBezTo>
                  <a:cubicBezTo>
                    <a:pt x="7991" y="40"/>
                    <a:pt x="7985" y="40"/>
                    <a:pt x="7979" y="40"/>
                  </a:cubicBezTo>
                  <a:cubicBezTo>
                    <a:pt x="6254" y="75"/>
                    <a:pt x="7116" y="3686"/>
                    <a:pt x="7116" y="3686"/>
                  </a:cubicBezTo>
                  <a:cubicBezTo>
                    <a:pt x="7116" y="3686"/>
                    <a:pt x="6116" y="0"/>
                    <a:pt x="4460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03" name="Google Shape;576;p40"/>
            <p:cNvSpPr/>
            <p:nvPr/>
          </p:nvSpPr>
          <p:spPr>
            <a:xfrm>
              <a:off x="203918" y="1943599"/>
              <a:ext cx="539002" cy="76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0" y="58"/>
                    <a:pt x="80" y="115"/>
                    <a:pt x="80" y="171"/>
                  </a:cubicBezTo>
                  <a:cubicBezTo>
                    <a:pt x="5602" y="9486"/>
                    <a:pt x="13075" y="18171"/>
                    <a:pt x="18514" y="21600"/>
                  </a:cubicBezTo>
                  <a:lnTo>
                    <a:pt x="21600" y="4858"/>
                  </a:lnTo>
                  <a:cubicBezTo>
                    <a:pt x="21600" y="4858"/>
                    <a:pt x="20465" y="3771"/>
                    <a:pt x="18920" y="2000"/>
                  </a:cubicBezTo>
                  <a:cubicBezTo>
                    <a:pt x="12506" y="2000"/>
                    <a:pt x="6171" y="1314"/>
                    <a:pt x="0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04" name="Google Shape;578;p40"/>
            <p:cNvSpPr/>
            <p:nvPr/>
          </p:nvSpPr>
          <p:spPr>
            <a:xfrm>
              <a:off x="329585" y="1318666"/>
              <a:ext cx="387001" cy="245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821" y="0"/>
                  </a:moveTo>
                  <a:cubicBezTo>
                    <a:pt x="7658" y="0"/>
                    <a:pt x="3498" y="1938"/>
                    <a:pt x="0" y="5785"/>
                  </a:cubicBezTo>
                  <a:cubicBezTo>
                    <a:pt x="763" y="13842"/>
                    <a:pt x="4923" y="21600"/>
                    <a:pt x="12718" y="21600"/>
                  </a:cubicBezTo>
                  <a:cubicBezTo>
                    <a:pt x="15282" y="21600"/>
                    <a:pt x="18240" y="20760"/>
                    <a:pt x="21600" y="18816"/>
                  </a:cubicBezTo>
                  <a:lnTo>
                    <a:pt x="21600" y="3823"/>
                  </a:lnTo>
                  <a:cubicBezTo>
                    <a:pt x="18567" y="1269"/>
                    <a:pt x="15193" y="0"/>
                    <a:pt x="11821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05" name="Google Shape;579;p40"/>
            <p:cNvSpPr/>
            <p:nvPr/>
          </p:nvSpPr>
          <p:spPr>
            <a:xfrm>
              <a:off x="327340" y="1180199"/>
              <a:ext cx="389246" cy="204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1" h="21600" fill="norm" stroke="1" extrusionOk="0">
                  <a:moveTo>
                    <a:pt x="10837" y="0"/>
                  </a:moveTo>
                  <a:cubicBezTo>
                    <a:pt x="8669" y="0"/>
                    <a:pt x="6323" y="959"/>
                    <a:pt x="3977" y="3591"/>
                  </a:cubicBezTo>
                  <a:cubicBezTo>
                    <a:pt x="891" y="7019"/>
                    <a:pt x="-429" y="14525"/>
                    <a:pt x="122" y="21600"/>
                  </a:cubicBezTo>
                  <a:cubicBezTo>
                    <a:pt x="3531" y="16979"/>
                    <a:pt x="7584" y="14652"/>
                    <a:pt x="11642" y="14652"/>
                  </a:cubicBezTo>
                  <a:cubicBezTo>
                    <a:pt x="14927" y="14652"/>
                    <a:pt x="18216" y="16175"/>
                    <a:pt x="21171" y="19244"/>
                  </a:cubicBezTo>
                  <a:lnTo>
                    <a:pt x="21171" y="6807"/>
                  </a:lnTo>
                  <a:cubicBezTo>
                    <a:pt x="21171" y="6807"/>
                    <a:pt x="16624" y="0"/>
                    <a:pt x="10837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06" name="Google Shape;580;p40"/>
            <p:cNvSpPr/>
            <p:nvPr/>
          </p:nvSpPr>
          <p:spPr>
            <a:xfrm>
              <a:off x="445756" y="1329600"/>
              <a:ext cx="238944" cy="202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4" h="21600" fill="norm" stroke="1" extrusionOk="0">
                  <a:moveTo>
                    <a:pt x="9032" y="0"/>
                  </a:moveTo>
                  <a:cubicBezTo>
                    <a:pt x="5992" y="0"/>
                    <a:pt x="2845" y="782"/>
                    <a:pt x="122" y="1513"/>
                  </a:cubicBezTo>
                  <a:cubicBezTo>
                    <a:pt x="-63" y="1734"/>
                    <a:pt x="-63" y="2160"/>
                    <a:pt x="301" y="2160"/>
                  </a:cubicBezTo>
                  <a:cubicBezTo>
                    <a:pt x="3114" y="2160"/>
                    <a:pt x="6428" y="1300"/>
                    <a:pt x="9558" y="1300"/>
                  </a:cubicBezTo>
                  <a:cubicBezTo>
                    <a:pt x="12687" y="1300"/>
                    <a:pt x="15637" y="2160"/>
                    <a:pt x="17727" y="5620"/>
                  </a:cubicBezTo>
                  <a:cubicBezTo>
                    <a:pt x="20265" y="9940"/>
                    <a:pt x="19907" y="15987"/>
                    <a:pt x="20086" y="20953"/>
                  </a:cubicBezTo>
                  <a:cubicBezTo>
                    <a:pt x="20086" y="21387"/>
                    <a:pt x="20402" y="21600"/>
                    <a:pt x="20719" y="21600"/>
                  </a:cubicBezTo>
                  <a:cubicBezTo>
                    <a:pt x="21041" y="21600"/>
                    <a:pt x="21358" y="21387"/>
                    <a:pt x="21358" y="20953"/>
                  </a:cubicBezTo>
                  <a:cubicBezTo>
                    <a:pt x="21537" y="15120"/>
                    <a:pt x="21358" y="7993"/>
                    <a:pt x="17727" y="3673"/>
                  </a:cubicBezTo>
                  <a:cubicBezTo>
                    <a:pt x="15386" y="888"/>
                    <a:pt x="12269" y="0"/>
                    <a:pt x="9032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07" name="Google Shape;581;p40"/>
            <p:cNvSpPr/>
            <p:nvPr/>
          </p:nvSpPr>
          <p:spPr>
            <a:xfrm>
              <a:off x="549097" y="1387266"/>
              <a:ext cx="135397" cy="8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0" h="21600" fill="norm" stroke="1" extrusionOk="0">
                  <a:moveTo>
                    <a:pt x="7373" y="0"/>
                  </a:moveTo>
                  <a:cubicBezTo>
                    <a:pt x="5058" y="0"/>
                    <a:pt x="2630" y="1350"/>
                    <a:pt x="211" y="4500"/>
                  </a:cubicBezTo>
                  <a:cubicBezTo>
                    <a:pt x="-339" y="5400"/>
                    <a:pt x="294" y="6715"/>
                    <a:pt x="886" y="6715"/>
                  </a:cubicBezTo>
                  <a:cubicBezTo>
                    <a:pt x="979" y="6715"/>
                    <a:pt x="1073" y="6681"/>
                    <a:pt x="1156" y="6612"/>
                  </a:cubicBezTo>
                  <a:cubicBezTo>
                    <a:pt x="3242" y="4863"/>
                    <a:pt x="5183" y="3825"/>
                    <a:pt x="7051" y="3825"/>
                  </a:cubicBezTo>
                  <a:cubicBezTo>
                    <a:pt x="9148" y="3825"/>
                    <a:pt x="11141" y="5123"/>
                    <a:pt x="13144" y="8187"/>
                  </a:cubicBezTo>
                  <a:cubicBezTo>
                    <a:pt x="15666" y="11873"/>
                    <a:pt x="16933" y="16598"/>
                    <a:pt x="19133" y="20804"/>
                  </a:cubicBezTo>
                  <a:cubicBezTo>
                    <a:pt x="19393" y="21375"/>
                    <a:pt x="19663" y="21600"/>
                    <a:pt x="19922" y="21600"/>
                  </a:cubicBezTo>
                  <a:cubicBezTo>
                    <a:pt x="20638" y="21600"/>
                    <a:pt x="21261" y="19869"/>
                    <a:pt x="21033" y="18710"/>
                  </a:cubicBezTo>
                  <a:cubicBezTo>
                    <a:pt x="18324" y="8550"/>
                    <a:pt x="13196" y="0"/>
                    <a:pt x="7373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08" name="Google Shape;582;p40"/>
            <p:cNvSpPr/>
            <p:nvPr/>
          </p:nvSpPr>
          <p:spPr>
            <a:xfrm>
              <a:off x="2467385" y="1314599"/>
              <a:ext cx="385001" cy="244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736" y="0"/>
                  </a:moveTo>
                  <a:cubicBezTo>
                    <a:pt x="6362" y="0"/>
                    <a:pt x="3000" y="1270"/>
                    <a:pt x="0" y="3827"/>
                  </a:cubicBezTo>
                  <a:lnTo>
                    <a:pt x="0" y="18837"/>
                  </a:lnTo>
                  <a:cubicBezTo>
                    <a:pt x="3351" y="20771"/>
                    <a:pt x="6302" y="21600"/>
                    <a:pt x="8864" y="21600"/>
                  </a:cubicBezTo>
                  <a:cubicBezTo>
                    <a:pt x="16734" y="21600"/>
                    <a:pt x="20916" y="13745"/>
                    <a:pt x="21600" y="5791"/>
                  </a:cubicBezTo>
                  <a:cubicBezTo>
                    <a:pt x="18080" y="1940"/>
                    <a:pt x="13903" y="0"/>
                    <a:pt x="9736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09" name="Google Shape;583;p40"/>
            <p:cNvSpPr/>
            <p:nvPr/>
          </p:nvSpPr>
          <p:spPr>
            <a:xfrm>
              <a:off x="2467385" y="1175399"/>
              <a:ext cx="387242" cy="204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9" h="21600" fill="norm" stroke="1" extrusionOk="0">
                  <a:moveTo>
                    <a:pt x="10401" y="0"/>
                  </a:moveTo>
                  <a:cubicBezTo>
                    <a:pt x="4566" y="0"/>
                    <a:pt x="0" y="6860"/>
                    <a:pt x="0" y="6860"/>
                  </a:cubicBezTo>
                  <a:lnTo>
                    <a:pt x="0" y="19252"/>
                  </a:lnTo>
                  <a:cubicBezTo>
                    <a:pt x="2923" y="16195"/>
                    <a:pt x="6199" y="14676"/>
                    <a:pt x="9486" y="14676"/>
                  </a:cubicBezTo>
                  <a:cubicBezTo>
                    <a:pt x="13546" y="14676"/>
                    <a:pt x="17617" y="16996"/>
                    <a:pt x="21046" y="21600"/>
                  </a:cubicBezTo>
                  <a:cubicBezTo>
                    <a:pt x="21600" y="14339"/>
                    <a:pt x="20270" y="7071"/>
                    <a:pt x="17168" y="3444"/>
                  </a:cubicBezTo>
                  <a:cubicBezTo>
                    <a:pt x="14851" y="921"/>
                    <a:pt x="12540" y="0"/>
                    <a:pt x="10401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10" name="Google Shape;584;p40"/>
            <p:cNvSpPr/>
            <p:nvPr/>
          </p:nvSpPr>
          <p:spPr>
            <a:xfrm>
              <a:off x="2499272" y="1324533"/>
              <a:ext cx="238474" cy="203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12372" y="0"/>
                  </a:moveTo>
                  <a:cubicBezTo>
                    <a:pt x="9135" y="0"/>
                    <a:pt x="6018" y="891"/>
                    <a:pt x="3677" y="3549"/>
                  </a:cubicBezTo>
                  <a:cubicBezTo>
                    <a:pt x="46" y="8060"/>
                    <a:pt x="-133" y="15152"/>
                    <a:pt x="46" y="20957"/>
                  </a:cubicBezTo>
                  <a:cubicBezTo>
                    <a:pt x="46" y="21388"/>
                    <a:pt x="369" y="21600"/>
                    <a:pt x="685" y="21600"/>
                  </a:cubicBezTo>
                  <a:cubicBezTo>
                    <a:pt x="1002" y="21600"/>
                    <a:pt x="1318" y="21388"/>
                    <a:pt x="1318" y="20957"/>
                  </a:cubicBezTo>
                  <a:cubicBezTo>
                    <a:pt x="1503" y="15795"/>
                    <a:pt x="1139" y="9998"/>
                    <a:pt x="3677" y="5699"/>
                  </a:cubicBezTo>
                  <a:cubicBezTo>
                    <a:pt x="5737" y="2149"/>
                    <a:pt x="8819" y="1287"/>
                    <a:pt x="12085" y="1287"/>
                  </a:cubicBezTo>
                  <a:cubicBezTo>
                    <a:pt x="15149" y="1287"/>
                    <a:pt x="18380" y="2043"/>
                    <a:pt x="21103" y="2043"/>
                  </a:cubicBezTo>
                  <a:cubicBezTo>
                    <a:pt x="21288" y="2043"/>
                    <a:pt x="21467" y="1612"/>
                    <a:pt x="21288" y="1612"/>
                  </a:cubicBezTo>
                  <a:cubicBezTo>
                    <a:pt x="18559" y="785"/>
                    <a:pt x="15412" y="0"/>
                    <a:pt x="12372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11" name="Google Shape;585;p40"/>
            <p:cNvSpPr/>
            <p:nvPr/>
          </p:nvSpPr>
          <p:spPr>
            <a:xfrm>
              <a:off x="2499477" y="1381600"/>
              <a:ext cx="135380" cy="8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3883" y="0"/>
                  </a:moveTo>
                  <a:cubicBezTo>
                    <a:pt x="7989" y="0"/>
                    <a:pt x="2792" y="8711"/>
                    <a:pt x="48" y="18764"/>
                  </a:cubicBezTo>
                  <a:cubicBezTo>
                    <a:pt x="-181" y="19902"/>
                    <a:pt x="443" y="21600"/>
                    <a:pt x="1160" y="21600"/>
                  </a:cubicBezTo>
                  <a:cubicBezTo>
                    <a:pt x="1420" y="21600"/>
                    <a:pt x="1700" y="21379"/>
                    <a:pt x="1950" y="20819"/>
                  </a:cubicBezTo>
                  <a:cubicBezTo>
                    <a:pt x="4164" y="16692"/>
                    <a:pt x="5422" y="12057"/>
                    <a:pt x="7948" y="8440"/>
                  </a:cubicBezTo>
                  <a:cubicBezTo>
                    <a:pt x="10016" y="5349"/>
                    <a:pt x="12085" y="4092"/>
                    <a:pt x="14195" y="4092"/>
                  </a:cubicBezTo>
                  <a:cubicBezTo>
                    <a:pt x="15972" y="4092"/>
                    <a:pt x="17770" y="4958"/>
                    <a:pt x="19642" y="6368"/>
                  </a:cubicBezTo>
                  <a:cubicBezTo>
                    <a:pt x="19818" y="6572"/>
                    <a:pt x="20005" y="6657"/>
                    <a:pt x="20172" y="6657"/>
                  </a:cubicBezTo>
                  <a:cubicBezTo>
                    <a:pt x="20889" y="6657"/>
                    <a:pt x="21419" y="5145"/>
                    <a:pt x="20899" y="4313"/>
                  </a:cubicBezTo>
                  <a:cubicBezTo>
                    <a:pt x="18529" y="1291"/>
                    <a:pt x="16149" y="0"/>
                    <a:pt x="13883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12" name="Google Shape;586;p40"/>
            <p:cNvSpPr/>
            <p:nvPr/>
          </p:nvSpPr>
          <p:spPr>
            <a:xfrm>
              <a:off x="1411652" y="2182733"/>
              <a:ext cx="449868" cy="211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97" y="1036"/>
                    <a:pt x="7589" y="3728"/>
                    <a:pt x="778" y="8493"/>
                  </a:cubicBezTo>
                  <a:cubicBezTo>
                    <a:pt x="583" y="10149"/>
                    <a:pt x="291" y="11805"/>
                    <a:pt x="0" y="13053"/>
                  </a:cubicBezTo>
                  <a:cubicBezTo>
                    <a:pt x="0" y="13053"/>
                    <a:pt x="3419" y="21600"/>
                    <a:pt x="10752" y="21600"/>
                  </a:cubicBezTo>
                  <a:cubicBezTo>
                    <a:pt x="13694" y="21600"/>
                    <a:pt x="17266" y="20223"/>
                    <a:pt x="21501" y="16365"/>
                  </a:cubicBezTo>
                  <a:cubicBezTo>
                    <a:pt x="21501" y="16365"/>
                    <a:pt x="21209" y="8909"/>
                    <a:pt x="21600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13" name="Google Shape;587;p40"/>
            <p:cNvSpPr/>
            <p:nvPr/>
          </p:nvSpPr>
          <p:spPr>
            <a:xfrm>
              <a:off x="1409585" y="2012533"/>
              <a:ext cx="484335" cy="253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3627"/>
                  </a:lnTo>
                  <a:cubicBezTo>
                    <a:pt x="0" y="3627"/>
                    <a:pt x="1718" y="13822"/>
                    <a:pt x="815" y="21600"/>
                  </a:cubicBezTo>
                  <a:cubicBezTo>
                    <a:pt x="7142" y="17626"/>
                    <a:pt x="13558" y="15380"/>
                    <a:pt x="20155" y="14516"/>
                  </a:cubicBezTo>
                  <a:cubicBezTo>
                    <a:pt x="20336" y="9848"/>
                    <a:pt x="20785" y="4492"/>
                    <a:pt x="21600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14" name="Google Shape;588;p40"/>
            <p:cNvSpPr/>
            <p:nvPr/>
          </p:nvSpPr>
          <p:spPr>
            <a:xfrm>
              <a:off x="689591" y="297799"/>
              <a:ext cx="1832039" cy="1761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1" h="21600" fill="norm" stroke="1" extrusionOk="0">
                  <a:moveTo>
                    <a:pt x="7962" y="0"/>
                  </a:moveTo>
                  <a:cubicBezTo>
                    <a:pt x="3721" y="0"/>
                    <a:pt x="-196" y="2292"/>
                    <a:pt x="8" y="10885"/>
                  </a:cubicBezTo>
                  <a:cubicBezTo>
                    <a:pt x="8" y="10885"/>
                    <a:pt x="-86" y="14910"/>
                    <a:pt x="826" y="16922"/>
                  </a:cubicBezTo>
                  <a:cubicBezTo>
                    <a:pt x="1762" y="18910"/>
                    <a:pt x="4825" y="21146"/>
                    <a:pt x="8917" y="21543"/>
                  </a:cubicBezTo>
                  <a:cubicBezTo>
                    <a:pt x="9339" y="21581"/>
                    <a:pt x="9775" y="21600"/>
                    <a:pt x="10219" y="21600"/>
                  </a:cubicBezTo>
                  <a:cubicBezTo>
                    <a:pt x="14087" y="21600"/>
                    <a:pt x="18583" y="20149"/>
                    <a:pt x="19674" y="17320"/>
                  </a:cubicBezTo>
                  <a:cubicBezTo>
                    <a:pt x="20913" y="14190"/>
                    <a:pt x="21404" y="12003"/>
                    <a:pt x="21006" y="8799"/>
                  </a:cubicBezTo>
                  <a:cubicBezTo>
                    <a:pt x="20632" y="5594"/>
                    <a:pt x="20469" y="4178"/>
                    <a:pt x="17663" y="2762"/>
                  </a:cubicBezTo>
                  <a:cubicBezTo>
                    <a:pt x="16297" y="2061"/>
                    <a:pt x="11984" y="0"/>
                    <a:pt x="7962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15" name="Google Shape;589;p40"/>
            <p:cNvSpPr/>
            <p:nvPr/>
          </p:nvSpPr>
          <p:spPr>
            <a:xfrm>
              <a:off x="1103652" y="1242466"/>
              <a:ext cx="105334" cy="125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976" y="0"/>
                    <a:pt x="0" y="4881"/>
                    <a:pt x="0" y="10806"/>
                  </a:cubicBezTo>
                  <a:cubicBezTo>
                    <a:pt x="0" y="16719"/>
                    <a:pt x="4976" y="21600"/>
                    <a:pt x="10800" y="21600"/>
                  </a:cubicBezTo>
                  <a:cubicBezTo>
                    <a:pt x="16624" y="21600"/>
                    <a:pt x="21600" y="16719"/>
                    <a:pt x="21600" y="10806"/>
                  </a:cubicBezTo>
                  <a:cubicBezTo>
                    <a:pt x="21600" y="4881"/>
                    <a:pt x="16624" y="0"/>
                    <a:pt x="10800" y="0"/>
                  </a:cubicBezTo>
                  <a:close/>
                </a:path>
              </a:pathLst>
            </a:custGeom>
            <a:solidFill>
              <a:srgbClr val="11111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16" name="Google Shape;590;p40"/>
            <p:cNvSpPr/>
            <p:nvPr/>
          </p:nvSpPr>
          <p:spPr>
            <a:xfrm>
              <a:off x="1964852" y="1240466"/>
              <a:ext cx="105334" cy="12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566" y="0"/>
                    <a:pt x="0" y="4884"/>
                    <a:pt x="0" y="10800"/>
                  </a:cubicBezTo>
                  <a:cubicBezTo>
                    <a:pt x="0" y="16727"/>
                    <a:pt x="4990" y="21600"/>
                    <a:pt x="10800" y="21600"/>
                  </a:cubicBezTo>
                  <a:cubicBezTo>
                    <a:pt x="16624" y="21600"/>
                    <a:pt x="21600" y="16727"/>
                    <a:pt x="21600" y="10800"/>
                  </a:cubicBezTo>
                  <a:cubicBezTo>
                    <a:pt x="21600" y="4884"/>
                    <a:pt x="16624" y="0"/>
                    <a:pt x="10800" y="0"/>
                  </a:cubicBezTo>
                  <a:close/>
                </a:path>
              </a:pathLst>
            </a:custGeom>
            <a:solidFill>
              <a:srgbClr val="11111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17" name="Google Shape;591;p40"/>
            <p:cNvSpPr/>
            <p:nvPr/>
          </p:nvSpPr>
          <p:spPr>
            <a:xfrm>
              <a:off x="1533621" y="1182199"/>
              <a:ext cx="125377" cy="225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8" h="21600" fill="norm" stroke="1" extrusionOk="0">
                  <a:moveTo>
                    <a:pt x="3962" y="0"/>
                  </a:moveTo>
                  <a:cubicBezTo>
                    <a:pt x="3755" y="0"/>
                    <a:pt x="3591" y="51"/>
                    <a:pt x="3591" y="147"/>
                  </a:cubicBezTo>
                  <a:cubicBezTo>
                    <a:pt x="2257" y="2866"/>
                    <a:pt x="1601" y="5982"/>
                    <a:pt x="596" y="8701"/>
                  </a:cubicBezTo>
                  <a:cubicBezTo>
                    <a:pt x="268" y="10455"/>
                    <a:pt x="-727" y="12790"/>
                    <a:pt x="935" y="14536"/>
                  </a:cubicBezTo>
                  <a:cubicBezTo>
                    <a:pt x="1929" y="15899"/>
                    <a:pt x="3919" y="16680"/>
                    <a:pt x="6586" y="16680"/>
                  </a:cubicBezTo>
                  <a:cubicBezTo>
                    <a:pt x="7909" y="16680"/>
                    <a:pt x="8903" y="16091"/>
                    <a:pt x="9898" y="15707"/>
                  </a:cubicBezTo>
                  <a:cubicBezTo>
                    <a:pt x="10565" y="15509"/>
                    <a:pt x="11232" y="15119"/>
                    <a:pt x="11899" y="14927"/>
                  </a:cubicBezTo>
                  <a:cubicBezTo>
                    <a:pt x="12620" y="14620"/>
                    <a:pt x="13221" y="14473"/>
                    <a:pt x="13691" y="14473"/>
                  </a:cubicBezTo>
                  <a:cubicBezTo>
                    <a:pt x="14719" y="14473"/>
                    <a:pt x="15112" y="15208"/>
                    <a:pt x="14883" y="16680"/>
                  </a:cubicBezTo>
                  <a:cubicBezTo>
                    <a:pt x="17211" y="18427"/>
                    <a:pt x="16544" y="19399"/>
                    <a:pt x="12893" y="19981"/>
                  </a:cubicBezTo>
                  <a:cubicBezTo>
                    <a:pt x="11418" y="20327"/>
                    <a:pt x="12041" y="21600"/>
                    <a:pt x="13134" y="21600"/>
                  </a:cubicBezTo>
                  <a:cubicBezTo>
                    <a:pt x="13276" y="21600"/>
                    <a:pt x="13418" y="21581"/>
                    <a:pt x="13560" y="21536"/>
                  </a:cubicBezTo>
                  <a:cubicBezTo>
                    <a:pt x="17550" y="20762"/>
                    <a:pt x="20873" y="18817"/>
                    <a:pt x="20534" y="16290"/>
                  </a:cubicBezTo>
                  <a:cubicBezTo>
                    <a:pt x="20217" y="14453"/>
                    <a:pt x="17539" y="12963"/>
                    <a:pt x="14730" y="12963"/>
                  </a:cubicBezTo>
                  <a:cubicBezTo>
                    <a:pt x="14566" y="12963"/>
                    <a:pt x="14391" y="12969"/>
                    <a:pt x="14227" y="12982"/>
                  </a:cubicBezTo>
                  <a:cubicBezTo>
                    <a:pt x="11899" y="12982"/>
                    <a:pt x="10565" y="13954"/>
                    <a:pt x="8903" y="14536"/>
                  </a:cubicBezTo>
                  <a:cubicBezTo>
                    <a:pt x="7723" y="14818"/>
                    <a:pt x="6739" y="14940"/>
                    <a:pt x="5930" y="14940"/>
                  </a:cubicBezTo>
                  <a:cubicBezTo>
                    <a:pt x="1055" y="14940"/>
                    <a:pt x="2356" y="10512"/>
                    <a:pt x="2924" y="8509"/>
                  </a:cubicBezTo>
                  <a:cubicBezTo>
                    <a:pt x="3919" y="6174"/>
                    <a:pt x="6586" y="2482"/>
                    <a:pt x="4586" y="147"/>
                  </a:cubicBezTo>
                  <a:cubicBezTo>
                    <a:pt x="4422" y="51"/>
                    <a:pt x="4170" y="0"/>
                    <a:pt x="3962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18" name="Google Shape;592;p40"/>
            <p:cNvSpPr/>
            <p:nvPr/>
          </p:nvSpPr>
          <p:spPr>
            <a:xfrm>
              <a:off x="1465829" y="1522666"/>
              <a:ext cx="270024" cy="187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0" h="21600" fill="norm" stroke="1" extrusionOk="0">
                  <a:moveTo>
                    <a:pt x="2383" y="0"/>
                  </a:moveTo>
                  <a:cubicBezTo>
                    <a:pt x="1662" y="0"/>
                    <a:pt x="983" y="582"/>
                    <a:pt x="527" y="2268"/>
                  </a:cubicBezTo>
                  <a:cubicBezTo>
                    <a:pt x="203" y="3900"/>
                    <a:pt x="-120" y="5992"/>
                    <a:pt x="44" y="8321"/>
                  </a:cubicBezTo>
                  <a:cubicBezTo>
                    <a:pt x="5523" y="12053"/>
                    <a:pt x="11648" y="16007"/>
                    <a:pt x="16967" y="21600"/>
                  </a:cubicBezTo>
                  <a:cubicBezTo>
                    <a:pt x="20674" y="18336"/>
                    <a:pt x="21480" y="11815"/>
                    <a:pt x="21480" y="8091"/>
                  </a:cubicBezTo>
                  <a:cubicBezTo>
                    <a:pt x="21480" y="4705"/>
                    <a:pt x="20711" y="3716"/>
                    <a:pt x="19963" y="3716"/>
                  </a:cubicBezTo>
                  <a:cubicBezTo>
                    <a:pt x="19475" y="3716"/>
                    <a:pt x="18993" y="4138"/>
                    <a:pt x="18738" y="4597"/>
                  </a:cubicBezTo>
                  <a:cubicBezTo>
                    <a:pt x="17020" y="7647"/>
                    <a:pt x="14432" y="9432"/>
                    <a:pt x="11961" y="9432"/>
                  </a:cubicBezTo>
                  <a:cubicBezTo>
                    <a:pt x="9336" y="9432"/>
                    <a:pt x="6848" y="7409"/>
                    <a:pt x="5682" y="2735"/>
                  </a:cubicBezTo>
                  <a:cubicBezTo>
                    <a:pt x="5682" y="2735"/>
                    <a:pt x="3942" y="0"/>
                    <a:pt x="2383" y="0"/>
                  </a:cubicBezTo>
                  <a:close/>
                </a:path>
              </a:pathLst>
            </a:custGeom>
            <a:solidFill>
              <a:srgbClr val="11111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19" name="Google Shape;593;p40"/>
            <p:cNvSpPr/>
            <p:nvPr/>
          </p:nvSpPr>
          <p:spPr>
            <a:xfrm>
              <a:off x="1464319" y="1595066"/>
              <a:ext cx="214801" cy="13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08" y="7988"/>
                    <a:pt x="2246" y="17300"/>
                    <a:pt x="9781" y="20287"/>
                  </a:cubicBezTo>
                  <a:cubicBezTo>
                    <a:pt x="11832" y="21195"/>
                    <a:pt x="13676" y="21600"/>
                    <a:pt x="15312" y="21600"/>
                  </a:cubicBezTo>
                  <a:cubicBezTo>
                    <a:pt x="17899" y="21600"/>
                    <a:pt x="19978" y="20593"/>
                    <a:pt x="21600" y="18963"/>
                  </a:cubicBezTo>
                  <a:cubicBezTo>
                    <a:pt x="14876" y="10975"/>
                    <a:pt x="7133" y="5329"/>
                    <a:pt x="0" y="0"/>
                  </a:cubicBezTo>
                  <a:close/>
                </a:path>
              </a:pathLst>
            </a:custGeom>
            <a:solidFill>
              <a:srgbClr val="F067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20" name="Google Shape;594;p40"/>
            <p:cNvSpPr/>
            <p:nvPr/>
          </p:nvSpPr>
          <p:spPr>
            <a:xfrm>
              <a:off x="941124" y="942400"/>
              <a:ext cx="171732" cy="123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6" h="21600" fill="norm" stroke="1" extrusionOk="0">
                  <a:moveTo>
                    <a:pt x="19459" y="0"/>
                  </a:moveTo>
                  <a:cubicBezTo>
                    <a:pt x="11795" y="0"/>
                    <a:pt x="1491" y="9960"/>
                    <a:pt x="48" y="20597"/>
                  </a:cubicBezTo>
                  <a:cubicBezTo>
                    <a:pt x="-124" y="21098"/>
                    <a:pt x="196" y="21600"/>
                    <a:pt x="483" y="21600"/>
                  </a:cubicBezTo>
                  <a:cubicBezTo>
                    <a:pt x="606" y="21600"/>
                    <a:pt x="720" y="21507"/>
                    <a:pt x="794" y="21308"/>
                  </a:cubicBezTo>
                  <a:cubicBezTo>
                    <a:pt x="6032" y="11022"/>
                    <a:pt x="11762" y="4992"/>
                    <a:pt x="20484" y="2519"/>
                  </a:cubicBezTo>
                  <a:cubicBezTo>
                    <a:pt x="21476" y="2158"/>
                    <a:pt x="21230" y="35"/>
                    <a:pt x="20230" y="35"/>
                  </a:cubicBezTo>
                  <a:cubicBezTo>
                    <a:pt x="19976" y="12"/>
                    <a:pt x="19722" y="0"/>
                    <a:pt x="19459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21" name="Google Shape;595;p40"/>
            <p:cNvSpPr/>
            <p:nvPr/>
          </p:nvSpPr>
          <p:spPr>
            <a:xfrm>
              <a:off x="1984585" y="919666"/>
              <a:ext cx="185321" cy="84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2" h="21600" fill="norm" stroke="1" extrusionOk="0">
                  <a:moveTo>
                    <a:pt x="3576" y="0"/>
                  </a:moveTo>
                  <a:cubicBezTo>
                    <a:pt x="2504" y="0"/>
                    <a:pt x="1478" y="223"/>
                    <a:pt x="520" y="685"/>
                  </a:cubicBezTo>
                  <a:cubicBezTo>
                    <a:pt x="-174" y="685"/>
                    <a:pt x="-174" y="2756"/>
                    <a:pt x="520" y="2756"/>
                  </a:cubicBezTo>
                  <a:cubicBezTo>
                    <a:pt x="7167" y="6932"/>
                    <a:pt x="13821" y="9003"/>
                    <a:pt x="19095" y="20967"/>
                  </a:cubicBezTo>
                  <a:cubicBezTo>
                    <a:pt x="19283" y="21412"/>
                    <a:pt x="19510" y="21600"/>
                    <a:pt x="19728" y="21600"/>
                  </a:cubicBezTo>
                  <a:cubicBezTo>
                    <a:pt x="20573" y="21600"/>
                    <a:pt x="21426" y="18981"/>
                    <a:pt x="20694" y="17338"/>
                  </a:cubicBezTo>
                  <a:cubicBezTo>
                    <a:pt x="16990" y="7154"/>
                    <a:pt x="9641" y="0"/>
                    <a:pt x="3576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22" name="Google Shape;596;p40"/>
            <p:cNvSpPr/>
            <p:nvPr/>
          </p:nvSpPr>
          <p:spPr>
            <a:xfrm>
              <a:off x="945585" y="1461333"/>
              <a:ext cx="348535" cy="326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772" y="0"/>
                    <a:pt x="0" y="4828"/>
                    <a:pt x="0" y="10866"/>
                  </a:cubicBezTo>
                  <a:cubicBezTo>
                    <a:pt x="0" y="16772"/>
                    <a:pt x="4896" y="21600"/>
                    <a:pt x="10800" y="21600"/>
                  </a:cubicBezTo>
                  <a:cubicBezTo>
                    <a:pt x="16828" y="21600"/>
                    <a:pt x="21600" y="16772"/>
                    <a:pt x="21600" y="10734"/>
                  </a:cubicBezTo>
                  <a:cubicBezTo>
                    <a:pt x="21600" y="4828"/>
                    <a:pt x="16700" y="0"/>
                    <a:pt x="10800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23" name="Google Shape;597;p40"/>
            <p:cNvSpPr/>
            <p:nvPr/>
          </p:nvSpPr>
          <p:spPr>
            <a:xfrm>
              <a:off x="1895919" y="1459333"/>
              <a:ext cx="348534" cy="32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772" y="0"/>
                    <a:pt x="0" y="4829"/>
                    <a:pt x="0" y="10868"/>
                  </a:cubicBezTo>
                  <a:cubicBezTo>
                    <a:pt x="0" y="16771"/>
                    <a:pt x="4900" y="21600"/>
                    <a:pt x="10800" y="21600"/>
                  </a:cubicBezTo>
                  <a:cubicBezTo>
                    <a:pt x="16828" y="21600"/>
                    <a:pt x="21600" y="16771"/>
                    <a:pt x="21600" y="10732"/>
                  </a:cubicBezTo>
                  <a:cubicBezTo>
                    <a:pt x="21600" y="4829"/>
                    <a:pt x="16704" y="0"/>
                    <a:pt x="10800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24" name="Google Shape;598;p40"/>
            <p:cNvSpPr/>
            <p:nvPr/>
          </p:nvSpPr>
          <p:spPr>
            <a:xfrm>
              <a:off x="572719" y="395466"/>
              <a:ext cx="2160134" cy="849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582" y="0"/>
                  </a:moveTo>
                  <a:cubicBezTo>
                    <a:pt x="15582" y="3182"/>
                    <a:pt x="14936" y="7406"/>
                    <a:pt x="13824" y="7406"/>
                  </a:cubicBezTo>
                  <a:cubicBezTo>
                    <a:pt x="13676" y="7406"/>
                    <a:pt x="13518" y="7330"/>
                    <a:pt x="13353" y="7166"/>
                  </a:cubicBezTo>
                  <a:cubicBezTo>
                    <a:pt x="12502" y="5722"/>
                    <a:pt x="11935" y="2887"/>
                    <a:pt x="11104" y="773"/>
                  </a:cubicBezTo>
                  <a:cubicBezTo>
                    <a:pt x="10776" y="6100"/>
                    <a:pt x="9705" y="7891"/>
                    <a:pt x="8373" y="7891"/>
                  </a:cubicBezTo>
                  <a:cubicBezTo>
                    <a:pt x="6328" y="7891"/>
                    <a:pt x="3670" y="3670"/>
                    <a:pt x="2148" y="1547"/>
                  </a:cubicBezTo>
                  <a:cubicBezTo>
                    <a:pt x="1216" y="7474"/>
                    <a:pt x="1257" y="14382"/>
                    <a:pt x="0" y="20208"/>
                  </a:cubicBezTo>
                  <a:cubicBezTo>
                    <a:pt x="831" y="20620"/>
                    <a:pt x="1439" y="21600"/>
                    <a:pt x="1439" y="21600"/>
                  </a:cubicBezTo>
                  <a:cubicBezTo>
                    <a:pt x="3323" y="20672"/>
                    <a:pt x="2978" y="4230"/>
                    <a:pt x="2978" y="4226"/>
                  </a:cubicBezTo>
                  <a:cubicBezTo>
                    <a:pt x="2979" y="4228"/>
                    <a:pt x="7092" y="11083"/>
                    <a:pt x="9199" y="11548"/>
                  </a:cubicBezTo>
                  <a:cubicBezTo>
                    <a:pt x="9288" y="11567"/>
                    <a:pt x="9374" y="11577"/>
                    <a:pt x="9457" y="11577"/>
                  </a:cubicBezTo>
                  <a:cubicBezTo>
                    <a:pt x="11313" y="11577"/>
                    <a:pt x="11611" y="6804"/>
                    <a:pt x="11611" y="6804"/>
                  </a:cubicBezTo>
                  <a:cubicBezTo>
                    <a:pt x="11611" y="6804"/>
                    <a:pt x="12461" y="10362"/>
                    <a:pt x="14001" y="10722"/>
                  </a:cubicBezTo>
                  <a:cubicBezTo>
                    <a:pt x="14056" y="10734"/>
                    <a:pt x="14108" y="10739"/>
                    <a:pt x="14158" y="10739"/>
                  </a:cubicBezTo>
                  <a:cubicBezTo>
                    <a:pt x="15534" y="10739"/>
                    <a:pt x="15440" y="6806"/>
                    <a:pt x="15440" y="6804"/>
                  </a:cubicBezTo>
                  <a:cubicBezTo>
                    <a:pt x="16272" y="9467"/>
                    <a:pt x="16906" y="10211"/>
                    <a:pt x="17356" y="10211"/>
                  </a:cubicBezTo>
                  <a:cubicBezTo>
                    <a:pt x="17924" y="10211"/>
                    <a:pt x="18196" y="9021"/>
                    <a:pt x="18196" y="9021"/>
                  </a:cubicBezTo>
                  <a:cubicBezTo>
                    <a:pt x="18196" y="9021"/>
                    <a:pt x="18216" y="20053"/>
                    <a:pt x="19695" y="20465"/>
                  </a:cubicBezTo>
                  <a:cubicBezTo>
                    <a:pt x="19770" y="20487"/>
                    <a:pt x="19841" y="20496"/>
                    <a:pt x="19909" y="20496"/>
                  </a:cubicBezTo>
                  <a:cubicBezTo>
                    <a:pt x="21156" y="20496"/>
                    <a:pt x="21175" y="17063"/>
                    <a:pt x="21175" y="17063"/>
                  </a:cubicBezTo>
                  <a:cubicBezTo>
                    <a:pt x="21263" y="17148"/>
                    <a:pt x="21347" y="17187"/>
                    <a:pt x="21424" y="17187"/>
                  </a:cubicBezTo>
                  <a:cubicBezTo>
                    <a:pt x="21487" y="17187"/>
                    <a:pt x="21545" y="17162"/>
                    <a:pt x="21600" y="17114"/>
                  </a:cubicBezTo>
                  <a:cubicBezTo>
                    <a:pt x="20242" y="14485"/>
                    <a:pt x="19756" y="8712"/>
                    <a:pt x="19493" y="3556"/>
                  </a:cubicBezTo>
                  <a:cubicBezTo>
                    <a:pt x="19237" y="5220"/>
                    <a:pt x="18795" y="5802"/>
                    <a:pt x="18310" y="5802"/>
                  </a:cubicBezTo>
                  <a:cubicBezTo>
                    <a:pt x="17758" y="5802"/>
                    <a:pt x="17150" y="5047"/>
                    <a:pt x="16696" y="4279"/>
                  </a:cubicBezTo>
                  <a:cubicBezTo>
                    <a:pt x="16413" y="2887"/>
                    <a:pt x="15582" y="2166"/>
                    <a:pt x="15582" y="0"/>
                  </a:cubicBezTo>
                  <a:close/>
                </a:path>
              </a:pathLst>
            </a:custGeom>
            <a:solidFill>
              <a:srgbClr val="5829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25" name="Google Shape;599;p40"/>
            <p:cNvSpPr/>
            <p:nvPr/>
          </p:nvSpPr>
          <p:spPr>
            <a:xfrm>
              <a:off x="420533" y="0"/>
              <a:ext cx="2434762" cy="1189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76" h="21600" fill="norm" stroke="1" extrusionOk="0">
                  <a:moveTo>
                    <a:pt x="9859" y="0"/>
                  </a:moveTo>
                  <a:cubicBezTo>
                    <a:pt x="6786" y="0"/>
                    <a:pt x="3445" y="5303"/>
                    <a:pt x="3445" y="5303"/>
                  </a:cubicBezTo>
                  <a:cubicBezTo>
                    <a:pt x="3445" y="5303"/>
                    <a:pt x="3985" y="1072"/>
                    <a:pt x="3006" y="888"/>
                  </a:cubicBezTo>
                  <a:cubicBezTo>
                    <a:pt x="2992" y="887"/>
                    <a:pt x="2979" y="886"/>
                    <a:pt x="2966" y="886"/>
                  </a:cubicBezTo>
                  <a:cubicBezTo>
                    <a:pt x="2059" y="886"/>
                    <a:pt x="2601" y="5892"/>
                    <a:pt x="2601" y="5892"/>
                  </a:cubicBezTo>
                  <a:cubicBezTo>
                    <a:pt x="2601" y="5892"/>
                    <a:pt x="1909" y="3608"/>
                    <a:pt x="1319" y="3608"/>
                  </a:cubicBezTo>
                  <a:cubicBezTo>
                    <a:pt x="1139" y="3608"/>
                    <a:pt x="967" y="3822"/>
                    <a:pt x="829" y="4384"/>
                  </a:cubicBezTo>
                  <a:cubicBezTo>
                    <a:pt x="255" y="6738"/>
                    <a:pt x="2112" y="9019"/>
                    <a:pt x="2112" y="9019"/>
                  </a:cubicBezTo>
                  <a:cubicBezTo>
                    <a:pt x="1901" y="9238"/>
                    <a:pt x="1765" y="9297"/>
                    <a:pt x="1661" y="9297"/>
                  </a:cubicBezTo>
                  <a:cubicBezTo>
                    <a:pt x="1540" y="9297"/>
                    <a:pt x="1465" y="9216"/>
                    <a:pt x="1366" y="9216"/>
                  </a:cubicBezTo>
                  <a:cubicBezTo>
                    <a:pt x="1252" y="9216"/>
                    <a:pt x="1108" y="9325"/>
                    <a:pt x="829" y="9791"/>
                  </a:cubicBezTo>
                  <a:cubicBezTo>
                    <a:pt x="-453" y="12441"/>
                    <a:pt x="525" y="16340"/>
                    <a:pt x="525" y="16340"/>
                  </a:cubicBezTo>
                  <a:cubicBezTo>
                    <a:pt x="-656" y="18878"/>
                    <a:pt x="525" y="21490"/>
                    <a:pt x="525" y="21490"/>
                  </a:cubicBezTo>
                  <a:cubicBezTo>
                    <a:pt x="593" y="21480"/>
                    <a:pt x="659" y="21475"/>
                    <a:pt x="725" y="21475"/>
                  </a:cubicBezTo>
                  <a:cubicBezTo>
                    <a:pt x="921" y="21475"/>
                    <a:pt x="1107" y="21518"/>
                    <a:pt x="1284" y="21600"/>
                  </a:cubicBezTo>
                  <a:cubicBezTo>
                    <a:pt x="2314" y="17443"/>
                    <a:pt x="2280" y="12513"/>
                    <a:pt x="3057" y="8283"/>
                  </a:cubicBezTo>
                  <a:cubicBezTo>
                    <a:pt x="4324" y="9798"/>
                    <a:pt x="6538" y="12811"/>
                    <a:pt x="8241" y="12811"/>
                  </a:cubicBezTo>
                  <a:cubicBezTo>
                    <a:pt x="9350" y="12811"/>
                    <a:pt x="10242" y="11533"/>
                    <a:pt x="10515" y="7731"/>
                  </a:cubicBezTo>
                  <a:cubicBezTo>
                    <a:pt x="11207" y="9239"/>
                    <a:pt x="11680" y="11263"/>
                    <a:pt x="12389" y="12293"/>
                  </a:cubicBezTo>
                  <a:cubicBezTo>
                    <a:pt x="12526" y="12410"/>
                    <a:pt x="12657" y="12465"/>
                    <a:pt x="12782" y="12465"/>
                  </a:cubicBezTo>
                  <a:cubicBezTo>
                    <a:pt x="13707" y="12465"/>
                    <a:pt x="14245" y="9455"/>
                    <a:pt x="14245" y="7216"/>
                  </a:cubicBezTo>
                  <a:cubicBezTo>
                    <a:pt x="14245" y="8725"/>
                    <a:pt x="14937" y="9239"/>
                    <a:pt x="15173" y="10233"/>
                  </a:cubicBezTo>
                  <a:cubicBezTo>
                    <a:pt x="15550" y="10781"/>
                    <a:pt x="16057" y="11320"/>
                    <a:pt x="16517" y="11320"/>
                  </a:cubicBezTo>
                  <a:cubicBezTo>
                    <a:pt x="16921" y="11320"/>
                    <a:pt x="17289" y="10905"/>
                    <a:pt x="17502" y="9717"/>
                  </a:cubicBezTo>
                  <a:cubicBezTo>
                    <a:pt x="17721" y="13433"/>
                    <a:pt x="18126" y="17516"/>
                    <a:pt x="19257" y="19392"/>
                  </a:cubicBezTo>
                  <a:cubicBezTo>
                    <a:pt x="19628" y="19136"/>
                    <a:pt x="19881" y="18179"/>
                    <a:pt x="19881" y="18179"/>
                  </a:cubicBezTo>
                  <a:cubicBezTo>
                    <a:pt x="20944" y="14059"/>
                    <a:pt x="19527" y="13103"/>
                    <a:pt x="19527" y="13103"/>
                  </a:cubicBezTo>
                  <a:cubicBezTo>
                    <a:pt x="19637" y="8625"/>
                    <a:pt x="17969" y="8466"/>
                    <a:pt x="17732" y="8466"/>
                  </a:cubicBezTo>
                  <a:cubicBezTo>
                    <a:pt x="17714" y="8466"/>
                    <a:pt x="17704" y="8467"/>
                    <a:pt x="17704" y="8467"/>
                  </a:cubicBezTo>
                  <a:cubicBezTo>
                    <a:pt x="17270" y="4102"/>
                    <a:pt x="15358" y="3290"/>
                    <a:pt x="13996" y="3290"/>
                  </a:cubicBezTo>
                  <a:cubicBezTo>
                    <a:pt x="13189" y="3290"/>
                    <a:pt x="12574" y="3574"/>
                    <a:pt x="12574" y="3574"/>
                  </a:cubicBezTo>
                  <a:cubicBezTo>
                    <a:pt x="12574" y="3574"/>
                    <a:pt x="13148" y="264"/>
                    <a:pt x="10043" y="6"/>
                  </a:cubicBezTo>
                  <a:cubicBezTo>
                    <a:pt x="9982" y="1"/>
                    <a:pt x="9920" y="0"/>
                    <a:pt x="9859" y="0"/>
                  </a:cubicBezTo>
                  <a:close/>
                </a:path>
              </a:pathLst>
            </a:custGeom>
            <a:solidFill>
              <a:srgbClr val="66344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26" name="Google Shape;600;p40"/>
            <p:cNvSpPr/>
            <p:nvPr/>
          </p:nvSpPr>
          <p:spPr>
            <a:xfrm>
              <a:off x="1097352" y="116533"/>
              <a:ext cx="474816" cy="486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8" h="21600" fill="norm" stroke="1" extrusionOk="0">
                  <a:moveTo>
                    <a:pt x="15670" y="0"/>
                  </a:moveTo>
                  <a:cubicBezTo>
                    <a:pt x="15348" y="0"/>
                    <a:pt x="15027" y="551"/>
                    <a:pt x="15401" y="779"/>
                  </a:cubicBezTo>
                  <a:cubicBezTo>
                    <a:pt x="17950" y="2848"/>
                    <a:pt x="19093" y="6628"/>
                    <a:pt x="19532" y="9866"/>
                  </a:cubicBezTo>
                  <a:cubicBezTo>
                    <a:pt x="19935" y="12734"/>
                    <a:pt x="19023" y="15899"/>
                    <a:pt x="15933" y="15899"/>
                  </a:cubicBezTo>
                  <a:cubicBezTo>
                    <a:pt x="15632" y="15899"/>
                    <a:pt x="15305" y="15869"/>
                    <a:pt x="14961" y="15804"/>
                  </a:cubicBezTo>
                  <a:cubicBezTo>
                    <a:pt x="12762" y="15354"/>
                    <a:pt x="10649" y="13374"/>
                    <a:pt x="9506" y="11485"/>
                  </a:cubicBezTo>
                  <a:cubicBezTo>
                    <a:pt x="9423" y="11340"/>
                    <a:pt x="9307" y="11278"/>
                    <a:pt x="9200" y="11278"/>
                  </a:cubicBezTo>
                  <a:cubicBezTo>
                    <a:pt x="8974" y="11278"/>
                    <a:pt x="8772" y="11542"/>
                    <a:pt x="8890" y="11846"/>
                  </a:cubicBezTo>
                  <a:cubicBezTo>
                    <a:pt x="9596" y="13554"/>
                    <a:pt x="10649" y="16704"/>
                    <a:pt x="9859" y="18593"/>
                  </a:cubicBezTo>
                  <a:cubicBezTo>
                    <a:pt x="9423" y="19818"/>
                    <a:pt x="8346" y="20389"/>
                    <a:pt x="7171" y="20389"/>
                  </a:cubicBezTo>
                  <a:cubicBezTo>
                    <a:pt x="6451" y="20389"/>
                    <a:pt x="5693" y="20173"/>
                    <a:pt x="5022" y="19762"/>
                  </a:cubicBezTo>
                  <a:cubicBezTo>
                    <a:pt x="2912" y="18504"/>
                    <a:pt x="1503" y="16254"/>
                    <a:pt x="537" y="13916"/>
                  </a:cubicBezTo>
                  <a:cubicBezTo>
                    <a:pt x="502" y="13776"/>
                    <a:pt x="406" y="13717"/>
                    <a:pt x="302" y="13717"/>
                  </a:cubicBezTo>
                  <a:cubicBezTo>
                    <a:pt x="134" y="13717"/>
                    <a:pt x="-45" y="13871"/>
                    <a:pt x="10" y="14096"/>
                  </a:cubicBezTo>
                  <a:cubicBezTo>
                    <a:pt x="742" y="16568"/>
                    <a:pt x="4159" y="21600"/>
                    <a:pt x="7467" y="21600"/>
                  </a:cubicBezTo>
                  <a:cubicBezTo>
                    <a:pt x="8129" y="21600"/>
                    <a:pt x="8789" y="21399"/>
                    <a:pt x="9420" y="20934"/>
                  </a:cubicBezTo>
                  <a:cubicBezTo>
                    <a:pt x="10916" y="19854"/>
                    <a:pt x="10826" y="17515"/>
                    <a:pt x="10739" y="15804"/>
                  </a:cubicBezTo>
                  <a:cubicBezTo>
                    <a:pt x="10623" y="15159"/>
                    <a:pt x="10508" y="14475"/>
                    <a:pt x="10346" y="13827"/>
                  </a:cubicBezTo>
                  <a:cubicBezTo>
                    <a:pt x="11633" y="15502"/>
                    <a:pt x="14006" y="16654"/>
                    <a:pt x="16135" y="16654"/>
                  </a:cubicBezTo>
                  <a:cubicBezTo>
                    <a:pt x="17955" y="16654"/>
                    <a:pt x="19602" y="15810"/>
                    <a:pt x="20238" y="13735"/>
                  </a:cubicBezTo>
                  <a:cubicBezTo>
                    <a:pt x="21555" y="9597"/>
                    <a:pt x="19182" y="2578"/>
                    <a:pt x="15840" y="59"/>
                  </a:cubicBezTo>
                  <a:cubicBezTo>
                    <a:pt x="15785" y="18"/>
                    <a:pt x="15727" y="0"/>
                    <a:pt x="15670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27" name="Google Shape;601;p40"/>
            <p:cNvSpPr/>
            <p:nvPr/>
          </p:nvSpPr>
          <p:spPr>
            <a:xfrm>
              <a:off x="2278659" y="445200"/>
              <a:ext cx="275860" cy="252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504" y="0"/>
                  </a:moveTo>
                  <a:cubicBezTo>
                    <a:pt x="233" y="0"/>
                    <a:pt x="-84" y="308"/>
                    <a:pt x="20" y="771"/>
                  </a:cubicBezTo>
                  <a:cubicBezTo>
                    <a:pt x="1601" y="7194"/>
                    <a:pt x="4445" y="21429"/>
                    <a:pt x="12505" y="21600"/>
                  </a:cubicBezTo>
                  <a:cubicBezTo>
                    <a:pt x="19145" y="21600"/>
                    <a:pt x="21516" y="10146"/>
                    <a:pt x="21516" y="4591"/>
                  </a:cubicBezTo>
                  <a:cubicBezTo>
                    <a:pt x="21516" y="4020"/>
                    <a:pt x="21183" y="3763"/>
                    <a:pt x="20824" y="3763"/>
                  </a:cubicBezTo>
                  <a:cubicBezTo>
                    <a:pt x="20538" y="3763"/>
                    <a:pt x="20237" y="3934"/>
                    <a:pt x="20091" y="4242"/>
                  </a:cubicBezTo>
                  <a:cubicBezTo>
                    <a:pt x="18630" y="8742"/>
                    <a:pt x="18521" y="19921"/>
                    <a:pt x="12635" y="19921"/>
                  </a:cubicBezTo>
                  <a:cubicBezTo>
                    <a:pt x="12156" y="19921"/>
                    <a:pt x="11642" y="19847"/>
                    <a:pt x="11085" y="19693"/>
                  </a:cubicBezTo>
                  <a:cubicBezTo>
                    <a:pt x="4445" y="17609"/>
                    <a:pt x="3816" y="5807"/>
                    <a:pt x="810" y="251"/>
                  </a:cubicBezTo>
                  <a:cubicBezTo>
                    <a:pt x="758" y="80"/>
                    <a:pt x="634" y="0"/>
                    <a:pt x="504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28" name="Google Shape;602;p40"/>
            <p:cNvSpPr/>
            <p:nvPr/>
          </p:nvSpPr>
          <p:spPr>
            <a:xfrm>
              <a:off x="542527" y="796999"/>
              <a:ext cx="211186" cy="277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6" h="21600" fill="norm" stroke="1" extrusionOk="0">
                  <a:moveTo>
                    <a:pt x="16401" y="0"/>
                  </a:moveTo>
                  <a:cubicBezTo>
                    <a:pt x="15910" y="0"/>
                    <a:pt x="15437" y="342"/>
                    <a:pt x="15668" y="922"/>
                  </a:cubicBezTo>
                  <a:cubicBezTo>
                    <a:pt x="17371" y="5015"/>
                    <a:pt x="18310" y="9740"/>
                    <a:pt x="17744" y="14150"/>
                  </a:cubicBezTo>
                  <a:cubicBezTo>
                    <a:pt x="17371" y="16828"/>
                    <a:pt x="15854" y="20289"/>
                    <a:pt x="12074" y="20289"/>
                  </a:cubicBezTo>
                  <a:cubicBezTo>
                    <a:pt x="11999" y="20294"/>
                    <a:pt x="11918" y="20294"/>
                    <a:pt x="11844" y="20294"/>
                  </a:cubicBezTo>
                  <a:cubicBezTo>
                    <a:pt x="7585" y="20294"/>
                    <a:pt x="3717" y="16149"/>
                    <a:pt x="1305" y="13678"/>
                  </a:cubicBezTo>
                  <a:cubicBezTo>
                    <a:pt x="1131" y="13528"/>
                    <a:pt x="944" y="13471"/>
                    <a:pt x="770" y="13471"/>
                  </a:cubicBezTo>
                  <a:cubicBezTo>
                    <a:pt x="192" y="13471"/>
                    <a:pt x="-262" y="14139"/>
                    <a:pt x="173" y="14621"/>
                  </a:cubicBezTo>
                  <a:cubicBezTo>
                    <a:pt x="2946" y="17263"/>
                    <a:pt x="8032" y="21600"/>
                    <a:pt x="12521" y="21600"/>
                  </a:cubicBezTo>
                  <a:cubicBezTo>
                    <a:pt x="14449" y="21600"/>
                    <a:pt x="16271" y="20802"/>
                    <a:pt x="17744" y="18714"/>
                  </a:cubicBezTo>
                  <a:cubicBezTo>
                    <a:pt x="21338" y="13678"/>
                    <a:pt x="19255" y="5647"/>
                    <a:pt x="17178" y="451"/>
                  </a:cubicBezTo>
                  <a:cubicBezTo>
                    <a:pt x="17029" y="140"/>
                    <a:pt x="16712" y="0"/>
                    <a:pt x="16401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29" name="Google Shape;603;p40"/>
            <p:cNvSpPr/>
            <p:nvPr/>
          </p:nvSpPr>
          <p:spPr>
            <a:xfrm>
              <a:off x="1067185" y="3700466"/>
              <a:ext cx="1252268" cy="557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560" y="0"/>
                  </a:moveTo>
                  <a:cubicBezTo>
                    <a:pt x="18560" y="0"/>
                    <a:pt x="15101" y="3760"/>
                    <a:pt x="9766" y="3760"/>
                  </a:cubicBezTo>
                  <a:cubicBezTo>
                    <a:pt x="7201" y="3760"/>
                    <a:pt x="4201" y="2892"/>
                    <a:pt x="943" y="315"/>
                  </a:cubicBezTo>
                  <a:cubicBezTo>
                    <a:pt x="943" y="315"/>
                    <a:pt x="489" y="4478"/>
                    <a:pt x="0" y="9819"/>
                  </a:cubicBezTo>
                  <a:cubicBezTo>
                    <a:pt x="6396" y="18538"/>
                    <a:pt x="13981" y="21365"/>
                    <a:pt x="21600" y="21600"/>
                  </a:cubicBezTo>
                  <a:lnTo>
                    <a:pt x="18560" y="0"/>
                  </a:lnTo>
                  <a:close/>
                </a:path>
              </a:pathLst>
            </a:custGeom>
            <a:solidFill>
              <a:srgbClr val="1C1B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30" name="Google Shape;604;p40"/>
            <p:cNvSpPr/>
            <p:nvPr/>
          </p:nvSpPr>
          <p:spPr>
            <a:xfrm>
              <a:off x="898985" y="3953800"/>
              <a:ext cx="1580535" cy="1079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299" y="0"/>
                  </a:moveTo>
                  <a:cubicBezTo>
                    <a:pt x="1938" y="2514"/>
                    <a:pt x="1523" y="5556"/>
                    <a:pt x="1301" y="7788"/>
                  </a:cubicBezTo>
                  <a:cubicBezTo>
                    <a:pt x="858" y="12533"/>
                    <a:pt x="0" y="19266"/>
                    <a:pt x="0" y="19266"/>
                  </a:cubicBezTo>
                  <a:cubicBezTo>
                    <a:pt x="0" y="19266"/>
                    <a:pt x="2955" y="21600"/>
                    <a:pt x="6614" y="21600"/>
                  </a:cubicBezTo>
                  <a:cubicBezTo>
                    <a:pt x="7682" y="21600"/>
                    <a:pt x="8810" y="21401"/>
                    <a:pt x="9942" y="20887"/>
                  </a:cubicBezTo>
                  <a:lnTo>
                    <a:pt x="10190" y="10747"/>
                  </a:lnTo>
                  <a:cubicBezTo>
                    <a:pt x="10190" y="10747"/>
                    <a:pt x="10994" y="10626"/>
                    <a:pt x="11604" y="10464"/>
                  </a:cubicBezTo>
                  <a:lnTo>
                    <a:pt x="12129" y="20158"/>
                  </a:lnTo>
                  <a:cubicBezTo>
                    <a:pt x="12129" y="20158"/>
                    <a:pt x="12644" y="20243"/>
                    <a:pt x="13458" y="20243"/>
                  </a:cubicBezTo>
                  <a:cubicBezTo>
                    <a:pt x="15442" y="20243"/>
                    <a:pt x="19204" y="19733"/>
                    <a:pt x="21600" y="16224"/>
                  </a:cubicBezTo>
                  <a:lnTo>
                    <a:pt x="19412" y="6084"/>
                  </a:lnTo>
                  <a:cubicBezTo>
                    <a:pt x="13376" y="5962"/>
                    <a:pt x="7366" y="4502"/>
                    <a:pt x="2299" y="0"/>
                  </a:cubicBezTo>
                  <a:close/>
                </a:path>
              </a:pathLst>
            </a:custGeom>
            <a:solidFill>
              <a:srgbClr val="2B2B2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31" name="Google Shape;605;p40"/>
            <p:cNvSpPr/>
            <p:nvPr/>
          </p:nvSpPr>
          <p:spPr>
            <a:xfrm>
              <a:off x="1028652" y="3147266"/>
              <a:ext cx="1185468" cy="763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28" y="0"/>
                  </a:moveTo>
                  <a:lnTo>
                    <a:pt x="0" y="19658"/>
                  </a:lnTo>
                  <a:cubicBezTo>
                    <a:pt x="1974" y="21074"/>
                    <a:pt x="4343" y="21600"/>
                    <a:pt x="6778" y="21600"/>
                  </a:cubicBezTo>
                  <a:cubicBezTo>
                    <a:pt x="13906" y="21600"/>
                    <a:pt x="21600" y="17079"/>
                    <a:pt x="21600" y="17079"/>
                  </a:cubicBezTo>
                  <a:cubicBezTo>
                    <a:pt x="21600" y="16850"/>
                    <a:pt x="21600" y="16505"/>
                    <a:pt x="21600" y="16047"/>
                  </a:cubicBezTo>
                  <a:cubicBezTo>
                    <a:pt x="14068" y="12895"/>
                    <a:pt x="6941" y="6707"/>
                    <a:pt x="628" y="0"/>
                  </a:cubicBezTo>
                  <a:close/>
                </a:path>
              </a:pathLst>
            </a:custGeom>
            <a:solidFill>
              <a:srgbClr val="E6E4F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32" name="Google Shape;606;p40"/>
            <p:cNvSpPr/>
            <p:nvPr/>
          </p:nvSpPr>
          <p:spPr>
            <a:xfrm>
              <a:off x="594985" y="2083466"/>
              <a:ext cx="1801468" cy="1631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46" y="0"/>
                  </a:moveTo>
                  <a:cubicBezTo>
                    <a:pt x="1604" y="2602"/>
                    <a:pt x="0" y="8130"/>
                    <a:pt x="0" y="8130"/>
                  </a:cubicBezTo>
                  <a:cubicBezTo>
                    <a:pt x="1045" y="9391"/>
                    <a:pt x="5735" y="11725"/>
                    <a:pt x="5735" y="11725"/>
                  </a:cubicBezTo>
                  <a:lnTo>
                    <a:pt x="5613" y="14087"/>
                  </a:lnTo>
                  <a:cubicBezTo>
                    <a:pt x="9767" y="17199"/>
                    <a:pt x="14457" y="20124"/>
                    <a:pt x="19438" y="21600"/>
                  </a:cubicBezTo>
                  <a:cubicBezTo>
                    <a:pt x="19414" y="20070"/>
                    <a:pt x="19001" y="15831"/>
                    <a:pt x="18563" y="11913"/>
                  </a:cubicBezTo>
                  <a:lnTo>
                    <a:pt x="21600" y="10303"/>
                  </a:lnTo>
                  <a:cubicBezTo>
                    <a:pt x="20531" y="6681"/>
                    <a:pt x="18248" y="4373"/>
                    <a:pt x="17446" y="4131"/>
                  </a:cubicBezTo>
                  <a:cubicBezTo>
                    <a:pt x="17421" y="4078"/>
                    <a:pt x="17372" y="4025"/>
                    <a:pt x="17324" y="3997"/>
                  </a:cubicBezTo>
                  <a:cubicBezTo>
                    <a:pt x="16741" y="3488"/>
                    <a:pt x="15161" y="3434"/>
                    <a:pt x="15161" y="3434"/>
                  </a:cubicBezTo>
                  <a:cubicBezTo>
                    <a:pt x="14359" y="3855"/>
                    <a:pt x="13585" y="4006"/>
                    <a:pt x="12886" y="4006"/>
                  </a:cubicBezTo>
                  <a:cubicBezTo>
                    <a:pt x="11089" y="4006"/>
                    <a:pt x="9792" y="3005"/>
                    <a:pt x="9792" y="3005"/>
                  </a:cubicBezTo>
                  <a:lnTo>
                    <a:pt x="7071" y="3434"/>
                  </a:lnTo>
                  <a:lnTo>
                    <a:pt x="1846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33" name="Google Shape;607;p40"/>
            <p:cNvSpPr/>
            <p:nvPr/>
          </p:nvSpPr>
          <p:spPr>
            <a:xfrm>
              <a:off x="982052" y="2289533"/>
              <a:ext cx="447374" cy="1344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4" h="21600" fill="norm" stroke="1" extrusionOk="0">
                  <a:moveTo>
                    <a:pt x="17472" y="0"/>
                  </a:moveTo>
                  <a:cubicBezTo>
                    <a:pt x="14898" y="0"/>
                    <a:pt x="11497" y="312"/>
                    <a:pt x="7984" y="921"/>
                  </a:cubicBezTo>
                  <a:cubicBezTo>
                    <a:pt x="7984" y="921"/>
                    <a:pt x="9862" y="5285"/>
                    <a:pt x="8639" y="7857"/>
                  </a:cubicBezTo>
                  <a:cubicBezTo>
                    <a:pt x="7326" y="10463"/>
                    <a:pt x="2160" y="16325"/>
                    <a:pt x="2160" y="16325"/>
                  </a:cubicBezTo>
                  <a:cubicBezTo>
                    <a:pt x="2160" y="16325"/>
                    <a:pt x="0" y="19744"/>
                    <a:pt x="0" y="21600"/>
                  </a:cubicBezTo>
                  <a:cubicBezTo>
                    <a:pt x="9766" y="18181"/>
                    <a:pt x="16811" y="15804"/>
                    <a:pt x="20003" y="9095"/>
                  </a:cubicBezTo>
                  <a:cubicBezTo>
                    <a:pt x="21600" y="5903"/>
                    <a:pt x="20191" y="1865"/>
                    <a:pt x="19440" y="75"/>
                  </a:cubicBezTo>
                  <a:cubicBezTo>
                    <a:pt x="18859" y="25"/>
                    <a:pt x="18198" y="0"/>
                    <a:pt x="17472" y="0"/>
                  </a:cubicBezTo>
                  <a:close/>
                </a:path>
              </a:pathLst>
            </a:custGeom>
            <a:solidFill>
              <a:srgbClr val="F8992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34" name="Google Shape;608;p40"/>
            <p:cNvSpPr/>
            <p:nvPr/>
          </p:nvSpPr>
          <p:spPr>
            <a:xfrm>
              <a:off x="982052" y="2294200"/>
              <a:ext cx="509359" cy="1402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17" h="21600" fill="norm" stroke="1" extrusionOk="0">
                  <a:moveTo>
                    <a:pt x="16319" y="0"/>
                  </a:moveTo>
                  <a:cubicBezTo>
                    <a:pt x="16950" y="1716"/>
                    <a:pt x="18132" y="5587"/>
                    <a:pt x="16791" y="8646"/>
                  </a:cubicBezTo>
                  <a:cubicBezTo>
                    <a:pt x="14112" y="15077"/>
                    <a:pt x="8199" y="17356"/>
                    <a:pt x="0" y="20633"/>
                  </a:cubicBezTo>
                  <a:cubicBezTo>
                    <a:pt x="0" y="21070"/>
                    <a:pt x="158" y="21413"/>
                    <a:pt x="394" y="21600"/>
                  </a:cubicBezTo>
                  <a:cubicBezTo>
                    <a:pt x="394" y="21600"/>
                    <a:pt x="12849" y="18042"/>
                    <a:pt x="17266" y="12143"/>
                  </a:cubicBezTo>
                  <a:cubicBezTo>
                    <a:pt x="21600" y="6243"/>
                    <a:pt x="19237" y="1841"/>
                    <a:pt x="18604" y="749"/>
                  </a:cubicBezTo>
                  <a:cubicBezTo>
                    <a:pt x="18368" y="343"/>
                    <a:pt x="17580" y="93"/>
                    <a:pt x="16319" y="0"/>
                  </a:cubicBezTo>
                  <a:close/>
                </a:path>
              </a:pathLst>
            </a:custGeom>
            <a:solidFill>
              <a:srgbClr val="F2695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35" name="Google Shape;609;p40"/>
            <p:cNvSpPr/>
            <p:nvPr/>
          </p:nvSpPr>
          <p:spPr>
            <a:xfrm>
              <a:off x="1887462" y="2272333"/>
              <a:ext cx="348993" cy="1332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0" h="21600" fill="norm" stroke="1" extrusionOk="0">
                  <a:moveTo>
                    <a:pt x="4080" y="0"/>
                  </a:moveTo>
                  <a:cubicBezTo>
                    <a:pt x="3248" y="0"/>
                    <a:pt x="2487" y="19"/>
                    <a:pt x="1803" y="58"/>
                  </a:cubicBezTo>
                  <a:cubicBezTo>
                    <a:pt x="855" y="1865"/>
                    <a:pt x="-1047" y="5936"/>
                    <a:pt x="733" y="9155"/>
                  </a:cubicBezTo>
                  <a:cubicBezTo>
                    <a:pt x="4412" y="15919"/>
                    <a:pt x="8211" y="18119"/>
                    <a:pt x="20436" y="21600"/>
                  </a:cubicBezTo>
                  <a:cubicBezTo>
                    <a:pt x="20553" y="19728"/>
                    <a:pt x="18062" y="16280"/>
                    <a:pt x="18062" y="16280"/>
                  </a:cubicBezTo>
                  <a:cubicBezTo>
                    <a:pt x="18062" y="16280"/>
                    <a:pt x="16637" y="10599"/>
                    <a:pt x="15215" y="7972"/>
                  </a:cubicBezTo>
                  <a:cubicBezTo>
                    <a:pt x="13790" y="5378"/>
                    <a:pt x="16399" y="978"/>
                    <a:pt x="16399" y="978"/>
                  </a:cubicBezTo>
                  <a:cubicBezTo>
                    <a:pt x="11834" y="320"/>
                    <a:pt x="7422" y="0"/>
                    <a:pt x="4080" y="0"/>
                  </a:cubicBezTo>
                  <a:close/>
                </a:path>
              </a:pathLst>
            </a:custGeom>
            <a:solidFill>
              <a:srgbClr val="F8992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36" name="Google Shape;610;p40"/>
            <p:cNvSpPr/>
            <p:nvPr/>
          </p:nvSpPr>
          <p:spPr>
            <a:xfrm>
              <a:off x="1825230" y="2275933"/>
              <a:ext cx="411156" cy="1392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91" h="21600" fill="norm" stroke="1" extrusionOk="0">
                  <a:moveTo>
                    <a:pt x="4387" y="0"/>
                  </a:moveTo>
                  <a:cubicBezTo>
                    <a:pt x="2954" y="126"/>
                    <a:pt x="1903" y="345"/>
                    <a:pt x="1614" y="755"/>
                  </a:cubicBezTo>
                  <a:cubicBezTo>
                    <a:pt x="850" y="1855"/>
                    <a:pt x="-2209" y="6288"/>
                    <a:pt x="2856" y="12262"/>
                  </a:cubicBezTo>
                  <a:cubicBezTo>
                    <a:pt x="7921" y="18204"/>
                    <a:pt x="18819" y="21600"/>
                    <a:pt x="18819" y="21600"/>
                  </a:cubicBezTo>
                  <a:cubicBezTo>
                    <a:pt x="19199" y="21412"/>
                    <a:pt x="19391" y="21065"/>
                    <a:pt x="19391" y="20626"/>
                  </a:cubicBezTo>
                  <a:cubicBezTo>
                    <a:pt x="9547" y="17293"/>
                    <a:pt x="6488" y="15186"/>
                    <a:pt x="3526" y="8710"/>
                  </a:cubicBezTo>
                  <a:cubicBezTo>
                    <a:pt x="2092" y="5628"/>
                    <a:pt x="3623" y="1729"/>
                    <a:pt x="4387" y="0"/>
                  </a:cubicBezTo>
                  <a:close/>
                </a:path>
              </a:pathLst>
            </a:custGeom>
            <a:solidFill>
              <a:srgbClr val="F2695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37" name="Google Shape;611;p40"/>
            <p:cNvSpPr/>
            <p:nvPr/>
          </p:nvSpPr>
          <p:spPr>
            <a:xfrm>
              <a:off x="1385749" y="4370399"/>
              <a:ext cx="613749" cy="177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8" h="21600" fill="norm" stroke="1" extrusionOk="0">
                  <a:moveTo>
                    <a:pt x="20977" y="0"/>
                  </a:moveTo>
                  <a:cubicBezTo>
                    <a:pt x="20938" y="0"/>
                    <a:pt x="20898" y="33"/>
                    <a:pt x="20859" y="98"/>
                  </a:cubicBezTo>
                  <a:cubicBezTo>
                    <a:pt x="14252" y="12950"/>
                    <a:pt x="7715" y="15170"/>
                    <a:pt x="337" y="18877"/>
                  </a:cubicBezTo>
                  <a:cubicBezTo>
                    <a:pt x="-156" y="19129"/>
                    <a:pt x="-87" y="21600"/>
                    <a:pt x="406" y="21600"/>
                  </a:cubicBezTo>
                  <a:cubicBezTo>
                    <a:pt x="5255" y="20608"/>
                    <a:pt x="10317" y="19373"/>
                    <a:pt x="15025" y="14186"/>
                  </a:cubicBezTo>
                  <a:cubicBezTo>
                    <a:pt x="17344" y="11715"/>
                    <a:pt x="19173" y="6520"/>
                    <a:pt x="21141" y="1829"/>
                  </a:cubicBezTo>
                  <a:cubicBezTo>
                    <a:pt x="21444" y="1187"/>
                    <a:pt x="21224" y="0"/>
                    <a:pt x="20977" y="0"/>
                  </a:cubicBezTo>
                  <a:close/>
                </a:path>
              </a:pathLst>
            </a:custGeom>
            <a:solidFill>
              <a:srgbClr val="1C1B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939" name="Google Shape;613;p40"/>
          <p:cNvSpPr txBox="1"/>
          <p:nvPr>
            <p:ph type="ctrTitle"/>
          </p:nvPr>
        </p:nvSpPr>
        <p:spPr>
          <a:xfrm>
            <a:off x="6938109" y="2841533"/>
            <a:ext cx="11052557" cy="4908001"/>
          </a:xfrm>
          <a:prstGeom prst="rect">
            <a:avLst/>
          </a:prstGeom>
        </p:spPr>
        <p:txBody>
          <a:bodyPr/>
          <a:lstStyle/>
          <a:p>
            <a:pPr defTabSz="2243327" rtl="0">
              <a:defRPr b="0" sz="12144">
                <a:latin typeface="Abdo Free"/>
                <a:ea typeface="Abdo Free"/>
                <a:cs typeface="Abdo Free"/>
                <a:sym typeface="Abdo Free"/>
              </a:defRPr>
            </a:pPr>
            <a:r>
              <a:rPr sz="13984">
                <a:solidFill>
                  <a:schemeClr val="accent6"/>
                </a:solidFill>
              </a:rPr>
              <a:t>تهيئة الفصل الثامن</a:t>
            </a:r>
            <a:r>
              <a:t> </a:t>
            </a:r>
          </a:p>
          <a:p>
            <a:pPr defTabSz="2243327" rtl="0">
              <a:defRPr b="0" sz="12144">
                <a:latin typeface="Abdo Free"/>
                <a:ea typeface="Abdo Free"/>
                <a:cs typeface="Abdo Free"/>
                <a:sym typeface="Abdo Free"/>
              </a:defRPr>
            </a:pPr>
            <a:r>
              <a:t>النسبة المئوية والاحتمالات</a:t>
            </a:r>
          </a:p>
        </p:txBody>
      </p:sp>
      <p:sp>
        <p:nvSpPr>
          <p:cNvPr id="940" name="صفحة  ٤١"/>
          <p:cNvSpPr txBox="1"/>
          <p:nvPr/>
        </p:nvSpPr>
        <p:spPr>
          <a:xfrm>
            <a:off x="11139829" y="10469571"/>
            <a:ext cx="2104342" cy="15011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1919" tIns="121919" rIns="121919" bIns="121919">
            <a:spAutoFit/>
          </a:bodyPr>
          <a:lstStyle>
            <a:lvl1pPr algn="ctr">
              <a:lnSpc>
                <a:spcPct val="80000"/>
              </a:lnSpc>
              <a:defRPr sz="6800">
                <a:solidFill>
                  <a:schemeClr val="accent4">
                    <a:satOff val="-36113"/>
                    <a:lumOff val="-13490"/>
                  </a:schemeClr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صفحة  ٤١</a:t>
            </a:r>
          </a:p>
        </p:txBody>
      </p:sp>
      <p:grpSp>
        <p:nvGrpSpPr>
          <p:cNvPr id="946" name="تجميع"/>
          <p:cNvGrpSpPr/>
          <p:nvPr/>
        </p:nvGrpSpPr>
        <p:grpSpPr>
          <a:xfrm>
            <a:off x="15881299" y="-184257"/>
            <a:ext cx="8782202" cy="2410394"/>
            <a:chOff x="0" y="0"/>
            <a:chExt cx="8782201" cy="2410393"/>
          </a:xfrm>
        </p:grpSpPr>
        <p:sp>
          <p:nvSpPr>
            <p:cNvPr id="941" name="الفصل"/>
            <p:cNvSpPr txBox="1"/>
            <p:nvPr/>
          </p:nvSpPr>
          <p:spPr>
            <a:xfrm>
              <a:off x="5813965" y="0"/>
              <a:ext cx="2968237" cy="161265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ctr">
              <a:noAutofit/>
            </a:bodyPr>
            <a:lstStyle>
              <a:lvl1pPr algn="ctr" defTabSz="4876800">
                <a:lnSpc>
                  <a:spcPct val="90000"/>
                </a:lnSpc>
                <a:spcBef>
                  <a:spcPts val="5300"/>
                </a:spcBef>
                <a:defRPr sz="4400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grpSp>
          <p:nvGrpSpPr>
            <p:cNvPr id="944" name="تجميع"/>
            <p:cNvGrpSpPr/>
            <p:nvPr/>
          </p:nvGrpSpPr>
          <p:grpSpPr>
            <a:xfrm>
              <a:off x="6244129" y="636203"/>
              <a:ext cx="2057111" cy="1774191"/>
              <a:chOff x="0" y="0"/>
              <a:chExt cx="2057109" cy="1774189"/>
            </a:xfrm>
          </p:grpSpPr>
          <p:sp>
            <p:nvSpPr>
              <p:cNvPr id="942" name="دائرة"/>
              <p:cNvSpPr/>
              <p:nvPr/>
            </p:nvSpPr>
            <p:spPr>
              <a:xfrm>
                <a:off x="625696" y="480003"/>
                <a:ext cx="856518" cy="856517"/>
              </a:xfrm>
              <a:prstGeom prst="ellipse">
                <a:avLst/>
              </a:prstGeom>
              <a:solidFill>
                <a:srgbClr val="4399AB"/>
              </a:solidFill>
              <a:ln w="25400" cap="flat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wrap="square" lIns="243839" tIns="243839" rIns="243839" bIns="243839" numCol="1" anchor="ctr">
                <a:noAutofit/>
              </a:bodyPr>
              <a:lstStyle/>
              <a:p>
                <a:pPr algn="r" defTabSz="4876800" rtl="0">
                  <a:defRPr sz="96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943" name="٨"/>
              <p:cNvSpPr txBox="1"/>
              <p:nvPr/>
            </p:nvSpPr>
            <p:spPr>
              <a:xfrm>
                <a:off x="0" y="0"/>
                <a:ext cx="2057110" cy="1774190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839" tIns="243839" rIns="243839" bIns="243839" numCol="1" anchor="t">
                <a:noAutofit/>
              </a:bodyPr>
              <a:lstStyle>
                <a:lvl1pPr algn="ctr" defTabSz="4876800">
                  <a:lnSpc>
                    <a:spcPct val="90000"/>
                  </a:lnSpc>
                  <a:spcBef>
                    <a:spcPts val="5300"/>
                  </a:spcBef>
                  <a:defRPr sz="8800">
                    <a:solidFill>
                      <a:srgbClr val="FFFFFF"/>
                    </a:solidFill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٨</a:t>
                </a:r>
              </a:p>
            </p:txBody>
          </p:sp>
        </p:grpSp>
        <p:sp>
          <p:nvSpPr>
            <p:cNvPr id="945" name="النسبة المئوية والاحتمالات"/>
            <p:cNvSpPr txBox="1"/>
            <p:nvPr/>
          </p:nvSpPr>
          <p:spPr>
            <a:xfrm>
              <a:off x="0" y="941867"/>
              <a:ext cx="6822531" cy="134156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ctr">
              <a:normAutofit fontScale="100000" lnSpcReduction="0"/>
            </a:bodyPr>
            <a:lstStyle>
              <a:lvl1pPr algn="r" defTabSz="4876800">
                <a:lnSpc>
                  <a:spcPct val="90000"/>
                </a:lnSpc>
                <a:spcBef>
                  <a:spcPts val="5300"/>
                </a:spcBef>
                <a:defRPr sz="4200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النسبة المئوية والاحتمالات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mph" nodeType="withEffect" presetSubtype="0" presetID="32" grpId="3" repeatCount="2000" fill="hold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1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600000">
                                      <p:cBhvr>
                                        <p:cTn id="1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600000">
                                      <p:cBhvr>
                                        <p:cTn id="1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600000">
                                      <p:cBhvr>
                                        <p:cTn id="1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300000">
                                      <p:cBhvr>
                                        <p:cTn id="1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mph" nodeType="withEffect" presetSubtype="0" presetID="32" grpId="4" repeatCount="2000" fill="hold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2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600000">
                                      <p:cBhvr>
                                        <p:cTn id="2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600000">
                                      <p:cBhvr>
                                        <p:cTn id="2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600000">
                                      <p:cBhvr>
                                        <p:cTn id="2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300000">
                                      <p:cBhvr>
                                        <p:cTn id="2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Class="entr" nodeType="afterEffect" presetSubtype="5" presetID="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29" dur="1000"/>
                                        <p:tgtEl>
                                          <p:spTgt spid="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39" grpId="1"/>
      <p:bldP build="whole" bldLvl="1" animBg="1" rev="0" advAuto="0" spid="881" grpId="4"/>
      <p:bldP build="whole" bldLvl="1" animBg="1" rev="0" advAuto="0" spid="938" grpId="3"/>
      <p:bldP build="whole" bldLvl="1" animBg="1" rev="0" advAuto="0" spid="946" grpId="5"/>
      <p:bldP build="whole" bldLvl="1" animBg="1" rev="0" advAuto="0" spid="940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8" name="Google Shape;2642;p71">
            <a:hlinkClick r:id="" invalidUrl="" action="ppaction://hlinkshowjump?jump=previousslide" tgtFrame="" tooltip="" history="1" highlightClick="0" endSnd="0"/>
          </p:cNvPr>
          <p:cNvSpPr/>
          <p:nvPr/>
        </p:nvSpPr>
        <p:spPr>
          <a:xfrm>
            <a:off x="21964200" y="2292508"/>
            <a:ext cx="1335078" cy="6995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7" h="21600" fill="norm" stroke="1" extrusionOk="0">
                <a:moveTo>
                  <a:pt x="16330" y="0"/>
                </a:moveTo>
                <a:cubicBezTo>
                  <a:pt x="16092" y="0"/>
                  <a:pt x="15839" y="112"/>
                  <a:pt x="15586" y="307"/>
                </a:cubicBezTo>
                <a:cubicBezTo>
                  <a:pt x="15095" y="546"/>
                  <a:pt x="14725" y="1720"/>
                  <a:pt x="14725" y="2662"/>
                </a:cubicBezTo>
                <a:lnTo>
                  <a:pt x="14725" y="5488"/>
                </a:lnTo>
                <a:lnTo>
                  <a:pt x="2575" y="5488"/>
                </a:lnTo>
                <a:cubicBezTo>
                  <a:pt x="1593" y="5488"/>
                  <a:pt x="736" y="5017"/>
                  <a:pt x="0" y="4075"/>
                </a:cubicBezTo>
                <a:lnTo>
                  <a:pt x="0" y="5727"/>
                </a:lnTo>
                <a:cubicBezTo>
                  <a:pt x="0" y="11379"/>
                  <a:pt x="2454" y="16090"/>
                  <a:pt x="5274" y="16090"/>
                </a:cubicBezTo>
                <a:lnTo>
                  <a:pt x="14725" y="16090"/>
                </a:lnTo>
                <a:lnTo>
                  <a:pt x="14725" y="19155"/>
                </a:lnTo>
                <a:cubicBezTo>
                  <a:pt x="14725" y="20329"/>
                  <a:pt x="14970" y="21039"/>
                  <a:pt x="15586" y="21510"/>
                </a:cubicBezTo>
                <a:cubicBezTo>
                  <a:pt x="15706" y="21570"/>
                  <a:pt x="15839" y="21600"/>
                  <a:pt x="15971" y="21600"/>
                </a:cubicBezTo>
                <a:cubicBezTo>
                  <a:pt x="16376" y="21600"/>
                  <a:pt x="16813" y="21331"/>
                  <a:pt x="17179" y="20800"/>
                </a:cubicBezTo>
                <a:lnTo>
                  <a:pt x="21109" y="12561"/>
                </a:lnTo>
                <a:cubicBezTo>
                  <a:pt x="21600" y="11619"/>
                  <a:pt x="21600" y="10198"/>
                  <a:pt x="21109" y="9024"/>
                </a:cubicBezTo>
                <a:lnTo>
                  <a:pt x="17179" y="778"/>
                </a:lnTo>
                <a:cubicBezTo>
                  <a:pt x="16964" y="224"/>
                  <a:pt x="16665" y="0"/>
                  <a:pt x="16330" y="0"/>
                </a:cubicBezTo>
                <a:close/>
              </a:path>
            </a:pathLst>
          </a:custGeom>
          <a:solidFill>
            <a:srgbClr val="FFFFFF"/>
          </a:solidFill>
          <a:ln w="25400">
            <a:miter lim="400000"/>
          </a:ln>
          <a:effectLst>
            <a:outerShdw sx="100000" sy="100000" kx="0" ky="0" algn="b" rotWithShape="0" blurRad="165100" dist="50800" dir="5400000">
              <a:srgbClr val="000000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/>
          </a:p>
        </p:txBody>
      </p:sp>
      <p:pic>
        <p:nvPicPr>
          <p:cNvPr id="1589" name="Google Shape;2809;p71" descr="Google Shape;2809;p7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964200" y="12132613"/>
            <a:ext cx="1035734" cy="103586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65100" dist="50800" dir="5400000">
              <a:srgbClr val="000000">
                <a:alpha val="50000"/>
              </a:srgbClr>
            </a:outerShdw>
          </a:effectLst>
        </p:spPr>
      </p:pic>
      <p:grpSp>
        <p:nvGrpSpPr>
          <p:cNvPr id="1597" name="Google Shape;1060;p33"/>
          <p:cNvGrpSpPr/>
          <p:nvPr/>
        </p:nvGrpSpPr>
        <p:grpSpPr>
          <a:xfrm>
            <a:off x="20357365" y="2074244"/>
            <a:ext cx="1035187" cy="1118023"/>
            <a:chOff x="0" y="0"/>
            <a:chExt cx="1035186" cy="1118021"/>
          </a:xfrm>
        </p:grpSpPr>
        <p:sp>
          <p:nvSpPr>
            <p:cNvPr id="1590" name="Google Shape;1061;p33"/>
            <p:cNvSpPr/>
            <p:nvPr/>
          </p:nvSpPr>
          <p:spPr>
            <a:xfrm>
              <a:off x="347083" y="53234"/>
              <a:ext cx="142819" cy="393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97" y="0"/>
                  </a:moveTo>
                  <a:cubicBezTo>
                    <a:pt x="1110" y="0"/>
                    <a:pt x="0" y="4867"/>
                    <a:pt x="0" y="10842"/>
                  </a:cubicBezTo>
                  <a:cubicBezTo>
                    <a:pt x="0" y="16820"/>
                    <a:pt x="1110" y="21600"/>
                    <a:pt x="2497" y="21600"/>
                  </a:cubicBezTo>
                  <a:lnTo>
                    <a:pt x="19083" y="21600"/>
                  </a:lnTo>
                  <a:cubicBezTo>
                    <a:pt x="20470" y="21600"/>
                    <a:pt x="21600" y="16820"/>
                    <a:pt x="21600" y="10842"/>
                  </a:cubicBezTo>
                  <a:cubicBezTo>
                    <a:pt x="21600" y="4867"/>
                    <a:pt x="20470" y="0"/>
                    <a:pt x="1908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91" name="Google Shape;1062;p33"/>
            <p:cNvSpPr/>
            <p:nvPr/>
          </p:nvSpPr>
          <p:spPr>
            <a:xfrm>
              <a:off x="347083" y="1001518"/>
              <a:ext cx="142819" cy="393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97" y="0"/>
                  </a:moveTo>
                  <a:cubicBezTo>
                    <a:pt x="1110" y="0"/>
                    <a:pt x="0" y="4847"/>
                    <a:pt x="0" y="10798"/>
                  </a:cubicBezTo>
                  <a:cubicBezTo>
                    <a:pt x="0" y="16753"/>
                    <a:pt x="1110" y="21600"/>
                    <a:pt x="2497" y="21600"/>
                  </a:cubicBezTo>
                  <a:lnTo>
                    <a:pt x="19083" y="21600"/>
                  </a:lnTo>
                  <a:cubicBezTo>
                    <a:pt x="20470" y="21600"/>
                    <a:pt x="21600" y="16753"/>
                    <a:pt x="21600" y="10798"/>
                  </a:cubicBezTo>
                  <a:cubicBezTo>
                    <a:pt x="21600" y="4847"/>
                    <a:pt x="20470" y="0"/>
                    <a:pt x="1908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92" name="Google Shape;1063;p33"/>
            <p:cNvSpPr/>
            <p:nvPr/>
          </p:nvSpPr>
          <p:spPr>
            <a:xfrm>
              <a:off x="0" y="0"/>
              <a:ext cx="1035187" cy="1118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972" y="2757"/>
                  </a:moveTo>
                  <a:lnTo>
                    <a:pt x="972" y="4723"/>
                  </a:lnTo>
                  <a:cubicBezTo>
                    <a:pt x="812" y="4693"/>
                    <a:pt x="689" y="4562"/>
                    <a:pt x="689" y="4405"/>
                  </a:cubicBezTo>
                  <a:lnTo>
                    <a:pt x="689" y="3076"/>
                  </a:lnTo>
                  <a:cubicBezTo>
                    <a:pt x="689" y="2916"/>
                    <a:pt x="812" y="2785"/>
                    <a:pt x="972" y="2757"/>
                  </a:cubicBezTo>
                  <a:close/>
                  <a:moveTo>
                    <a:pt x="16423" y="2757"/>
                  </a:moveTo>
                  <a:cubicBezTo>
                    <a:pt x="16583" y="2785"/>
                    <a:pt x="16706" y="2916"/>
                    <a:pt x="16706" y="3076"/>
                  </a:cubicBezTo>
                  <a:lnTo>
                    <a:pt x="16706" y="5698"/>
                  </a:lnTo>
                  <a:cubicBezTo>
                    <a:pt x="16706" y="5855"/>
                    <a:pt x="16583" y="5987"/>
                    <a:pt x="16423" y="6015"/>
                  </a:cubicBezTo>
                  <a:lnTo>
                    <a:pt x="16423" y="2757"/>
                  </a:lnTo>
                  <a:close/>
                  <a:moveTo>
                    <a:pt x="972" y="6101"/>
                  </a:moveTo>
                  <a:lnTo>
                    <a:pt x="972" y="8067"/>
                  </a:lnTo>
                  <a:cubicBezTo>
                    <a:pt x="812" y="8040"/>
                    <a:pt x="689" y="7905"/>
                    <a:pt x="689" y="7748"/>
                  </a:cubicBezTo>
                  <a:lnTo>
                    <a:pt x="689" y="6419"/>
                  </a:lnTo>
                  <a:cubicBezTo>
                    <a:pt x="689" y="6260"/>
                    <a:pt x="812" y="6128"/>
                    <a:pt x="972" y="6101"/>
                  </a:cubicBezTo>
                  <a:close/>
                  <a:moveTo>
                    <a:pt x="15731" y="2749"/>
                  </a:moveTo>
                  <a:lnTo>
                    <a:pt x="15731" y="9148"/>
                  </a:lnTo>
                  <a:lnTo>
                    <a:pt x="13966" y="10791"/>
                  </a:lnTo>
                  <a:lnTo>
                    <a:pt x="3274" y="10791"/>
                  </a:lnTo>
                  <a:cubicBezTo>
                    <a:pt x="3083" y="10791"/>
                    <a:pt x="2928" y="10933"/>
                    <a:pt x="2928" y="11110"/>
                  </a:cubicBezTo>
                  <a:cubicBezTo>
                    <a:pt x="2928" y="11287"/>
                    <a:pt x="3083" y="11432"/>
                    <a:pt x="3274" y="11432"/>
                  </a:cubicBezTo>
                  <a:lnTo>
                    <a:pt x="13274" y="11432"/>
                  </a:lnTo>
                  <a:lnTo>
                    <a:pt x="11806" y="12796"/>
                  </a:lnTo>
                  <a:lnTo>
                    <a:pt x="3274" y="12796"/>
                  </a:lnTo>
                  <a:cubicBezTo>
                    <a:pt x="3083" y="12796"/>
                    <a:pt x="2928" y="12940"/>
                    <a:pt x="2928" y="13117"/>
                  </a:cubicBezTo>
                  <a:cubicBezTo>
                    <a:pt x="2928" y="13295"/>
                    <a:pt x="3083" y="13439"/>
                    <a:pt x="3274" y="13439"/>
                  </a:cubicBezTo>
                  <a:lnTo>
                    <a:pt x="11185" y="13439"/>
                  </a:lnTo>
                  <a:cubicBezTo>
                    <a:pt x="10848" y="13852"/>
                    <a:pt x="10586" y="14315"/>
                    <a:pt x="10412" y="14803"/>
                  </a:cubicBezTo>
                  <a:lnTo>
                    <a:pt x="3274" y="14803"/>
                  </a:lnTo>
                  <a:cubicBezTo>
                    <a:pt x="3083" y="14803"/>
                    <a:pt x="2928" y="14948"/>
                    <a:pt x="2928" y="15125"/>
                  </a:cubicBezTo>
                  <a:cubicBezTo>
                    <a:pt x="2928" y="15302"/>
                    <a:pt x="3083" y="15446"/>
                    <a:pt x="3274" y="15446"/>
                  </a:cubicBezTo>
                  <a:lnTo>
                    <a:pt x="10232" y="15446"/>
                  </a:lnTo>
                  <a:cubicBezTo>
                    <a:pt x="10197" y="15621"/>
                    <a:pt x="10172" y="15798"/>
                    <a:pt x="10159" y="15975"/>
                  </a:cubicBezTo>
                  <a:cubicBezTo>
                    <a:pt x="10150" y="16069"/>
                    <a:pt x="10189" y="16160"/>
                    <a:pt x="10259" y="16226"/>
                  </a:cubicBezTo>
                  <a:cubicBezTo>
                    <a:pt x="10325" y="16287"/>
                    <a:pt x="10412" y="16320"/>
                    <a:pt x="10502" y="16320"/>
                  </a:cubicBezTo>
                  <a:lnTo>
                    <a:pt x="10526" y="16320"/>
                  </a:lnTo>
                  <a:cubicBezTo>
                    <a:pt x="11760" y="16236"/>
                    <a:pt x="12918" y="15745"/>
                    <a:pt x="13789" y="14935"/>
                  </a:cubicBezTo>
                  <a:lnTo>
                    <a:pt x="15731" y="13130"/>
                  </a:lnTo>
                  <a:lnTo>
                    <a:pt x="15731" y="18033"/>
                  </a:lnTo>
                  <a:lnTo>
                    <a:pt x="1664" y="18033"/>
                  </a:lnTo>
                  <a:lnTo>
                    <a:pt x="1664" y="2749"/>
                  </a:lnTo>
                  <a:close/>
                  <a:moveTo>
                    <a:pt x="15731" y="18676"/>
                  </a:moveTo>
                  <a:lnTo>
                    <a:pt x="15731" y="19909"/>
                  </a:lnTo>
                  <a:cubicBezTo>
                    <a:pt x="15731" y="20489"/>
                    <a:pt x="15224" y="20960"/>
                    <a:pt x="14601" y="20960"/>
                  </a:cubicBezTo>
                  <a:lnTo>
                    <a:pt x="2794" y="20960"/>
                  </a:lnTo>
                  <a:cubicBezTo>
                    <a:pt x="2171" y="20960"/>
                    <a:pt x="1664" y="20489"/>
                    <a:pt x="1664" y="19909"/>
                  </a:cubicBezTo>
                  <a:lnTo>
                    <a:pt x="1664" y="18676"/>
                  </a:lnTo>
                  <a:close/>
                  <a:moveTo>
                    <a:pt x="2794" y="0"/>
                  </a:moveTo>
                  <a:cubicBezTo>
                    <a:pt x="1792" y="0"/>
                    <a:pt x="975" y="759"/>
                    <a:pt x="975" y="1693"/>
                  </a:cubicBezTo>
                  <a:lnTo>
                    <a:pt x="975" y="2111"/>
                  </a:lnTo>
                  <a:cubicBezTo>
                    <a:pt x="430" y="2141"/>
                    <a:pt x="0" y="2562"/>
                    <a:pt x="0" y="3076"/>
                  </a:cubicBezTo>
                  <a:lnTo>
                    <a:pt x="0" y="4405"/>
                  </a:lnTo>
                  <a:cubicBezTo>
                    <a:pt x="0" y="4916"/>
                    <a:pt x="430" y="5336"/>
                    <a:pt x="972" y="5369"/>
                  </a:cubicBezTo>
                  <a:lnTo>
                    <a:pt x="972" y="5455"/>
                  </a:lnTo>
                  <a:cubicBezTo>
                    <a:pt x="430" y="5485"/>
                    <a:pt x="0" y="5906"/>
                    <a:pt x="0" y="6419"/>
                  </a:cubicBezTo>
                  <a:lnTo>
                    <a:pt x="0" y="7748"/>
                  </a:lnTo>
                  <a:cubicBezTo>
                    <a:pt x="0" y="8260"/>
                    <a:pt x="430" y="8680"/>
                    <a:pt x="972" y="8713"/>
                  </a:cubicBezTo>
                  <a:lnTo>
                    <a:pt x="975" y="19909"/>
                  </a:lnTo>
                  <a:cubicBezTo>
                    <a:pt x="975" y="20841"/>
                    <a:pt x="1792" y="21600"/>
                    <a:pt x="2794" y="21600"/>
                  </a:cubicBezTo>
                  <a:lnTo>
                    <a:pt x="14601" y="21600"/>
                  </a:lnTo>
                  <a:cubicBezTo>
                    <a:pt x="15606" y="21600"/>
                    <a:pt x="16423" y="20841"/>
                    <a:pt x="16423" y="19909"/>
                  </a:cubicBezTo>
                  <a:lnTo>
                    <a:pt x="16423" y="12487"/>
                  </a:lnTo>
                  <a:lnTo>
                    <a:pt x="19195" y="9910"/>
                  </a:lnTo>
                  <a:cubicBezTo>
                    <a:pt x="19329" y="9786"/>
                    <a:pt x="19329" y="9581"/>
                    <a:pt x="19195" y="9457"/>
                  </a:cubicBezTo>
                  <a:cubicBezTo>
                    <a:pt x="19127" y="9394"/>
                    <a:pt x="19039" y="9362"/>
                    <a:pt x="18950" y="9362"/>
                  </a:cubicBezTo>
                  <a:cubicBezTo>
                    <a:pt x="18862" y="9362"/>
                    <a:pt x="18774" y="9394"/>
                    <a:pt x="18708" y="9457"/>
                  </a:cubicBezTo>
                  <a:lnTo>
                    <a:pt x="13302" y="14479"/>
                  </a:lnTo>
                  <a:cubicBezTo>
                    <a:pt x="12648" y="15089"/>
                    <a:pt x="11804" y="15492"/>
                    <a:pt x="10897" y="15631"/>
                  </a:cubicBezTo>
                  <a:cubicBezTo>
                    <a:pt x="11049" y="14788"/>
                    <a:pt x="11482" y="14006"/>
                    <a:pt x="12136" y="13396"/>
                  </a:cubicBezTo>
                  <a:lnTo>
                    <a:pt x="19617" y="6445"/>
                  </a:lnTo>
                  <a:cubicBezTo>
                    <a:pt x="19647" y="6417"/>
                    <a:pt x="19687" y="6403"/>
                    <a:pt x="19726" y="6403"/>
                  </a:cubicBezTo>
                  <a:cubicBezTo>
                    <a:pt x="19766" y="6403"/>
                    <a:pt x="19805" y="6417"/>
                    <a:pt x="19835" y="6445"/>
                  </a:cubicBezTo>
                  <a:lnTo>
                    <a:pt x="20783" y="7323"/>
                  </a:lnTo>
                  <a:cubicBezTo>
                    <a:pt x="20843" y="7381"/>
                    <a:pt x="20843" y="7473"/>
                    <a:pt x="20783" y="7528"/>
                  </a:cubicBezTo>
                  <a:lnTo>
                    <a:pt x="19683" y="8551"/>
                  </a:lnTo>
                  <a:cubicBezTo>
                    <a:pt x="19547" y="8675"/>
                    <a:pt x="19547" y="8877"/>
                    <a:pt x="19683" y="9004"/>
                  </a:cubicBezTo>
                  <a:cubicBezTo>
                    <a:pt x="19749" y="9066"/>
                    <a:pt x="19838" y="9097"/>
                    <a:pt x="19926" y="9097"/>
                  </a:cubicBezTo>
                  <a:cubicBezTo>
                    <a:pt x="20015" y="9097"/>
                    <a:pt x="20104" y="9066"/>
                    <a:pt x="20170" y="9004"/>
                  </a:cubicBezTo>
                  <a:lnTo>
                    <a:pt x="21271" y="7981"/>
                  </a:lnTo>
                  <a:cubicBezTo>
                    <a:pt x="21600" y="7675"/>
                    <a:pt x="21600" y="7176"/>
                    <a:pt x="21271" y="6870"/>
                  </a:cubicBezTo>
                  <a:lnTo>
                    <a:pt x="20323" y="5992"/>
                  </a:lnTo>
                  <a:cubicBezTo>
                    <a:pt x="20159" y="5839"/>
                    <a:pt x="19943" y="5762"/>
                    <a:pt x="19727" y="5762"/>
                  </a:cubicBezTo>
                  <a:cubicBezTo>
                    <a:pt x="19510" y="5762"/>
                    <a:pt x="19293" y="5839"/>
                    <a:pt x="19127" y="5992"/>
                  </a:cubicBezTo>
                  <a:lnTo>
                    <a:pt x="16423" y="8505"/>
                  </a:lnTo>
                  <a:lnTo>
                    <a:pt x="16423" y="6660"/>
                  </a:lnTo>
                  <a:cubicBezTo>
                    <a:pt x="16965" y="6630"/>
                    <a:pt x="17398" y="6209"/>
                    <a:pt x="17398" y="5698"/>
                  </a:cubicBezTo>
                  <a:lnTo>
                    <a:pt x="17398" y="3076"/>
                  </a:lnTo>
                  <a:cubicBezTo>
                    <a:pt x="17398" y="2562"/>
                    <a:pt x="16965" y="2141"/>
                    <a:pt x="16423" y="2111"/>
                  </a:cubicBezTo>
                  <a:lnTo>
                    <a:pt x="16423" y="1693"/>
                  </a:lnTo>
                  <a:cubicBezTo>
                    <a:pt x="16423" y="759"/>
                    <a:pt x="15606" y="0"/>
                    <a:pt x="14601" y="0"/>
                  </a:cubicBezTo>
                  <a:lnTo>
                    <a:pt x="4881" y="0"/>
                  </a:lnTo>
                  <a:cubicBezTo>
                    <a:pt x="4690" y="0"/>
                    <a:pt x="4537" y="144"/>
                    <a:pt x="4537" y="322"/>
                  </a:cubicBezTo>
                  <a:cubicBezTo>
                    <a:pt x="4537" y="499"/>
                    <a:pt x="4690" y="640"/>
                    <a:pt x="4881" y="640"/>
                  </a:cubicBezTo>
                  <a:lnTo>
                    <a:pt x="14601" y="640"/>
                  </a:lnTo>
                  <a:cubicBezTo>
                    <a:pt x="15224" y="640"/>
                    <a:pt x="15731" y="1114"/>
                    <a:pt x="15731" y="1693"/>
                  </a:cubicBezTo>
                  <a:lnTo>
                    <a:pt x="15731" y="2109"/>
                  </a:lnTo>
                  <a:lnTo>
                    <a:pt x="1664" y="2109"/>
                  </a:lnTo>
                  <a:lnTo>
                    <a:pt x="1664" y="1693"/>
                  </a:lnTo>
                  <a:cubicBezTo>
                    <a:pt x="1664" y="1114"/>
                    <a:pt x="2171" y="640"/>
                    <a:pt x="2794" y="640"/>
                  </a:cubicBezTo>
                  <a:lnTo>
                    <a:pt x="3500" y="640"/>
                  </a:lnTo>
                  <a:cubicBezTo>
                    <a:pt x="3690" y="640"/>
                    <a:pt x="3846" y="499"/>
                    <a:pt x="3846" y="322"/>
                  </a:cubicBezTo>
                  <a:cubicBezTo>
                    <a:pt x="3846" y="144"/>
                    <a:pt x="3690" y="0"/>
                    <a:pt x="350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93" name="Google Shape;1064;p33"/>
            <p:cNvSpPr/>
            <p:nvPr/>
          </p:nvSpPr>
          <p:spPr>
            <a:xfrm>
              <a:off x="140850" y="243810"/>
              <a:ext cx="555151" cy="393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48" y="0"/>
                  </a:moveTo>
                  <a:cubicBezTo>
                    <a:pt x="291" y="0"/>
                    <a:pt x="0" y="4847"/>
                    <a:pt x="0" y="10798"/>
                  </a:cubicBezTo>
                  <a:cubicBezTo>
                    <a:pt x="0" y="16753"/>
                    <a:pt x="291" y="21600"/>
                    <a:pt x="648" y="21600"/>
                  </a:cubicBezTo>
                  <a:lnTo>
                    <a:pt x="20958" y="21600"/>
                  </a:lnTo>
                  <a:cubicBezTo>
                    <a:pt x="21314" y="21600"/>
                    <a:pt x="21600" y="16753"/>
                    <a:pt x="21600" y="10798"/>
                  </a:cubicBezTo>
                  <a:cubicBezTo>
                    <a:pt x="21600" y="4847"/>
                    <a:pt x="21314" y="0"/>
                    <a:pt x="2095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94" name="Google Shape;1065;p33"/>
            <p:cNvSpPr/>
            <p:nvPr/>
          </p:nvSpPr>
          <p:spPr>
            <a:xfrm>
              <a:off x="140850" y="347710"/>
              <a:ext cx="555151" cy="39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48" y="0"/>
                  </a:moveTo>
                  <a:cubicBezTo>
                    <a:pt x="291" y="0"/>
                    <a:pt x="0" y="4847"/>
                    <a:pt x="0" y="10802"/>
                  </a:cubicBezTo>
                  <a:cubicBezTo>
                    <a:pt x="0" y="16753"/>
                    <a:pt x="291" y="21600"/>
                    <a:pt x="648" y="21600"/>
                  </a:cubicBezTo>
                  <a:lnTo>
                    <a:pt x="20958" y="21600"/>
                  </a:lnTo>
                  <a:cubicBezTo>
                    <a:pt x="21314" y="21600"/>
                    <a:pt x="21600" y="16753"/>
                    <a:pt x="21600" y="10802"/>
                  </a:cubicBezTo>
                  <a:cubicBezTo>
                    <a:pt x="21600" y="4847"/>
                    <a:pt x="21314" y="0"/>
                    <a:pt x="2095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95" name="Google Shape;1066;p33"/>
            <p:cNvSpPr/>
            <p:nvPr/>
          </p:nvSpPr>
          <p:spPr>
            <a:xfrm>
              <a:off x="299129" y="451545"/>
              <a:ext cx="396872" cy="39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98" y="0"/>
                  </a:moveTo>
                  <a:cubicBezTo>
                    <a:pt x="399" y="0"/>
                    <a:pt x="0" y="4866"/>
                    <a:pt x="0" y="10844"/>
                  </a:cubicBezTo>
                  <a:cubicBezTo>
                    <a:pt x="0" y="16821"/>
                    <a:pt x="399" y="21600"/>
                    <a:pt x="898" y="21600"/>
                  </a:cubicBezTo>
                  <a:lnTo>
                    <a:pt x="20702" y="21600"/>
                  </a:lnTo>
                  <a:cubicBezTo>
                    <a:pt x="21201" y="21600"/>
                    <a:pt x="21600" y="16821"/>
                    <a:pt x="21600" y="10844"/>
                  </a:cubicBezTo>
                  <a:cubicBezTo>
                    <a:pt x="21600" y="4866"/>
                    <a:pt x="21201" y="0"/>
                    <a:pt x="2070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96" name="Google Shape;1067;p33"/>
            <p:cNvSpPr/>
            <p:nvPr/>
          </p:nvSpPr>
          <p:spPr>
            <a:xfrm>
              <a:off x="140850" y="451545"/>
              <a:ext cx="125002" cy="39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876" y="0"/>
                  </a:moveTo>
                  <a:cubicBezTo>
                    <a:pt x="1291" y="0"/>
                    <a:pt x="0" y="4866"/>
                    <a:pt x="0" y="10844"/>
                  </a:cubicBezTo>
                  <a:cubicBezTo>
                    <a:pt x="0" y="16821"/>
                    <a:pt x="1291" y="21600"/>
                    <a:pt x="2876" y="21600"/>
                  </a:cubicBezTo>
                  <a:lnTo>
                    <a:pt x="18724" y="21600"/>
                  </a:lnTo>
                  <a:cubicBezTo>
                    <a:pt x="20309" y="21600"/>
                    <a:pt x="21600" y="16821"/>
                    <a:pt x="21600" y="10844"/>
                  </a:cubicBezTo>
                  <a:cubicBezTo>
                    <a:pt x="21600" y="4866"/>
                    <a:pt x="20309" y="0"/>
                    <a:pt x="18724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600" name="IMG_5372.png"/>
          <p:cNvGrpSpPr/>
          <p:nvPr/>
        </p:nvGrpSpPr>
        <p:grpSpPr>
          <a:xfrm>
            <a:off x="2366671" y="632918"/>
            <a:ext cx="5042722" cy="1099897"/>
            <a:chOff x="0" y="0"/>
            <a:chExt cx="5042721" cy="1099896"/>
          </a:xfrm>
        </p:grpSpPr>
        <p:pic>
          <p:nvPicPr>
            <p:cNvPr id="1599" name="IMG_5372.png" descr="IMG_5372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76795" t="10391" r="1873" b="82093"/>
            <a:stretch>
              <a:fillRect/>
            </a:stretch>
          </p:blipFill>
          <p:spPr>
            <a:xfrm>
              <a:off x="76200" y="76200"/>
              <a:ext cx="4890322" cy="94749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598" name="IMG_5372.png" descr="IMG_5372.png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0"/>
              <a:ext cx="5042723" cy="1099897"/>
            </a:xfrm>
            <a:prstGeom prst="rect">
              <a:avLst/>
            </a:prstGeom>
            <a:effectLst/>
          </p:spPr>
        </p:pic>
      </p:grpSp>
      <p:grpSp>
        <p:nvGrpSpPr>
          <p:cNvPr id="1603" name="تجميع"/>
          <p:cNvGrpSpPr/>
          <p:nvPr/>
        </p:nvGrpSpPr>
        <p:grpSpPr>
          <a:xfrm>
            <a:off x="15976659" y="4041452"/>
            <a:ext cx="2686152" cy="1208277"/>
            <a:chOff x="0" y="0"/>
            <a:chExt cx="2686150" cy="1208276"/>
          </a:xfrm>
        </p:grpSpPr>
        <p:sp>
          <p:nvSpPr>
            <p:cNvPr id="1601" name="مستطيل مستدير الزوايا"/>
            <p:cNvSpPr/>
            <p:nvPr/>
          </p:nvSpPr>
          <p:spPr>
            <a:xfrm>
              <a:off x="0" y="0"/>
              <a:ext cx="2686151" cy="1208277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25400" cap="flat">
              <a:noFill/>
              <a:miter lim="400000"/>
            </a:ln>
            <a:effectLst>
              <a:outerShdw sx="100000" sy="100000" kx="0" ky="0" algn="b" rotWithShape="0" blurRad="165100" dist="76200" dir="7620000">
                <a:srgbClr val="000000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 b="1" sz="5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602" name="أ=٣"/>
            <p:cNvSpPr txBox="1"/>
            <p:nvPr/>
          </p:nvSpPr>
          <p:spPr>
            <a:xfrm>
              <a:off x="646695" y="69305"/>
              <a:ext cx="1392761" cy="113897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Autofit/>
            </a:bodyPr>
            <a:lstStyle>
              <a:lvl1pPr algn="r">
                <a:lnSpc>
                  <a:spcPct val="150000"/>
                </a:lnSpc>
                <a:defRPr b="1" sz="6100">
                  <a:solidFill>
                    <a:srgbClr val="0056D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أ=٣</a:t>
              </a:r>
            </a:p>
          </p:txBody>
        </p:sp>
      </p:grpSp>
      <p:grpSp>
        <p:nvGrpSpPr>
          <p:cNvPr id="1609" name="تجميع"/>
          <p:cNvGrpSpPr/>
          <p:nvPr/>
        </p:nvGrpSpPr>
        <p:grpSpPr>
          <a:xfrm>
            <a:off x="15881299" y="-184257"/>
            <a:ext cx="8782202" cy="2410394"/>
            <a:chOff x="0" y="0"/>
            <a:chExt cx="8782201" cy="2410393"/>
          </a:xfrm>
        </p:grpSpPr>
        <p:sp>
          <p:nvSpPr>
            <p:cNvPr id="1604" name="الفصل"/>
            <p:cNvSpPr txBox="1"/>
            <p:nvPr/>
          </p:nvSpPr>
          <p:spPr>
            <a:xfrm>
              <a:off x="5813965" y="0"/>
              <a:ext cx="2968237" cy="161265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ctr">
              <a:noAutofit/>
            </a:bodyPr>
            <a:lstStyle>
              <a:lvl1pPr algn="ctr" defTabSz="4876800">
                <a:lnSpc>
                  <a:spcPct val="90000"/>
                </a:lnSpc>
                <a:spcBef>
                  <a:spcPts val="5300"/>
                </a:spcBef>
                <a:defRPr sz="4400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grpSp>
          <p:nvGrpSpPr>
            <p:cNvPr id="1607" name="تجميع"/>
            <p:cNvGrpSpPr/>
            <p:nvPr/>
          </p:nvGrpSpPr>
          <p:grpSpPr>
            <a:xfrm>
              <a:off x="6244129" y="636203"/>
              <a:ext cx="2057111" cy="1774191"/>
              <a:chOff x="0" y="0"/>
              <a:chExt cx="2057109" cy="1774189"/>
            </a:xfrm>
          </p:grpSpPr>
          <p:sp>
            <p:nvSpPr>
              <p:cNvPr id="1605" name="دائرة"/>
              <p:cNvSpPr/>
              <p:nvPr/>
            </p:nvSpPr>
            <p:spPr>
              <a:xfrm>
                <a:off x="625696" y="480003"/>
                <a:ext cx="856518" cy="856517"/>
              </a:xfrm>
              <a:prstGeom prst="ellipse">
                <a:avLst/>
              </a:prstGeom>
              <a:solidFill>
                <a:srgbClr val="4399AB"/>
              </a:solidFill>
              <a:ln w="25400" cap="flat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wrap="square" lIns="243839" tIns="243839" rIns="243839" bIns="243839" numCol="1" anchor="ctr">
                <a:noAutofit/>
              </a:bodyPr>
              <a:lstStyle/>
              <a:p>
                <a:pPr algn="r" defTabSz="4876800" rtl="0">
                  <a:defRPr sz="96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606" name="٨"/>
              <p:cNvSpPr txBox="1"/>
              <p:nvPr/>
            </p:nvSpPr>
            <p:spPr>
              <a:xfrm>
                <a:off x="0" y="0"/>
                <a:ext cx="2057110" cy="1774190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839" tIns="243839" rIns="243839" bIns="243839" numCol="1" anchor="t">
                <a:noAutofit/>
              </a:bodyPr>
              <a:lstStyle>
                <a:lvl1pPr algn="ctr" defTabSz="4876800">
                  <a:lnSpc>
                    <a:spcPct val="90000"/>
                  </a:lnSpc>
                  <a:spcBef>
                    <a:spcPts val="5300"/>
                  </a:spcBef>
                  <a:defRPr sz="8800">
                    <a:solidFill>
                      <a:srgbClr val="FFFFFF"/>
                    </a:solidFill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٨</a:t>
                </a:r>
              </a:p>
            </p:txBody>
          </p:sp>
        </p:grpSp>
        <p:sp>
          <p:nvSpPr>
            <p:cNvPr id="1608" name="النسبة المئوية والاحتمالات"/>
            <p:cNvSpPr txBox="1"/>
            <p:nvPr/>
          </p:nvSpPr>
          <p:spPr>
            <a:xfrm>
              <a:off x="0" y="941867"/>
              <a:ext cx="6822531" cy="134156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ctr">
              <a:normAutofit fontScale="100000" lnSpcReduction="0"/>
            </a:bodyPr>
            <a:lstStyle>
              <a:lvl1pPr algn="r" defTabSz="4876800">
                <a:lnSpc>
                  <a:spcPct val="90000"/>
                </a:lnSpc>
                <a:spcBef>
                  <a:spcPts val="5300"/>
                </a:spcBef>
                <a:defRPr sz="4200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النسبة المئوية والاحتمالات</a:t>
              </a:r>
            </a:p>
          </p:txBody>
        </p:sp>
      </p:grpSp>
      <p:pic>
        <p:nvPicPr>
          <p:cNvPr id="1610" name="IMG_9584.png" descr="IMG_9584.png"/>
          <p:cNvPicPr>
            <a:picLocks noChangeAspect="1"/>
          </p:cNvPicPr>
          <p:nvPr/>
        </p:nvPicPr>
        <p:blipFill>
          <a:blip r:embed="rId5">
            <a:extLst/>
          </a:blip>
          <a:srcRect l="16729" t="0" r="4140" b="89743"/>
          <a:stretch>
            <a:fillRect/>
          </a:stretch>
        </p:blipFill>
        <p:spPr>
          <a:xfrm>
            <a:off x="10140209" y="2016111"/>
            <a:ext cx="10081280" cy="123446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1" name="IMG_9584.png" descr="IMG_9584.png"/>
          <p:cNvPicPr>
            <a:picLocks noChangeAspect="1"/>
          </p:cNvPicPr>
          <p:nvPr/>
        </p:nvPicPr>
        <p:blipFill>
          <a:blip r:embed="rId5">
            <a:extLst/>
          </a:blip>
          <a:srcRect l="69005" t="13584" r="3197" b="30011"/>
          <a:stretch>
            <a:fillRect/>
          </a:stretch>
        </p:blipFill>
        <p:spPr>
          <a:xfrm>
            <a:off x="19204718" y="3789348"/>
            <a:ext cx="3894531" cy="74653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2" name="IMG_9584.png" descr="IMG_9584.png"/>
          <p:cNvPicPr>
            <a:picLocks noChangeAspect="1"/>
          </p:cNvPicPr>
          <p:nvPr/>
        </p:nvPicPr>
        <p:blipFill>
          <a:blip r:embed="rId5">
            <a:extLst/>
          </a:blip>
          <a:srcRect l="19372" t="14183" r="47546" b="31409"/>
          <a:stretch>
            <a:fillRect/>
          </a:stretch>
        </p:blipFill>
        <p:spPr>
          <a:xfrm>
            <a:off x="9577925" y="3672081"/>
            <a:ext cx="4609769" cy="716195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615" name="تجميع"/>
          <p:cNvGrpSpPr/>
          <p:nvPr/>
        </p:nvGrpSpPr>
        <p:grpSpPr>
          <a:xfrm>
            <a:off x="15976659" y="6632261"/>
            <a:ext cx="2686152" cy="1208277"/>
            <a:chOff x="0" y="0"/>
            <a:chExt cx="2686150" cy="1208276"/>
          </a:xfrm>
        </p:grpSpPr>
        <p:sp>
          <p:nvSpPr>
            <p:cNvPr id="1613" name="مستطيل مستدير الزوايا"/>
            <p:cNvSpPr/>
            <p:nvPr/>
          </p:nvSpPr>
          <p:spPr>
            <a:xfrm>
              <a:off x="0" y="0"/>
              <a:ext cx="2686151" cy="1208277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25400" cap="flat">
              <a:noFill/>
              <a:miter lim="400000"/>
            </a:ln>
            <a:effectLst>
              <a:outerShdw sx="100000" sy="100000" kx="0" ky="0" algn="b" rotWithShape="0" blurRad="165100" dist="76200" dir="7620000">
                <a:srgbClr val="000000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 b="1" sz="5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614" name="ص=٤٨"/>
            <p:cNvSpPr txBox="1"/>
            <p:nvPr/>
          </p:nvSpPr>
          <p:spPr>
            <a:xfrm>
              <a:off x="0" y="100772"/>
              <a:ext cx="2390568" cy="1006733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r">
                <a:lnSpc>
                  <a:spcPct val="150000"/>
                </a:lnSpc>
                <a:defRPr b="1" sz="6100">
                  <a:solidFill>
                    <a:srgbClr val="0056D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ص=٤٨</a:t>
              </a:r>
            </a:p>
          </p:txBody>
        </p:sp>
      </p:grpSp>
      <p:grpSp>
        <p:nvGrpSpPr>
          <p:cNvPr id="1618" name="تجميع"/>
          <p:cNvGrpSpPr/>
          <p:nvPr/>
        </p:nvGrpSpPr>
        <p:grpSpPr>
          <a:xfrm>
            <a:off x="15881298" y="9223069"/>
            <a:ext cx="2686152" cy="1208278"/>
            <a:chOff x="0" y="0"/>
            <a:chExt cx="2686150" cy="1208276"/>
          </a:xfrm>
        </p:grpSpPr>
        <p:sp>
          <p:nvSpPr>
            <p:cNvPr id="1616" name="مستطيل مستدير الزوايا"/>
            <p:cNvSpPr/>
            <p:nvPr/>
          </p:nvSpPr>
          <p:spPr>
            <a:xfrm>
              <a:off x="0" y="0"/>
              <a:ext cx="2686151" cy="1208277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25400" cap="flat">
              <a:noFill/>
              <a:miter lim="400000"/>
            </a:ln>
            <a:effectLst>
              <a:outerShdw sx="100000" sy="100000" kx="0" ky="0" algn="b" rotWithShape="0" blurRad="165100" dist="76200" dir="7620000">
                <a:srgbClr val="000000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 b="1" sz="5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617" name="س=١٢"/>
            <p:cNvSpPr txBox="1"/>
            <p:nvPr/>
          </p:nvSpPr>
          <p:spPr>
            <a:xfrm>
              <a:off x="0" y="100772"/>
              <a:ext cx="2390568" cy="1006733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r">
                <a:lnSpc>
                  <a:spcPct val="150000"/>
                </a:lnSpc>
                <a:defRPr b="1" sz="6100">
                  <a:solidFill>
                    <a:srgbClr val="0056D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س=١٢</a:t>
              </a:r>
            </a:p>
          </p:txBody>
        </p:sp>
      </p:grpSp>
      <p:grpSp>
        <p:nvGrpSpPr>
          <p:cNvPr id="1621" name="تجميع"/>
          <p:cNvGrpSpPr/>
          <p:nvPr/>
        </p:nvGrpSpPr>
        <p:grpSpPr>
          <a:xfrm>
            <a:off x="5877387" y="4041452"/>
            <a:ext cx="2760763" cy="1208277"/>
            <a:chOff x="0" y="0"/>
            <a:chExt cx="2760761" cy="1208276"/>
          </a:xfrm>
        </p:grpSpPr>
        <p:sp>
          <p:nvSpPr>
            <p:cNvPr id="1619" name="مستطيل مستدير الزوايا"/>
            <p:cNvSpPr/>
            <p:nvPr/>
          </p:nvSpPr>
          <p:spPr>
            <a:xfrm>
              <a:off x="74611" y="0"/>
              <a:ext cx="2686151" cy="1208277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25400" cap="flat">
              <a:noFill/>
              <a:miter lim="400000"/>
            </a:ln>
            <a:effectLst>
              <a:outerShdw sx="100000" sy="100000" kx="0" ky="0" algn="b" rotWithShape="0" blurRad="165100" dist="76200" dir="7620000">
                <a:srgbClr val="000000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 b="1" sz="5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620" name="هـ=٢١"/>
            <p:cNvSpPr txBox="1"/>
            <p:nvPr/>
          </p:nvSpPr>
          <p:spPr>
            <a:xfrm>
              <a:off x="0" y="69305"/>
              <a:ext cx="2114067" cy="103077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Autofit/>
            </a:bodyPr>
            <a:lstStyle>
              <a:lvl1pPr algn="r">
                <a:lnSpc>
                  <a:spcPct val="150000"/>
                </a:lnSpc>
                <a:defRPr b="1" sz="6100">
                  <a:solidFill>
                    <a:srgbClr val="0056D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هـ=٢١</a:t>
              </a:r>
            </a:p>
          </p:txBody>
        </p:sp>
      </p:grpSp>
      <p:grpSp>
        <p:nvGrpSpPr>
          <p:cNvPr id="1624" name="تجميع"/>
          <p:cNvGrpSpPr/>
          <p:nvPr/>
        </p:nvGrpSpPr>
        <p:grpSpPr>
          <a:xfrm>
            <a:off x="5951998" y="6632261"/>
            <a:ext cx="2686152" cy="1208277"/>
            <a:chOff x="0" y="0"/>
            <a:chExt cx="2686150" cy="1208276"/>
          </a:xfrm>
        </p:grpSpPr>
        <p:sp>
          <p:nvSpPr>
            <p:cNvPr id="1622" name="مستطيل مستدير الزوايا"/>
            <p:cNvSpPr/>
            <p:nvPr/>
          </p:nvSpPr>
          <p:spPr>
            <a:xfrm>
              <a:off x="0" y="0"/>
              <a:ext cx="2686151" cy="1208277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25400" cap="flat">
              <a:noFill/>
              <a:miter lim="400000"/>
            </a:ln>
            <a:effectLst>
              <a:outerShdw sx="100000" sy="100000" kx="0" ky="0" algn="b" rotWithShape="0" blurRad="165100" dist="76200" dir="7620000">
                <a:srgbClr val="000000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 b="1" sz="5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623" name="ص=٣٠"/>
            <p:cNvSpPr txBox="1"/>
            <p:nvPr/>
          </p:nvSpPr>
          <p:spPr>
            <a:xfrm>
              <a:off x="0" y="100772"/>
              <a:ext cx="2390568" cy="1006733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r">
                <a:lnSpc>
                  <a:spcPct val="150000"/>
                </a:lnSpc>
                <a:defRPr b="1" sz="6100">
                  <a:solidFill>
                    <a:srgbClr val="0056D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ص=٣٠</a:t>
              </a:r>
            </a:p>
          </p:txBody>
        </p:sp>
      </p:grpSp>
      <p:grpSp>
        <p:nvGrpSpPr>
          <p:cNvPr id="1627" name="تجميع"/>
          <p:cNvGrpSpPr/>
          <p:nvPr/>
        </p:nvGrpSpPr>
        <p:grpSpPr>
          <a:xfrm>
            <a:off x="5877387" y="9223069"/>
            <a:ext cx="2686151" cy="1208278"/>
            <a:chOff x="0" y="0"/>
            <a:chExt cx="2686150" cy="1208276"/>
          </a:xfrm>
        </p:grpSpPr>
        <p:sp>
          <p:nvSpPr>
            <p:cNvPr id="1625" name="مستطيل مستدير الزوايا"/>
            <p:cNvSpPr/>
            <p:nvPr/>
          </p:nvSpPr>
          <p:spPr>
            <a:xfrm>
              <a:off x="0" y="0"/>
              <a:ext cx="2686151" cy="1208277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25400" cap="flat">
              <a:noFill/>
              <a:miter lim="400000"/>
            </a:ln>
            <a:effectLst>
              <a:outerShdw sx="100000" sy="100000" kx="0" ky="0" algn="b" rotWithShape="0" blurRad="165100" dist="76200" dir="7620000">
                <a:srgbClr val="000000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 b="1" sz="5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626" name="ب=٥٤"/>
            <p:cNvSpPr txBox="1"/>
            <p:nvPr/>
          </p:nvSpPr>
          <p:spPr>
            <a:xfrm>
              <a:off x="0" y="100772"/>
              <a:ext cx="2390568" cy="1006733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r">
                <a:lnSpc>
                  <a:spcPct val="150000"/>
                </a:lnSpc>
                <a:defRPr b="1" sz="6100">
                  <a:solidFill>
                    <a:srgbClr val="0056D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ب=٥٤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5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7" dur="1000"/>
                                        <p:tgtEl>
                                          <p:spTgt spid="1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09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1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21964199" y="12132613"/>
            <a:ext cx="1344212" cy="1412014"/>
            <a:chOff x="910767" y="0"/>
            <a:chExt cx="1344211" cy="1412013"/>
          </a:xfrm>
        </p:grpSpPr>
        <p:pic>
          <p:nvPicPr>
            <p:cNvPr id="1629" name="Google Shape;2809;p71" descr="Google Shape;2809;p71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910767" y="0"/>
              <a:ext cx="1035735" cy="103586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165100" dist="50800" dir="5400000">
                <a:srgbClr val="000000">
                  <a:alpha val="50000"/>
                </a:srgbClr>
              </a:outerShdw>
            </a:effectLst>
          </p:spPr>
        </p:pic>
        <p:sp>
          <p:nvSpPr>
            <p:cNvPr id="1630" name="الحل"/>
            <p:cNvSpPr/>
            <p:nvPr/>
          </p:nvSpPr>
          <p:spPr>
            <a:xfrm>
              <a:off x="984979" y="142013"/>
              <a:ext cx="1270001" cy="1270001"/>
            </a:xfrm>
            <a:prstGeom prst="line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>
              <a:lvl1pPr algn="r" defTabSz="1219200">
                <a:defRPr>
                  <a:latin typeface="Muna Bold"/>
                  <a:ea typeface="Muna Bold"/>
                  <a:cs typeface="Muna Bold"/>
                  <a:sym typeface="Muna Bold"/>
                </a:defRPr>
              </a:lvl1pPr>
            </a:lstStyle>
            <a:p>
              <a:pPr/>
              <a:r>
                <a:t>الحل</a:t>
              </a:r>
            </a:p>
          </p:txBody>
        </p:sp>
      </p:grpSp>
      <p:grpSp>
        <p:nvGrpSpPr>
          <p:cNvPr id="1634" name="IMG_5372.png"/>
          <p:cNvGrpSpPr/>
          <p:nvPr/>
        </p:nvGrpSpPr>
        <p:grpSpPr>
          <a:xfrm>
            <a:off x="2366671" y="632918"/>
            <a:ext cx="5042722" cy="1099897"/>
            <a:chOff x="0" y="0"/>
            <a:chExt cx="5042721" cy="1099896"/>
          </a:xfrm>
        </p:grpSpPr>
        <p:pic>
          <p:nvPicPr>
            <p:cNvPr id="1633" name="IMG_5372.png" descr="IMG_5372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76795" t="10391" r="1873" b="82093"/>
            <a:stretch>
              <a:fillRect/>
            </a:stretch>
          </p:blipFill>
          <p:spPr>
            <a:xfrm>
              <a:off x="76200" y="76200"/>
              <a:ext cx="4890322" cy="94749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632" name="IMG_5372.png" descr="IMG_5372.png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0"/>
              <a:ext cx="5042723" cy="1099897"/>
            </a:xfrm>
            <a:prstGeom prst="rect">
              <a:avLst/>
            </a:prstGeom>
            <a:effectLst/>
          </p:spPr>
        </p:pic>
      </p:grpSp>
      <p:pic>
        <p:nvPicPr>
          <p:cNvPr id="1635" name="IMG_9584.png" descr="IMG_9584.png"/>
          <p:cNvPicPr>
            <a:picLocks noChangeAspect="1"/>
          </p:cNvPicPr>
          <p:nvPr/>
        </p:nvPicPr>
        <p:blipFill>
          <a:blip r:embed="rId5">
            <a:extLst/>
          </a:blip>
          <a:srcRect l="0" t="69600" r="5219" b="0"/>
          <a:stretch>
            <a:fillRect/>
          </a:stretch>
        </p:blipFill>
        <p:spPr>
          <a:xfrm>
            <a:off x="3503305" y="2824158"/>
            <a:ext cx="18751560" cy="568153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641" name="تجميع"/>
          <p:cNvGrpSpPr/>
          <p:nvPr/>
        </p:nvGrpSpPr>
        <p:grpSpPr>
          <a:xfrm>
            <a:off x="15881299" y="-184257"/>
            <a:ext cx="8782202" cy="2410394"/>
            <a:chOff x="0" y="0"/>
            <a:chExt cx="8782201" cy="2410393"/>
          </a:xfrm>
        </p:grpSpPr>
        <p:sp>
          <p:nvSpPr>
            <p:cNvPr id="1636" name="الفصل"/>
            <p:cNvSpPr txBox="1"/>
            <p:nvPr/>
          </p:nvSpPr>
          <p:spPr>
            <a:xfrm>
              <a:off x="5813965" y="0"/>
              <a:ext cx="2968237" cy="161265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ctr">
              <a:noAutofit/>
            </a:bodyPr>
            <a:lstStyle>
              <a:lvl1pPr algn="ctr" defTabSz="4876800">
                <a:lnSpc>
                  <a:spcPct val="90000"/>
                </a:lnSpc>
                <a:spcBef>
                  <a:spcPts val="5300"/>
                </a:spcBef>
                <a:defRPr sz="4400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grpSp>
          <p:nvGrpSpPr>
            <p:cNvPr id="1639" name="تجميع"/>
            <p:cNvGrpSpPr/>
            <p:nvPr/>
          </p:nvGrpSpPr>
          <p:grpSpPr>
            <a:xfrm>
              <a:off x="6244129" y="636203"/>
              <a:ext cx="2057111" cy="1774191"/>
              <a:chOff x="0" y="0"/>
              <a:chExt cx="2057109" cy="1774189"/>
            </a:xfrm>
          </p:grpSpPr>
          <p:sp>
            <p:nvSpPr>
              <p:cNvPr id="1637" name="دائرة"/>
              <p:cNvSpPr/>
              <p:nvPr/>
            </p:nvSpPr>
            <p:spPr>
              <a:xfrm>
                <a:off x="625696" y="480003"/>
                <a:ext cx="856518" cy="856517"/>
              </a:xfrm>
              <a:prstGeom prst="ellipse">
                <a:avLst/>
              </a:prstGeom>
              <a:solidFill>
                <a:srgbClr val="4399AB"/>
              </a:solidFill>
              <a:ln w="25400" cap="flat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wrap="square" lIns="243839" tIns="243839" rIns="243839" bIns="243839" numCol="1" anchor="ctr">
                <a:noAutofit/>
              </a:bodyPr>
              <a:lstStyle/>
              <a:p>
                <a:pPr algn="r" defTabSz="4876800" rtl="0">
                  <a:defRPr sz="96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638" name="٨"/>
              <p:cNvSpPr txBox="1"/>
              <p:nvPr/>
            </p:nvSpPr>
            <p:spPr>
              <a:xfrm>
                <a:off x="0" y="0"/>
                <a:ext cx="2057110" cy="1774190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839" tIns="243839" rIns="243839" bIns="243839" numCol="1" anchor="t">
                <a:noAutofit/>
              </a:bodyPr>
              <a:lstStyle>
                <a:lvl1pPr algn="ctr" defTabSz="4876800">
                  <a:lnSpc>
                    <a:spcPct val="90000"/>
                  </a:lnSpc>
                  <a:spcBef>
                    <a:spcPts val="5300"/>
                  </a:spcBef>
                  <a:defRPr sz="8800">
                    <a:solidFill>
                      <a:srgbClr val="FFFFFF"/>
                    </a:solidFill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٨</a:t>
                </a:r>
              </a:p>
            </p:txBody>
          </p:sp>
        </p:grpSp>
        <p:sp>
          <p:nvSpPr>
            <p:cNvPr id="1640" name="النسبة المئوية والاحتمالات"/>
            <p:cNvSpPr txBox="1"/>
            <p:nvPr/>
          </p:nvSpPr>
          <p:spPr>
            <a:xfrm>
              <a:off x="0" y="941867"/>
              <a:ext cx="6822531" cy="134156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ctr">
              <a:normAutofit fontScale="100000" lnSpcReduction="0"/>
            </a:bodyPr>
            <a:lstStyle>
              <a:lvl1pPr algn="r" defTabSz="4876800">
                <a:lnSpc>
                  <a:spcPct val="90000"/>
                </a:lnSpc>
                <a:spcBef>
                  <a:spcPts val="5300"/>
                </a:spcBef>
                <a:defRPr sz="4200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النسبة المئوية والاحتمالات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5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7" dur="1000"/>
                                        <p:tgtEl>
                                          <p:spTgt spid="1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41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3" name="Google Shape;2642;p71">
            <a:hlinkClick r:id="" invalidUrl="" action="ppaction://hlinkshowjump?jump=previousslide" tgtFrame="" tooltip="" history="1" highlightClick="0" endSnd="0"/>
          </p:cNvPr>
          <p:cNvSpPr/>
          <p:nvPr/>
        </p:nvSpPr>
        <p:spPr>
          <a:xfrm>
            <a:off x="21964200" y="2292508"/>
            <a:ext cx="1335078" cy="6995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7" h="21600" fill="norm" stroke="1" extrusionOk="0">
                <a:moveTo>
                  <a:pt x="16330" y="0"/>
                </a:moveTo>
                <a:cubicBezTo>
                  <a:pt x="16092" y="0"/>
                  <a:pt x="15839" y="112"/>
                  <a:pt x="15586" y="307"/>
                </a:cubicBezTo>
                <a:cubicBezTo>
                  <a:pt x="15095" y="546"/>
                  <a:pt x="14725" y="1720"/>
                  <a:pt x="14725" y="2662"/>
                </a:cubicBezTo>
                <a:lnTo>
                  <a:pt x="14725" y="5488"/>
                </a:lnTo>
                <a:lnTo>
                  <a:pt x="2575" y="5488"/>
                </a:lnTo>
                <a:cubicBezTo>
                  <a:pt x="1593" y="5488"/>
                  <a:pt x="736" y="5017"/>
                  <a:pt x="0" y="4075"/>
                </a:cubicBezTo>
                <a:lnTo>
                  <a:pt x="0" y="5727"/>
                </a:lnTo>
                <a:cubicBezTo>
                  <a:pt x="0" y="11379"/>
                  <a:pt x="2454" y="16090"/>
                  <a:pt x="5274" y="16090"/>
                </a:cubicBezTo>
                <a:lnTo>
                  <a:pt x="14725" y="16090"/>
                </a:lnTo>
                <a:lnTo>
                  <a:pt x="14725" y="19155"/>
                </a:lnTo>
                <a:cubicBezTo>
                  <a:pt x="14725" y="20329"/>
                  <a:pt x="14970" y="21039"/>
                  <a:pt x="15586" y="21510"/>
                </a:cubicBezTo>
                <a:cubicBezTo>
                  <a:pt x="15706" y="21570"/>
                  <a:pt x="15839" y="21600"/>
                  <a:pt x="15971" y="21600"/>
                </a:cubicBezTo>
                <a:cubicBezTo>
                  <a:pt x="16376" y="21600"/>
                  <a:pt x="16813" y="21331"/>
                  <a:pt x="17179" y="20800"/>
                </a:cubicBezTo>
                <a:lnTo>
                  <a:pt x="21109" y="12561"/>
                </a:lnTo>
                <a:cubicBezTo>
                  <a:pt x="21600" y="11619"/>
                  <a:pt x="21600" y="10198"/>
                  <a:pt x="21109" y="9024"/>
                </a:cubicBezTo>
                <a:lnTo>
                  <a:pt x="17179" y="778"/>
                </a:lnTo>
                <a:cubicBezTo>
                  <a:pt x="16964" y="224"/>
                  <a:pt x="16665" y="0"/>
                  <a:pt x="16330" y="0"/>
                </a:cubicBezTo>
                <a:close/>
              </a:path>
            </a:pathLst>
          </a:custGeom>
          <a:solidFill>
            <a:srgbClr val="FFFFFF"/>
          </a:solidFill>
          <a:ln w="25400">
            <a:miter lim="400000"/>
          </a:ln>
          <a:effectLst>
            <a:outerShdw sx="100000" sy="100000" kx="0" ky="0" algn="b" rotWithShape="0" blurRad="165100" dist="50800" dir="5400000">
              <a:srgbClr val="000000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/>
          </a:p>
        </p:txBody>
      </p:sp>
      <p:pic>
        <p:nvPicPr>
          <p:cNvPr id="1644" name="Google Shape;2809;p71" descr="Google Shape;2809;p7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964200" y="12132613"/>
            <a:ext cx="1035734" cy="103586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65100" dist="50800" dir="5400000">
              <a:srgbClr val="000000">
                <a:alpha val="50000"/>
              </a:srgbClr>
            </a:outerShdw>
          </a:effectLst>
        </p:spPr>
      </p:pic>
      <p:grpSp>
        <p:nvGrpSpPr>
          <p:cNvPr id="1652" name="Google Shape;1060;p33"/>
          <p:cNvGrpSpPr/>
          <p:nvPr/>
        </p:nvGrpSpPr>
        <p:grpSpPr>
          <a:xfrm>
            <a:off x="20357365" y="2074244"/>
            <a:ext cx="1035187" cy="1118023"/>
            <a:chOff x="0" y="0"/>
            <a:chExt cx="1035186" cy="1118021"/>
          </a:xfrm>
        </p:grpSpPr>
        <p:sp>
          <p:nvSpPr>
            <p:cNvPr id="1645" name="Google Shape;1061;p33"/>
            <p:cNvSpPr/>
            <p:nvPr/>
          </p:nvSpPr>
          <p:spPr>
            <a:xfrm>
              <a:off x="347083" y="53234"/>
              <a:ext cx="142819" cy="393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97" y="0"/>
                  </a:moveTo>
                  <a:cubicBezTo>
                    <a:pt x="1110" y="0"/>
                    <a:pt x="0" y="4867"/>
                    <a:pt x="0" y="10842"/>
                  </a:cubicBezTo>
                  <a:cubicBezTo>
                    <a:pt x="0" y="16820"/>
                    <a:pt x="1110" y="21600"/>
                    <a:pt x="2497" y="21600"/>
                  </a:cubicBezTo>
                  <a:lnTo>
                    <a:pt x="19083" y="21600"/>
                  </a:lnTo>
                  <a:cubicBezTo>
                    <a:pt x="20470" y="21600"/>
                    <a:pt x="21600" y="16820"/>
                    <a:pt x="21600" y="10842"/>
                  </a:cubicBezTo>
                  <a:cubicBezTo>
                    <a:pt x="21600" y="4867"/>
                    <a:pt x="20470" y="0"/>
                    <a:pt x="1908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46" name="Google Shape;1062;p33"/>
            <p:cNvSpPr/>
            <p:nvPr/>
          </p:nvSpPr>
          <p:spPr>
            <a:xfrm>
              <a:off x="347083" y="1001518"/>
              <a:ext cx="142819" cy="393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97" y="0"/>
                  </a:moveTo>
                  <a:cubicBezTo>
                    <a:pt x="1110" y="0"/>
                    <a:pt x="0" y="4847"/>
                    <a:pt x="0" y="10798"/>
                  </a:cubicBezTo>
                  <a:cubicBezTo>
                    <a:pt x="0" y="16753"/>
                    <a:pt x="1110" y="21600"/>
                    <a:pt x="2497" y="21600"/>
                  </a:cubicBezTo>
                  <a:lnTo>
                    <a:pt x="19083" y="21600"/>
                  </a:lnTo>
                  <a:cubicBezTo>
                    <a:pt x="20470" y="21600"/>
                    <a:pt x="21600" y="16753"/>
                    <a:pt x="21600" y="10798"/>
                  </a:cubicBezTo>
                  <a:cubicBezTo>
                    <a:pt x="21600" y="4847"/>
                    <a:pt x="20470" y="0"/>
                    <a:pt x="1908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47" name="Google Shape;1063;p33"/>
            <p:cNvSpPr/>
            <p:nvPr/>
          </p:nvSpPr>
          <p:spPr>
            <a:xfrm>
              <a:off x="0" y="0"/>
              <a:ext cx="1035187" cy="1118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972" y="2757"/>
                  </a:moveTo>
                  <a:lnTo>
                    <a:pt x="972" y="4723"/>
                  </a:lnTo>
                  <a:cubicBezTo>
                    <a:pt x="812" y="4693"/>
                    <a:pt x="689" y="4562"/>
                    <a:pt x="689" y="4405"/>
                  </a:cubicBezTo>
                  <a:lnTo>
                    <a:pt x="689" y="3076"/>
                  </a:lnTo>
                  <a:cubicBezTo>
                    <a:pt x="689" y="2916"/>
                    <a:pt x="812" y="2785"/>
                    <a:pt x="972" y="2757"/>
                  </a:cubicBezTo>
                  <a:close/>
                  <a:moveTo>
                    <a:pt x="16423" y="2757"/>
                  </a:moveTo>
                  <a:cubicBezTo>
                    <a:pt x="16583" y="2785"/>
                    <a:pt x="16706" y="2916"/>
                    <a:pt x="16706" y="3076"/>
                  </a:cubicBezTo>
                  <a:lnTo>
                    <a:pt x="16706" y="5698"/>
                  </a:lnTo>
                  <a:cubicBezTo>
                    <a:pt x="16706" y="5855"/>
                    <a:pt x="16583" y="5987"/>
                    <a:pt x="16423" y="6015"/>
                  </a:cubicBezTo>
                  <a:lnTo>
                    <a:pt x="16423" y="2757"/>
                  </a:lnTo>
                  <a:close/>
                  <a:moveTo>
                    <a:pt x="972" y="6101"/>
                  </a:moveTo>
                  <a:lnTo>
                    <a:pt x="972" y="8067"/>
                  </a:lnTo>
                  <a:cubicBezTo>
                    <a:pt x="812" y="8040"/>
                    <a:pt x="689" y="7905"/>
                    <a:pt x="689" y="7748"/>
                  </a:cubicBezTo>
                  <a:lnTo>
                    <a:pt x="689" y="6419"/>
                  </a:lnTo>
                  <a:cubicBezTo>
                    <a:pt x="689" y="6260"/>
                    <a:pt x="812" y="6128"/>
                    <a:pt x="972" y="6101"/>
                  </a:cubicBezTo>
                  <a:close/>
                  <a:moveTo>
                    <a:pt x="15731" y="2749"/>
                  </a:moveTo>
                  <a:lnTo>
                    <a:pt x="15731" y="9148"/>
                  </a:lnTo>
                  <a:lnTo>
                    <a:pt x="13966" y="10791"/>
                  </a:lnTo>
                  <a:lnTo>
                    <a:pt x="3274" y="10791"/>
                  </a:lnTo>
                  <a:cubicBezTo>
                    <a:pt x="3083" y="10791"/>
                    <a:pt x="2928" y="10933"/>
                    <a:pt x="2928" y="11110"/>
                  </a:cubicBezTo>
                  <a:cubicBezTo>
                    <a:pt x="2928" y="11287"/>
                    <a:pt x="3083" y="11432"/>
                    <a:pt x="3274" y="11432"/>
                  </a:cubicBezTo>
                  <a:lnTo>
                    <a:pt x="13274" y="11432"/>
                  </a:lnTo>
                  <a:lnTo>
                    <a:pt x="11806" y="12796"/>
                  </a:lnTo>
                  <a:lnTo>
                    <a:pt x="3274" y="12796"/>
                  </a:lnTo>
                  <a:cubicBezTo>
                    <a:pt x="3083" y="12796"/>
                    <a:pt x="2928" y="12940"/>
                    <a:pt x="2928" y="13117"/>
                  </a:cubicBezTo>
                  <a:cubicBezTo>
                    <a:pt x="2928" y="13295"/>
                    <a:pt x="3083" y="13439"/>
                    <a:pt x="3274" y="13439"/>
                  </a:cubicBezTo>
                  <a:lnTo>
                    <a:pt x="11185" y="13439"/>
                  </a:lnTo>
                  <a:cubicBezTo>
                    <a:pt x="10848" y="13852"/>
                    <a:pt x="10586" y="14315"/>
                    <a:pt x="10412" y="14803"/>
                  </a:cubicBezTo>
                  <a:lnTo>
                    <a:pt x="3274" y="14803"/>
                  </a:lnTo>
                  <a:cubicBezTo>
                    <a:pt x="3083" y="14803"/>
                    <a:pt x="2928" y="14948"/>
                    <a:pt x="2928" y="15125"/>
                  </a:cubicBezTo>
                  <a:cubicBezTo>
                    <a:pt x="2928" y="15302"/>
                    <a:pt x="3083" y="15446"/>
                    <a:pt x="3274" y="15446"/>
                  </a:cubicBezTo>
                  <a:lnTo>
                    <a:pt x="10232" y="15446"/>
                  </a:lnTo>
                  <a:cubicBezTo>
                    <a:pt x="10197" y="15621"/>
                    <a:pt x="10172" y="15798"/>
                    <a:pt x="10159" y="15975"/>
                  </a:cubicBezTo>
                  <a:cubicBezTo>
                    <a:pt x="10150" y="16069"/>
                    <a:pt x="10189" y="16160"/>
                    <a:pt x="10259" y="16226"/>
                  </a:cubicBezTo>
                  <a:cubicBezTo>
                    <a:pt x="10325" y="16287"/>
                    <a:pt x="10412" y="16320"/>
                    <a:pt x="10502" y="16320"/>
                  </a:cubicBezTo>
                  <a:lnTo>
                    <a:pt x="10526" y="16320"/>
                  </a:lnTo>
                  <a:cubicBezTo>
                    <a:pt x="11760" y="16236"/>
                    <a:pt x="12918" y="15745"/>
                    <a:pt x="13789" y="14935"/>
                  </a:cubicBezTo>
                  <a:lnTo>
                    <a:pt x="15731" y="13130"/>
                  </a:lnTo>
                  <a:lnTo>
                    <a:pt x="15731" y="18033"/>
                  </a:lnTo>
                  <a:lnTo>
                    <a:pt x="1664" y="18033"/>
                  </a:lnTo>
                  <a:lnTo>
                    <a:pt x="1664" y="2749"/>
                  </a:lnTo>
                  <a:close/>
                  <a:moveTo>
                    <a:pt x="15731" y="18676"/>
                  </a:moveTo>
                  <a:lnTo>
                    <a:pt x="15731" y="19909"/>
                  </a:lnTo>
                  <a:cubicBezTo>
                    <a:pt x="15731" y="20489"/>
                    <a:pt x="15224" y="20960"/>
                    <a:pt x="14601" y="20960"/>
                  </a:cubicBezTo>
                  <a:lnTo>
                    <a:pt x="2794" y="20960"/>
                  </a:lnTo>
                  <a:cubicBezTo>
                    <a:pt x="2171" y="20960"/>
                    <a:pt x="1664" y="20489"/>
                    <a:pt x="1664" y="19909"/>
                  </a:cubicBezTo>
                  <a:lnTo>
                    <a:pt x="1664" y="18676"/>
                  </a:lnTo>
                  <a:close/>
                  <a:moveTo>
                    <a:pt x="2794" y="0"/>
                  </a:moveTo>
                  <a:cubicBezTo>
                    <a:pt x="1792" y="0"/>
                    <a:pt x="975" y="759"/>
                    <a:pt x="975" y="1693"/>
                  </a:cubicBezTo>
                  <a:lnTo>
                    <a:pt x="975" y="2111"/>
                  </a:lnTo>
                  <a:cubicBezTo>
                    <a:pt x="430" y="2141"/>
                    <a:pt x="0" y="2562"/>
                    <a:pt x="0" y="3076"/>
                  </a:cubicBezTo>
                  <a:lnTo>
                    <a:pt x="0" y="4405"/>
                  </a:lnTo>
                  <a:cubicBezTo>
                    <a:pt x="0" y="4916"/>
                    <a:pt x="430" y="5336"/>
                    <a:pt x="972" y="5369"/>
                  </a:cubicBezTo>
                  <a:lnTo>
                    <a:pt x="972" y="5455"/>
                  </a:lnTo>
                  <a:cubicBezTo>
                    <a:pt x="430" y="5485"/>
                    <a:pt x="0" y="5906"/>
                    <a:pt x="0" y="6419"/>
                  </a:cubicBezTo>
                  <a:lnTo>
                    <a:pt x="0" y="7748"/>
                  </a:lnTo>
                  <a:cubicBezTo>
                    <a:pt x="0" y="8260"/>
                    <a:pt x="430" y="8680"/>
                    <a:pt x="972" y="8713"/>
                  </a:cubicBezTo>
                  <a:lnTo>
                    <a:pt x="975" y="19909"/>
                  </a:lnTo>
                  <a:cubicBezTo>
                    <a:pt x="975" y="20841"/>
                    <a:pt x="1792" y="21600"/>
                    <a:pt x="2794" y="21600"/>
                  </a:cubicBezTo>
                  <a:lnTo>
                    <a:pt x="14601" y="21600"/>
                  </a:lnTo>
                  <a:cubicBezTo>
                    <a:pt x="15606" y="21600"/>
                    <a:pt x="16423" y="20841"/>
                    <a:pt x="16423" y="19909"/>
                  </a:cubicBezTo>
                  <a:lnTo>
                    <a:pt x="16423" y="12487"/>
                  </a:lnTo>
                  <a:lnTo>
                    <a:pt x="19195" y="9910"/>
                  </a:lnTo>
                  <a:cubicBezTo>
                    <a:pt x="19329" y="9786"/>
                    <a:pt x="19329" y="9581"/>
                    <a:pt x="19195" y="9457"/>
                  </a:cubicBezTo>
                  <a:cubicBezTo>
                    <a:pt x="19127" y="9394"/>
                    <a:pt x="19039" y="9362"/>
                    <a:pt x="18950" y="9362"/>
                  </a:cubicBezTo>
                  <a:cubicBezTo>
                    <a:pt x="18862" y="9362"/>
                    <a:pt x="18774" y="9394"/>
                    <a:pt x="18708" y="9457"/>
                  </a:cubicBezTo>
                  <a:lnTo>
                    <a:pt x="13302" y="14479"/>
                  </a:lnTo>
                  <a:cubicBezTo>
                    <a:pt x="12648" y="15089"/>
                    <a:pt x="11804" y="15492"/>
                    <a:pt x="10897" y="15631"/>
                  </a:cubicBezTo>
                  <a:cubicBezTo>
                    <a:pt x="11049" y="14788"/>
                    <a:pt x="11482" y="14006"/>
                    <a:pt x="12136" y="13396"/>
                  </a:cubicBezTo>
                  <a:lnTo>
                    <a:pt x="19617" y="6445"/>
                  </a:lnTo>
                  <a:cubicBezTo>
                    <a:pt x="19647" y="6417"/>
                    <a:pt x="19687" y="6403"/>
                    <a:pt x="19726" y="6403"/>
                  </a:cubicBezTo>
                  <a:cubicBezTo>
                    <a:pt x="19766" y="6403"/>
                    <a:pt x="19805" y="6417"/>
                    <a:pt x="19835" y="6445"/>
                  </a:cubicBezTo>
                  <a:lnTo>
                    <a:pt x="20783" y="7323"/>
                  </a:lnTo>
                  <a:cubicBezTo>
                    <a:pt x="20843" y="7381"/>
                    <a:pt x="20843" y="7473"/>
                    <a:pt x="20783" y="7528"/>
                  </a:cubicBezTo>
                  <a:lnTo>
                    <a:pt x="19683" y="8551"/>
                  </a:lnTo>
                  <a:cubicBezTo>
                    <a:pt x="19547" y="8675"/>
                    <a:pt x="19547" y="8877"/>
                    <a:pt x="19683" y="9004"/>
                  </a:cubicBezTo>
                  <a:cubicBezTo>
                    <a:pt x="19749" y="9066"/>
                    <a:pt x="19838" y="9097"/>
                    <a:pt x="19926" y="9097"/>
                  </a:cubicBezTo>
                  <a:cubicBezTo>
                    <a:pt x="20015" y="9097"/>
                    <a:pt x="20104" y="9066"/>
                    <a:pt x="20170" y="9004"/>
                  </a:cubicBezTo>
                  <a:lnTo>
                    <a:pt x="21271" y="7981"/>
                  </a:lnTo>
                  <a:cubicBezTo>
                    <a:pt x="21600" y="7675"/>
                    <a:pt x="21600" y="7176"/>
                    <a:pt x="21271" y="6870"/>
                  </a:cubicBezTo>
                  <a:lnTo>
                    <a:pt x="20323" y="5992"/>
                  </a:lnTo>
                  <a:cubicBezTo>
                    <a:pt x="20159" y="5839"/>
                    <a:pt x="19943" y="5762"/>
                    <a:pt x="19727" y="5762"/>
                  </a:cubicBezTo>
                  <a:cubicBezTo>
                    <a:pt x="19510" y="5762"/>
                    <a:pt x="19293" y="5839"/>
                    <a:pt x="19127" y="5992"/>
                  </a:cubicBezTo>
                  <a:lnTo>
                    <a:pt x="16423" y="8505"/>
                  </a:lnTo>
                  <a:lnTo>
                    <a:pt x="16423" y="6660"/>
                  </a:lnTo>
                  <a:cubicBezTo>
                    <a:pt x="16965" y="6630"/>
                    <a:pt x="17398" y="6209"/>
                    <a:pt x="17398" y="5698"/>
                  </a:cubicBezTo>
                  <a:lnTo>
                    <a:pt x="17398" y="3076"/>
                  </a:lnTo>
                  <a:cubicBezTo>
                    <a:pt x="17398" y="2562"/>
                    <a:pt x="16965" y="2141"/>
                    <a:pt x="16423" y="2111"/>
                  </a:cubicBezTo>
                  <a:lnTo>
                    <a:pt x="16423" y="1693"/>
                  </a:lnTo>
                  <a:cubicBezTo>
                    <a:pt x="16423" y="759"/>
                    <a:pt x="15606" y="0"/>
                    <a:pt x="14601" y="0"/>
                  </a:cubicBezTo>
                  <a:lnTo>
                    <a:pt x="4881" y="0"/>
                  </a:lnTo>
                  <a:cubicBezTo>
                    <a:pt x="4690" y="0"/>
                    <a:pt x="4537" y="144"/>
                    <a:pt x="4537" y="322"/>
                  </a:cubicBezTo>
                  <a:cubicBezTo>
                    <a:pt x="4537" y="499"/>
                    <a:pt x="4690" y="640"/>
                    <a:pt x="4881" y="640"/>
                  </a:cubicBezTo>
                  <a:lnTo>
                    <a:pt x="14601" y="640"/>
                  </a:lnTo>
                  <a:cubicBezTo>
                    <a:pt x="15224" y="640"/>
                    <a:pt x="15731" y="1114"/>
                    <a:pt x="15731" y="1693"/>
                  </a:cubicBezTo>
                  <a:lnTo>
                    <a:pt x="15731" y="2109"/>
                  </a:lnTo>
                  <a:lnTo>
                    <a:pt x="1664" y="2109"/>
                  </a:lnTo>
                  <a:lnTo>
                    <a:pt x="1664" y="1693"/>
                  </a:lnTo>
                  <a:cubicBezTo>
                    <a:pt x="1664" y="1114"/>
                    <a:pt x="2171" y="640"/>
                    <a:pt x="2794" y="640"/>
                  </a:cubicBezTo>
                  <a:lnTo>
                    <a:pt x="3500" y="640"/>
                  </a:lnTo>
                  <a:cubicBezTo>
                    <a:pt x="3690" y="640"/>
                    <a:pt x="3846" y="499"/>
                    <a:pt x="3846" y="322"/>
                  </a:cubicBezTo>
                  <a:cubicBezTo>
                    <a:pt x="3846" y="144"/>
                    <a:pt x="3690" y="0"/>
                    <a:pt x="350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48" name="Google Shape;1064;p33"/>
            <p:cNvSpPr/>
            <p:nvPr/>
          </p:nvSpPr>
          <p:spPr>
            <a:xfrm>
              <a:off x="140850" y="243810"/>
              <a:ext cx="555151" cy="393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48" y="0"/>
                  </a:moveTo>
                  <a:cubicBezTo>
                    <a:pt x="291" y="0"/>
                    <a:pt x="0" y="4847"/>
                    <a:pt x="0" y="10798"/>
                  </a:cubicBezTo>
                  <a:cubicBezTo>
                    <a:pt x="0" y="16753"/>
                    <a:pt x="291" y="21600"/>
                    <a:pt x="648" y="21600"/>
                  </a:cubicBezTo>
                  <a:lnTo>
                    <a:pt x="20958" y="21600"/>
                  </a:lnTo>
                  <a:cubicBezTo>
                    <a:pt x="21314" y="21600"/>
                    <a:pt x="21600" y="16753"/>
                    <a:pt x="21600" y="10798"/>
                  </a:cubicBezTo>
                  <a:cubicBezTo>
                    <a:pt x="21600" y="4847"/>
                    <a:pt x="21314" y="0"/>
                    <a:pt x="2095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49" name="Google Shape;1065;p33"/>
            <p:cNvSpPr/>
            <p:nvPr/>
          </p:nvSpPr>
          <p:spPr>
            <a:xfrm>
              <a:off x="140850" y="347710"/>
              <a:ext cx="555151" cy="39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48" y="0"/>
                  </a:moveTo>
                  <a:cubicBezTo>
                    <a:pt x="291" y="0"/>
                    <a:pt x="0" y="4847"/>
                    <a:pt x="0" y="10802"/>
                  </a:cubicBezTo>
                  <a:cubicBezTo>
                    <a:pt x="0" y="16753"/>
                    <a:pt x="291" y="21600"/>
                    <a:pt x="648" y="21600"/>
                  </a:cubicBezTo>
                  <a:lnTo>
                    <a:pt x="20958" y="21600"/>
                  </a:lnTo>
                  <a:cubicBezTo>
                    <a:pt x="21314" y="21600"/>
                    <a:pt x="21600" y="16753"/>
                    <a:pt x="21600" y="10802"/>
                  </a:cubicBezTo>
                  <a:cubicBezTo>
                    <a:pt x="21600" y="4847"/>
                    <a:pt x="21314" y="0"/>
                    <a:pt x="2095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50" name="Google Shape;1066;p33"/>
            <p:cNvSpPr/>
            <p:nvPr/>
          </p:nvSpPr>
          <p:spPr>
            <a:xfrm>
              <a:off x="299129" y="451545"/>
              <a:ext cx="396872" cy="39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98" y="0"/>
                  </a:moveTo>
                  <a:cubicBezTo>
                    <a:pt x="399" y="0"/>
                    <a:pt x="0" y="4866"/>
                    <a:pt x="0" y="10844"/>
                  </a:cubicBezTo>
                  <a:cubicBezTo>
                    <a:pt x="0" y="16821"/>
                    <a:pt x="399" y="21600"/>
                    <a:pt x="898" y="21600"/>
                  </a:cubicBezTo>
                  <a:lnTo>
                    <a:pt x="20702" y="21600"/>
                  </a:lnTo>
                  <a:cubicBezTo>
                    <a:pt x="21201" y="21600"/>
                    <a:pt x="21600" y="16821"/>
                    <a:pt x="21600" y="10844"/>
                  </a:cubicBezTo>
                  <a:cubicBezTo>
                    <a:pt x="21600" y="4866"/>
                    <a:pt x="21201" y="0"/>
                    <a:pt x="2070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51" name="Google Shape;1067;p33"/>
            <p:cNvSpPr/>
            <p:nvPr/>
          </p:nvSpPr>
          <p:spPr>
            <a:xfrm>
              <a:off x="140850" y="451545"/>
              <a:ext cx="125002" cy="39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876" y="0"/>
                  </a:moveTo>
                  <a:cubicBezTo>
                    <a:pt x="1291" y="0"/>
                    <a:pt x="0" y="4866"/>
                    <a:pt x="0" y="10844"/>
                  </a:cubicBezTo>
                  <a:cubicBezTo>
                    <a:pt x="0" y="16821"/>
                    <a:pt x="1291" y="21600"/>
                    <a:pt x="2876" y="21600"/>
                  </a:cubicBezTo>
                  <a:lnTo>
                    <a:pt x="18724" y="21600"/>
                  </a:lnTo>
                  <a:cubicBezTo>
                    <a:pt x="20309" y="21600"/>
                    <a:pt x="21600" y="16821"/>
                    <a:pt x="21600" y="10844"/>
                  </a:cubicBezTo>
                  <a:cubicBezTo>
                    <a:pt x="21600" y="4866"/>
                    <a:pt x="20309" y="0"/>
                    <a:pt x="18724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655" name="IMG_5372.png"/>
          <p:cNvGrpSpPr/>
          <p:nvPr/>
        </p:nvGrpSpPr>
        <p:grpSpPr>
          <a:xfrm>
            <a:off x="2366671" y="632918"/>
            <a:ext cx="5042722" cy="1099897"/>
            <a:chOff x="0" y="0"/>
            <a:chExt cx="5042721" cy="1099896"/>
          </a:xfrm>
        </p:grpSpPr>
        <p:pic>
          <p:nvPicPr>
            <p:cNvPr id="1654" name="IMG_5372.png" descr="IMG_5372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76795" t="10391" r="1873" b="82093"/>
            <a:stretch>
              <a:fillRect/>
            </a:stretch>
          </p:blipFill>
          <p:spPr>
            <a:xfrm>
              <a:off x="76200" y="76200"/>
              <a:ext cx="4890322" cy="94749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653" name="IMG_5372.png" descr="IMG_5372.png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0"/>
              <a:ext cx="5042723" cy="1099897"/>
            </a:xfrm>
            <a:prstGeom prst="rect">
              <a:avLst/>
            </a:prstGeom>
            <a:effectLst/>
          </p:spPr>
        </p:pic>
      </p:grpSp>
      <p:sp>
        <p:nvSpPr>
          <p:cNvPr id="1656" name="مستطيل مستدير الزوايا"/>
          <p:cNvSpPr/>
          <p:nvPr/>
        </p:nvSpPr>
        <p:spPr>
          <a:xfrm>
            <a:off x="7409391" y="7539259"/>
            <a:ext cx="10708322" cy="2865670"/>
          </a:xfrm>
          <a:prstGeom prst="roundRect">
            <a:avLst>
              <a:gd name="adj" fmla="val 26645"/>
            </a:avLst>
          </a:prstGeom>
          <a:solidFill>
            <a:schemeClr val="accent1"/>
          </a:solidFill>
          <a:ln w="25400">
            <a:miter lim="400000"/>
          </a:ln>
          <a:effectLst>
            <a:outerShdw sx="100000" sy="100000" kx="0" ky="0" algn="b" rotWithShape="0" blurRad="165100" dist="76200" dir="7620000">
              <a:srgbClr val="000000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algn="ctr" rtl="0">
              <a:defRPr b="1" sz="5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grpSp>
        <p:nvGrpSpPr>
          <p:cNvPr id="1662" name="تجميع"/>
          <p:cNvGrpSpPr/>
          <p:nvPr/>
        </p:nvGrpSpPr>
        <p:grpSpPr>
          <a:xfrm>
            <a:off x="15881299" y="-184257"/>
            <a:ext cx="8782202" cy="2410394"/>
            <a:chOff x="0" y="0"/>
            <a:chExt cx="8782201" cy="2410393"/>
          </a:xfrm>
        </p:grpSpPr>
        <p:sp>
          <p:nvSpPr>
            <p:cNvPr id="1657" name="الفصل"/>
            <p:cNvSpPr txBox="1"/>
            <p:nvPr/>
          </p:nvSpPr>
          <p:spPr>
            <a:xfrm>
              <a:off x="5813965" y="0"/>
              <a:ext cx="2968237" cy="161265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ctr">
              <a:noAutofit/>
            </a:bodyPr>
            <a:lstStyle>
              <a:lvl1pPr algn="ctr" defTabSz="4876800">
                <a:lnSpc>
                  <a:spcPct val="90000"/>
                </a:lnSpc>
                <a:spcBef>
                  <a:spcPts val="5300"/>
                </a:spcBef>
                <a:defRPr sz="4400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grpSp>
          <p:nvGrpSpPr>
            <p:cNvPr id="1660" name="تجميع"/>
            <p:cNvGrpSpPr/>
            <p:nvPr/>
          </p:nvGrpSpPr>
          <p:grpSpPr>
            <a:xfrm>
              <a:off x="6244129" y="636203"/>
              <a:ext cx="2057111" cy="1774191"/>
              <a:chOff x="0" y="0"/>
              <a:chExt cx="2057109" cy="1774189"/>
            </a:xfrm>
          </p:grpSpPr>
          <p:sp>
            <p:nvSpPr>
              <p:cNvPr id="1658" name="دائرة"/>
              <p:cNvSpPr/>
              <p:nvPr/>
            </p:nvSpPr>
            <p:spPr>
              <a:xfrm>
                <a:off x="625696" y="480003"/>
                <a:ext cx="856518" cy="856517"/>
              </a:xfrm>
              <a:prstGeom prst="ellipse">
                <a:avLst/>
              </a:prstGeom>
              <a:solidFill>
                <a:srgbClr val="4399AB"/>
              </a:solidFill>
              <a:ln w="25400" cap="flat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wrap="square" lIns="243839" tIns="243839" rIns="243839" bIns="243839" numCol="1" anchor="ctr">
                <a:noAutofit/>
              </a:bodyPr>
              <a:lstStyle/>
              <a:p>
                <a:pPr algn="r" defTabSz="4876800" rtl="0">
                  <a:defRPr sz="96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659" name="٨"/>
              <p:cNvSpPr txBox="1"/>
              <p:nvPr/>
            </p:nvSpPr>
            <p:spPr>
              <a:xfrm>
                <a:off x="0" y="0"/>
                <a:ext cx="2057110" cy="1774190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839" tIns="243839" rIns="243839" bIns="243839" numCol="1" anchor="t">
                <a:noAutofit/>
              </a:bodyPr>
              <a:lstStyle>
                <a:lvl1pPr algn="ctr" defTabSz="4876800">
                  <a:lnSpc>
                    <a:spcPct val="90000"/>
                  </a:lnSpc>
                  <a:spcBef>
                    <a:spcPts val="5300"/>
                  </a:spcBef>
                  <a:defRPr sz="8800">
                    <a:solidFill>
                      <a:srgbClr val="FFFFFF"/>
                    </a:solidFill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٨</a:t>
                </a:r>
              </a:p>
            </p:txBody>
          </p:sp>
        </p:grpSp>
        <p:sp>
          <p:nvSpPr>
            <p:cNvPr id="1661" name="النسبة المئوية والاحتمالات"/>
            <p:cNvSpPr txBox="1"/>
            <p:nvPr/>
          </p:nvSpPr>
          <p:spPr>
            <a:xfrm>
              <a:off x="0" y="941867"/>
              <a:ext cx="6822531" cy="134156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ctr">
              <a:normAutofit fontScale="100000" lnSpcReduction="0"/>
            </a:bodyPr>
            <a:lstStyle>
              <a:lvl1pPr algn="r" defTabSz="4876800">
                <a:lnSpc>
                  <a:spcPct val="90000"/>
                </a:lnSpc>
                <a:spcBef>
                  <a:spcPts val="5300"/>
                </a:spcBef>
                <a:defRPr sz="4200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النسبة المئوية والاحتمالات</a:t>
              </a:r>
            </a:p>
          </p:txBody>
        </p:sp>
      </p:grpSp>
      <p:pic>
        <p:nvPicPr>
          <p:cNvPr id="1663" name="IMG_9584.png" descr="IMG_9584.png"/>
          <p:cNvPicPr>
            <a:picLocks noChangeAspect="1"/>
          </p:cNvPicPr>
          <p:nvPr/>
        </p:nvPicPr>
        <p:blipFill>
          <a:blip r:embed="rId5">
            <a:extLst/>
          </a:blip>
          <a:srcRect l="0" t="69600" r="5219" b="0"/>
          <a:stretch>
            <a:fillRect/>
          </a:stretch>
        </p:blipFill>
        <p:spPr>
          <a:xfrm>
            <a:off x="5799956" y="1732814"/>
            <a:ext cx="13985583" cy="423749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673" name="تجميع"/>
          <p:cNvGrpSpPr/>
          <p:nvPr/>
        </p:nvGrpSpPr>
        <p:grpSpPr>
          <a:xfrm>
            <a:off x="8097444" y="8033093"/>
            <a:ext cx="3880807" cy="1878002"/>
            <a:chOff x="0" y="0"/>
            <a:chExt cx="3880805" cy="1878001"/>
          </a:xfrm>
        </p:grpSpPr>
        <p:grpSp>
          <p:nvGrpSpPr>
            <p:cNvPr id="1668" name="تجميع"/>
            <p:cNvGrpSpPr/>
            <p:nvPr/>
          </p:nvGrpSpPr>
          <p:grpSpPr>
            <a:xfrm>
              <a:off x="1227011" y="0"/>
              <a:ext cx="2653795" cy="1878002"/>
              <a:chOff x="0" y="0"/>
              <a:chExt cx="2653793" cy="1878001"/>
            </a:xfrm>
          </p:grpSpPr>
          <p:sp>
            <p:nvSpPr>
              <p:cNvPr id="1664" name="٢"/>
              <p:cNvSpPr txBox="1"/>
              <p:nvPr/>
            </p:nvSpPr>
            <p:spPr>
              <a:xfrm>
                <a:off x="1300202" y="0"/>
                <a:ext cx="1353592" cy="933200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ctr">
                <a:noAutofit/>
              </a:bodyPr>
              <a:lstStyle>
                <a:lvl1pPr algn="ctr">
                  <a:defRPr sz="5900">
                    <a:solidFill>
                      <a:srgbClr val="0061FE"/>
                    </a:solidFill>
                    <a:latin typeface="Geeza Pro Bold"/>
                    <a:ea typeface="Geeza Pro Bold"/>
                    <a:cs typeface="Geeza Pro Bold"/>
                    <a:sym typeface="Geeza Pro Bold"/>
                  </a:defRPr>
                </a:lvl1pPr>
              </a:lstStyle>
              <a:p>
                <a:pPr rtl="0">
                  <a:defRPr/>
                </a:pPr>
                <a:r>
                  <a:t>٢</a:t>
                </a:r>
              </a:p>
            </p:txBody>
          </p:sp>
          <p:sp>
            <p:nvSpPr>
              <p:cNvPr id="1665" name="س"/>
              <p:cNvSpPr txBox="1"/>
              <p:nvPr/>
            </p:nvSpPr>
            <p:spPr>
              <a:xfrm>
                <a:off x="1353591" y="691819"/>
                <a:ext cx="1246814" cy="1186183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ctr">
                <a:noAutofit/>
              </a:bodyPr>
              <a:lstStyle>
                <a:lvl1pPr algn="ctr">
                  <a:defRPr sz="5900">
                    <a:solidFill>
                      <a:srgbClr val="0061FE"/>
                    </a:solidFill>
                    <a:latin typeface="Geeza Pro Bold"/>
                    <a:ea typeface="Geeza Pro Bold"/>
                    <a:cs typeface="Geeza Pro Bold"/>
                    <a:sym typeface="Geeza Pro Bold"/>
                  </a:defRPr>
                </a:lvl1pPr>
              </a:lstStyle>
              <a:p>
                <a:pPr rtl="0">
                  <a:defRPr/>
                </a:pPr>
                <a:r>
                  <a:t>س</a:t>
                </a:r>
              </a:p>
            </p:txBody>
          </p:sp>
          <p:sp>
            <p:nvSpPr>
              <p:cNvPr id="1666" name="خط"/>
              <p:cNvSpPr/>
              <p:nvPr/>
            </p:nvSpPr>
            <p:spPr>
              <a:xfrm>
                <a:off x="1493383" y="958757"/>
                <a:ext cx="967230" cy="1"/>
              </a:xfrm>
              <a:prstGeom prst="line">
                <a:avLst/>
              </a:prstGeom>
              <a:noFill/>
              <a:ln w="76200" cap="flat">
                <a:solidFill>
                  <a:srgbClr val="0061FE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rtl="0">
                  <a:defRPr>
                    <a:solidFill>
                      <a:srgbClr val="210A06"/>
                    </a:solidFill>
                  </a:defRPr>
                </a:pPr>
              </a:p>
            </p:txBody>
          </p:sp>
          <p:sp>
            <p:nvSpPr>
              <p:cNvPr id="1667" name="="/>
              <p:cNvSpPr txBox="1"/>
              <p:nvPr/>
            </p:nvSpPr>
            <p:spPr>
              <a:xfrm>
                <a:off x="0" y="297706"/>
                <a:ext cx="1353592" cy="1101505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ctr">
                <a:noAutofit/>
              </a:bodyPr>
              <a:lstStyle>
                <a:lvl1pPr algn="ctr">
                  <a:defRPr sz="5900">
                    <a:solidFill>
                      <a:srgbClr val="0061FE"/>
                    </a:solidFill>
                    <a:latin typeface="Geeza Pro Bold"/>
                    <a:ea typeface="Geeza Pro Bold"/>
                    <a:cs typeface="Geeza Pro Bold"/>
                    <a:sym typeface="Geeza Pro Bold"/>
                  </a:defRPr>
                </a:lvl1pPr>
              </a:lstStyle>
              <a:p>
                <a:pPr rtl="0">
                  <a:defRPr/>
                </a:pPr>
                <a:r>
                  <a:t>=</a:t>
                </a:r>
              </a:p>
            </p:txBody>
          </p:sp>
        </p:grpSp>
        <p:grpSp>
          <p:nvGrpSpPr>
            <p:cNvPr id="1672" name="تجميع"/>
            <p:cNvGrpSpPr/>
            <p:nvPr/>
          </p:nvGrpSpPr>
          <p:grpSpPr>
            <a:xfrm>
              <a:off x="0" y="0"/>
              <a:ext cx="1353592" cy="1823997"/>
              <a:chOff x="0" y="0"/>
              <a:chExt cx="1353591" cy="1823996"/>
            </a:xfrm>
          </p:grpSpPr>
          <p:sp>
            <p:nvSpPr>
              <p:cNvPr id="1669" name="٨"/>
              <p:cNvSpPr txBox="1"/>
              <p:nvPr/>
            </p:nvSpPr>
            <p:spPr>
              <a:xfrm>
                <a:off x="0" y="0"/>
                <a:ext cx="1353592" cy="933200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ctr">
                <a:noAutofit/>
              </a:bodyPr>
              <a:lstStyle>
                <a:lvl1pPr algn="ctr">
                  <a:defRPr sz="5900">
                    <a:solidFill>
                      <a:srgbClr val="0061FE"/>
                    </a:solidFill>
                    <a:latin typeface="Geeza Pro Bold"/>
                    <a:ea typeface="Geeza Pro Bold"/>
                    <a:cs typeface="Geeza Pro Bold"/>
                    <a:sym typeface="Geeza Pro Bold"/>
                  </a:defRPr>
                </a:lvl1pPr>
              </a:lstStyle>
              <a:p>
                <a:pPr rtl="0">
                  <a:defRPr/>
                </a:pPr>
                <a:r>
                  <a:t>٨</a:t>
                </a:r>
              </a:p>
            </p:txBody>
          </p:sp>
          <p:sp>
            <p:nvSpPr>
              <p:cNvPr id="1670" name="٢٤"/>
              <p:cNvSpPr txBox="1"/>
              <p:nvPr/>
            </p:nvSpPr>
            <p:spPr>
              <a:xfrm>
                <a:off x="53389" y="806119"/>
                <a:ext cx="1246814" cy="1017878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ctr">
                <a:noAutofit/>
              </a:bodyPr>
              <a:lstStyle>
                <a:lvl1pPr algn="ctr">
                  <a:defRPr sz="5900">
                    <a:solidFill>
                      <a:srgbClr val="0061FE"/>
                    </a:solidFill>
                    <a:latin typeface="Geeza Pro Bold"/>
                    <a:ea typeface="Geeza Pro Bold"/>
                    <a:cs typeface="Geeza Pro Bold"/>
                    <a:sym typeface="Geeza Pro Bold"/>
                  </a:defRPr>
                </a:lvl1pPr>
              </a:lstStyle>
              <a:p>
                <a:pPr rtl="0">
                  <a:defRPr/>
                </a:pPr>
                <a:r>
                  <a:t>٢٤</a:t>
                </a:r>
              </a:p>
            </p:txBody>
          </p:sp>
          <p:sp>
            <p:nvSpPr>
              <p:cNvPr id="1671" name="خط"/>
              <p:cNvSpPr/>
              <p:nvPr/>
            </p:nvSpPr>
            <p:spPr>
              <a:xfrm>
                <a:off x="193181" y="958757"/>
                <a:ext cx="967230" cy="1"/>
              </a:xfrm>
              <a:prstGeom prst="line">
                <a:avLst/>
              </a:prstGeom>
              <a:noFill/>
              <a:ln w="76200" cap="flat">
                <a:solidFill>
                  <a:srgbClr val="0061FE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rtl="0">
                  <a:defRPr>
                    <a:solidFill>
                      <a:srgbClr val="210A06"/>
                    </a:solidFill>
                  </a:defRPr>
                </a:pPr>
              </a:p>
            </p:txBody>
          </p:sp>
        </p:grpSp>
      </p:grpSp>
      <p:sp>
        <p:nvSpPr>
          <p:cNvPr id="1674" name="س = كيلو التفاح…"/>
          <p:cNvSpPr txBox="1"/>
          <p:nvPr/>
        </p:nvSpPr>
        <p:spPr>
          <a:xfrm>
            <a:off x="12098256" y="7512624"/>
            <a:ext cx="6019457" cy="291894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 anchor="ctr"/>
          <a:lstStyle/>
          <a:p>
            <a:pPr algn="ctr" rtl="0">
              <a:defRPr b="1" sz="5900">
                <a:solidFill>
                  <a:srgbClr val="0061FE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س = كيلو التفاح</a:t>
            </a:r>
          </a:p>
          <a:p>
            <a:pPr algn="ctr" rtl="0">
              <a:defRPr b="1" sz="5900">
                <a:solidFill>
                  <a:srgbClr val="0061FE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س= ٦ كيلو تفاح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5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7" dur="1000"/>
                                        <p:tgtEl>
                                          <p:spTgt spid="1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6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0" name="Google Shape;3294;p79"/>
          <p:cNvGrpSpPr/>
          <p:nvPr/>
        </p:nvGrpSpPr>
        <p:grpSpPr>
          <a:xfrm>
            <a:off x="8992237" y="7331457"/>
            <a:ext cx="2017106" cy="3830175"/>
            <a:chOff x="0" y="0"/>
            <a:chExt cx="2017104" cy="3830174"/>
          </a:xfrm>
        </p:grpSpPr>
        <p:sp>
          <p:nvSpPr>
            <p:cNvPr id="1676" name="Google Shape;3295;p79"/>
            <p:cNvSpPr/>
            <p:nvPr/>
          </p:nvSpPr>
          <p:spPr>
            <a:xfrm>
              <a:off x="981539" y="3158398"/>
              <a:ext cx="462743" cy="671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300" y="1180"/>
                    <a:pt x="7003" y="2309"/>
                    <a:pt x="0" y="3695"/>
                  </a:cubicBezTo>
                  <a:lnTo>
                    <a:pt x="2830" y="21600"/>
                  </a:lnTo>
                  <a:lnTo>
                    <a:pt x="1675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8C4C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77" name="Google Shape;3296;p79"/>
            <p:cNvSpPr/>
            <p:nvPr/>
          </p:nvSpPr>
          <p:spPr>
            <a:xfrm>
              <a:off x="952825" y="2852039"/>
              <a:ext cx="537757" cy="4212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8099"/>
                  </a:lnTo>
                  <a:lnTo>
                    <a:pt x="1153" y="21600"/>
                  </a:lnTo>
                  <a:cubicBezTo>
                    <a:pt x="7180" y="19390"/>
                    <a:pt x="13459" y="17590"/>
                    <a:pt x="19740" y="15708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6735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78" name="Google Shape;3297;p79"/>
            <p:cNvSpPr/>
            <p:nvPr/>
          </p:nvSpPr>
          <p:spPr>
            <a:xfrm>
              <a:off x="648093" y="5460"/>
              <a:ext cx="365364" cy="6127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185" y="0"/>
                  </a:moveTo>
                  <a:cubicBezTo>
                    <a:pt x="12544" y="394"/>
                    <a:pt x="5847" y="1183"/>
                    <a:pt x="0" y="2363"/>
                  </a:cubicBezTo>
                  <a:cubicBezTo>
                    <a:pt x="5471" y="9283"/>
                    <a:pt x="12451" y="15750"/>
                    <a:pt x="21600" y="21600"/>
                  </a:cubicBezTo>
                  <a:cubicBezTo>
                    <a:pt x="20942" y="14401"/>
                    <a:pt x="20374" y="7201"/>
                    <a:pt x="20185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79" name="Google Shape;3298;p79"/>
            <p:cNvSpPr/>
            <p:nvPr/>
          </p:nvSpPr>
          <p:spPr>
            <a:xfrm>
              <a:off x="14639" y="311819"/>
              <a:ext cx="1061078" cy="1436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969" y="0"/>
                  </a:moveTo>
                  <a:cubicBezTo>
                    <a:pt x="2144" y="2280"/>
                    <a:pt x="585" y="5376"/>
                    <a:pt x="0" y="9144"/>
                  </a:cubicBezTo>
                  <a:cubicBezTo>
                    <a:pt x="6203" y="14304"/>
                    <a:pt x="12212" y="20161"/>
                    <a:pt x="21600" y="21600"/>
                  </a:cubicBezTo>
                  <a:cubicBezTo>
                    <a:pt x="21600" y="21576"/>
                    <a:pt x="21600" y="21553"/>
                    <a:pt x="21600" y="21528"/>
                  </a:cubicBezTo>
                  <a:cubicBezTo>
                    <a:pt x="21535" y="21456"/>
                    <a:pt x="21535" y="21360"/>
                    <a:pt x="21567" y="21264"/>
                  </a:cubicBezTo>
                  <a:cubicBezTo>
                    <a:pt x="21340" y="18337"/>
                    <a:pt x="21113" y="15408"/>
                    <a:pt x="20917" y="12480"/>
                  </a:cubicBezTo>
                  <a:cubicBezTo>
                    <a:pt x="17280" y="11785"/>
                    <a:pt x="13609" y="8329"/>
                    <a:pt x="11336" y="6408"/>
                  </a:cubicBezTo>
                  <a:cubicBezTo>
                    <a:pt x="8965" y="4392"/>
                    <a:pt x="6821" y="2257"/>
                    <a:pt x="4969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80" name="Google Shape;3299;p79"/>
            <p:cNvSpPr/>
            <p:nvPr/>
          </p:nvSpPr>
          <p:spPr>
            <a:xfrm>
              <a:off x="1048575" y="0"/>
              <a:ext cx="202631" cy="5767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59" y="0"/>
                  </a:moveTo>
                  <a:cubicBezTo>
                    <a:pt x="3928" y="0"/>
                    <a:pt x="1925" y="26"/>
                    <a:pt x="0" y="26"/>
                  </a:cubicBezTo>
                  <a:cubicBezTo>
                    <a:pt x="168" y="7257"/>
                    <a:pt x="1018" y="14429"/>
                    <a:pt x="1869" y="21600"/>
                  </a:cubicBezTo>
                  <a:cubicBezTo>
                    <a:pt x="8847" y="19868"/>
                    <a:pt x="16161" y="16461"/>
                    <a:pt x="21600" y="13651"/>
                  </a:cubicBezTo>
                  <a:cubicBezTo>
                    <a:pt x="17179" y="8274"/>
                    <a:pt x="12759" y="3732"/>
                    <a:pt x="8674" y="26"/>
                  </a:cubicBezTo>
                  <a:cubicBezTo>
                    <a:pt x="7767" y="6"/>
                    <a:pt x="6821" y="0"/>
                    <a:pt x="5859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81" name="Google Shape;3300;p79"/>
            <p:cNvSpPr/>
            <p:nvPr/>
          </p:nvSpPr>
          <p:spPr>
            <a:xfrm>
              <a:off x="0" y="993149"/>
              <a:ext cx="1117185" cy="1396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2" h="21600" fill="norm" stroke="1" extrusionOk="0">
                  <a:moveTo>
                    <a:pt x="158" y="0"/>
                  </a:moveTo>
                  <a:cubicBezTo>
                    <a:pt x="-148" y="2938"/>
                    <a:pt x="5" y="6245"/>
                    <a:pt x="495" y="9899"/>
                  </a:cubicBezTo>
                  <a:cubicBezTo>
                    <a:pt x="6071" y="15306"/>
                    <a:pt x="12843" y="20884"/>
                    <a:pt x="21452" y="21600"/>
                  </a:cubicBezTo>
                  <a:cubicBezTo>
                    <a:pt x="21207" y="18441"/>
                    <a:pt x="20962" y="15281"/>
                    <a:pt x="20686" y="12121"/>
                  </a:cubicBezTo>
                  <a:cubicBezTo>
                    <a:pt x="20665" y="12138"/>
                    <a:pt x="20627" y="12155"/>
                    <a:pt x="20586" y="12155"/>
                  </a:cubicBezTo>
                  <a:cubicBezTo>
                    <a:pt x="20569" y="12155"/>
                    <a:pt x="20551" y="12153"/>
                    <a:pt x="20533" y="12146"/>
                  </a:cubicBezTo>
                  <a:cubicBezTo>
                    <a:pt x="12169" y="10862"/>
                    <a:pt x="5704" y="5333"/>
                    <a:pt x="158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82" name="Google Shape;3301;p79"/>
            <p:cNvSpPr/>
            <p:nvPr/>
          </p:nvSpPr>
          <p:spPr>
            <a:xfrm>
              <a:off x="290656" y="88455"/>
              <a:ext cx="749941" cy="1022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916" y="0"/>
                  </a:moveTo>
                  <a:cubicBezTo>
                    <a:pt x="5331" y="977"/>
                    <a:pt x="2390" y="2325"/>
                    <a:pt x="0" y="4010"/>
                  </a:cubicBezTo>
                  <a:cubicBezTo>
                    <a:pt x="2620" y="7245"/>
                    <a:pt x="5516" y="10311"/>
                    <a:pt x="8916" y="13108"/>
                  </a:cubicBezTo>
                  <a:cubicBezTo>
                    <a:pt x="12087" y="15737"/>
                    <a:pt x="16821" y="20252"/>
                    <a:pt x="21600" y="21600"/>
                  </a:cubicBezTo>
                  <a:cubicBezTo>
                    <a:pt x="21555" y="21060"/>
                    <a:pt x="21508" y="20555"/>
                    <a:pt x="21462" y="20016"/>
                  </a:cubicBezTo>
                  <a:cubicBezTo>
                    <a:pt x="21325" y="17422"/>
                    <a:pt x="21095" y="14793"/>
                    <a:pt x="20911" y="12130"/>
                  </a:cubicBezTo>
                  <a:cubicBezTo>
                    <a:pt x="15856" y="8660"/>
                    <a:pt x="11904" y="4515"/>
                    <a:pt x="8916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83" name="Google Shape;3302;p79"/>
            <p:cNvSpPr/>
            <p:nvPr/>
          </p:nvSpPr>
          <p:spPr>
            <a:xfrm>
              <a:off x="1128368" y="1583557"/>
              <a:ext cx="314038" cy="805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1271" y="0"/>
                  </a:moveTo>
                  <a:cubicBezTo>
                    <a:pt x="14433" y="1582"/>
                    <a:pt x="7381" y="2993"/>
                    <a:pt x="0" y="4234"/>
                  </a:cubicBezTo>
                  <a:cubicBezTo>
                    <a:pt x="868" y="10008"/>
                    <a:pt x="1843" y="15826"/>
                    <a:pt x="2714" y="21600"/>
                  </a:cubicBezTo>
                  <a:cubicBezTo>
                    <a:pt x="8466" y="20488"/>
                    <a:pt x="14001" y="19377"/>
                    <a:pt x="19211" y="18093"/>
                  </a:cubicBezTo>
                  <a:cubicBezTo>
                    <a:pt x="21057" y="11762"/>
                    <a:pt x="21600" y="5732"/>
                    <a:pt x="21271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84" name="Google Shape;3303;p79"/>
            <p:cNvSpPr/>
            <p:nvPr/>
          </p:nvSpPr>
          <p:spPr>
            <a:xfrm>
              <a:off x="1169837" y="2322316"/>
              <a:ext cx="234548" cy="512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697" y="1749"/>
                    <a:pt x="7493" y="3230"/>
                    <a:pt x="0" y="4239"/>
                  </a:cubicBezTo>
                  <a:cubicBezTo>
                    <a:pt x="735" y="10026"/>
                    <a:pt x="1470" y="15813"/>
                    <a:pt x="2204" y="21600"/>
                  </a:cubicBezTo>
                  <a:cubicBezTo>
                    <a:pt x="5584" y="20657"/>
                    <a:pt x="9553" y="20455"/>
                    <a:pt x="13517" y="20185"/>
                  </a:cubicBezTo>
                  <a:cubicBezTo>
                    <a:pt x="17046" y="13323"/>
                    <a:pt x="19835" y="6526"/>
                    <a:pt x="21600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85" name="Google Shape;3304;p79"/>
            <p:cNvSpPr/>
            <p:nvPr/>
          </p:nvSpPr>
          <p:spPr>
            <a:xfrm>
              <a:off x="1067736" y="431507"/>
              <a:ext cx="306360" cy="681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286" y="0"/>
                  </a:moveTo>
                  <a:cubicBezTo>
                    <a:pt x="10012" y="2580"/>
                    <a:pt x="5174" y="5059"/>
                    <a:pt x="0" y="5918"/>
                  </a:cubicBezTo>
                  <a:cubicBezTo>
                    <a:pt x="674" y="11179"/>
                    <a:pt x="1236" y="16389"/>
                    <a:pt x="1910" y="21600"/>
                  </a:cubicBezTo>
                  <a:cubicBezTo>
                    <a:pt x="9223" y="19728"/>
                    <a:pt x="15748" y="17553"/>
                    <a:pt x="21600" y="15124"/>
                  </a:cubicBezTo>
                  <a:cubicBezTo>
                    <a:pt x="19575" y="9561"/>
                    <a:pt x="16985" y="4502"/>
                    <a:pt x="14286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86" name="Google Shape;3305;p79"/>
            <p:cNvSpPr/>
            <p:nvPr/>
          </p:nvSpPr>
          <p:spPr>
            <a:xfrm>
              <a:off x="1096450" y="978817"/>
              <a:ext cx="341479" cy="716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266" y="0"/>
                  </a:moveTo>
                  <a:cubicBezTo>
                    <a:pt x="12718" y="2165"/>
                    <a:pt x="6661" y="3944"/>
                    <a:pt x="0" y="5195"/>
                  </a:cubicBezTo>
                  <a:cubicBezTo>
                    <a:pt x="0" y="5532"/>
                    <a:pt x="100" y="5916"/>
                    <a:pt x="100" y="6303"/>
                  </a:cubicBezTo>
                  <a:cubicBezTo>
                    <a:pt x="604" y="11401"/>
                    <a:pt x="1212" y="16500"/>
                    <a:pt x="1916" y="21600"/>
                  </a:cubicBezTo>
                  <a:cubicBezTo>
                    <a:pt x="8779" y="20062"/>
                    <a:pt x="15341" y="18377"/>
                    <a:pt x="21600" y="16453"/>
                  </a:cubicBezTo>
                  <a:cubicBezTo>
                    <a:pt x="21095" y="10631"/>
                    <a:pt x="19983" y="5100"/>
                    <a:pt x="18266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87" name="Google Shape;3306;p79"/>
            <p:cNvSpPr/>
            <p:nvPr/>
          </p:nvSpPr>
          <p:spPr>
            <a:xfrm>
              <a:off x="1195351" y="2852039"/>
              <a:ext cx="110135" cy="2345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3" y="735"/>
                    <a:pt x="7516" y="1175"/>
                    <a:pt x="0" y="1470"/>
                  </a:cubicBezTo>
                  <a:cubicBezTo>
                    <a:pt x="628" y="8083"/>
                    <a:pt x="1256" y="14842"/>
                    <a:pt x="1884" y="21600"/>
                  </a:cubicBezTo>
                  <a:lnTo>
                    <a:pt x="8761" y="21600"/>
                  </a:lnTo>
                  <a:cubicBezTo>
                    <a:pt x="13456" y="14402"/>
                    <a:pt x="17533" y="7203"/>
                    <a:pt x="21600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88" name="Google Shape;3307;p79"/>
            <p:cNvSpPr/>
            <p:nvPr/>
          </p:nvSpPr>
          <p:spPr>
            <a:xfrm>
              <a:off x="373649" y="2652613"/>
              <a:ext cx="786635" cy="432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850" y="19208"/>
                    <a:pt x="20986" y="21519"/>
                    <a:pt x="21600" y="21600"/>
                  </a:cubicBezTo>
                  <a:cubicBezTo>
                    <a:pt x="21512" y="18490"/>
                    <a:pt x="21424" y="15382"/>
                    <a:pt x="21336" y="12275"/>
                  </a:cubicBezTo>
                  <a:cubicBezTo>
                    <a:pt x="21293" y="12275"/>
                    <a:pt x="21250" y="12354"/>
                    <a:pt x="21205" y="12432"/>
                  </a:cubicBezTo>
                  <a:cubicBezTo>
                    <a:pt x="19950" y="13154"/>
                    <a:pt x="18648" y="13476"/>
                    <a:pt x="17328" y="13476"/>
                  </a:cubicBezTo>
                  <a:cubicBezTo>
                    <a:pt x="11178" y="13476"/>
                    <a:pt x="4579" y="6493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89" name="Google Shape;3308;p79"/>
            <p:cNvSpPr/>
            <p:nvPr/>
          </p:nvSpPr>
          <p:spPr>
            <a:xfrm>
              <a:off x="35374" y="1725555"/>
              <a:ext cx="1113729" cy="11598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55" y="1070"/>
                    <a:pt x="278" y="2139"/>
                    <a:pt x="464" y="3268"/>
                  </a:cubicBezTo>
                  <a:cubicBezTo>
                    <a:pt x="1176" y="8201"/>
                    <a:pt x="2816" y="12035"/>
                    <a:pt x="4827" y="15007"/>
                  </a:cubicBezTo>
                  <a:cubicBezTo>
                    <a:pt x="9030" y="18786"/>
                    <a:pt x="13848" y="21600"/>
                    <a:pt x="18891" y="21600"/>
                  </a:cubicBezTo>
                  <a:cubicBezTo>
                    <a:pt x="19717" y="21600"/>
                    <a:pt x="20547" y="21525"/>
                    <a:pt x="21383" y="21365"/>
                  </a:cubicBezTo>
                  <a:cubicBezTo>
                    <a:pt x="21411" y="21357"/>
                    <a:pt x="21435" y="21354"/>
                    <a:pt x="21457" y="21354"/>
                  </a:cubicBezTo>
                  <a:cubicBezTo>
                    <a:pt x="21512" y="21354"/>
                    <a:pt x="21556" y="21374"/>
                    <a:pt x="21600" y="21396"/>
                  </a:cubicBezTo>
                  <a:cubicBezTo>
                    <a:pt x="21415" y="18661"/>
                    <a:pt x="21228" y="15928"/>
                    <a:pt x="21043" y="13193"/>
                  </a:cubicBezTo>
                  <a:cubicBezTo>
                    <a:pt x="20888" y="13164"/>
                    <a:pt x="20796" y="12986"/>
                    <a:pt x="20919" y="12867"/>
                  </a:cubicBezTo>
                  <a:cubicBezTo>
                    <a:pt x="12718" y="12837"/>
                    <a:pt x="5570" y="6300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90" name="Google Shape;3309;p79"/>
            <p:cNvSpPr/>
            <p:nvPr/>
          </p:nvSpPr>
          <p:spPr>
            <a:xfrm>
              <a:off x="1270366" y="121946"/>
              <a:ext cx="481851" cy="786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227" y="0"/>
                  </a:moveTo>
                  <a:cubicBezTo>
                    <a:pt x="7940" y="1271"/>
                    <a:pt x="6652" y="2541"/>
                    <a:pt x="5222" y="3768"/>
                  </a:cubicBezTo>
                  <a:cubicBezTo>
                    <a:pt x="3791" y="4995"/>
                    <a:pt x="2003" y="6747"/>
                    <a:pt x="0" y="8500"/>
                  </a:cubicBezTo>
                  <a:cubicBezTo>
                    <a:pt x="1715" y="12399"/>
                    <a:pt x="3363" y="16781"/>
                    <a:pt x="4650" y="21600"/>
                  </a:cubicBezTo>
                  <a:cubicBezTo>
                    <a:pt x="11302" y="17920"/>
                    <a:pt x="16665" y="13539"/>
                    <a:pt x="21600" y="8807"/>
                  </a:cubicBezTo>
                  <a:cubicBezTo>
                    <a:pt x="18240" y="5170"/>
                    <a:pt x="14162" y="2103"/>
                    <a:pt x="9227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91" name="Google Shape;3310;p79"/>
            <p:cNvSpPr/>
            <p:nvPr/>
          </p:nvSpPr>
          <p:spPr>
            <a:xfrm>
              <a:off x="1129941" y="683"/>
              <a:ext cx="301584" cy="3637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745" y="5875"/>
                    <a:pt x="5715" y="13075"/>
                    <a:pt x="8685" y="21600"/>
                  </a:cubicBezTo>
                  <a:cubicBezTo>
                    <a:pt x="10057" y="19992"/>
                    <a:pt x="11313" y="18474"/>
                    <a:pt x="12231" y="17339"/>
                  </a:cubicBezTo>
                  <a:cubicBezTo>
                    <a:pt x="15543" y="13452"/>
                    <a:pt x="18630" y="9475"/>
                    <a:pt x="21600" y="5402"/>
                  </a:cubicBezTo>
                  <a:cubicBezTo>
                    <a:pt x="15201" y="2275"/>
                    <a:pt x="8114" y="380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92" name="Google Shape;3311;p79"/>
            <p:cNvSpPr/>
            <p:nvPr/>
          </p:nvSpPr>
          <p:spPr>
            <a:xfrm>
              <a:off x="1316614" y="1704819"/>
              <a:ext cx="700491" cy="10945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77" y="4754"/>
                    <a:pt x="10481" y="9383"/>
                    <a:pt x="2706" y="12186"/>
                  </a:cubicBezTo>
                  <a:cubicBezTo>
                    <a:pt x="2116" y="15239"/>
                    <a:pt x="1182" y="18389"/>
                    <a:pt x="0" y="21600"/>
                  </a:cubicBezTo>
                  <a:cubicBezTo>
                    <a:pt x="591" y="21537"/>
                    <a:pt x="1133" y="21474"/>
                    <a:pt x="1674" y="21379"/>
                  </a:cubicBezTo>
                  <a:cubicBezTo>
                    <a:pt x="7085" y="20246"/>
                    <a:pt x="11316" y="17884"/>
                    <a:pt x="15106" y="15239"/>
                  </a:cubicBezTo>
                  <a:cubicBezTo>
                    <a:pt x="16729" y="14106"/>
                    <a:pt x="18401" y="13004"/>
                    <a:pt x="20075" y="11871"/>
                  </a:cubicBezTo>
                  <a:cubicBezTo>
                    <a:pt x="21059" y="8533"/>
                    <a:pt x="21600" y="4408"/>
                    <a:pt x="21600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93" name="Google Shape;3312;p79"/>
            <p:cNvSpPr/>
            <p:nvPr/>
          </p:nvSpPr>
          <p:spPr>
            <a:xfrm>
              <a:off x="1385224" y="501693"/>
              <a:ext cx="577653" cy="1022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857" y="0"/>
                  </a:moveTo>
                  <a:cubicBezTo>
                    <a:pt x="10859" y="3740"/>
                    <a:pt x="5908" y="7347"/>
                    <a:pt x="0" y="10076"/>
                  </a:cubicBezTo>
                  <a:cubicBezTo>
                    <a:pt x="1015" y="13648"/>
                    <a:pt x="1672" y="17523"/>
                    <a:pt x="1971" y="21600"/>
                  </a:cubicBezTo>
                  <a:cubicBezTo>
                    <a:pt x="9308" y="18972"/>
                    <a:pt x="15872" y="15804"/>
                    <a:pt x="21600" y="12165"/>
                  </a:cubicBezTo>
                  <a:cubicBezTo>
                    <a:pt x="20167" y="7785"/>
                    <a:pt x="17961" y="3572"/>
                    <a:pt x="14857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94" name="Google Shape;3313;p79"/>
            <p:cNvSpPr/>
            <p:nvPr/>
          </p:nvSpPr>
          <p:spPr>
            <a:xfrm>
              <a:off x="1240023" y="2461111"/>
              <a:ext cx="690938" cy="6254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504" y="2150"/>
                    <a:pt x="17410" y="4244"/>
                    <a:pt x="15315" y="6173"/>
                  </a:cubicBezTo>
                  <a:cubicBezTo>
                    <a:pt x="11174" y="9974"/>
                    <a:pt x="6984" y="12454"/>
                    <a:pt x="1996" y="13500"/>
                  </a:cubicBezTo>
                  <a:cubicBezTo>
                    <a:pt x="1398" y="16201"/>
                    <a:pt x="748" y="18901"/>
                    <a:pt x="0" y="21600"/>
                  </a:cubicBezTo>
                  <a:cubicBezTo>
                    <a:pt x="4989" y="21324"/>
                    <a:pt x="16312" y="18736"/>
                    <a:pt x="21351" y="883"/>
                  </a:cubicBezTo>
                  <a:cubicBezTo>
                    <a:pt x="21451" y="607"/>
                    <a:pt x="21500" y="276"/>
                    <a:pt x="21600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95" name="Google Shape;3314;p79"/>
            <p:cNvSpPr/>
            <p:nvPr/>
          </p:nvSpPr>
          <p:spPr>
            <a:xfrm>
              <a:off x="1410790" y="1154308"/>
              <a:ext cx="604740" cy="1104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175" y="0"/>
                  </a:moveTo>
                  <a:cubicBezTo>
                    <a:pt x="14589" y="3278"/>
                    <a:pt x="8149" y="6086"/>
                    <a:pt x="1082" y="8397"/>
                  </a:cubicBezTo>
                  <a:cubicBezTo>
                    <a:pt x="1254" y="12580"/>
                    <a:pt x="969" y="16980"/>
                    <a:pt x="0" y="21600"/>
                  </a:cubicBezTo>
                  <a:cubicBezTo>
                    <a:pt x="3021" y="20570"/>
                    <a:pt x="5871" y="19415"/>
                    <a:pt x="8434" y="17979"/>
                  </a:cubicBezTo>
                  <a:cubicBezTo>
                    <a:pt x="13449" y="15232"/>
                    <a:pt x="17496" y="12142"/>
                    <a:pt x="21600" y="9052"/>
                  </a:cubicBezTo>
                  <a:cubicBezTo>
                    <a:pt x="21486" y="6056"/>
                    <a:pt x="21030" y="2997"/>
                    <a:pt x="20175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96" name="Google Shape;3315;p79"/>
            <p:cNvSpPr/>
            <p:nvPr/>
          </p:nvSpPr>
          <p:spPr>
            <a:xfrm>
              <a:off x="1075715" y="1741514"/>
              <a:ext cx="92549" cy="658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52"/>
                  </a:moveTo>
                  <a:cubicBezTo>
                    <a:pt x="0" y="157"/>
                    <a:pt x="0" y="208"/>
                    <a:pt x="0" y="262"/>
                  </a:cubicBezTo>
                  <a:lnTo>
                    <a:pt x="368" y="262"/>
                  </a:lnTo>
                  <a:cubicBezTo>
                    <a:pt x="723" y="270"/>
                    <a:pt x="1029" y="286"/>
                    <a:pt x="1299" y="303"/>
                  </a:cubicBezTo>
                  <a:cubicBezTo>
                    <a:pt x="796" y="239"/>
                    <a:pt x="355" y="153"/>
                    <a:pt x="0" y="52"/>
                  </a:cubicBezTo>
                  <a:close/>
                  <a:moveTo>
                    <a:pt x="1299" y="303"/>
                  </a:moveTo>
                  <a:cubicBezTo>
                    <a:pt x="1568" y="339"/>
                    <a:pt x="1862" y="368"/>
                    <a:pt x="2169" y="391"/>
                  </a:cubicBezTo>
                  <a:cubicBezTo>
                    <a:pt x="1936" y="356"/>
                    <a:pt x="1654" y="327"/>
                    <a:pt x="1299" y="303"/>
                  </a:cubicBezTo>
                  <a:close/>
                  <a:moveTo>
                    <a:pt x="12289" y="0"/>
                  </a:moveTo>
                  <a:cubicBezTo>
                    <a:pt x="10047" y="105"/>
                    <a:pt x="7449" y="262"/>
                    <a:pt x="5207" y="418"/>
                  </a:cubicBezTo>
                  <a:cubicBezTo>
                    <a:pt x="4741" y="440"/>
                    <a:pt x="4288" y="451"/>
                    <a:pt x="3859" y="451"/>
                  </a:cubicBezTo>
                  <a:cubicBezTo>
                    <a:pt x="3259" y="451"/>
                    <a:pt x="2695" y="430"/>
                    <a:pt x="2169" y="391"/>
                  </a:cubicBezTo>
                  <a:cubicBezTo>
                    <a:pt x="3676" y="614"/>
                    <a:pt x="2708" y="1027"/>
                    <a:pt x="368" y="1151"/>
                  </a:cubicBezTo>
                  <a:cubicBezTo>
                    <a:pt x="3725" y="7845"/>
                    <a:pt x="6702" y="14540"/>
                    <a:pt x="9679" y="21233"/>
                  </a:cubicBezTo>
                  <a:cubicBezTo>
                    <a:pt x="10794" y="21233"/>
                    <a:pt x="11909" y="21287"/>
                    <a:pt x="13036" y="21287"/>
                  </a:cubicBezTo>
                  <a:cubicBezTo>
                    <a:pt x="14898" y="21287"/>
                    <a:pt x="15633" y="21443"/>
                    <a:pt x="16013" y="21600"/>
                  </a:cubicBezTo>
                  <a:lnTo>
                    <a:pt x="21600" y="21233"/>
                  </a:lnTo>
                  <a:cubicBezTo>
                    <a:pt x="18611" y="14173"/>
                    <a:pt x="15266" y="7060"/>
                    <a:pt x="12289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97" name="Google Shape;3316;p79"/>
            <p:cNvSpPr/>
            <p:nvPr/>
          </p:nvSpPr>
          <p:spPr>
            <a:xfrm>
              <a:off x="1042170" y="1141551"/>
              <a:ext cx="84571" cy="584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54" y="7199"/>
                    <a:pt x="5309" y="14401"/>
                    <a:pt x="8152" y="21600"/>
                  </a:cubicBezTo>
                  <a:cubicBezTo>
                    <a:pt x="8568" y="21482"/>
                    <a:pt x="8970" y="21363"/>
                    <a:pt x="10190" y="21245"/>
                  </a:cubicBezTo>
                  <a:cubicBezTo>
                    <a:pt x="14266" y="21010"/>
                    <a:pt x="17524" y="20715"/>
                    <a:pt x="21600" y="20478"/>
                  </a:cubicBezTo>
                  <a:cubicBezTo>
                    <a:pt x="18758" y="14222"/>
                    <a:pt x="16304" y="7966"/>
                    <a:pt x="14266" y="1712"/>
                  </a:cubicBezTo>
                  <a:cubicBezTo>
                    <a:pt x="14266" y="1239"/>
                    <a:pt x="13864" y="767"/>
                    <a:pt x="13864" y="353"/>
                  </a:cubicBezTo>
                  <a:cubicBezTo>
                    <a:pt x="12228" y="414"/>
                    <a:pt x="10606" y="532"/>
                    <a:pt x="8970" y="590"/>
                  </a:cubicBezTo>
                  <a:cubicBezTo>
                    <a:pt x="8527" y="612"/>
                    <a:pt x="8112" y="621"/>
                    <a:pt x="7736" y="621"/>
                  </a:cubicBezTo>
                  <a:cubicBezTo>
                    <a:pt x="5980" y="621"/>
                    <a:pt x="4827" y="419"/>
                    <a:pt x="4492" y="177"/>
                  </a:cubicBezTo>
                  <a:cubicBezTo>
                    <a:pt x="2856" y="118"/>
                    <a:pt x="1234" y="58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98" name="Google Shape;3317;p79"/>
            <p:cNvSpPr/>
            <p:nvPr/>
          </p:nvSpPr>
          <p:spPr>
            <a:xfrm>
              <a:off x="989517" y="1575"/>
              <a:ext cx="105307" cy="1124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734" y="0"/>
                  </a:moveTo>
                  <a:cubicBezTo>
                    <a:pt x="9346" y="0"/>
                    <a:pt x="8948" y="4"/>
                    <a:pt x="8517" y="14"/>
                  </a:cubicBezTo>
                  <a:cubicBezTo>
                    <a:pt x="5567" y="14"/>
                    <a:pt x="2627" y="44"/>
                    <a:pt x="0" y="75"/>
                  </a:cubicBezTo>
                  <a:cubicBezTo>
                    <a:pt x="657" y="4000"/>
                    <a:pt x="2627" y="7955"/>
                    <a:pt x="5244" y="11849"/>
                  </a:cubicBezTo>
                  <a:cubicBezTo>
                    <a:pt x="7204" y="12064"/>
                    <a:pt x="8840" y="12279"/>
                    <a:pt x="11134" y="12462"/>
                  </a:cubicBezTo>
                  <a:cubicBezTo>
                    <a:pt x="13169" y="12677"/>
                    <a:pt x="11241" y="12930"/>
                    <a:pt x="9056" y="12930"/>
                  </a:cubicBezTo>
                  <a:cubicBezTo>
                    <a:pt x="8431" y="12930"/>
                    <a:pt x="7785" y="12909"/>
                    <a:pt x="7204" y="12861"/>
                  </a:cubicBezTo>
                  <a:cubicBezTo>
                    <a:pt x="6547" y="12800"/>
                    <a:pt x="6224" y="12769"/>
                    <a:pt x="5567" y="12708"/>
                  </a:cubicBezTo>
                  <a:cubicBezTo>
                    <a:pt x="7204" y="15131"/>
                    <a:pt x="8517" y="17523"/>
                    <a:pt x="9820" y="19913"/>
                  </a:cubicBezTo>
                  <a:cubicBezTo>
                    <a:pt x="9820" y="20373"/>
                    <a:pt x="10154" y="20833"/>
                    <a:pt x="10477" y="21325"/>
                  </a:cubicBezTo>
                  <a:cubicBezTo>
                    <a:pt x="12437" y="21385"/>
                    <a:pt x="14073" y="21478"/>
                    <a:pt x="16044" y="21508"/>
                  </a:cubicBezTo>
                  <a:cubicBezTo>
                    <a:pt x="16367" y="21538"/>
                    <a:pt x="16701" y="21570"/>
                    <a:pt x="17024" y="21600"/>
                  </a:cubicBezTo>
                  <a:cubicBezTo>
                    <a:pt x="18660" y="21538"/>
                    <a:pt x="19963" y="21447"/>
                    <a:pt x="21600" y="21355"/>
                  </a:cubicBezTo>
                  <a:cubicBezTo>
                    <a:pt x="19640" y="18196"/>
                    <a:pt x="18004" y="15038"/>
                    <a:pt x="16044" y="11849"/>
                  </a:cubicBezTo>
                  <a:cubicBezTo>
                    <a:pt x="14073" y="11942"/>
                    <a:pt x="12114" y="11972"/>
                    <a:pt x="9820" y="12002"/>
                  </a:cubicBezTo>
                  <a:cubicBezTo>
                    <a:pt x="9594" y="12007"/>
                    <a:pt x="9368" y="12009"/>
                    <a:pt x="9163" y="12009"/>
                  </a:cubicBezTo>
                  <a:cubicBezTo>
                    <a:pt x="5718" y="12009"/>
                    <a:pt x="4490" y="11567"/>
                    <a:pt x="8183" y="11451"/>
                  </a:cubicBezTo>
                  <a:cubicBezTo>
                    <a:pt x="10800" y="11359"/>
                    <a:pt x="13427" y="11206"/>
                    <a:pt x="15710" y="11052"/>
                  </a:cubicBezTo>
                  <a:cubicBezTo>
                    <a:pt x="14073" y="7373"/>
                    <a:pt x="12437" y="3693"/>
                    <a:pt x="12114" y="14"/>
                  </a:cubicBezTo>
                  <a:cubicBezTo>
                    <a:pt x="11241" y="14"/>
                    <a:pt x="10509" y="0"/>
                    <a:pt x="9734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99" name="Google Shape;3318;p79"/>
            <p:cNvSpPr/>
            <p:nvPr/>
          </p:nvSpPr>
          <p:spPr>
            <a:xfrm>
              <a:off x="1120387" y="2422844"/>
              <a:ext cx="84571" cy="6637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630" y="0"/>
                  </a:moveTo>
                  <a:cubicBezTo>
                    <a:pt x="8956" y="104"/>
                    <a:pt x="5296" y="260"/>
                    <a:pt x="1220" y="362"/>
                  </a:cubicBezTo>
                  <a:cubicBezTo>
                    <a:pt x="1086" y="381"/>
                    <a:pt x="952" y="386"/>
                    <a:pt x="818" y="386"/>
                  </a:cubicBezTo>
                  <a:cubicBezTo>
                    <a:pt x="536" y="386"/>
                    <a:pt x="268" y="362"/>
                    <a:pt x="0" y="362"/>
                  </a:cubicBezTo>
                  <a:cubicBezTo>
                    <a:pt x="2440" y="5140"/>
                    <a:pt x="4894" y="9917"/>
                    <a:pt x="7334" y="14695"/>
                  </a:cubicBezTo>
                  <a:cubicBezTo>
                    <a:pt x="9372" y="14850"/>
                    <a:pt x="9774" y="15214"/>
                    <a:pt x="7736" y="15421"/>
                  </a:cubicBezTo>
                  <a:cubicBezTo>
                    <a:pt x="8554" y="17498"/>
                    <a:pt x="9372" y="19523"/>
                    <a:pt x="10190" y="21549"/>
                  </a:cubicBezTo>
                  <a:lnTo>
                    <a:pt x="10592" y="21549"/>
                  </a:lnTo>
                  <a:cubicBezTo>
                    <a:pt x="10592" y="21549"/>
                    <a:pt x="14668" y="21600"/>
                    <a:pt x="21600" y="21600"/>
                  </a:cubicBezTo>
                  <a:cubicBezTo>
                    <a:pt x="20782" y="19212"/>
                    <a:pt x="19964" y="16824"/>
                    <a:pt x="19146" y="14487"/>
                  </a:cubicBezTo>
                  <a:lnTo>
                    <a:pt x="15486" y="14487"/>
                  </a:lnTo>
                  <a:cubicBezTo>
                    <a:pt x="15352" y="14490"/>
                    <a:pt x="15231" y="14490"/>
                    <a:pt x="15111" y="14490"/>
                  </a:cubicBezTo>
                  <a:cubicBezTo>
                    <a:pt x="12885" y="14490"/>
                    <a:pt x="11517" y="14061"/>
                    <a:pt x="13448" y="13863"/>
                  </a:cubicBezTo>
                  <a:cubicBezTo>
                    <a:pt x="15070" y="13656"/>
                    <a:pt x="16706" y="13552"/>
                    <a:pt x="18744" y="13397"/>
                  </a:cubicBezTo>
                  <a:cubicBezTo>
                    <a:pt x="16706" y="8931"/>
                    <a:pt x="14668" y="4466"/>
                    <a:pt x="1263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00" name="Google Shape;3319;p79"/>
            <p:cNvSpPr/>
            <p:nvPr/>
          </p:nvSpPr>
          <p:spPr>
            <a:xfrm>
              <a:off x="258738" y="278327"/>
              <a:ext cx="783433" cy="863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80" y="0"/>
                  </a:moveTo>
                  <a:cubicBezTo>
                    <a:pt x="572" y="280"/>
                    <a:pt x="308" y="560"/>
                    <a:pt x="0" y="838"/>
                  </a:cubicBezTo>
                  <a:cubicBezTo>
                    <a:pt x="2508" y="4592"/>
                    <a:pt x="5412" y="8145"/>
                    <a:pt x="8623" y="11499"/>
                  </a:cubicBezTo>
                  <a:cubicBezTo>
                    <a:pt x="11702" y="14693"/>
                    <a:pt x="16673" y="20443"/>
                    <a:pt x="21600" y="21600"/>
                  </a:cubicBezTo>
                  <a:cubicBezTo>
                    <a:pt x="21600" y="21320"/>
                    <a:pt x="21557" y="21081"/>
                    <a:pt x="21557" y="20842"/>
                  </a:cubicBezTo>
                  <a:cubicBezTo>
                    <a:pt x="16982" y="19245"/>
                    <a:pt x="12493" y="13895"/>
                    <a:pt x="9415" y="10780"/>
                  </a:cubicBezTo>
                  <a:cubicBezTo>
                    <a:pt x="6160" y="7466"/>
                    <a:pt x="3388" y="3833"/>
                    <a:pt x="88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01" name="Google Shape;3320;p79"/>
            <p:cNvSpPr/>
            <p:nvPr/>
          </p:nvSpPr>
          <p:spPr>
            <a:xfrm>
              <a:off x="1039622" y="1109634"/>
              <a:ext cx="33867" cy="35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6877"/>
                    <a:pt x="1066" y="12753"/>
                    <a:pt x="1066" y="19630"/>
                  </a:cubicBezTo>
                  <a:cubicBezTo>
                    <a:pt x="4334" y="20599"/>
                    <a:pt x="8633" y="21600"/>
                    <a:pt x="11866" y="21600"/>
                  </a:cubicBezTo>
                  <a:cubicBezTo>
                    <a:pt x="11866" y="18662"/>
                    <a:pt x="12967" y="14723"/>
                    <a:pt x="17266" y="12753"/>
                  </a:cubicBezTo>
                  <a:cubicBezTo>
                    <a:pt x="18367" y="11785"/>
                    <a:pt x="19433" y="10816"/>
                    <a:pt x="21600" y="9815"/>
                  </a:cubicBezTo>
                  <a:cubicBezTo>
                    <a:pt x="20534" y="8847"/>
                    <a:pt x="19433" y="6877"/>
                    <a:pt x="17266" y="6877"/>
                  </a:cubicBezTo>
                  <a:cubicBezTo>
                    <a:pt x="11866" y="5909"/>
                    <a:pt x="5400" y="2938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02" name="Google Shape;3321;p79"/>
            <p:cNvSpPr/>
            <p:nvPr/>
          </p:nvSpPr>
          <p:spPr>
            <a:xfrm>
              <a:off x="8233" y="919761"/>
              <a:ext cx="1069056" cy="859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9" y="0"/>
                  </a:moveTo>
                  <a:cubicBezTo>
                    <a:pt x="65" y="602"/>
                    <a:pt x="32" y="1204"/>
                    <a:pt x="0" y="1845"/>
                  </a:cubicBezTo>
                  <a:cubicBezTo>
                    <a:pt x="5836" y="10512"/>
                    <a:pt x="12638" y="19497"/>
                    <a:pt x="21439" y="21584"/>
                  </a:cubicBezTo>
                  <a:cubicBezTo>
                    <a:pt x="21458" y="21596"/>
                    <a:pt x="21477" y="21600"/>
                    <a:pt x="21495" y="21600"/>
                  </a:cubicBezTo>
                  <a:cubicBezTo>
                    <a:pt x="21538" y="21600"/>
                    <a:pt x="21578" y="21572"/>
                    <a:pt x="21600" y="21545"/>
                  </a:cubicBezTo>
                  <a:lnTo>
                    <a:pt x="21568" y="20821"/>
                  </a:lnTo>
                  <a:cubicBezTo>
                    <a:pt x="12250" y="18374"/>
                    <a:pt x="6286" y="8625"/>
                    <a:pt x="129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03" name="Google Shape;3322;p79"/>
            <p:cNvSpPr/>
            <p:nvPr/>
          </p:nvSpPr>
          <p:spPr>
            <a:xfrm>
              <a:off x="1064969" y="1745316"/>
              <a:ext cx="33868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247" h="21600" fill="norm" stroke="1" extrusionOk="0">
                  <a:moveTo>
                    <a:pt x="0" y="0"/>
                  </a:moveTo>
                  <a:cubicBezTo>
                    <a:pt x="0" y="79"/>
                    <a:pt x="0" y="158"/>
                    <a:pt x="0" y="197"/>
                  </a:cubicBezTo>
                  <a:lnTo>
                    <a:pt x="0" y="0"/>
                  </a:lnTo>
                  <a:close/>
                  <a:moveTo>
                    <a:pt x="0" y="197"/>
                  </a:moveTo>
                  <a:lnTo>
                    <a:pt x="1940" y="21600"/>
                  </a:lnTo>
                  <a:cubicBezTo>
                    <a:pt x="17655" y="17974"/>
                    <a:pt x="21600" y="3626"/>
                    <a:pt x="1940" y="1222"/>
                  </a:cubicBezTo>
                  <a:cubicBezTo>
                    <a:pt x="1940" y="1222"/>
                    <a:pt x="194" y="1222"/>
                    <a:pt x="0" y="197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04" name="Google Shape;3323;p79"/>
            <p:cNvSpPr/>
            <p:nvPr/>
          </p:nvSpPr>
          <p:spPr>
            <a:xfrm>
              <a:off x="25767" y="1631431"/>
              <a:ext cx="1092994" cy="785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3" y="877"/>
                    <a:pt x="127" y="1712"/>
                    <a:pt x="190" y="2590"/>
                  </a:cubicBezTo>
                  <a:cubicBezTo>
                    <a:pt x="5866" y="11941"/>
                    <a:pt x="13149" y="21557"/>
                    <a:pt x="21506" y="21600"/>
                  </a:cubicBezTo>
                  <a:cubicBezTo>
                    <a:pt x="21538" y="21600"/>
                    <a:pt x="21538" y="21557"/>
                    <a:pt x="21569" y="21512"/>
                  </a:cubicBezTo>
                  <a:lnTo>
                    <a:pt x="21600" y="21512"/>
                  </a:lnTo>
                  <a:cubicBezTo>
                    <a:pt x="21600" y="21249"/>
                    <a:pt x="21600" y="21073"/>
                    <a:pt x="21569" y="20810"/>
                  </a:cubicBezTo>
                  <a:cubicBezTo>
                    <a:pt x="12708" y="19581"/>
                    <a:pt x="5739" y="9659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05" name="Google Shape;3324;p79"/>
            <p:cNvSpPr/>
            <p:nvPr/>
          </p:nvSpPr>
          <p:spPr>
            <a:xfrm>
              <a:off x="1113823" y="2382758"/>
              <a:ext cx="3386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7200"/>
                    <a:pt x="1253" y="14400"/>
                    <a:pt x="1253" y="21600"/>
                  </a:cubicBezTo>
                  <a:cubicBezTo>
                    <a:pt x="7604" y="18711"/>
                    <a:pt x="13954" y="15821"/>
                    <a:pt x="21600" y="11511"/>
                  </a:cubicBezTo>
                  <a:cubicBezTo>
                    <a:pt x="20305" y="7200"/>
                    <a:pt x="17798" y="2889"/>
                    <a:pt x="11448" y="2889"/>
                  </a:cubicBezTo>
                  <a:cubicBezTo>
                    <a:pt x="7604" y="2889"/>
                    <a:pt x="3802" y="142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06" name="Google Shape;3325;p79"/>
            <p:cNvSpPr/>
            <p:nvPr/>
          </p:nvSpPr>
          <p:spPr>
            <a:xfrm>
              <a:off x="284252" y="2531350"/>
              <a:ext cx="866427" cy="3910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17" y="2378"/>
                    <a:pt x="1433" y="4671"/>
                    <a:pt x="2229" y="6698"/>
                  </a:cubicBezTo>
                  <a:cubicBezTo>
                    <a:pt x="6386" y="13878"/>
                    <a:pt x="12404" y="21600"/>
                    <a:pt x="17974" y="21600"/>
                  </a:cubicBezTo>
                  <a:cubicBezTo>
                    <a:pt x="19171" y="21600"/>
                    <a:pt x="20348" y="21243"/>
                    <a:pt x="21481" y="20446"/>
                  </a:cubicBezTo>
                  <a:cubicBezTo>
                    <a:pt x="21521" y="20359"/>
                    <a:pt x="21561" y="20272"/>
                    <a:pt x="21600" y="20272"/>
                  </a:cubicBezTo>
                  <a:cubicBezTo>
                    <a:pt x="21561" y="19831"/>
                    <a:pt x="21561" y="19390"/>
                    <a:pt x="21561" y="18950"/>
                  </a:cubicBezTo>
                  <a:cubicBezTo>
                    <a:pt x="21504" y="18886"/>
                    <a:pt x="21448" y="18825"/>
                    <a:pt x="21378" y="18825"/>
                  </a:cubicBezTo>
                  <a:cubicBezTo>
                    <a:pt x="21349" y="18825"/>
                    <a:pt x="21317" y="18834"/>
                    <a:pt x="21282" y="18860"/>
                  </a:cubicBezTo>
                  <a:cubicBezTo>
                    <a:pt x="20208" y="19332"/>
                    <a:pt x="19140" y="19556"/>
                    <a:pt x="18078" y="19556"/>
                  </a:cubicBezTo>
                  <a:cubicBezTo>
                    <a:pt x="11596" y="19556"/>
                    <a:pt x="5402" y="1121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07" name="Google Shape;3326;p79"/>
            <p:cNvSpPr/>
            <p:nvPr/>
          </p:nvSpPr>
          <p:spPr>
            <a:xfrm>
              <a:off x="1135584" y="2869439"/>
              <a:ext cx="3386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441" h="21600" fill="norm" stroke="1" extrusionOk="0">
                  <a:moveTo>
                    <a:pt x="0" y="0"/>
                  </a:moveTo>
                  <a:lnTo>
                    <a:pt x="3560" y="21600"/>
                  </a:lnTo>
                  <a:cubicBezTo>
                    <a:pt x="21600" y="14400"/>
                    <a:pt x="18040" y="431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08" name="Google Shape;3327;p79"/>
            <p:cNvSpPr/>
            <p:nvPr/>
          </p:nvSpPr>
          <p:spPr>
            <a:xfrm>
              <a:off x="600218" y="72495"/>
              <a:ext cx="416442" cy="590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83" y="0"/>
                  </a:moveTo>
                  <a:cubicBezTo>
                    <a:pt x="1655" y="175"/>
                    <a:pt x="828" y="350"/>
                    <a:pt x="0" y="584"/>
                  </a:cubicBezTo>
                  <a:cubicBezTo>
                    <a:pt x="5380" y="8407"/>
                    <a:pt x="12498" y="15588"/>
                    <a:pt x="21600" y="21600"/>
                  </a:cubicBezTo>
                  <a:cubicBezTo>
                    <a:pt x="21518" y="21076"/>
                    <a:pt x="21518" y="20492"/>
                    <a:pt x="21434" y="19965"/>
                  </a:cubicBezTo>
                  <a:cubicBezTo>
                    <a:pt x="13489" y="13894"/>
                    <a:pt x="7283" y="7181"/>
                    <a:pt x="2483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09" name="Google Shape;3328;p79"/>
            <p:cNvSpPr/>
            <p:nvPr/>
          </p:nvSpPr>
          <p:spPr>
            <a:xfrm>
              <a:off x="1013457" y="618178"/>
              <a:ext cx="34545" cy="56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31" h="21600" fill="norm" stroke="1" extrusionOk="0">
                  <a:moveTo>
                    <a:pt x="0" y="0"/>
                  </a:moveTo>
                  <a:cubicBezTo>
                    <a:pt x="873" y="5526"/>
                    <a:pt x="1718" y="11657"/>
                    <a:pt x="1718" y="17163"/>
                  </a:cubicBezTo>
                  <a:cubicBezTo>
                    <a:pt x="3436" y="17788"/>
                    <a:pt x="4281" y="19018"/>
                    <a:pt x="5998" y="20229"/>
                  </a:cubicBezTo>
                  <a:cubicBezTo>
                    <a:pt x="7519" y="21197"/>
                    <a:pt x="9209" y="21600"/>
                    <a:pt x="10842" y="21600"/>
                  </a:cubicBezTo>
                  <a:cubicBezTo>
                    <a:pt x="16559" y="21600"/>
                    <a:pt x="21600" y="16558"/>
                    <a:pt x="16277" y="12262"/>
                  </a:cubicBezTo>
                  <a:cubicBezTo>
                    <a:pt x="10279" y="8592"/>
                    <a:pt x="5998" y="4296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10" name="Google Shape;3329;p79"/>
            <p:cNvSpPr/>
            <p:nvPr/>
          </p:nvSpPr>
          <p:spPr>
            <a:xfrm>
              <a:off x="1066108" y="364472"/>
              <a:ext cx="204258" cy="253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574" y="0"/>
                  </a:moveTo>
                  <a:cubicBezTo>
                    <a:pt x="14178" y="6387"/>
                    <a:pt x="6922" y="14132"/>
                    <a:pt x="0" y="18069"/>
                  </a:cubicBezTo>
                  <a:lnTo>
                    <a:pt x="172" y="21600"/>
                  </a:lnTo>
                  <a:cubicBezTo>
                    <a:pt x="7933" y="19294"/>
                    <a:pt x="15188" y="12635"/>
                    <a:pt x="21600" y="5707"/>
                  </a:cubicBezTo>
                  <a:cubicBezTo>
                    <a:pt x="20923" y="3808"/>
                    <a:pt x="20251" y="1770"/>
                    <a:pt x="19574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11" name="Google Shape;3330;p79"/>
            <p:cNvSpPr/>
            <p:nvPr/>
          </p:nvSpPr>
          <p:spPr>
            <a:xfrm>
              <a:off x="1251204" y="91657"/>
              <a:ext cx="224994" cy="33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311" y="0"/>
                  </a:moveTo>
                  <a:cubicBezTo>
                    <a:pt x="13330" y="4361"/>
                    <a:pt x="9192" y="8618"/>
                    <a:pt x="4752" y="12778"/>
                  </a:cubicBezTo>
                  <a:cubicBezTo>
                    <a:pt x="3523" y="13993"/>
                    <a:pt x="1839" y="15618"/>
                    <a:pt x="0" y="17339"/>
                  </a:cubicBezTo>
                  <a:cubicBezTo>
                    <a:pt x="615" y="18661"/>
                    <a:pt x="1225" y="20182"/>
                    <a:pt x="1839" y="21600"/>
                  </a:cubicBezTo>
                  <a:cubicBezTo>
                    <a:pt x="6128" y="17543"/>
                    <a:pt x="9958" y="13486"/>
                    <a:pt x="13022" y="10647"/>
                  </a:cubicBezTo>
                  <a:cubicBezTo>
                    <a:pt x="16087" y="7807"/>
                    <a:pt x="18843" y="4868"/>
                    <a:pt x="21600" y="1925"/>
                  </a:cubicBezTo>
                  <a:cubicBezTo>
                    <a:pt x="20219" y="1218"/>
                    <a:pt x="18692" y="607"/>
                    <a:pt x="17311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12" name="Google Shape;3331;p79"/>
            <p:cNvSpPr/>
            <p:nvPr/>
          </p:nvSpPr>
          <p:spPr>
            <a:xfrm>
              <a:off x="1018460" y="576708"/>
              <a:ext cx="49275" cy="497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95" h="21600" fill="norm" stroke="1" extrusionOk="0">
                  <a:moveTo>
                    <a:pt x="18271" y="0"/>
                  </a:moveTo>
                  <a:cubicBezTo>
                    <a:pt x="13379" y="3463"/>
                    <a:pt x="9091" y="6243"/>
                    <a:pt x="4200" y="8316"/>
                  </a:cubicBezTo>
                  <a:cubicBezTo>
                    <a:pt x="-2705" y="11575"/>
                    <a:pt x="-390" y="21600"/>
                    <a:pt x="6032" y="21600"/>
                  </a:cubicBezTo>
                  <a:cubicBezTo>
                    <a:pt x="6414" y="21600"/>
                    <a:pt x="6837" y="21554"/>
                    <a:pt x="7260" y="21463"/>
                  </a:cubicBezTo>
                  <a:cubicBezTo>
                    <a:pt x="11547" y="20780"/>
                    <a:pt x="15211" y="19390"/>
                    <a:pt x="18895" y="18000"/>
                  </a:cubicBezTo>
                  <a:lnTo>
                    <a:pt x="18271" y="0"/>
                  </a:ln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13" name="Google Shape;3332;p79"/>
            <p:cNvSpPr/>
            <p:nvPr/>
          </p:nvSpPr>
          <p:spPr>
            <a:xfrm>
              <a:off x="1093247" y="908580"/>
              <a:ext cx="291977" cy="242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777" y="0"/>
                  </a:moveTo>
                  <a:cubicBezTo>
                    <a:pt x="14637" y="6821"/>
                    <a:pt x="7790" y="12932"/>
                    <a:pt x="0" y="18192"/>
                  </a:cubicBezTo>
                  <a:cubicBezTo>
                    <a:pt x="117" y="19328"/>
                    <a:pt x="117" y="20464"/>
                    <a:pt x="237" y="21600"/>
                  </a:cubicBezTo>
                  <a:cubicBezTo>
                    <a:pt x="8027" y="17906"/>
                    <a:pt x="15111" y="12651"/>
                    <a:pt x="21600" y="6256"/>
                  </a:cubicBezTo>
                  <a:cubicBezTo>
                    <a:pt x="21367" y="4124"/>
                    <a:pt x="21014" y="2132"/>
                    <a:pt x="20777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14" name="Google Shape;3333;p79"/>
            <p:cNvSpPr/>
            <p:nvPr/>
          </p:nvSpPr>
          <p:spPr>
            <a:xfrm>
              <a:off x="1374096" y="442689"/>
              <a:ext cx="408463" cy="536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995" y="0"/>
                  </a:moveTo>
                  <a:cubicBezTo>
                    <a:pt x="14174" y="6943"/>
                    <a:pt x="7848" y="13371"/>
                    <a:pt x="0" y="18770"/>
                  </a:cubicBezTo>
                  <a:cubicBezTo>
                    <a:pt x="253" y="19735"/>
                    <a:pt x="422" y="20636"/>
                    <a:pt x="589" y="21600"/>
                  </a:cubicBezTo>
                  <a:cubicBezTo>
                    <a:pt x="8944" y="16393"/>
                    <a:pt x="15945" y="9513"/>
                    <a:pt x="21600" y="2377"/>
                  </a:cubicBezTo>
                  <a:cubicBezTo>
                    <a:pt x="21095" y="1542"/>
                    <a:pt x="20503" y="772"/>
                    <a:pt x="19995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15" name="Google Shape;3334;p79"/>
            <p:cNvSpPr/>
            <p:nvPr/>
          </p:nvSpPr>
          <p:spPr>
            <a:xfrm>
              <a:off x="1059756" y="1112836"/>
              <a:ext cx="36694" cy="455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642" y="0"/>
                  </a:moveTo>
                  <a:cubicBezTo>
                    <a:pt x="15945" y="1520"/>
                    <a:pt x="12206" y="3787"/>
                    <a:pt x="7509" y="6054"/>
                  </a:cubicBezTo>
                  <a:cubicBezTo>
                    <a:pt x="11063" y="9642"/>
                    <a:pt x="7880" y="15970"/>
                    <a:pt x="1143" y="15970"/>
                  </a:cubicBezTo>
                  <a:cubicBezTo>
                    <a:pt x="773" y="15970"/>
                    <a:pt x="371" y="15945"/>
                    <a:pt x="0" y="15895"/>
                  </a:cubicBezTo>
                  <a:cubicBezTo>
                    <a:pt x="773" y="19009"/>
                    <a:pt x="3430" y="21600"/>
                    <a:pt x="7478" y="21600"/>
                  </a:cubicBezTo>
                  <a:cubicBezTo>
                    <a:pt x="8343" y="21600"/>
                    <a:pt x="9301" y="21475"/>
                    <a:pt x="10321" y="21201"/>
                  </a:cubicBezTo>
                  <a:cubicBezTo>
                    <a:pt x="14091" y="20454"/>
                    <a:pt x="17830" y="18934"/>
                    <a:pt x="21600" y="18162"/>
                  </a:cubicBezTo>
                  <a:cubicBezTo>
                    <a:pt x="20642" y="12108"/>
                    <a:pt x="20642" y="6054"/>
                    <a:pt x="20642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16" name="Google Shape;3335;p79"/>
            <p:cNvSpPr/>
            <p:nvPr/>
          </p:nvSpPr>
          <p:spPr>
            <a:xfrm>
              <a:off x="1050156" y="1119105"/>
              <a:ext cx="33867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759" h="21600" fill="norm" stroke="1" extrusionOk="0">
                  <a:moveTo>
                    <a:pt x="14116" y="0"/>
                  </a:moveTo>
                  <a:cubicBezTo>
                    <a:pt x="12451" y="1682"/>
                    <a:pt x="9063" y="3311"/>
                    <a:pt x="7342" y="4939"/>
                  </a:cubicBezTo>
                  <a:cubicBezTo>
                    <a:pt x="623" y="8249"/>
                    <a:pt x="-1098" y="14870"/>
                    <a:pt x="623" y="21437"/>
                  </a:cubicBezTo>
                  <a:cubicBezTo>
                    <a:pt x="1290" y="21546"/>
                    <a:pt x="2012" y="21600"/>
                    <a:pt x="2678" y="21600"/>
                  </a:cubicBezTo>
                  <a:cubicBezTo>
                    <a:pt x="14783" y="21600"/>
                    <a:pt x="20502" y="7815"/>
                    <a:pt x="14116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17" name="Google Shape;3336;p79"/>
            <p:cNvSpPr/>
            <p:nvPr/>
          </p:nvSpPr>
          <p:spPr>
            <a:xfrm>
              <a:off x="1057452" y="1717388"/>
              <a:ext cx="3386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30" h="21600" fill="norm" stroke="1" extrusionOk="0">
                  <a:moveTo>
                    <a:pt x="6953" y="0"/>
                  </a:moveTo>
                  <a:cubicBezTo>
                    <a:pt x="-3670" y="7825"/>
                    <a:pt x="-3670" y="15715"/>
                    <a:pt x="17930" y="21600"/>
                  </a:cubicBezTo>
                  <a:cubicBezTo>
                    <a:pt x="17930" y="15715"/>
                    <a:pt x="17930" y="7825"/>
                    <a:pt x="6953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18" name="Google Shape;3337;p79"/>
            <p:cNvSpPr/>
            <p:nvPr/>
          </p:nvSpPr>
          <p:spPr>
            <a:xfrm>
              <a:off x="1126739" y="1524501"/>
              <a:ext cx="314340" cy="217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384" y="0"/>
                  </a:moveTo>
                  <a:cubicBezTo>
                    <a:pt x="14584" y="6354"/>
                    <a:pt x="7456" y="11913"/>
                    <a:pt x="0" y="16992"/>
                  </a:cubicBezTo>
                  <a:cubicBezTo>
                    <a:pt x="0" y="18423"/>
                    <a:pt x="112" y="20012"/>
                    <a:pt x="112" y="21600"/>
                  </a:cubicBezTo>
                  <a:cubicBezTo>
                    <a:pt x="7568" y="16992"/>
                    <a:pt x="14692" y="11751"/>
                    <a:pt x="21600" y="5878"/>
                  </a:cubicBezTo>
                  <a:cubicBezTo>
                    <a:pt x="21492" y="3971"/>
                    <a:pt x="21492" y="2064"/>
                    <a:pt x="21384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19" name="Google Shape;3338;p79"/>
            <p:cNvSpPr/>
            <p:nvPr/>
          </p:nvSpPr>
          <p:spPr>
            <a:xfrm>
              <a:off x="1437929" y="1077718"/>
              <a:ext cx="537705" cy="505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088" y="0"/>
                  </a:moveTo>
                  <a:cubicBezTo>
                    <a:pt x="14934" y="7359"/>
                    <a:pt x="7883" y="13763"/>
                    <a:pt x="0" y="19078"/>
                  </a:cubicBezTo>
                  <a:cubicBezTo>
                    <a:pt x="63" y="19964"/>
                    <a:pt x="63" y="20782"/>
                    <a:pt x="127" y="21600"/>
                  </a:cubicBezTo>
                  <a:cubicBezTo>
                    <a:pt x="8074" y="16556"/>
                    <a:pt x="15318" y="10426"/>
                    <a:pt x="21600" y="3270"/>
                  </a:cubicBezTo>
                  <a:cubicBezTo>
                    <a:pt x="21408" y="2181"/>
                    <a:pt x="21216" y="1092"/>
                    <a:pt x="21088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20" name="Google Shape;3339;p79"/>
            <p:cNvSpPr/>
            <p:nvPr/>
          </p:nvSpPr>
          <p:spPr>
            <a:xfrm>
              <a:off x="1074088" y="1695212"/>
              <a:ext cx="54280" cy="60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952" y="0"/>
                  </a:moveTo>
                  <a:cubicBezTo>
                    <a:pt x="14602" y="2303"/>
                    <a:pt x="9526" y="5173"/>
                    <a:pt x="3175" y="7458"/>
                  </a:cubicBezTo>
                  <a:cubicBezTo>
                    <a:pt x="1922" y="8610"/>
                    <a:pt x="648" y="9762"/>
                    <a:pt x="0" y="10913"/>
                  </a:cubicBezTo>
                  <a:cubicBezTo>
                    <a:pt x="648" y="13198"/>
                    <a:pt x="648" y="14935"/>
                    <a:pt x="648" y="17220"/>
                  </a:cubicBezTo>
                  <a:cubicBezTo>
                    <a:pt x="2152" y="19957"/>
                    <a:pt x="4450" y="21600"/>
                    <a:pt x="7228" y="21600"/>
                  </a:cubicBezTo>
                  <a:cubicBezTo>
                    <a:pt x="7959" y="21600"/>
                    <a:pt x="8732" y="21487"/>
                    <a:pt x="9526" y="21241"/>
                  </a:cubicBezTo>
                  <a:cubicBezTo>
                    <a:pt x="13975" y="19523"/>
                    <a:pt x="17777" y="17805"/>
                    <a:pt x="21600" y="16653"/>
                  </a:cubicBezTo>
                  <a:cubicBezTo>
                    <a:pt x="21600" y="10913"/>
                    <a:pt x="20952" y="5173"/>
                    <a:pt x="20952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21" name="Google Shape;3340;p79"/>
            <p:cNvSpPr/>
            <p:nvPr/>
          </p:nvSpPr>
          <p:spPr>
            <a:xfrm>
              <a:off x="1098782" y="2408271"/>
              <a:ext cx="33867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21" h="21600" fill="norm" stroke="1" extrusionOk="0">
                  <a:moveTo>
                    <a:pt x="4977" y="0"/>
                  </a:moveTo>
                  <a:cubicBezTo>
                    <a:pt x="-5779" y="7890"/>
                    <a:pt x="2310" y="19660"/>
                    <a:pt x="15821" y="21600"/>
                  </a:cubicBezTo>
                  <a:cubicBezTo>
                    <a:pt x="15821" y="15715"/>
                    <a:pt x="15821" y="7890"/>
                    <a:pt x="13065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22" name="Google Shape;3341;p79"/>
            <p:cNvSpPr/>
            <p:nvPr/>
          </p:nvSpPr>
          <p:spPr>
            <a:xfrm>
              <a:off x="1168262" y="2258483"/>
              <a:ext cx="242526" cy="1643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779" y="6292"/>
                    <a:pt x="7387" y="11742"/>
                    <a:pt x="0" y="17192"/>
                  </a:cubicBezTo>
                  <a:cubicBezTo>
                    <a:pt x="0" y="18661"/>
                    <a:pt x="0" y="20131"/>
                    <a:pt x="140" y="21600"/>
                  </a:cubicBezTo>
                  <a:cubicBezTo>
                    <a:pt x="7387" y="18454"/>
                    <a:pt x="14353" y="13839"/>
                    <a:pt x="21030" y="8389"/>
                  </a:cubicBezTo>
                  <a:cubicBezTo>
                    <a:pt x="21315" y="5450"/>
                    <a:pt x="21455" y="2725"/>
                    <a:pt x="2160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23" name="Google Shape;3342;p79"/>
            <p:cNvSpPr/>
            <p:nvPr/>
          </p:nvSpPr>
          <p:spPr>
            <a:xfrm>
              <a:off x="1404385" y="1617048"/>
              <a:ext cx="612720" cy="705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44" y="0"/>
                  </a:moveTo>
                  <a:cubicBezTo>
                    <a:pt x="17494" y="4838"/>
                    <a:pt x="13500" y="9675"/>
                    <a:pt x="8550" y="13976"/>
                  </a:cubicBezTo>
                  <a:cubicBezTo>
                    <a:pt x="6020" y="16224"/>
                    <a:pt x="3207" y="18032"/>
                    <a:pt x="226" y="19645"/>
                  </a:cubicBezTo>
                  <a:cubicBezTo>
                    <a:pt x="168" y="20280"/>
                    <a:pt x="113" y="20915"/>
                    <a:pt x="0" y="21600"/>
                  </a:cubicBezTo>
                  <a:cubicBezTo>
                    <a:pt x="8888" y="17251"/>
                    <a:pt x="16200" y="10066"/>
                    <a:pt x="21600" y="2688"/>
                  </a:cubicBezTo>
                  <a:cubicBezTo>
                    <a:pt x="21600" y="1809"/>
                    <a:pt x="21600" y="879"/>
                    <a:pt x="21544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24" name="Google Shape;3343;p79"/>
            <p:cNvSpPr/>
            <p:nvPr/>
          </p:nvSpPr>
          <p:spPr>
            <a:xfrm>
              <a:off x="1118761" y="2389299"/>
              <a:ext cx="51077" cy="463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934" y="0"/>
                  </a:moveTo>
                  <a:cubicBezTo>
                    <a:pt x="17560" y="1494"/>
                    <a:pt x="14185" y="3722"/>
                    <a:pt x="10811" y="5216"/>
                  </a:cubicBezTo>
                  <a:cubicBezTo>
                    <a:pt x="11477" y="8939"/>
                    <a:pt x="10123" y="12661"/>
                    <a:pt x="5417" y="13420"/>
                  </a:cubicBezTo>
                  <a:cubicBezTo>
                    <a:pt x="4062" y="13420"/>
                    <a:pt x="2042" y="12661"/>
                    <a:pt x="0" y="12661"/>
                  </a:cubicBezTo>
                  <a:cubicBezTo>
                    <a:pt x="688" y="15649"/>
                    <a:pt x="688" y="17878"/>
                    <a:pt x="688" y="20841"/>
                  </a:cubicBezTo>
                  <a:cubicBezTo>
                    <a:pt x="1354" y="20841"/>
                    <a:pt x="2042" y="21600"/>
                    <a:pt x="2708" y="21600"/>
                  </a:cubicBezTo>
                  <a:cubicBezTo>
                    <a:pt x="8791" y="19371"/>
                    <a:pt x="15517" y="17143"/>
                    <a:pt x="21600" y="15649"/>
                  </a:cubicBezTo>
                  <a:cubicBezTo>
                    <a:pt x="20934" y="10433"/>
                    <a:pt x="20934" y="5216"/>
                    <a:pt x="20934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25" name="Google Shape;3344;p79"/>
            <p:cNvSpPr/>
            <p:nvPr/>
          </p:nvSpPr>
          <p:spPr>
            <a:xfrm>
              <a:off x="1099440" y="2397116"/>
              <a:ext cx="33867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7121"/>
                    <a:pt x="14479" y="7121"/>
                    <a:pt x="14479" y="7121"/>
                  </a:cubicBezTo>
                  <a:cubicBezTo>
                    <a:pt x="7358" y="14479"/>
                    <a:pt x="7358" y="14479"/>
                    <a:pt x="0" y="21600"/>
                  </a:cubicBezTo>
                  <a:lnTo>
                    <a:pt x="21600" y="21600"/>
                  </a:lnTo>
                  <a:cubicBezTo>
                    <a:pt x="21600" y="14479"/>
                    <a:pt x="21600" y="7121"/>
                    <a:pt x="2160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26" name="Google Shape;3345;p79"/>
            <p:cNvSpPr/>
            <p:nvPr/>
          </p:nvSpPr>
          <p:spPr>
            <a:xfrm>
              <a:off x="1114798" y="2392339"/>
              <a:ext cx="33867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6" h="21600" fill="norm" stroke="1" extrusionOk="0">
                  <a:moveTo>
                    <a:pt x="20347" y="0"/>
                  </a:moveTo>
                  <a:cubicBezTo>
                    <a:pt x="13996" y="5867"/>
                    <a:pt x="6350" y="9801"/>
                    <a:pt x="0" y="13734"/>
                  </a:cubicBezTo>
                  <a:cubicBezTo>
                    <a:pt x="0" y="15668"/>
                    <a:pt x="0" y="17667"/>
                    <a:pt x="0" y="19601"/>
                  </a:cubicBezTo>
                  <a:cubicBezTo>
                    <a:pt x="3844" y="19601"/>
                    <a:pt x="7646" y="21600"/>
                    <a:pt x="10194" y="21600"/>
                  </a:cubicBezTo>
                  <a:cubicBezTo>
                    <a:pt x="19051" y="19601"/>
                    <a:pt x="21600" y="9801"/>
                    <a:pt x="20347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27" name="Google Shape;3346;p79"/>
            <p:cNvSpPr/>
            <p:nvPr/>
          </p:nvSpPr>
          <p:spPr>
            <a:xfrm>
              <a:off x="1193775" y="2799388"/>
              <a:ext cx="122839" cy="68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031" y="2512"/>
                    <a:pt x="6452" y="4016"/>
                    <a:pt x="0" y="11056"/>
                  </a:cubicBezTo>
                  <a:cubicBezTo>
                    <a:pt x="0" y="14576"/>
                    <a:pt x="277" y="18080"/>
                    <a:pt x="277" y="21600"/>
                  </a:cubicBezTo>
                  <a:cubicBezTo>
                    <a:pt x="7015" y="20592"/>
                    <a:pt x="13191" y="19088"/>
                    <a:pt x="19643" y="16576"/>
                  </a:cubicBezTo>
                  <a:cubicBezTo>
                    <a:pt x="20197" y="11056"/>
                    <a:pt x="21046" y="5520"/>
                    <a:pt x="2160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28" name="Google Shape;3347;p79"/>
            <p:cNvSpPr/>
            <p:nvPr/>
          </p:nvSpPr>
          <p:spPr>
            <a:xfrm>
              <a:off x="1305484" y="2306357"/>
              <a:ext cx="662169" cy="545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829" y="2273"/>
                    <a:pt x="18061" y="4484"/>
                    <a:pt x="16343" y="6757"/>
                  </a:cubicBezTo>
                  <a:cubicBezTo>
                    <a:pt x="12334" y="12062"/>
                    <a:pt x="7858" y="16800"/>
                    <a:pt x="2134" y="19073"/>
                  </a:cubicBezTo>
                  <a:cubicBezTo>
                    <a:pt x="1562" y="19262"/>
                    <a:pt x="988" y="19454"/>
                    <a:pt x="363" y="19516"/>
                  </a:cubicBezTo>
                  <a:cubicBezTo>
                    <a:pt x="260" y="20210"/>
                    <a:pt x="103" y="20906"/>
                    <a:pt x="0" y="21600"/>
                  </a:cubicBezTo>
                  <a:cubicBezTo>
                    <a:pt x="5153" y="20401"/>
                    <a:pt x="9524" y="17558"/>
                    <a:pt x="13845" y="13201"/>
                  </a:cubicBezTo>
                  <a:cubicBezTo>
                    <a:pt x="16031" y="10990"/>
                    <a:pt x="18269" y="8590"/>
                    <a:pt x="20403" y="6126"/>
                  </a:cubicBezTo>
                  <a:cubicBezTo>
                    <a:pt x="20871" y="4231"/>
                    <a:pt x="21235" y="2211"/>
                    <a:pt x="2160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29" name="Google Shape;3348;p79"/>
            <p:cNvSpPr/>
            <p:nvPr/>
          </p:nvSpPr>
          <p:spPr>
            <a:xfrm>
              <a:off x="1165457" y="2834371"/>
              <a:ext cx="3386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43" h="21600" fill="norm" stroke="1" extrusionOk="0">
                  <a:moveTo>
                    <a:pt x="17604" y="0"/>
                  </a:moveTo>
                  <a:cubicBezTo>
                    <a:pt x="11834" y="3071"/>
                    <a:pt x="7203" y="5130"/>
                    <a:pt x="2609" y="9214"/>
                  </a:cubicBezTo>
                  <a:cubicBezTo>
                    <a:pt x="-2857" y="13129"/>
                    <a:pt x="1015" y="21600"/>
                    <a:pt x="7317" y="21600"/>
                  </a:cubicBezTo>
                  <a:cubicBezTo>
                    <a:pt x="7658" y="21600"/>
                    <a:pt x="8000" y="21600"/>
                    <a:pt x="8380" y="21533"/>
                  </a:cubicBezTo>
                  <a:lnTo>
                    <a:pt x="18743" y="21533"/>
                  </a:lnTo>
                  <a:lnTo>
                    <a:pt x="17604" y="0"/>
                  </a:ln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878" name="Google Shape;3352;p79"/>
          <p:cNvGrpSpPr/>
          <p:nvPr/>
        </p:nvGrpSpPr>
        <p:grpSpPr>
          <a:xfrm>
            <a:off x="1657442" y="7322959"/>
            <a:ext cx="9186446" cy="5431933"/>
            <a:chOff x="35" y="0"/>
            <a:chExt cx="9186444" cy="5431932"/>
          </a:xfrm>
        </p:grpSpPr>
        <p:grpSp>
          <p:nvGrpSpPr>
            <p:cNvPr id="1839" name="Google Shape;3353;p79"/>
            <p:cNvGrpSpPr/>
            <p:nvPr/>
          </p:nvGrpSpPr>
          <p:grpSpPr>
            <a:xfrm>
              <a:off x="805104" y="-1"/>
              <a:ext cx="3377703" cy="3921882"/>
              <a:chOff x="0" y="0"/>
              <a:chExt cx="3377702" cy="3921880"/>
            </a:xfrm>
          </p:grpSpPr>
          <p:sp>
            <p:nvSpPr>
              <p:cNvPr id="1731" name="Google Shape;3354;p79"/>
              <p:cNvSpPr/>
              <p:nvPr/>
            </p:nvSpPr>
            <p:spPr>
              <a:xfrm>
                <a:off x="1006098" y="3233945"/>
                <a:ext cx="472639" cy="6879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4315" y="1229"/>
                      <a:pt x="7030" y="2327"/>
                      <a:pt x="0" y="3731"/>
                    </a:cubicBezTo>
                    <a:lnTo>
                      <a:pt x="2876" y="21600"/>
                    </a:lnTo>
                    <a:lnTo>
                      <a:pt x="16807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8C4C5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32" name="Google Shape;3355;p79"/>
              <p:cNvSpPr/>
              <p:nvPr/>
            </p:nvSpPr>
            <p:spPr>
              <a:xfrm>
                <a:off x="975369" y="2920708"/>
                <a:ext cx="550937" cy="4320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0" y="8109"/>
                    </a:lnTo>
                    <a:lnTo>
                      <a:pt x="1205" y="21600"/>
                    </a:lnTo>
                    <a:cubicBezTo>
                      <a:pt x="7236" y="19434"/>
                      <a:pt x="13486" y="17617"/>
                      <a:pt x="19735" y="15660"/>
                    </a:cubicBez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6735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33" name="Google Shape;3356;p79"/>
              <p:cNvSpPr/>
              <p:nvPr/>
            </p:nvSpPr>
            <p:spPr>
              <a:xfrm>
                <a:off x="663512" y="5246"/>
                <a:ext cx="376171" cy="6278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073" y="0"/>
                    </a:moveTo>
                    <a:cubicBezTo>
                      <a:pt x="12526" y="434"/>
                      <a:pt x="5862" y="1203"/>
                      <a:pt x="0" y="2358"/>
                    </a:cubicBezTo>
                    <a:cubicBezTo>
                      <a:pt x="5460" y="9285"/>
                      <a:pt x="12526" y="15732"/>
                      <a:pt x="21600" y="21600"/>
                    </a:cubicBezTo>
                    <a:cubicBezTo>
                      <a:pt x="20876" y="14432"/>
                      <a:pt x="20314" y="7217"/>
                      <a:pt x="20073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34" name="Google Shape;3357;p79"/>
              <p:cNvSpPr/>
              <p:nvPr/>
            </p:nvSpPr>
            <p:spPr>
              <a:xfrm>
                <a:off x="14727" y="318482"/>
                <a:ext cx="1087887" cy="14723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997" y="0"/>
                    </a:moveTo>
                    <a:cubicBezTo>
                      <a:pt x="2137" y="2297"/>
                      <a:pt x="610" y="5395"/>
                      <a:pt x="0" y="9149"/>
                    </a:cubicBezTo>
                    <a:cubicBezTo>
                      <a:pt x="6191" y="14298"/>
                      <a:pt x="12216" y="20123"/>
                      <a:pt x="21600" y="21600"/>
                    </a:cubicBezTo>
                    <a:cubicBezTo>
                      <a:pt x="21600" y="21560"/>
                      <a:pt x="21600" y="21539"/>
                      <a:pt x="21600" y="21518"/>
                    </a:cubicBezTo>
                    <a:cubicBezTo>
                      <a:pt x="21544" y="21436"/>
                      <a:pt x="21516" y="21333"/>
                      <a:pt x="21572" y="21252"/>
                    </a:cubicBezTo>
                    <a:cubicBezTo>
                      <a:pt x="21322" y="18318"/>
                      <a:pt x="21100" y="15405"/>
                      <a:pt x="20906" y="12472"/>
                    </a:cubicBezTo>
                    <a:cubicBezTo>
                      <a:pt x="17269" y="11795"/>
                      <a:pt x="13604" y="8329"/>
                      <a:pt x="11355" y="6400"/>
                    </a:cubicBezTo>
                    <a:cubicBezTo>
                      <a:pt x="8968" y="4390"/>
                      <a:pt x="6829" y="2277"/>
                      <a:pt x="4997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35" name="Google Shape;3358;p79"/>
              <p:cNvSpPr/>
              <p:nvPr/>
            </p:nvSpPr>
            <p:spPr>
              <a:xfrm>
                <a:off x="1074643" y="0"/>
                <a:ext cx="206925" cy="5897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380" y="0"/>
                    </a:moveTo>
                    <a:cubicBezTo>
                      <a:pt x="2920" y="0"/>
                      <a:pt x="1460" y="13"/>
                      <a:pt x="0" y="39"/>
                    </a:cubicBezTo>
                    <a:cubicBezTo>
                      <a:pt x="144" y="7210"/>
                      <a:pt x="874" y="14429"/>
                      <a:pt x="1897" y="21600"/>
                    </a:cubicBezTo>
                    <a:cubicBezTo>
                      <a:pt x="8903" y="19910"/>
                      <a:pt x="16202" y="16427"/>
                      <a:pt x="21600" y="13661"/>
                    </a:cubicBezTo>
                    <a:cubicBezTo>
                      <a:pt x="17220" y="8284"/>
                      <a:pt x="12697" y="3727"/>
                      <a:pt x="8754" y="39"/>
                    </a:cubicBezTo>
                    <a:cubicBezTo>
                      <a:pt x="7294" y="13"/>
                      <a:pt x="5839" y="0"/>
                      <a:pt x="4380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36" name="Google Shape;3359;p79"/>
              <p:cNvSpPr/>
              <p:nvPr/>
            </p:nvSpPr>
            <p:spPr>
              <a:xfrm>
                <a:off x="-1" y="1016214"/>
                <a:ext cx="1144524" cy="14290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56" h="21600" fill="norm" stroke="1" extrusionOk="0">
                    <a:moveTo>
                      <a:pt x="145" y="0"/>
                    </a:moveTo>
                    <a:cubicBezTo>
                      <a:pt x="-144" y="2959"/>
                      <a:pt x="14" y="6277"/>
                      <a:pt x="486" y="9912"/>
                    </a:cubicBezTo>
                    <a:cubicBezTo>
                      <a:pt x="6069" y="15323"/>
                      <a:pt x="12832" y="20903"/>
                      <a:pt x="21456" y="21600"/>
                    </a:cubicBezTo>
                    <a:cubicBezTo>
                      <a:pt x="21195" y="18451"/>
                      <a:pt x="20958" y="15302"/>
                      <a:pt x="20696" y="12131"/>
                    </a:cubicBezTo>
                    <a:cubicBezTo>
                      <a:pt x="20644" y="12153"/>
                      <a:pt x="20591" y="12174"/>
                      <a:pt x="20539" y="12174"/>
                    </a:cubicBezTo>
                    <a:cubicBezTo>
                      <a:pt x="12176" y="10864"/>
                      <a:pt x="5702" y="5347"/>
                      <a:pt x="145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37" name="Google Shape;3360;p79"/>
              <p:cNvSpPr/>
              <p:nvPr/>
            </p:nvSpPr>
            <p:spPr>
              <a:xfrm>
                <a:off x="298566" y="89155"/>
                <a:ext cx="767660" cy="10473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932" y="0"/>
                    </a:moveTo>
                    <a:cubicBezTo>
                      <a:pt x="5312" y="1010"/>
                      <a:pt x="2361" y="2365"/>
                      <a:pt x="0" y="4037"/>
                    </a:cubicBezTo>
                    <a:cubicBezTo>
                      <a:pt x="2597" y="7268"/>
                      <a:pt x="5508" y="10325"/>
                      <a:pt x="8932" y="13122"/>
                    </a:cubicBezTo>
                    <a:cubicBezTo>
                      <a:pt x="12118" y="15746"/>
                      <a:pt x="16800" y="20303"/>
                      <a:pt x="21600" y="21600"/>
                    </a:cubicBezTo>
                    <a:cubicBezTo>
                      <a:pt x="21561" y="21081"/>
                      <a:pt x="21522" y="20562"/>
                      <a:pt x="21482" y="20043"/>
                    </a:cubicBezTo>
                    <a:cubicBezTo>
                      <a:pt x="21326" y="17447"/>
                      <a:pt x="21129" y="14794"/>
                      <a:pt x="20892" y="12170"/>
                    </a:cubicBezTo>
                    <a:cubicBezTo>
                      <a:pt x="15817" y="8680"/>
                      <a:pt x="11922" y="4528"/>
                      <a:pt x="8932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38" name="Google Shape;3361;p79"/>
              <p:cNvSpPr/>
              <p:nvPr/>
            </p:nvSpPr>
            <p:spPr>
              <a:xfrm>
                <a:off x="1157127" y="1621711"/>
                <a:ext cx="321143" cy="8249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91" h="21600" fill="norm" stroke="1" extrusionOk="0">
                    <a:moveTo>
                      <a:pt x="21136" y="0"/>
                    </a:moveTo>
                    <a:cubicBezTo>
                      <a:pt x="14368" y="1574"/>
                      <a:pt x="7323" y="3002"/>
                      <a:pt x="0" y="4210"/>
                    </a:cubicBezTo>
                    <a:cubicBezTo>
                      <a:pt x="836" y="9995"/>
                      <a:pt x="1763" y="15816"/>
                      <a:pt x="2596" y="21600"/>
                    </a:cubicBezTo>
                    <a:cubicBezTo>
                      <a:pt x="8345" y="20502"/>
                      <a:pt x="13905" y="19367"/>
                      <a:pt x="19191" y="18085"/>
                    </a:cubicBezTo>
                    <a:cubicBezTo>
                      <a:pt x="21045" y="11752"/>
                      <a:pt x="21600" y="5710"/>
                      <a:pt x="21136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39" name="Google Shape;3362;p79"/>
              <p:cNvSpPr/>
              <p:nvPr/>
            </p:nvSpPr>
            <p:spPr>
              <a:xfrm>
                <a:off x="1199082" y="2378190"/>
                <a:ext cx="240507" cy="5243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4692" y="1785"/>
                      <a:pt x="7536" y="3167"/>
                      <a:pt x="0" y="4205"/>
                    </a:cubicBezTo>
                    <a:cubicBezTo>
                      <a:pt x="752" y="10021"/>
                      <a:pt x="1380" y="15782"/>
                      <a:pt x="2136" y="21600"/>
                    </a:cubicBezTo>
                    <a:cubicBezTo>
                      <a:pt x="5524" y="20679"/>
                      <a:pt x="9544" y="20448"/>
                      <a:pt x="13564" y="20160"/>
                    </a:cubicBezTo>
                    <a:cubicBezTo>
                      <a:pt x="17080" y="13305"/>
                      <a:pt x="19716" y="6566"/>
                      <a:pt x="21600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40" name="Google Shape;3363;p79"/>
              <p:cNvSpPr/>
              <p:nvPr/>
            </p:nvSpPr>
            <p:spPr>
              <a:xfrm>
                <a:off x="1094195" y="441540"/>
                <a:ext cx="313237" cy="6977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272" y="0"/>
                    </a:moveTo>
                    <a:cubicBezTo>
                      <a:pt x="10028" y="2596"/>
                      <a:pt x="5209" y="5064"/>
                      <a:pt x="0" y="5930"/>
                    </a:cubicBezTo>
                    <a:cubicBezTo>
                      <a:pt x="581" y="11168"/>
                      <a:pt x="1253" y="16406"/>
                      <a:pt x="1834" y="21600"/>
                    </a:cubicBezTo>
                    <a:cubicBezTo>
                      <a:pt x="9257" y="19739"/>
                      <a:pt x="15814" y="17531"/>
                      <a:pt x="21600" y="15150"/>
                    </a:cubicBezTo>
                    <a:cubicBezTo>
                      <a:pt x="19576" y="9566"/>
                      <a:pt x="16972" y="4502"/>
                      <a:pt x="14272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41" name="Google Shape;3364;p79"/>
              <p:cNvSpPr/>
              <p:nvPr/>
            </p:nvSpPr>
            <p:spPr>
              <a:xfrm>
                <a:off x="1123591" y="1002230"/>
                <a:ext cx="349535" cy="7341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8317" y="0"/>
                    </a:moveTo>
                    <a:cubicBezTo>
                      <a:pt x="12702" y="2181"/>
                      <a:pt x="6652" y="3950"/>
                      <a:pt x="0" y="5184"/>
                    </a:cubicBezTo>
                    <a:cubicBezTo>
                      <a:pt x="0" y="5555"/>
                      <a:pt x="85" y="5925"/>
                      <a:pt x="85" y="6295"/>
                    </a:cubicBezTo>
                    <a:cubicBezTo>
                      <a:pt x="603" y="11397"/>
                      <a:pt x="1293" y="16498"/>
                      <a:pt x="1899" y="21600"/>
                    </a:cubicBezTo>
                    <a:cubicBezTo>
                      <a:pt x="8813" y="20077"/>
                      <a:pt x="15380" y="18350"/>
                      <a:pt x="21600" y="16458"/>
                    </a:cubicBezTo>
                    <a:cubicBezTo>
                      <a:pt x="21171" y="10615"/>
                      <a:pt x="19960" y="5102"/>
                      <a:pt x="18317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42" name="Google Shape;3365;p79"/>
              <p:cNvSpPr/>
              <p:nvPr/>
            </p:nvSpPr>
            <p:spPr>
              <a:xfrm>
                <a:off x="1224246" y="2920708"/>
                <a:ext cx="113261" cy="2405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4669" y="628"/>
                      <a:pt x="7466" y="1132"/>
                      <a:pt x="0" y="1380"/>
                    </a:cubicBezTo>
                    <a:cubicBezTo>
                      <a:pt x="798" y="8164"/>
                      <a:pt x="1334" y="14820"/>
                      <a:pt x="2132" y="21600"/>
                    </a:cubicBezTo>
                    <a:cubicBezTo>
                      <a:pt x="4264" y="21600"/>
                      <a:pt x="6405" y="21600"/>
                      <a:pt x="9072" y="21476"/>
                    </a:cubicBezTo>
                    <a:cubicBezTo>
                      <a:pt x="13599" y="14316"/>
                      <a:pt x="17599" y="7160"/>
                      <a:pt x="21600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43" name="Google Shape;3366;p79"/>
              <p:cNvSpPr/>
              <p:nvPr/>
            </p:nvSpPr>
            <p:spPr>
              <a:xfrm>
                <a:off x="382476" y="2715165"/>
                <a:ext cx="806808" cy="4432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8873" y="19217"/>
                      <a:pt x="21001" y="21533"/>
                      <a:pt x="21600" y="21600"/>
                    </a:cubicBezTo>
                    <a:cubicBezTo>
                      <a:pt x="21488" y="18535"/>
                      <a:pt x="21413" y="15399"/>
                      <a:pt x="21301" y="12265"/>
                    </a:cubicBezTo>
                    <a:cubicBezTo>
                      <a:pt x="21264" y="12335"/>
                      <a:pt x="21264" y="12402"/>
                      <a:pt x="21189" y="12469"/>
                    </a:cubicBezTo>
                    <a:cubicBezTo>
                      <a:pt x="19930" y="13198"/>
                      <a:pt x="18626" y="13523"/>
                      <a:pt x="17299" y="13523"/>
                    </a:cubicBezTo>
                    <a:cubicBezTo>
                      <a:pt x="11171" y="13523"/>
                      <a:pt x="4585" y="6555"/>
                      <a:pt x="0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44" name="Google Shape;3367;p79"/>
              <p:cNvSpPr/>
              <p:nvPr/>
            </p:nvSpPr>
            <p:spPr>
              <a:xfrm>
                <a:off x="37083" y="1767127"/>
                <a:ext cx="1139643" cy="11872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33" y="1068"/>
                      <a:pt x="291" y="2162"/>
                      <a:pt x="451" y="3256"/>
                    </a:cubicBezTo>
                    <a:cubicBezTo>
                      <a:pt x="1193" y="8217"/>
                      <a:pt x="2809" y="12033"/>
                      <a:pt x="4823" y="15035"/>
                    </a:cubicBezTo>
                    <a:cubicBezTo>
                      <a:pt x="9039" y="18797"/>
                      <a:pt x="13863" y="21600"/>
                      <a:pt x="18923" y="21600"/>
                    </a:cubicBezTo>
                    <a:cubicBezTo>
                      <a:pt x="19748" y="21600"/>
                      <a:pt x="20579" y="21526"/>
                      <a:pt x="21414" y="21369"/>
                    </a:cubicBezTo>
                    <a:cubicBezTo>
                      <a:pt x="21438" y="21361"/>
                      <a:pt x="21459" y="21358"/>
                      <a:pt x="21478" y="21358"/>
                    </a:cubicBezTo>
                    <a:cubicBezTo>
                      <a:pt x="21525" y="21358"/>
                      <a:pt x="21563" y="21377"/>
                      <a:pt x="21600" y="21394"/>
                    </a:cubicBezTo>
                    <a:cubicBezTo>
                      <a:pt x="21440" y="18672"/>
                      <a:pt x="21255" y="15925"/>
                      <a:pt x="21070" y="13203"/>
                    </a:cubicBezTo>
                    <a:cubicBezTo>
                      <a:pt x="20910" y="13152"/>
                      <a:pt x="20831" y="12974"/>
                      <a:pt x="20937" y="12872"/>
                    </a:cubicBezTo>
                    <a:cubicBezTo>
                      <a:pt x="12721" y="12847"/>
                      <a:pt x="5592" y="6309"/>
                      <a:pt x="0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45" name="Google Shape;3368;p79"/>
              <p:cNvSpPr/>
              <p:nvPr/>
            </p:nvSpPr>
            <p:spPr>
              <a:xfrm>
                <a:off x="1301164" y="124118"/>
                <a:ext cx="493617" cy="8068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240" y="0"/>
                    </a:moveTo>
                    <a:cubicBezTo>
                      <a:pt x="7954" y="1272"/>
                      <a:pt x="6669" y="2546"/>
                      <a:pt x="5262" y="3781"/>
                    </a:cubicBezTo>
                    <a:cubicBezTo>
                      <a:pt x="3793" y="4979"/>
                      <a:pt x="2019" y="6776"/>
                      <a:pt x="0" y="8498"/>
                    </a:cubicBezTo>
                    <a:cubicBezTo>
                      <a:pt x="1713" y="12391"/>
                      <a:pt x="3366" y="16771"/>
                      <a:pt x="4711" y="21600"/>
                    </a:cubicBezTo>
                    <a:cubicBezTo>
                      <a:pt x="11319" y="17894"/>
                      <a:pt x="16704" y="13551"/>
                      <a:pt x="21600" y="8797"/>
                    </a:cubicBezTo>
                    <a:cubicBezTo>
                      <a:pt x="18295" y="5167"/>
                      <a:pt x="14196" y="2134"/>
                      <a:pt x="924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46" name="Google Shape;3369;p79"/>
              <p:cNvSpPr/>
              <p:nvPr/>
            </p:nvSpPr>
            <p:spPr>
              <a:xfrm>
                <a:off x="1158508" y="1058"/>
                <a:ext cx="307672" cy="3719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2652" y="5765"/>
                      <a:pt x="5694" y="13075"/>
                      <a:pt x="8639" y="21600"/>
                    </a:cubicBezTo>
                    <a:cubicBezTo>
                      <a:pt x="10112" y="19976"/>
                      <a:pt x="11291" y="18434"/>
                      <a:pt x="12273" y="17296"/>
                    </a:cubicBezTo>
                    <a:cubicBezTo>
                      <a:pt x="15512" y="13398"/>
                      <a:pt x="18655" y="9420"/>
                      <a:pt x="21600" y="5359"/>
                    </a:cubicBezTo>
                    <a:cubicBezTo>
                      <a:pt x="15218" y="2274"/>
                      <a:pt x="8052" y="326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47" name="Google Shape;3370;p79"/>
              <p:cNvSpPr/>
              <p:nvPr/>
            </p:nvSpPr>
            <p:spPr>
              <a:xfrm>
                <a:off x="1350112" y="1746150"/>
                <a:ext cx="717332" cy="1121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6883" y="4767"/>
                      <a:pt x="10483" y="9345"/>
                      <a:pt x="2694" y="12174"/>
                    </a:cubicBezTo>
                    <a:cubicBezTo>
                      <a:pt x="2063" y="15244"/>
                      <a:pt x="1179" y="18395"/>
                      <a:pt x="0" y="21600"/>
                    </a:cubicBezTo>
                    <a:cubicBezTo>
                      <a:pt x="547" y="21546"/>
                      <a:pt x="1094" y="21465"/>
                      <a:pt x="1642" y="21358"/>
                    </a:cubicBezTo>
                    <a:cubicBezTo>
                      <a:pt x="7031" y="20227"/>
                      <a:pt x="11284" y="17856"/>
                      <a:pt x="15073" y="15217"/>
                    </a:cubicBezTo>
                    <a:cubicBezTo>
                      <a:pt x="16716" y="14086"/>
                      <a:pt x="18400" y="12981"/>
                      <a:pt x="20042" y="11850"/>
                    </a:cubicBezTo>
                    <a:cubicBezTo>
                      <a:pt x="21053" y="8511"/>
                      <a:pt x="21600" y="4390"/>
                      <a:pt x="2160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48" name="Google Shape;3371;p79"/>
              <p:cNvSpPr/>
              <p:nvPr/>
            </p:nvSpPr>
            <p:spPr>
              <a:xfrm>
                <a:off x="1419990" y="512845"/>
                <a:ext cx="590087" cy="10487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844" y="0"/>
                    </a:moveTo>
                    <a:cubicBezTo>
                      <a:pt x="10851" y="3744"/>
                      <a:pt x="5938" y="7344"/>
                      <a:pt x="0" y="10079"/>
                    </a:cubicBezTo>
                    <a:cubicBezTo>
                      <a:pt x="973" y="13651"/>
                      <a:pt x="1638" y="17510"/>
                      <a:pt x="1945" y="21600"/>
                    </a:cubicBezTo>
                    <a:cubicBezTo>
                      <a:pt x="9316" y="18950"/>
                      <a:pt x="15920" y="15811"/>
                      <a:pt x="21600" y="12182"/>
                    </a:cubicBezTo>
                    <a:cubicBezTo>
                      <a:pt x="20219" y="7776"/>
                      <a:pt x="17966" y="3571"/>
                      <a:pt x="1484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49" name="Google Shape;3372;p79"/>
              <p:cNvSpPr/>
              <p:nvPr/>
            </p:nvSpPr>
            <p:spPr>
              <a:xfrm>
                <a:off x="1271814" y="2519420"/>
                <a:ext cx="706106" cy="6404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9547" y="2169"/>
                      <a:pt x="17409" y="4292"/>
                      <a:pt x="15312" y="6225"/>
                    </a:cubicBezTo>
                    <a:cubicBezTo>
                      <a:pt x="11164" y="10045"/>
                      <a:pt x="6972" y="12497"/>
                      <a:pt x="1967" y="13535"/>
                    </a:cubicBezTo>
                    <a:cubicBezTo>
                      <a:pt x="1368" y="16224"/>
                      <a:pt x="726" y="18911"/>
                      <a:pt x="0" y="21600"/>
                    </a:cubicBezTo>
                    <a:cubicBezTo>
                      <a:pt x="5004" y="21364"/>
                      <a:pt x="16340" y="18723"/>
                      <a:pt x="21386" y="895"/>
                    </a:cubicBezTo>
                    <a:cubicBezTo>
                      <a:pt x="21472" y="613"/>
                      <a:pt x="21516" y="282"/>
                      <a:pt x="2160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50" name="Google Shape;3373;p79"/>
              <p:cNvSpPr/>
              <p:nvPr/>
            </p:nvSpPr>
            <p:spPr>
              <a:xfrm>
                <a:off x="1446580" y="1182609"/>
                <a:ext cx="619437" cy="11298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137" y="0"/>
                    </a:moveTo>
                    <a:cubicBezTo>
                      <a:pt x="14530" y="3262"/>
                      <a:pt x="8095" y="6096"/>
                      <a:pt x="1023" y="8395"/>
                    </a:cubicBezTo>
                    <a:cubicBezTo>
                      <a:pt x="1267" y="12564"/>
                      <a:pt x="975" y="16976"/>
                      <a:pt x="0" y="21600"/>
                    </a:cubicBezTo>
                    <a:cubicBezTo>
                      <a:pt x="2974" y="20584"/>
                      <a:pt x="5802" y="19408"/>
                      <a:pt x="8435" y="17991"/>
                    </a:cubicBezTo>
                    <a:cubicBezTo>
                      <a:pt x="13409" y="15238"/>
                      <a:pt x="17456" y="12137"/>
                      <a:pt x="21600" y="9036"/>
                    </a:cubicBezTo>
                    <a:cubicBezTo>
                      <a:pt x="21454" y="6068"/>
                      <a:pt x="20966" y="2995"/>
                      <a:pt x="201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51" name="Google Shape;3374;p79"/>
              <p:cNvSpPr/>
              <p:nvPr/>
            </p:nvSpPr>
            <p:spPr>
              <a:xfrm>
                <a:off x="1102614" y="1782492"/>
                <a:ext cx="93663" cy="6753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90"/>
                    </a:moveTo>
                    <a:cubicBezTo>
                      <a:pt x="0" y="134"/>
                      <a:pt x="0" y="179"/>
                      <a:pt x="0" y="268"/>
                    </a:cubicBezTo>
                    <a:lnTo>
                      <a:pt x="318" y="268"/>
                    </a:lnTo>
                    <a:cubicBezTo>
                      <a:pt x="615" y="275"/>
                      <a:pt x="870" y="287"/>
                      <a:pt x="1114" y="302"/>
                    </a:cubicBezTo>
                    <a:cubicBezTo>
                      <a:pt x="668" y="243"/>
                      <a:pt x="286" y="171"/>
                      <a:pt x="0" y="90"/>
                    </a:cubicBezTo>
                    <a:close/>
                    <a:moveTo>
                      <a:pt x="1114" y="302"/>
                    </a:moveTo>
                    <a:cubicBezTo>
                      <a:pt x="1400" y="340"/>
                      <a:pt x="1729" y="372"/>
                      <a:pt x="2079" y="396"/>
                    </a:cubicBezTo>
                    <a:cubicBezTo>
                      <a:pt x="1835" y="358"/>
                      <a:pt x="1506" y="325"/>
                      <a:pt x="1114" y="302"/>
                    </a:cubicBezTo>
                    <a:close/>
                    <a:moveTo>
                      <a:pt x="12572" y="0"/>
                    </a:moveTo>
                    <a:cubicBezTo>
                      <a:pt x="9994" y="134"/>
                      <a:pt x="7734" y="268"/>
                      <a:pt x="5156" y="403"/>
                    </a:cubicBezTo>
                    <a:cubicBezTo>
                      <a:pt x="4626" y="434"/>
                      <a:pt x="4116" y="449"/>
                      <a:pt x="3628" y="449"/>
                    </a:cubicBezTo>
                    <a:cubicBezTo>
                      <a:pt x="3077" y="449"/>
                      <a:pt x="2557" y="430"/>
                      <a:pt x="2079" y="396"/>
                    </a:cubicBezTo>
                    <a:cubicBezTo>
                      <a:pt x="3469" y="614"/>
                      <a:pt x="2578" y="1024"/>
                      <a:pt x="318" y="1162"/>
                    </a:cubicBezTo>
                    <a:cubicBezTo>
                      <a:pt x="3543" y="7871"/>
                      <a:pt x="6450" y="14535"/>
                      <a:pt x="9665" y="21198"/>
                    </a:cubicBezTo>
                    <a:cubicBezTo>
                      <a:pt x="10959" y="21242"/>
                      <a:pt x="12253" y="21287"/>
                      <a:pt x="13219" y="21287"/>
                    </a:cubicBezTo>
                    <a:cubicBezTo>
                      <a:pt x="14831" y="21287"/>
                      <a:pt x="15797" y="21466"/>
                      <a:pt x="16115" y="21600"/>
                    </a:cubicBezTo>
                    <a:cubicBezTo>
                      <a:pt x="18057" y="21466"/>
                      <a:pt x="19669" y="21332"/>
                      <a:pt x="21600" y="21242"/>
                    </a:cubicBezTo>
                    <a:cubicBezTo>
                      <a:pt x="18704" y="14132"/>
                      <a:pt x="15479" y="7067"/>
                      <a:pt x="12572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52" name="Google Shape;3375;p79"/>
              <p:cNvSpPr/>
              <p:nvPr/>
            </p:nvSpPr>
            <p:spPr>
              <a:xfrm>
                <a:off x="1067651" y="1168623"/>
                <a:ext cx="86672" cy="5985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2442" y="7217"/>
                      <a:pt x="5228" y="14383"/>
                      <a:pt x="8358" y="21600"/>
                    </a:cubicBezTo>
                    <a:cubicBezTo>
                      <a:pt x="8713" y="21449"/>
                      <a:pt x="9057" y="21296"/>
                      <a:pt x="10456" y="21246"/>
                    </a:cubicBezTo>
                    <a:cubicBezTo>
                      <a:pt x="14285" y="20994"/>
                      <a:pt x="17771" y="20742"/>
                      <a:pt x="21600" y="20439"/>
                    </a:cubicBezTo>
                    <a:cubicBezTo>
                      <a:pt x="18814" y="14232"/>
                      <a:pt x="16372" y="7974"/>
                      <a:pt x="14285" y="1717"/>
                    </a:cubicBezTo>
                    <a:cubicBezTo>
                      <a:pt x="14285" y="1262"/>
                      <a:pt x="13941" y="757"/>
                      <a:pt x="13941" y="304"/>
                    </a:cubicBezTo>
                    <a:cubicBezTo>
                      <a:pt x="12199" y="405"/>
                      <a:pt x="10456" y="505"/>
                      <a:pt x="9057" y="606"/>
                    </a:cubicBezTo>
                    <a:cubicBezTo>
                      <a:pt x="8610" y="634"/>
                      <a:pt x="8186" y="646"/>
                      <a:pt x="7785" y="646"/>
                    </a:cubicBezTo>
                    <a:cubicBezTo>
                      <a:pt x="6031" y="646"/>
                      <a:pt x="4815" y="400"/>
                      <a:pt x="4529" y="153"/>
                    </a:cubicBezTo>
                    <a:cubicBezTo>
                      <a:pt x="2786" y="101"/>
                      <a:pt x="1387" y="51"/>
                      <a:pt x="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53" name="Google Shape;3376;p79"/>
              <p:cNvSpPr/>
              <p:nvPr/>
            </p:nvSpPr>
            <p:spPr>
              <a:xfrm>
                <a:off x="1013090" y="461"/>
                <a:ext cx="107696" cy="11514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827" y="0"/>
                    </a:moveTo>
                    <a:cubicBezTo>
                      <a:pt x="9448" y="0"/>
                      <a:pt x="9070" y="3"/>
                      <a:pt x="8701" y="11"/>
                    </a:cubicBezTo>
                    <a:cubicBezTo>
                      <a:pt x="5610" y="11"/>
                      <a:pt x="3091" y="38"/>
                      <a:pt x="0" y="64"/>
                    </a:cubicBezTo>
                    <a:cubicBezTo>
                      <a:pt x="840" y="3998"/>
                      <a:pt x="2805" y="7934"/>
                      <a:pt x="5333" y="11842"/>
                    </a:cubicBezTo>
                    <a:cubicBezTo>
                      <a:pt x="7298" y="12052"/>
                      <a:pt x="9255" y="12287"/>
                      <a:pt x="11220" y="12497"/>
                    </a:cubicBezTo>
                    <a:cubicBezTo>
                      <a:pt x="13176" y="12680"/>
                      <a:pt x="11432" y="12941"/>
                      <a:pt x="9255" y="12941"/>
                    </a:cubicBezTo>
                    <a:cubicBezTo>
                      <a:pt x="8609" y="12941"/>
                      <a:pt x="7935" y="12918"/>
                      <a:pt x="7298" y="12865"/>
                    </a:cubicBezTo>
                    <a:cubicBezTo>
                      <a:pt x="6736" y="12812"/>
                      <a:pt x="6173" y="12759"/>
                      <a:pt x="5896" y="12708"/>
                    </a:cubicBezTo>
                    <a:cubicBezTo>
                      <a:pt x="7298" y="15121"/>
                      <a:pt x="8701" y="17534"/>
                      <a:pt x="9817" y="19895"/>
                    </a:cubicBezTo>
                    <a:cubicBezTo>
                      <a:pt x="10103" y="20367"/>
                      <a:pt x="10380" y="20839"/>
                      <a:pt x="10657" y="21311"/>
                    </a:cubicBezTo>
                    <a:cubicBezTo>
                      <a:pt x="12345" y="21390"/>
                      <a:pt x="14302" y="21469"/>
                      <a:pt x="15990" y="21521"/>
                    </a:cubicBezTo>
                    <a:cubicBezTo>
                      <a:pt x="16830" y="21521"/>
                      <a:pt x="17107" y="21573"/>
                      <a:pt x="17393" y="21600"/>
                    </a:cubicBezTo>
                    <a:cubicBezTo>
                      <a:pt x="18795" y="21521"/>
                      <a:pt x="20198" y="21442"/>
                      <a:pt x="21600" y="21364"/>
                    </a:cubicBezTo>
                    <a:cubicBezTo>
                      <a:pt x="19911" y="18216"/>
                      <a:pt x="17955" y="15042"/>
                      <a:pt x="16267" y="11842"/>
                    </a:cubicBezTo>
                    <a:cubicBezTo>
                      <a:pt x="14302" y="11921"/>
                      <a:pt x="12345" y="11973"/>
                      <a:pt x="10103" y="11999"/>
                    </a:cubicBezTo>
                    <a:cubicBezTo>
                      <a:pt x="9817" y="12005"/>
                      <a:pt x="9541" y="12008"/>
                      <a:pt x="9282" y="12008"/>
                    </a:cubicBezTo>
                    <a:cubicBezTo>
                      <a:pt x="5961" y="12008"/>
                      <a:pt x="4770" y="11570"/>
                      <a:pt x="8415" y="11449"/>
                    </a:cubicBezTo>
                    <a:cubicBezTo>
                      <a:pt x="10943" y="11343"/>
                      <a:pt x="13462" y="11212"/>
                      <a:pt x="15990" y="11055"/>
                    </a:cubicBezTo>
                    <a:cubicBezTo>
                      <a:pt x="14025" y="7356"/>
                      <a:pt x="12622" y="3684"/>
                      <a:pt x="12345" y="11"/>
                    </a:cubicBezTo>
                    <a:cubicBezTo>
                      <a:pt x="11404" y="11"/>
                      <a:pt x="10602" y="0"/>
                      <a:pt x="9827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54" name="Google Shape;3377;p79"/>
              <p:cNvSpPr/>
              <p:nvPr/>
            </p:nvSpPr>
            <p:spPr>
              <a:xfrm>
                <a:off x="1148754" y="2480271"/>
                <a:ext cx="86672" cy="6809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543" y="0"/>
                    </a:moveTo>
                    <a:cubicBezTo>
                      <a:pt x="8713" y="133"/>
                      <a:pt x="4873" y="309"/>
                      <a:pt x="1043" y="398"/>
                    </a:cubicBezTo>
                    <a:cubicBezTo>
                      <a:pt x="929" y="413"/>
                      <a:pt x="814" y="419"/>
                      <a:pt x="688" y="419"/>
                    </a:cubicBezTo>
                    <a:cubicBezTo>
                      <a:pt x="459" y="419"/>
                      <a:pt x="229" y="398"/>
                      <a:pt x="0" y="398"/>
                    </a:cubicBezTo>
                    <a:cubicBezTo>
                      <a:pt x="2431" y="5144"/>
                      <a:pt x="4873" y="9935"/>
                      <a:pt x="6971" y="14680"/>
                    </a:cubicBezTo>
                    <a:cubicBezTo>
                      <a:pt x="9401" y="14858"/>
                      <a:pt x="9757" y="15258"/>
                      <a:pt x="7315" y="15435"/>
                    </a:cubicBezTo>
                    <a:cubicBezTo>
                      <a:pt x="8358" y="17475"/>
                      <a:pt x="9057" y="19516"/>
                      <a:pt x="10101" y="21511"/>
                    </a:cubicBezTo>
                    <a:lnTo>
                      <a:pt x="10456" y="21511"/>
                    </a:lnTo>
                    <a:cubicBezTo>
                      <a:pt x="10456" y="21511"/>
                      <a:pt x="14629" y="21600"/>
                      <a:pt x="21600" y="21600"/>
                    </a:cubicBezTo>
                    <a:cubicBezTo>
                      <a:pt x="20557" y="19205"/>
                      <a:pt x="19857" y="16854"/>
                      <a:pt x="18814" y="14458"/>
                    </a:cubicBezTo>
                    <a:cubicBezTo>
                      <a:pt x="17771" y="14458"/>
                      <a:pt x="16727" y="14504"/>
                      <a:pt x="15329" y="14504"/>
                    </a:cubicBezTo>
                    <a:cubicBezTo>
                      <a:pt x="12887" y="14504"/>
                      <a:pt x="11499" y="14060"/>
                      <a:pt x="13242" y="13838"/>
                    </a:cubicBezTo>
                    <a:cubicBezTo>
                      <a:pt x="14985" y="13660"/>
                      <a:pt x="16727" y="13527"/>
                      <a:pt x="18470" y="13395"/>
                    </a:cubicBezTo>
                    <a:cubicBezTo>
                      <a:pt x="16372" y="8915"/>
                      <a:pt x="14629" y="4478"/>
                      <a:pt x="12543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55" name="Google Shape;3378;p79"/>
              <p:cNvSpPr/>
              <p:nvPr/>
            </p:nvSpPr>
            <p:spPr>
              <a:xfrm>
                <a:off x="266411" y="284899"/>
                <a:ext cx="801241" cy="8837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67" y="0"/>
                    </a:moveTo>
                    <a:cubicBezTo>
                      <a:pt x="566" y="274"/>
                      <a:pt x="264" y="548"/>
                      <a:pt x="0" y="821"/>
                    </a:cubicBezTo>
                    <a:cubicBezTo>
                      <a:pt x="2526" y="4615"/>
                      <a:pt x="5391" y="8169"/>
                      <a:pt x="8633" y="11519"/>
                    </a:cubicBezTo>
                    <a:cubicBezTo>
                      <a:pt x="11686" y="14697"/>
                      <a:pt x="16662" y="20472"/>
                      <a:pt x="21600" y="21600"/>
                    </a:cubicBezTo>
                    <a:cubicBezTo>
                      <a:pt x="21600" y="21327"/>
                      <a:pt x="21562" y="21088"/>
                      <a:pt x="21562" y="20814"/>
                    </a:cubicBezTo>
                    <a:cubicBezTo>
                      <a:pt x="16963" y="19242"/>
                      <a:pt x="12477" y="13876"/>
                      <a:pt x="9424" y="10800"/>
                    </a:cubicBezTo>
                    <a:cubicBezTo>
                      <a:pt x="6144" y="7451"/>
                      <a:pt x="3355" y="3829"/>
                      <a:pt x="867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56" name="Google Shape;3379;p79"/>
              <p:cNvSpPr/>
              <p:nvPr/>
            </p:nvSpPr>
            <p:spPr>
              <a:xfrm>
                <a:off x="1066224" y="1136467"/>
                <a:ext cx="33584" cy="363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0" y="6663"/>
                      <a:pt x="917" y="13299"/>
                      <a:pt x="917" y="19088"/>
                    </a:cubicBezTo>
                    <a:cubicBezTo>
                      <a:pt x="4498" y="19934"/>
                      <a:pt x="8995" y="20753"/>
                      <a:pt x="12605" y="21600"/>
                    </a:cubicBezTo>
                    <a:cubicBezTo>
                      <a:pt x="11688" y="18269"/>
                      <a:pt x="12605" y="14118"/>
                      <a:pt x="16185" y="12452"/>
                    </a:cubicBezTo>
                    <a:cubicBezTo>
                      <a:pt x="17990" y="11633"/>
                      <a:pt x="19795" y="9967"/>
                      <a:pt x="21600" y="9148"/>
                    </a:cubicBezTo>
                    <a:cubicBezTo>
                      <a:pt x="20683" y="8301"/>
                      <a:pt x="19795" y="7482"/>
                      <a:pt x="17102" y="6663"/>
                    </a:cubicBezTo>
                    <a:cubicBezTo>
                      <a:pt x="11688" y="4997"/>
                      <a:pt x="5415" y="2512"/>
                      <a:pt x="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57" name="Google Shape;3380;p79"/>
              <p:cNvSpPr/>
              <p:nvPr/>
            </p:nvSpPr>
            <p:spPr>
              <a:xfrm>
                <a:off x="7733" y="942103"/>
                <a:ext cx="1096261" cy="8795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5" y="0"/>
                    </a:moveTo>
                    <a:cubicBezTo>
                      <a:pt x="82" y="584"/>
                      <a:pt x="55" y="1202"/>
                      <a:pt x="0" y="1820"/>
                    </a:cubicBezTo>
                    <a:cubicBezTo>
                      <a:pt x="5841" y="10508"/>
                      <a:pt x="12645" y="19472"/>
                      <a:pt x="21435" y="21600"/>
                    </a:cubicBezTo>
                    <a:cubicBezTo>
                      <a:pt x="21489" y="21600"/>
                      <a:pt x="21545" y="21566"/>
                      <a:pt x="21600" y="21531"/>
                    </a:cubicBezTo>
                    <a:cubicBezTo>
                      <a:pt x="21600" y="21292"/>
                      <a:pt x="21573" y="21085"/>
                      <a:pt x="21573" y="20844"/>
                    </a:cubicBezTo>
                    <a:cubicBezTo>
                      <a:pt x="12260" y="18372"/>
                      <a:pt x="6281" y="8585"/>
                      <a:pt x="165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58" name="Google Shape;3381;p79"/>
              <p:cNvSpPr/>
              <p:nvPr/>
            </p:nvSpPr>
            <p:spPr>
              <a:xfrm>
                <a:off x="1094830" y="1790837"/>
                <a:ext cx="28028" cy="280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4810" h="21600" fill="norm" stroke="1" extrusionOk="0">
                    <a:moveTo>
                      <a:pt x="0" y="0"/>
                    </a:moveTo>
                    <a:cubicBezTo>
                      <a:pt x="0" y="7567"/>
                      <a:pt x="1641" y="14068"/>
                      <a:pt x="1641" y="21600"/>
                    </a:cubicBezTo>
                    <a:cubicBezTo>
                      <a:pt x="16624" y="18367"/>
                      <a:pt x="21600" y="2167"/>
                      <a:pt x="1641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59" name="Google Shape;3382;p79"/>
              <p:cNvSpPr/>
              <p:nvPr/>
            </p:nvSpPr>
            <p:spPr>
              <a:xfrm>
                <a:off x="27285" y="1672039"/>
                <a:ext cx="1120044" cy="8026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54" y="828"/>
                      <a:pt x="108" y="1694"/>
                      <a:pt x="189" y="2559"/>
                    </a:cubicBezTo>
                    <a:cubicBezTo>
                      <a:pt x="5879" y="11891"/>
                      <a:pt x="13133" y="21563"/>
                      <a:pt x="21493" y="21600"/>
                    </a:cubicBezTo>
                    <a:cubicBezTo>
                      <a:pt x="21519" y="21563"/>
                      <a:pt x="21519" y="21524"/>
                      <a:pt x="21546" y="21524"/>
                    </a:cubicBezTo>
                    <a:cubicBezTo>
                      <a:pt x="21546" y="21487"/>
                      <a:pt x="21573" y="21487"/>
                      <a:pt x="21600" y="21487"/>
                    </a:cubicBezTo>
                    <a:cubicBezTo>
                      <a:pt x="21573" y="21261"/>
                      <a:pt x="21573" y="21035"/>
                      <a:pt x="21573" y="20810"/>
                    </a:cubicBezTo>
                    <a:cubicBezTo>
                      <a:pt x="12674" y="19530"/>
                      <a:pt x="5717" y="9633"/>
                      <a:pt x="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60" name="Google Shape;3383;p79"/>
              <p:cNvSpPr/>
              <p:nvPr/>
            </p:nvSpPr>
            <p:spPr>
              <a:xfrm>
                <a:off x="1144495" y="2443877"/>
                <a:ext cx="28027" cy="280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101" y="7187"/>
                      <a:pt x="1101" y="14374"/>
                      <a:pt x="2167" y="21600"/>
                    </a:cubicBezTo>
                    <a:cubicBezTo>
                      <a:pt x="8668" y="18007"/>
                      <a:pt x="15134" y="14374"/>
                      <a:pt x="21600" y="10780"/>
                    </a:cubicBezTo>
                    <a:cubicBezTo>
                      <a:pt x="20534" y="7187"/>
                      <a:pt x="17301" y="2369"/>
                      <a:pt x="11901" y="2369"/>
                    </a:cubicBezTo>
                    <a:cubicBezTo>
                      <a:pt x="8668" y="2369"/>
                      <a:pt x="4334" y="1185"/>
                      <a:pt x="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61" name="Google Shape;3384;p79"/>
              <p:cNvSpPr/>
              <p:nvPr/>
            </p:nvSpPr>
            <p:spPr>
              <a:xfrm>
                <a:off x="291575" y="2593531"/>
                <a:ext cx="886532" cy="3991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715" y="2345"/>
                      <a:pt x="1465" y="4539"/>
                      <a:pt x="2215" y="6583"/>
                    </a:cubicBezTo>
                    <a:cubicBezTo>
                      <a:pt x="6388" y="13862"/>
                      <a:pt x="12381" y="21600"/>
                      <a:pt x="17958" y="21600"/>
                    </a:cubicBezTo>
                    <a:cubicBezTo>
                      <a:pt x="19166" y="21600"/>
                      <a:pt x="20352" y="21239"/>
                      <a:pt x="21498" y="20430"/>
                    </a:cubicBezTo>
                    <a:cubicBezTo>
                      <a:pt x="21566" y="20355"/>
                      <a:pt x="21566" y="20280"/>
                      <a:pt x="21600" y="20203"/>
                    </a:cubicBezTo>
                    <a:cubicBezTo>
                      <a:pt x="21600" y="19825"/>
                      <a:pt x="21600" y="19372"/>
                      <a:pt x="21566" y="18916"/>
                    </a:cubicBezTo>
                    <a:cubicBezTo>
                      <a:pt x="21518" y="18864"/>
                      <a:pt x="21470" y="18809"/>
                      <a:pt x="21397" y="18809"/>
                    </a:cubicBezTo>
                    <a:cubicBezTo>
                      <a:pt x="21367" y="18809"/>
                      <a:pt x="21333" y="18819"/>
                      <a:pt x="21293" y="18841"/>
                    </a:cubicBezTo>
                    <a:cubicBezTo>
                      <a:pt x="20224" y="19307"/>
                      <a:pt x="19160" y="19529"/>
                      <a:pt x="18104" y="19529"/>
                    </a:cubicBezTo>
                    <a:cubicBezTo>
                      <a:pt x="11620" y="19529"/>
                      <a:pt x="5419" y="11191"/>
                      <a:pt x="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62" name="Google Shape;3385;p79"/>
              <p:cNvSpPr/>
              <p:nvPr/>
            </p:nvSpPr>
            <p:spPr>
              <a:xfrm>
                <a:off x="1166461" y="2940944"/>
                <a:ext cx="28027" cy="280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604" h="21600" fill="norm" stroke="1" extrusionOk="0">
                    <a:moveTo>
                      <a:pt x="0" y="0"/>
                    </a:moveTo>
                    <a:cubicBezTo>
                      <a:pt x="3057" y="7646"/>
                      <a:pt x="3057" y="15250"/>
                      <a:pt x="3057" y="21600"/>
                    </a:cubicBezTo>
                    <a:cubicBezTo>
                      <a:pt x="21600" y="16545"/>
                      <a:pt x="21600" y="5097"/>
                      <a:pt x="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63" name="Google Shape;3386;p79"/>
              <p:cNvSpPr/>
              <p:nvPr/>
            </p:nvSpPr>
            <p:spPr>
              <a:xfrm>
                <a:off x="615991" y="73790"/>
                <a:ext cx="426498" cy="6054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407" y="0"/>
                    </a:moveTo>
                    <a:cubicBezTo>
                      <a:pt x="1559" y="149"/>
                      <a:pt x="778" y="348"/>
                      <a:pt x="0" y="548"/>
                    </a:cubicBezTo>
                    <a:cubicBezTo>
                      <a:pt x="5382" y="8380"/>
                      <a:pt x="12465" y="15564"/>
                      <a:pt x="21600" y="21600"/>
                    </a:cubicBezTo>
                    <a:lnTo>
                      <a:pt x="21458" y="19954"/>
                    </a:lnTo>
                    <a:cubicBezTo>
                      <a:pt x="13385" y="13868"/>
                      <a:pt x="7223" y="7184"/>
                      <a:pt x="2407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64" name="Google Shape;3387;p79"/>
              <p:cNvSpPr/>
              <p:nvPr/>
            </p:nvSpPr>
            <p:spPr>
              <a:xfrm>
                <a:off x="1039680" y="631719"/>
                <a:ext cx="33417" cy="585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458" h="21600" fill="norm" stroke="1" extrusionOk="0">
                    <a:moveTo>
                      <a:pt x="0" y="0"/>
                    </a:moveTo>
                    <a:cubicBezTo>
                      <a:pt x="0" y="6176"/>
                      <a:pt x="762" y="11334"/>
                      <a:pt x="1550" y="17019"/>
                    </a:cubicBezTo>
                    <a:cubicBezTo>
                      <a:pt x="2312" y="18037"/>
                      <a:pt x="3863" y="19072"/>
                      <a:pt x="5413" y="20107"/>
                    </a:cubicBezTo>
                    <a:cubicBezTo>
                      <a:pt x="6988" y="21159"/>
                      <a:pt x="8767" y="21600"/>
                      <a:pt x="10470" y="21600"/>
                    </a:cubicBezTo>
                    <a:cubicBezTo>
                      <a:pt x="16340" y="21600"/>
                      <a:pt x="21600" y="16476"/>
                      <a:pt x="16213" y="12879"/>
                    </a:cubicBezTo>
                    <a:cubicBezTo>
                      <a:pt x="10800" y="8755"/>
                      <a:pt x="5413" y="4123"/>
                      <a:pt x="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65" name="Google Shape;3388;p79"/>
              <p:cNvSpPr/>
              <p:nvPr/>
            </p:nvSpPr>
            <p:spPr>
              <a:xfrm>
                <a:off x="1092814" y="372995"/>
                <a:ext cx="208351" cy="2601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716" y="0"/>
                    </a:moveTo>
                    <a:cubicBezTo>
                      <a:pt x="14208" y="6273"/>
                      <a:pt x="6958" y="14170"/>
                      <a:pt x="0" y="18001"/>
                    </a:cubicBezTo>
                    <a:cubicBezTo>
                      <a:pt x="143" y="19163"/>
                      <a:pt x="143" y="20439"/>
                      <a:pt x="143" y="21600"/>
                    </a:cubicBezTo>
                    <a:cubicBezTo>
                      <a:pt x="7974" y="19277"/>
                      <a:pt x="15219" y="12657"/>
                      <a:pt x="21600" y="5692"/>
                    </a:cubicBezTo>
                    <a:cubicBezTo>
                      <a:pt x="20875" y="3832"/>
                      <a:pt x="20293" y="1860"/>
                      <a:pt x="19716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66" name="Google Shape;3389;p79"/>
              <p:cNvSpPr/>
              <p:nvPr/>
            </p:nvSpPr>
            <p:spPr>
              <a:xfrm>
                <a:off x="1281567" y="93340"/>
                <a:ext cx="230755" cy="3482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281" y="0"/>
                    </a:moveTo>
                    <a:cubicBezTo>
                      <a:pt x="13354" y="4338"/>
                      <a:pt x="9164" y="8587"/>
                      <a:pt x="4844" y="12751"/>
                    </a:cubicBezTo>
                    <a:cubicBezTo>
                      <a:pt x="3535" y="13966"/>
                      <a:pt x="1964" y="15613"/>
                      <a:pt x="0" y="17348"/>
                    </a:cubicBezTo>
                    <a:cubicBezTo>
                      <a:pt x="655" y="18738"/>
                      <a:pt x="1180" y="20125"/>
                      <a:pt x="1834" y="21600"/>
                    </a:cubicBezTo>
                    <a:cubicBezTo>
                      <a:pt x="6154" y="17610"/>
                      <a:pt x="9947" y="13532"/>
                      <a:pt x="12957" y="10670"/>
                    </a:cubicBezTo>
                    <a:cubicBezTo>
                      <a:pt x="15972" y="7808"/>
                      <a:pt x="18848" y="4857"/>
                      <a:pt x="21600" y="1909"/>
                    </a:cubicBezTo>
                    <a:cubicBezTo>
                      <a:pt x="20157" y="1216"/>
                      <a:pt x="18719" y="608"/>
                      <a:pt x="17281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67" name="Google Shape;3390;p79"/>
              <p:cNvSpPr/>
              <p:nvPr/>
            </p:nvSpPr>
            <p:spPr>
              <a:xfrm>
                <a:off x="1043910" y="589764"/>
                <a:ext cx="50287" cy="519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813" h="21600" fill="norm" stroke="1" extrusionOk="0">
                    <a:moveTo>
                      <a:pt x="18297" y="0"/>
                    </a:moveTo>
                    <a:cubicBezTo>
                      <a:pt x="13581" y="3482"/>
                      <a:pt x="8882" y="6390"/>
                      <a:pt x="4166" y="8724"/>
                    </a:cubicBezTo>
                    <a:cubicBezTo>
                      <a:pt x="-2787" y="11479"/>
                      <a:pt x="-309" y="21600"/>
                      <a:pt x="6249" y="21600"/>
                    </a:cubicBezTo>
                    <a:cubicBezTo>
                      <a:pt x="6593" y="21600"/>
                      <a:pt x="6937" y="21562"/>
                      <a:pt x="7316" y="21504"/>
                    </a:cubicBezTo>
                    <a:cubicBezTo>
                      <a:pt x="11498" y="20930"/>
                      <a:pt x="15147" y="19189"/>
                      <a:pt x="18813" y="18022"/>
                    </a:cubicBezTo>
                    <a:cubicBezTo>
                      <a:pt x="18813" y="11632"/>
                      <a:pt x="18297" y="5816"/>
                      <a:pt x="18297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68" name="Google Shape;3391;p79"/>
              <p:cNvSpPr/>
              <p:nvPr/>
            </p:nvSpPr>
            <p:spPr>
              <a:xfrm>
                <a:off x="1120785" y="930925"/>
                <a:ext cx="299207" cy="2474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693" y="0"/>
                    </a:moveTo>
                    <a:cubicBezTo>
                      <a:pt x="14636" y="6713"/>
                      <a:pt x="7771" y="12936"/>
                      <a:pt x="0" y="18183"/>
                    </a:cubicBezTo>
                    <a:cubicBezTo>
                      <a:pt x="100" y="19283"/>
                      <a:pt x="100" y="20379"/>
                      <a:pt x="203" y="21600"/>
                    </a:cubicBezTo>
                    <a:cubicBezTo>
                      <a:pt x="7974" y="17938"/>
                      <a:pt x="15041" y="12691"/>
                      <a:pt x="21600" y="6223"/>
                    </a:cubicBezTo>
                    <a:cubicBezTo>
                      <a:pt x="21298" y="4027"/>
                      <a:pt x="20996" y="2076"/>
                      <a:pt x="20693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69" name="Google Shape;3392;p79"/>
              <p:cNvSpPr/>
              <p:nvPr/>
            </p:nvSpPr>
            <p:spPr>
              <a:xfrm>
                <a:off x="1407432" y="452719"/>
                <a:ext cx="418079" cy="5495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012" y="0"/>
                    </a:moveTo>
                    <a:cubicBezTo>
                      <a:pt x="14232" y="6980"/>
                      <a:pt x="7874" y="13356"/>
                      <a:pt x="0" y="18797"/>
                    </a:cubicBezTo>
                    <a:cubicBezTo>
                      <a:pt x="216" y="19732"/>
                      <a:pt x="433" y="20667"/>
                      <a:pt x="649" y="21600"/>
                    </a:cubicBezTo>
                    <a:cubicBezTo>
                      <a:pt x="9029" y="16379"/>
                      <a:pt x="15965" y="9508"/>
                      <a:pt x="21600" y="2363"/>
                    </a:cubicBezTo>
                    <a:cubicBezTo>
                      <a:pt x="21094" y="1539"/>
                      <a:pt x="20590" y="769"/>
                      <a:pt x="20012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70" name="Google Shape;3393;p79"/>
              <p:cNvSpPr/>
              <p:nvPr/>
            </p:nvSpPr>
            <p:spPr>
              <a:xfrm>
                <a:off x="1085823" y="1139273"/>
                <a:ext cx="37769" cy="472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995" y="0"/>
                    </a:moveTo>
                    <a:cubicBezTo>
                      <a:pt x="15996" y="1914"/>
                      <a:pt x="11997" y="3849"/>
                      <a:pt x="7998" y="5763"/>
                    </a:cubicBezTo>
                    <a:cubicBezTo>
                      <a:pt x="10945" y="9275"/>
                      <a:pt x="8472" y="15501"/>
                      <a:pt x="1868" y="15501"/>
                    </a:cubicBezTo>
                    <a:cubicBezTo>
                      <a:pt x="1263" y="15501"/>
                      <a:pt x="658" y="15459"/>
                      <a:pt x="0" y="15353"/>
                    </a:cubicBezTo>
                    <a:cubicBezTo>
                      <a:pt x="658" y="18487"/>
                      <a:pt x="3447" y="21600"/>
                      <a:pt x="7472" y="21600"/>
                    </a:cubicBezTo>
                    <a:cubicBezTo>
                      <a:pt x="8393" y="21600"/>
                      <a:pt x="9366" y="21453"/>
                      <a:pt x="10392" y="21095"/>
                    </a:cubicBezTo>
                    <a:cubicBezTo>
                      <a:pt x="14391" y="19812"/>
                      <a:pt x="17601" y="18550"/>
                      <a:pt x="21600" y="17898"/>
                    </a:cubicBezTo>
                    <a:cubicBezTo>
                      <a:pt x="20784" y="11505"/>
                      <a:pt x="20784" y="5763"/>
                      <a:pt x="19995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71" name="Google Shape;3394;p79"/>
              <p:cNvSpPr/>
              <p:nvPr/>
            </p:nvSpPr>
            <p:spPr>
              <a:xfrm>
                <a:off x="1079619" y="1148514"/>
                <a:ext cx="28027" cy="280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489" h="21600" fill="norm" stroke="1" extrusionOk="0">
                    <a:moveTo>
                      <a:pt x="15232" y="0"/>
                    </a:moveTo>
                    <a:cubicBezTo>
                      <a:pt x="12284" y="1400"/>
                      <a:pt x="9337" y="4245"/>
                      <a:pt x="6389" y="4245"/>
                    </a:cubicBezTo>
                    <a:cubicBezTo>
                      <a:pt x="542" y="8491"/>
                      <a:pt x="-956" y="15582"/>
                      <a:pt x="542" y="21273"/>
                    </a:cubicBezTo>
                    <a:cubicBezTo>
                      <a:pt x="1750" y="21507"/>
                      <a:pt x="2861" y="21600"/>
                      <a:pt x="3973" y="21600"/>
                    </a:cubicBezTo>
                    <a:cubicBezTo>
                      <a:pt x="16102" y="21600"/>
                      <a:pt x="20644" y="7791"/>
                      <a:pt x="15232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72" name="Google Shape;3395;p79"/>
              <p:cNvSpPr/>
              <p:nvPr/>
            </p:nvSpPr>
            <p:spPr>
              <a:xfrm>
                <a:off x="1087126" y="1762199"/>
                <a:ext cx="28027" cy="280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047" h="21600" fill="norm" stroke="1" extrusionOk="0">
                    <a:moveTo>
                      <a:pt x="7769" y="0"/>
                    </a:moveTo>
                    <a:cubicBezTo>
                      <a:pt x="-6553" y="6617"/>
                      <a:pt x="725" y="14929"/>
                      <a:pt x="15047" y="21600"/>
                    </a:cubicBezTo>
                    <a:cubicBezTo>
                      <a:pt x="15047" y="14929"/>
                      <a:pt x="7769" y="6617"/>
                      <a:pt x="7769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73" name="Google Shape;3396;p79"/>
              <p:cNvSpPr/>
              <p:nvPr/>
            </p:nvSpPr>
            <p:spPr>
              <a:xfrm>
                <a:off x="1154321" y="1561584"/>
                <a:ext cx="321609" cy="2209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412" y="0"/>
                    </a:moveTo>
                    <a:cubicBezTo>
                      <a:pt x="14651" y="6288"/>
                      <a:pt x="7514" y="11893"/>
                      <a:pt x="0" y="16953"/>
                    </a:cubicBezTo>
                    <a:cubicBezTo>
                      <a:pt x="0" y="18591"/>
                      <a:pt x="96" y="20098"/>
                      <a:pt x="188" y="21600"/>
                    </a:cubicBezTo>
                    <a:cubicBezTo>
                      <a:pt x="7607" y="17088"/>
                      <a:pt x="14744" y="11758"/>
                      <a:pt x="21600" y="5879"/>
                    </a:cubicBezTo>
                    <a:cubicBezTo>
                      <a:pt x="21507" y="3963"/>
                      <a:pt x="21507" y="1912"/>
                      <a:pt x="21412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74" name="Google Shape;3397;p79"/>
              <p:cNvSpPr/>
              <p:nvPr/>
            </p:nvSpPr>
            <p:spPr>
              <a:xfrm>
                <a:off x="1473124" y="1104310"/>
                <a:ext cx="549558" cy="5174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105" y="0"/>
                    </a:moveTo>
                    <a:cubicBezTo>
                      <a:pt x="15006" y="7356"/>
                      <a:pt x="7914" y="13718"/>
                      <a:pt x="0" y="19090"/>
                    </a:cubicBezTo>
                    <a:cubicBezTo>
                      <a:pt x="56" y="19906"/>
                      <a:pt x="110" y="20782"/>
                      <a:pt x="110" y="21600"/>
                    </a:cubicBezTo>
                    <a:cubicBezTo>
                      <a:pt x="8081" y="16580"/>
                      <a:pt x="15335" y="10392"/>
                      <a:pt x="21600" y="3269"/>
                    </a:cubicBezTo>
                    <a:cubicBezTo>
                      <a:pt x="21490" y="2161"/>
                      <a:pt x="21271" y="1051"/>
                      <a:pt x="21105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75" name="Google Shape;3398;p79"/>
              <p:cNvSpPr/>
              <p:nvPr/>
            </p:nvSpPr>
            <p:spPr>
              <a:xfrm>
                <a:off x="1101187" y="1734971"/>
                <a:ext cx="55941" cy="627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516" y="0"/>
                    </a:moveTo>
                    <a:cubicBezTo>
                      <a:pt x="14584" y="2407"/>
                      <a:pt x="9184" y="5289"/>
                      <a:pt x="3251" y="7696"/>
                    </a:cubicBezTo>
                    <a:cubicBezTo>
                      <a:pt x="1616" y="8662"/>
                      <a:pt x="551" y="9628"/>
                      <a:pt x="0" y="11069"/>
                    </a:cubicBezTo>
                    <a:cubicBezTo>
                      <a:pt x="0" y="12985"/>
                      <a:pt x="551" y="15392"/>
                      <a:pt x="551" y="17324"/>
                    </a:cubicBezTo>
                    <a:cubicBezTo>
                      <a:pt x="1830" y="19621"/>
                      <a:pt x="4139" y="21600"/>
                      <a:pt x="6928" y="21600"/>
                    </a:cubicBezTo>
                    <a:cubicBezTo>
                      <a:pt x="7656" y="21600"/>
                      <a:pt x="8402" y="21473"/>
                      <a:pt x="9184" y="21172"/>
                    </a:cubicBezTo>
                    <a:cubicBezTo>
                      <a:pt x="13500" y="19731"/>
                      <a:pt x="17284" y="17799"/>
                      <a:pt x="21600" y="16358"/>
                    </a:cubicBezTo>
                    <a:cubicBezTo>
                      <a:pt x="21067" y="11069"/>
                      <a:pt x="20516" y="5764"/>
                      <a:pt x="20516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76" name="Google Shape;3399;p79"/>
              <p:cNvSpPr/>
              <p:nvPr/>
            </p:nvSpPr>
            <p:spPr>
              <a:xfrm>
                <a:off x="1129964" y="2469731"/>
                <a:ext cx="28027" cy="280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371" h="21600" fill="norm" stroke="1" extrusionOk="0">
                    <a:moveTo>
                      <a:pt x="4389" y="0"/>
                    </a:moveTo>
                    <a:cubicBezTo>
                      <a:pt x="-5229" y="6671"/>
                      <a:pt x="1945" y="18264"/>
                      <a:pt x="16371" y="21600"/>
                    </a:cubicBezTo>
                    <a:cubicBezTo>
                      <a:pt x="13927" y="14929"/>
                      <a:pt x="13927" y="6671"/>
                      <a:pt x="13927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77" name="Google Shape;3400;p79"/>
              <p:cNvSpPr/>
              <p:nvPr/>
            </p:nvSpPr>
            <p:spPr>
              <a:xfrm>
                <a:off x="1196277" y="2312451"/>
                <a:ext cx="250305" cy="1678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4720" y="6300"/>
                      <a:pt x="7483" y="11878"/>
                      <a:pt x="0" y="17278"/>
                    </a:cubicBezTo>
                    <a:cubicBezTo>
                      <a:pt x="123" y="18716"/>
                      <a:pt x="123" y="20155"/>
                      <a:pt x="123" y="21600"/>
                    </a:cubicBezTo>
                    <a:cubicBezTo>
                      <a:pt x="7483" y="18355"/>
                      <a:pt x="14359" y="14039"/>
                      <a:pt x="20997" y="8461"/>
                    </a:cubicBezTo>
                    <a:cubicBezTo>
                      <a:pt x="21239" y="5578"/>
                      <a:pt x="21358" y="2878"/>
                      <a:pt x="2160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78" name="Google Shape;3401;p79"/>
              <p:cNvSpPr/>
              <p:nvPr/>
            </p:nvSpPr>
            <p:spPr>
              <a:xfrm>
                <a:off x="1439588" y="1655247"/>
                <a:ext cx="626429" cy="7229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7454" y="4846"/>
                      <a:pt x="13501" y="9693"/>
                      <a:pt x="8582" y="13954"/>
                    </a:cubicBezTo>
                    <a:cubicBezTo>
                      <a:pt x="5979" y="16211"/>
                      <a:pt x="3182" y="18048"/>
                      <a:pt x="241" y="19636"/>
                    </a:cubicBezTo>
                    <a:cubicBezTo>
                      <a:pt x="144" y="20304"/>
                      <a:pt x="97" y="20931"/>
                      <a:pt x="0" y="21600"/>
                    </a:cubicBezTo>
                    <a:cubicBezTo>
                      <a:pt x="8872" y="17213"/>
                      <a:pt x="16248" y="10111"/>
                      <a:pt x="21600" y="2716"/>
                    </a:cubicBezTo>
                    <a:cubicBezTo>
                      <a:pt x="21600" y="1796"/>
                      <a:pt x="21600" y="920"/>
                      <a:pt x="2160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79" name="Google Shape;3402;p79"/>
              <p:cNvSpPr/>
              <p:nvPr/>
            </p:nvSpPr>
            <p:spPr>
              <a:xfrm>
                <a:off x="1147329" y="2446689"/>
                <a:ext cx="51755" cy="467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29" y="0"/>
                    </a:moveTo>
                    <a:cubicBezTo>
                      <a:pt x="16934" y="1933"/>
                      <a:pt x="14016" y="3228"/>
                      <a:pt x="10502" y="5161"/>
                    </a:cubicBezTo>
                    <a:cubicBezTo>
                      <a:pt x="11098" y="9048"/>
                      <a:pt x="9926" y="12913"/>
                      <a:pt x="5261" y="12913"/>
                    </a:cubicBezTo>
                    <a:cubicBezTo>
                      <a:pt x="4666" y="13126"/>
                      <a:pt x="4090" y="13189"/>
                      <a:pt x="3514" y="13189"/>
                    </a:cubicBezTo>
                    <a:cubicBezTo>
                      <a:pt x="2342" y="13189"/>
                      <a:pt x="1171" y="12913"/>
                      <a:pt x="0" y="12913"/>
                    </a:cubicBezTo>
                    <a:cubicBezTo>
                      <a:pt x="0" y="15504"/>
                      <a:pt x="0" y="18074"/>
                      <a:pt x="595" y="21303"/>
                    </a:cubicBezTo>
                    <a:cubicBezTo>
                      <a:pt x="979" y="21303"/>
                      <a:pt x="1363" y="21600"/>
                      <a:pt x="1747" y="21600"/>
                    </a:cubicBezTo>
                    <a:cubicBezTo>
                      <a:pt x="1958" y="21600"/>
                      <a:pt x="2150" y="21515"/>
                      <a:pt x="2342" y="21303"/>
                    </a:cubicBezTo>
                    <a:cubicBezTo>
                      <a:pt x="8755" y="20007"/>
                      <a:pt x="15187" y="17437"/>
                      <a:pt x="21600" y="15504"/>
                    </a:cubicBezTo>
                    <a:cubicBezTo>
                      <a:pt x="21024" y="10322"/>
                      <a:pt x="21024" y="5161"/>
                      <a:pt x="20429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80" name="Google Shape;3403;p79"/>
              <p:cNvSpPr/>
              <p:nvPr/>
            </p:nvSpPr>
            <p:spPr>
              <a:xfrm>
                <a:off x="1130532" y="2458554"/>
                <a:ext cx="28028" cy="280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6245" y="0"/>
                      <a:pt x="10711" y="7121"/>
                      <a:pt x="10711" y="7121"/>
                    </a:cubicBezTo>
                    <a:cubicBezTo>
                      <a:pt x="5355" y="7121"/>
                      <a:pt x="0" y="14479"/>
                      <a:pt x="0" y="21600"/>
                    </a:cubicBezTo>
                    <a:lnTo>
                      <a:pt x="21600" y="21600"/>
                    </a:lnTo>
                    <a:cubicBezTo>
                      <a:pt x="21600" y="14479"/>
                      <a:pt x="21600" y="7121"/>
                      <a:pt x="2160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81" name="Google Shape;3404;p79"/>
              <p:cNvSpPr/>
              <p:nvPr/>
            </p:nvSpPr>
            <p:spPr>
              <a:xfrm>
                <a:off x="1145378" y="2452550"/>
                <a:ext cx="28028" cy="280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63" h="21600" fill="norm" stroke="1" extrusionOk="0">
                    <a:moveTo>
                      <a:pt x="20499" y="0"/>
                    </a:moveTo>
                    <a:cubicBezTo>
                      <a:pt x="14033" y="5200"/>
                      <a:pt x="7567" y="10457"/>
                      <a:pt x="0" y="15657"/>
                    </a:cubicBezTo>
                    <a:cubicBezTo>
                      <a:pt x="1066" y="17371"/>
                      <a:pt x="1066" y="19143"/>
                      <a:pt x="1066" y="20857"/>
                    </a:cubicBezTo>
                    <a:cubicBezTo>
                      <a:pt x="3233" y="20857"/>
                      <a:pt x="5400" y="21600"/>
                      <a:pt x="7567" y="21600"/>
                    </a:cubicBezTo>
                    <a:cubicBezTo>
                      <a:pt x="8633" y="21600"/>
                      <a:pt x="9699" y="21429"/>
                      <a:pt x="10800" y="20857"/>
                    </a:cubicBezTo>
                    <a:cubicBezTo>
                      <a:pt x="19433" y="20857"/>
                      <a:pt x="21600" y="10457"/>
                      <a:pt x="20499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82" name="Google Shape;3405;p79"/>
              <p:cNvSpPr/>
              <p:nvPr/>
            </p:nvSpPr>
            <p:spPr>
              <a:xfrm>
                <a:off x="1222865" y="2867574"/>
                <a:ext cx="127248" cy="685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4002" y="2205"/>
                      <a:pt x="6403" y="3975"/>
                      <a:pt x="0" y="11025"/>
                    </a:cubicBezTo>
                    <a:cubicBezTo>
                      <a:pt x="0" y="14550"/>
                      <a:pt x="234" y="18075"/>
                      <a:pt x="234" y="21600"/>
                    </a:cubicBezTo>
                    <a:cubicBezTo>
                      <a:pt x="6880" y="20730"/>
                      <a:pt x="13291" y="18960"/>
                      <a:pt x="19226" y="16755"/>
                    </a:cubicBezTo>
                    <a:cubicBezTo>
                      <a:pt x="20171" y="11025"/>
                      <a:pt x="20882" y="5730"/>
                      <a:pt x="2160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83" name="Google Shape;3406;p79"/>
              <p:cNvSpPr/>
              <p:nvPr/>
            </p:nvSpPr>
            <p:spPr>
              <a:xfrm>
                <a:off x="1336127" y="2361400"/>
                <a:ext cx="679563" cy="5593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9867" y="2267"/>
                      <a:pt x="18089" y="4482"/>
                      <a:pt x="16355" y="6749"/>
                    </a:cubicBezTo>
                    <a:cubicBezTo>
                      <a:pt x="12356" y="12042"/>
                      <a:pt x="7867" y="16794"/>
                      <a:pt x="2177" y="19063"/>
                    </a:cubicBezTo>
                    <a:cubicBezTo>
                      <a:pt x="1600" y="19278"/>
                      <a:pt x="1022" y="19440"/>
                      <a:pt x="445" y="19548"/>
                    </a:cubicBezTo>
                    <a:cubicBezTo>
                      <a:pt x="310" y="20250"/>
                      <a:pt x="177" y="20952"/>
                      <a:pt x="0" y="21600"/>
                    </a:cubicBezTo>
                    <a:cubicBezTo>
                      <a:pt x="5200" y="20411"/>
                      <a:pt x="9510" y="17604"/>
                      <a:pt x="13866" y="13230"/>
                    </a:cubicBezTo>
                    <a:cubicBezTo>
                      <a:pt x="16045" y="11017"/>
                      <a:pt x="18222" y="8586"/>
                      <a:pt x="20400" y="6103"/>
                    </a:cubicBezTo>
                    <a:cubicBezTo>
                      <a:pt x="20844" y="4266"/>
                      <a:pt x="21245" y="2214"/>
                      <a:pt x="2160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84" name="Google Shape;3407;p79"/>
              <p:cNvSpPr/>
              <p:nvPr/>
            </p:nvSpPr>
            <p:spPr>
              <a:xfrm>
                <a:off x="1197484" y="2902536"/>
                <a:ext cx="28028" cy="350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45" h="21600" fill="norm" stroke="1" extrusionOk="0">
                    <a:moveTo>
                      <a:pt x="17920" y="0"/>
                    </a:moveTo>
                    <a:cubicBezTo>
                      <a:pt x="12725" y="2580"/>
                      <a:pt x="7530" y="5159"/>
                      <a:pt x="2335" y="9468"/>
                    </a:cubicBezTo>
                    <a:cubicBezTo>
                      <a:pt x="-2655" y="12784"/>
                      <a:pt x="934" y="21600"/>
                      <a:pt x="7632" y="21600"/>
                    </a:cubicBezTo>
                    <a:cubicBezTo>
                      <a:pt x="7940" y="21600"/>
                      <a:pt x="8248" y="21572"/>
                      <a:pt x="8555" y="21543"/>
                    </a:cubicBezTo>
                    <a:cubicBezTo>
                      <a:pt x="12725" y="21543"/>
                      <a:pt x="15835" y="20665"/>
                      <a:pt x="18945" y="20665"/>
                    </a:cubicBezTo>
                    <a:cubicBezTo>
                      <a:pt x="18945" y="13776"/>
                      <a:pt x="17920" y="6888"/>
                      <a:pt x="1792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85" name="Google Shape;3408;p79"/>
              <p:cNvSpPr/>
              <p:nvPr/>
            </p:nvSpPr>
            <p:spPr>
              <a:xfrm>
                <a:off x="2470156" y="3105273"/>
                <a:ext cx="405475" cy="588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4302" y="1232"/>
                      <a:pt x="7001" y="2361"/>
                      <a:pt x="0" y="3745"/>
                    </a:cubicBezTo>
                    <a:lnTo>
                      <a:pt x="2904" y="21600"/>
                    </a:lnTo>
                    <a:lnTo>
                      <a:pt x="16833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8C4C5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86" name="Google Shape;3409;p79"/>
              <p:cNvSpPr/>
              <p:nvPr/>
            </p:nvSpPr>
            <p:spPr>
              <a:xfrm>
                <a:off x="2444992" y="2838223"/>
                <a:ext cx="471213" cy="3691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0" y="8100"/>
                    </a:lnTo>
                    <a:lnTo>
                      <a:pt x="1153" y="21600"/>
                    </a:lnTo>
                    <a:cubicBezTo>
                      <a:pt x="7178" y="19393"/>
                      <a:pt x="13460" y="17592"/>
                      <a:pt x="19740" y="15627"/>
                    </a:cubicBez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6735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87" name="Google Shape;3410;p79"/>
              <p:cNvSpPr/>
              <p:nvPr/>
            </p:nvSpPr>
            <p:spPr>
              <a:xfrm>
                <a:off x="2177896" y="343645"/>
                <a:ext cx="321609" cy="5369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098" y="0"/>
                    </a:moveTo>
                    <a:cubicBezTo>
                      <a:pt x="12492" y="394"/>
                      <a:pt x="5821" y="1181"/>
                      <a:pt x="0" y="2306"/>
                    </a:cubicBezTo>
                    <a:cubicBezTo>
                      <a:pt x="5447" y="9281"/>
                      <a:pt x="12492" y="15693"/>
                      <a:pt x="21600" y="21600"/>
                    </a:cubicBezTo>
                    <a:cubicBezTo>
                      <a:pt x="20849" y="14399"/>
                      <a:pt x="20284" y="7201"/>
                      <a:pt x="20098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88" name="Google Shape;3411;p79"/>
              <p:cNvSpPr/>
              <p:nvPr/>
            </p:nvSpPr>
            <p:spPr>
              <a:xfrm>
                <a:off x="1622774" y="610741"/>
                <a:ext cx="931246" cy="12598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995" y="0"/>
                    </a:moveTo>
                    <a:cubicBezTo>
                      <a:pt x="2140" y="2301"/>
                      <a:pt x="616" y="5394"/>
                      <a:pt x="0" y="9158"/>
                    </a:cubicBezTo>
                    <a:cubicBezTo>
                      <a:pt x="6194" y="14312"/>
                      <a:pt x="12195" y="20138"/>
                      <a:pt x="21600" y="21600"/>
                    </a:cubicBezTo>
                    <a:cubicBezTo>
                      <a:pt x="21568" y="21576"/>
                      <a:pt x="21568" y="21552"/>
                      <a:pt x="21568" y="21528"/>
                    </a:cubicBezTo>
                    <a:cubicBezTo>
                      <a:pt x="21503" y="21432"/>
                      <a:pt x="21503" y="21360"/>
                      <a:pt x="21568" y="21264"/>
                    </a:cubicBezTo>
                    <a:cubicBezTo>
                      <a:pt x="21309" y="18339"/>
                      <a:pt x="21081" y="15415"/>
                      <a:pt x="20887" y="12490"/>
                    </a:cubicBezTo>
                    <a:cubicBezTo>
                      <a:pt x="17254" y="11795"/>
                      <a:pt x="13590" y="8342"/>
                      <a:pt x="11351" y="6425"/>
                    </a:cubicBezTo>
                    <a:cubicBezTo>
                      <a:pt x="8951" y="4411"/>
                      <a:pt x="6843" y="2277"/>
                      <a:pt x="4995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89" name="Google Shape;3412;p79"/>
              <p:cNvSpPr/>
              <p:nvPr/>
            </p:nvSpPr>
            <p:spPr>
              <a:xfrm>
                <a:off x="2528856" y="338816"/>
                <a:ext cx="177575" cy="5054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898" y="0"/>
                    </a:moveTo>
                    <a:cubicBezTo>
                      <a:pt x="4007" y="0"/>
                      <a:pt x="2042" y="28"/>
                      <a:pt x="0" y="28"/>
                    </a:cubicBezTo>
                    <a:cubicBezTo>
                      <a:pt x="341" y="7197"/>
                      <a:pt x="1024" y="14428"/>
                      <a:pt x="2042" y="21600"/>
                    </a:cubicBezTo>
                    <a:cubicBezTo>
                      <a:pt x="8847" y="19866"/>
                      <a:pt x="16161" y="16400"/>
                      <a:pt x="21600" y="13652"/>
                    </a:cubicBezTo>
                    <a:cubicBezTo>
                      <a:pt x="17353" y="8273"/>
                      <a:pt x="12759" y="3731"/>
                      <a:pt x="8674" y="28"/>
                    </a:cubicBezTo>
                    <a:cubicBezTo>
                      <a:pt x="7767" y="8"/>
                      <a:pt x="6844" y="0"/>
                      <a:pt x="5898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90" name="Google Shape;3413;p79"/>
              <p:cNvSpPr/>
              <p:nvPr/>
            </p:nvSpPr>
            <p:spPr>
              <a:xfrm>
                <a:off x="1610279" y="1209199"/>
                <a:ext cx="980131" cy="12221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45" h="21600" fill="norm" stroke="1" extrusionOk="0">
                    <a:moveTo>
                      <a:pt x="151" y="0"/>
                    </a:moveTo>
                    <a:cubicBezTo>
                      <a:pt x="-155" y="2941"/>
                      <a:pt x="29" y="6253"/>
                      <a:pt x="488" y="9885"/>
                    </a:cubicBezTo>
                    <a:cubicBezTo>
                      <a:pt x="6056" y="15322"/>
                      <a:pt x="12817" y="20883"/>
                      <a:pt x="21445" y="21600"/>
                    </a:cubicBezTo>
                    <a:cubicBezTo>
                      <a:pt x="21169" y="18461"/>
                      <a:pt x="20925" y="15298"/>
                      <a:pt x="20680" y="12134"/>
                    </a:cubicBezTo>
                    <a:cubicBezTo>
                      <a:pt x="20619" y="12159"/>
                      <a:pt x="20557" y="12159"/>
                      <a:pt x="20496" y="12159"/>
                    </a:cubicBezTo>
                    <a:cubicBezTo>
                      <a:pt x="12144" y="10874"/>
                      <a:pt x="5689" y="5338"/>
                      <a:pt x="151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91" name="Google Shape;3414;p79"/>
              <p:cNvSpPr/>
              <p:nvPr/>
            </p:nvSpPr>
            <p:spPr>
              <a:xfrm>
                <a:off x="1864659" y="414951"/>
                <a:ext cx="657204" cy="8963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916" y="0"/>
                    </a:moveTo>
                    <a:cubicBezTo>
                      <a:pt x="5331" y="1011"/>
                      <a:pt x="2390" y="2359"/>
                      <a:pt x="0" y="4044"/>
                    </a:cubicBezTo>
                    <a:cubicBezTo>
                      <a:pt x="2620" y="7279"/>
                      <a:pt x="5516" y="10345"/>
                      <a:pt x="8961" y="13142"/>
                    </a:cubicBezTo>
                    <a:cubicBezTo>
                      <a:pt x="12134" y="15770"/>
                      <a:pt x="16821" y="20285"/>
                      <a:pt x="21600" y="21600"/>
                    </a:cubicBezTo>
                    <a:cubicBezTo>
                      <a:pt x="21555" y="21094"/>
                      <a:pt x="21508" y="20589"/>
                      <a:pt x="21508" y="20050"/>
                    </a:cubicBezTo>
                    <a:cubicBezTo>
                      <a:pt x="21325" y="17455"/>
                      <a:pt x="21140" y="14793"/>
                      <a:pt x="20911" y="12165"/>
                    </a:cubicBezTo>
                    <a:cubicBezTo>
                      <a:pt x="15856" y="8694"/>
                      <a:pt x="11904" y="4550"/>
                      <a:pt x="8916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92" name="Google Shape;3415;p79"/>
              <p:cNvSpPr/>
              <p:nvPr/>
            </p:nvSpPr>
            <p:spPr>
              <a:xfrm>
                <a:off x="2598782" y="1726552"/>
                <a:ext cx="275895" cy="7061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10" h="21600" fill="norm" stroke="1" extrusionOk="0">
                    <a:moveTo>
                      <a:pt x="21170" y="0"/>
                    </a:moveTo>
                    <a:cubicBezTo>
                      <a:pt x="14366" y="1583"/>
                      <a:pt x="7344" y="2994"/>
                      <a:pt x="0" y="4234"/>
                    </a:cubicBezTo>
                    <a:cubicBezTo>
                      <a:pt x="974" y="10009"/>
                      <a:pt x="1837" y="15783"/>
                      <a:pt x="2700" y="21600"/>
                    </a:cubicBezTo>
                    <a:cubicBezTo>
                      <a:pt x="8425" y="20488"/>
                      <a:pt x="13932" y="19375"/>
                      <a:pt x="19223" y="18093"/>
                    </a:cubicBezTo>
                    <a:cubicBezTo>
                      <a:pt x="21060" y="11763"/>
                      <a:pt x="21600" y="5731"/>
                      <a:pt x="21170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93" name="Google Shape;3416;p79"/>
              <p:cNvSpPr/>
              <p:nvPr/>
            </p:nvSpPr>
            <p:spPr>
              <a:xfrm>
                <a:off x="2635124" y="2373958"/>
                <a:ext cx="205544" cy="4488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4842" y="1751"/>
                      <a:pt x="7643" y="3164"/>
                      <a:pt x="0" y="4239"/>
                    </a:cubicBezTo>
                    <a:cubicBezTo>
                      <a:pt x="735" y="10026"/>
                      <a:pt x="1470" y="15813"/>
                      <a:pt x="2204" y="21600"/>
                    </a:cubicBezTo>
                    <a:cubicBezTo>
                      <a:pt x="5584" y="20659"/>
                      <a:pt x="9553" y="20458"/>
                      <a:pt x="13667" y="20121"/>
                    </a:cubicBezTo>
                    <a:cubicBezTo>
                      <a:pt x="17196" y="13256"/>
                      <a:pt x="19840" y="6528"/>
                      <a:pt x="21600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94" name="Google Shape;3417;p79"/>
              <p:cNvSpPr/>
              <p:nvPr/>
            </p:nvSpPr>
            <p:spPr>
              <a:xfrm>
                <a:off x="2547028" y="717009"/>
                <a:ext cx="268475" cy="5970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175" y="0"/>
                    </a:moveTo>
                    <a:cubicBezTo>
                      <a:pt x="10015" y="2580"/>
                      <a:pt x="5063" y="5058"/>
                      <a:pt x="0" y="5918"/>
                    </a:cubicBezTo>
                    <a:cubicBezTo>
                      <a:pt x="563" y="11179"/>
                      <a:pt x="1240" y="16389"/>
                      <a:pt x="1802" y="21600"/>
                    </a:cubicBezTo>
                    <a:cubicBezTo>
                      <a:pt x="9227" y="19678"/>
                      <a:pt x="15637" y="17503"/>
                      <a:pt x="21600" y="15124"/>
                    </a:cubicBezTo>
                    <a:cubicBezTo>
                      <a:pt x="19464" y="9559"/>
                      <a:pt x="16877" y="4502"/>
                      <a:pt x="14175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95" name="Google Shape;3418;p79"/>
              <p:cNvSpPr/>
              <p:nvPr/>
            </p:nvSpPr>
            <p:spPr>
              <a:xfrm>
                <a:off x="2570811" y="1196594"/>
                <a:ext cx="300633" cy="6278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8285" y="0"/>
                    </a:moveTo>
                    <a:cubicBezTo>
                      <a:pt x="12659" y="2165"/>
                      <a:pt x="6630" y="3946"/>
                      <a:pt x="0" y="5148"/>
                    </a:cubicBezTo>
                    <a:cubicBezTo>
                      <a:pt x="0" y="5533"/>
                      <a:pt x="102" y="5918"/>
                      <a:pt x="102" y="6302"/>
                    </a:cubicBezTo>
                    <a:cubicBezTo>
                      <a:pt x="704" y="11401"/>
                      <a:pt x="1306" y="16501"/>
                      <a:pt x="1910" y="21600"/>
                    </a:cubicBezTo>
                    <a:cubicBezTo>
                      <a:pt x="8742" y="20060"/>
                      <a:pt x="15373" y="18329"/>
                      <a:pt x="21600" y="16453"/>
                    </a:cubicBezTo>
                    <a:cubicBezTo>
                      <a:pt x="20998" y="10583"/>
                      <a:pt x="19891" y="5099"/>
                      <a:pt x="18285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96" name="Google Shape;3419;p79"/>
              <p:cNvSpPr/>
              <p:nvPr/>
            </p:nvSpPr>
            <p:spPr>
              <a:xfrm>
                <a:off x="2657527" y="2838223"/>
                <a:ext cx="96470" cy="2055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4709" y="735"/>
                      <a:pt x="7509" y="1175"/>
                      <a:pt x="0" y="1320"/>
                    </a:cubicBezTo>
                    <a:cubicBezTo>
                      <a:pt x="937" y="8083"/>
                      <a:pt x="1246" y="14842"/>
                      <a:pt x="2184" y="21600"/>
                    </a:cubicBezTo>
                    <a:lnTo>
                      <a:pt x="9075" y="21600"/>
                    </a:lnTo>
                    <a:cubicBezTo>
                      <a:pt x="13772" y="14252"/>
                      <a:pt x="17840" y="7198"/>
                      <a:pt x="21600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97" name="Google Shape;3420;p79"/>
              <p:cNvSpPr/>
              <p:nvPr/>
            </p:nvSpPr>
            <p:spPr>
              <a:xfrm>
                <a:off x="1937391" y="2663410"/>
                <a:ext cx="689361" cy="3789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8894" y="19209"/>
                      <a:pt x="21031" y="21440"/>
                      <a:pt x="21600" y="21600"/>
                    </a:cubicBezTo>
                    <a:cubicBezTo>
                      <a:pt x="21512" y="18490"/>
                      <a:pt x="21424" y="15302"/>
                      <a:pt x="21338" y="12195"/>
                    </a:cubicBezTo>
                    <a:cubicBezTo>
                      <a:pt x="21293" y="12274"/>
                      <a:pt x="21293" y="12355"/>
                      <a:pt x="21205" y="12355"/>
                    </a:cubicBezTo>
                    <a:cubicBezTo>
                      <a:pt x="19939" y="13097"/>
                      <a:pt x="18625" y="13430"/>
                      <a:pt x="17289" y="13430"/>
                    </a:cubicBezTo>
                    <a:cubicBezTo>
                      <a:pt x="11178" y="13430"/>
                      <a:pt x="4601" y="6474"/>
                      <a:pt x="0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98" name="Google Shape;3421;p79"/>
              <p:cNvSpPr/>
              <p:nvPr/>
            </p:nvSpPr>
            <p:spPr>
              <a:xfrm>
                <a:off x="1642325" y="1850992"/>
                <a:ext cx="974628" cy="10164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24" y="1071"/>
                      <a:pt x="279" y="2140"/>
                      <a:pt x="434" y="3269"/>
                    </a:cubicBezTo>
                    <a:cubicBezTo>
                      <a:pt x="1178" y="8202"/>
                      <a:pt x="2789" y="12036"/>
                      <a:pt x="4835" y="15007"/>
                    </a:cubicBezTo>
                    <a:cubicBezTo>
                      <a:pt x="9016" y="18786"/>
                      <a:pt x="13838" y="21600"/>
                      <a:pt x="18888" y="21600"/>
                    </a:cubicBezTo>
                    <a:cubicBezTo>
                      <a:pt x="19714" y="21600"/>
                      <a:pt x="20547" y="21525"/>
                      <a:pt x="21383" y="21366"/>
                    </a:cubicBezTo>
                    <a:cubicBezTo>
                      <a:pt x="21410" y="21358"/>
                      <a:pt x="21435" y="21354"/>
                      <a:pt x="21457" y="21354"/>
                    </a:cubicBezTo>
                    <a:cubicBezTo>
                      <a:pt x="21512" y="21354"/>
                      <a:pt x="21556" y="21375"/>
                      <a:pt x="21600" y="21396"/>
                    </a:cubicBezTo>
                    <a:cubicBezTo>
                      <a:pt x="21445" y="18662"/>
                      <a:pt x="21259" y="15929"/>
                      <a:pt x="21042" y="13194"/>
                    </a:cubicBezTo>
                    <a:cubicBezTo>
                      <a:pt x="20887" y="13165"/>
                      <a:pt x="20825" y="12986"/>
                      <a:pt x="20918" y="12868"/>
                    </a:cubicBezTo>
                    <a:cubicBezTo>
                      <a:pt x="12707" y="12837"/>
                      <a:pt x="5579" y="6300"/>
                      <a:pt x="0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99" name="Google Shape;3422;p79"/>
              <p:cNvSpPr/>
              <p:nvPr/>
            </p:nvSpPr>
            <p:spPr>
              <a:xfrm>
                <a:off x="2723221" y="445727"/>
                <a:ext cx="422311" cy="6893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226" y="0"/>
                    </a:moveTo>
                    <a:cubicBezTo>
                      <a:pt x="7939" y="1270"/>
                      <a:pt x="6652" y="2541"/>
                      <a:pt x="5221" y="3768"/>
                    </a:cubicBezTo>
                    <a:cubicBezTo>
                      <a:pt x="3791" y="4995"/>
                      <a:pt x="2002" y="6747"/>
                      <a:pt x="0" y="8500"/>
                    </a:cubicBezTo>
                    <a:cubicBezTo>
                      <a:pt x="1718" y="12399"/>
                      <a:pt x="3362" y="16780"/>
                      <a:pt x="4649" y="21600"/>
                    </a:cubicBezTo>
                    <a:cubicBezTo>
                      <a:pt x="11301" y="17875"/>
                      <a:pt x="16664" y="13538"/>
                      <a:pt x="21600" y="8806"/>
                    </a:cubicBezTo>
                    <a:cubicBezTo>
                      <a:pt x="18311" y="5170"/>
                      <a:pt x="14233" y="2103"/>
                      <a:pt x="92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00" name="Google Shape;3423;p79"/>
              <p:cNvSpPr/>
              <p:nvPr/>
            </p:nvSpPr>
            <p:spPr>
              <a:xfrm>
                <a:off x="2600162" y="339460"/>
                <a:ext cx="264290" cy="3188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2745" y="5872"/>
                      <a:pt x="5831" y="13072"/>
                      <a:pt x="8685" y="21600"/>
                    </a:cubicBezTo>
                    <a:cubicBezTo>
                      <a:pt x="10057" y="19895"/>
                      <a:pt x="11317" y="18474"/>
                      <a:pt x="12343" y="17336"/>
                    </a:cubicBezTo>
                    <a:cubicBezTo>
                      <a:pt x="15543" y="13452"/>
                      <a:pt x="18630" y="9472"/>
                      <a:pt x="21600" y="5398"/>
                    </a:cubicBezTo>
                    <a:cubicBezTo>
                      <a:pt x="15314" y="2272"/>
                      <a:pt x="8117" y="377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01" name="Google Shape;3424;p79"/>
              <p:cNvSpPr/>
              <p:nvPr/>
            </p:nvSpPr>
            <p:spPr>
              <a:xfrm>
                <a:off x="2765175" y="1832819"/>
                <a:ext cx="612528" cy="9592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53" h="21600" fill="norm" stroke="1" extrusionOk="0">
                    <a:moveTo>
                      <a:pt x="21550" y="0"/>
                    </a:moveTo>
                    <a:cubicBezTo>
                      <a:pt x="16877" y="4755"/>
                      <a:pt x="10479" y="9352"/>
                      <a:pt x="2656" y="12185"/>
                    </a:cubicBezTo>
                    <a:cubicBezTo>
                      <a:pt x="2067" y="15240"/>
                      <a:pt x="1182" y="18388"/>
                      <a:pt x="0" y="21600"/>
                    </a:cubicBezTo>
                    <a:cubicBezTo>
                      <a:pt x="541" y="21537"/>
                      <a:pt x="1083" y="21474"/>
                      <a:pt x="1624" y="21379"/>
                    </a:cubicBezTo>
                    <a:cubicBezTo>
                      <a:pt x="7037" y="20246"/>
                      <a:pt x="11268" y="17884"/>
                      <a:pt x="15056" y="15240"/>
                    </a:cubicBezTo>
                    <a:cubicBezTo>
                      <a:pt x="16679" y="14107"/>
                      <a:pt x="18353" y="13004"/>
                      <a:pt x="20025" y="11870"/>
                    </a:cubicBezTo>
                    <a:cubicBezTo>
                      <a:pt x="21009" y="8501"/>
                      <a:pt x="21600" y="4409"/>
                      <a:pt x="215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02" name="Google Shape;3425;p79"/>
              <p:cNvSpPr/>
              <p:nvPr/>
            </p:nvSpPr>
            <p:spPr>
              <a:xfrm>
                <a:off x="2825301" y="778515"/>
                <a:ext cx="504796" cy="8963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838" y="0"/>
                    </a:moveTo>
                    <a:cubicBezTo>
                      <a:pt x="10831" y="3740"/>
                      <a:pt x="5923" y="7346"/>
                      <a:pt x="0" y="10075"/>
                    </a:cubicBezTo>
                    <a:cubicBezTo>
                      <a:pt x="957" y="13647"/>
                      <a:pt x="1616" y="17523"/>
                      <a:pt x="1915" y="21600"/>
                    </a:cubicBezTo>
                    <a:cubicBezTo>
                      <a:pt x="9334" y="18972"/>
                      <a:pt x="15856" y="15804"/>
                      <a:pt x="21600" y="12165"/>
                    </a:cubicBezTo>
                    <a:cubicBezTo>
                      <a:pt x="20163" y="7750"/>
                      <a:pt x="17950" y="3572"/>
                      <a:pt x="1483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03" name="Google Shape;3426;p79"/>
              <p:cNvSpPr/>
              <p:nvPr/>
            </p:nvSpPr>
            <p:spPr>
              <a:xfrm>
                <a:off x="2698056" y="2495636"/>
                <a:ext cx="604071" cy="5481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9550" y="2148"/>
                      <a:pt x="17450" y="4242"/>
                      <a:pt x="15300" y="6171"/>
                    </a:cubicBezTo>
                    <a:cubicBezTo>
                      <a:pt x="11150" y="9972"/>
                      <a:pt x="6950" y="12452"/>
                      <a:pt x="2000" y="13500"/>
                    </a:cubicBezTo>
                    <a:cubicBezTo>
                      <a:pt x="1400" y="16200"/>
                      <a:pt x="750" y="18844"/>
                      <a:pt x="0" y="21600"/>
                    </a:cubicBezTo>
                    <a:cubicBezTo>
                      <a:pt x="5001" y="21324"/>
                      <a:pt x="16300" y="18680"/>
                      <a:pt x="21399" y="881"/>
                    </a:cubicBezTo>
                    <a:cubicBezTo>
                      <a:pt x="21450" y="605"/>
                      <a:pt x="21551" y="276"/>
                      <a:pt x="2160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04" name="Google Shape;3427;p79"/>
              <p:cNvSpPr/>
              <p:nvPr/>
            </p:nvSpPr>
            <p:spPr>
              <a:xfrm>
                <a:off x="2847660" y="1350430"/>
                <a:ext cx="529959" cy="9662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119" y="0"/>
                    </a:moveTo>
                    <a:cubicBezTo>
                      <a:pt x="14533" y="3282"/>
                      <a:pt x="8094" y="6095"/>
                      <a:pt x="1028" y="8408"/>
                    </a:cubicBezTo>
                    <a:cubicBezTo>
                      <a:pt x="1254" y="12566"/>
                      <a:pt x="969" y="17005"/>
                      <a:pt x="0" y="21600"/>
                    </a:cubicBezTo>
                    <a:cubicBezTo>
                      <a:pt x="2964" y="20600"/>
                      <a:pt x="5814" y="19443"/>
                      <a:pt x="8436" y="18006"/>
                    </a:cubicBezTo>
                    <a:cubicBezTo>
                      <a:pt x="13393" y="15255"/>
                      <a:pt x="17441" y="12160"/>
                      <a:pt x="21600" y="9066"/>
                    </a:cubicBezTo>
                    <a:cubicBezTo>
                      <a:pt x="21429" y="6065"/>
                      <a:pt x="20974" y="3001"/>
                      <a:pt x="2011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05" name="Google Shape;3428;p79"/>
              <p:cNvSpPr/>
              <p:nvPr/>
            </p:nvSpPr>
            <p:spPr>
              <a:xfrm>
                <a:off x="2552641" y="1864976"/>
                <a:ext cx="81105" cy="5775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289" y="0"/>
                    </a:moveTo>
                    <a:cubicBezTo>
                      <a:pt x="10059" y="105"/>
                      <a:pt x="7817" y="262"/>
                      <a:pt x="5219" y="420"/>
                    </a:cubicBezTo>
                    <a:cubicBezTo>
                      <a:pt x="4815" y="439"/>
                      <a:pt x="4423" y="447"/>
                      <a:pt x="4043" y="447"/>
                    </a:cubicBezTo>
                    <a:cubicBezTo>
                      <a:pt x="2328" y="447"/>
                      <a:pt x="919" y="267"/>
                      <a:pt x="0" y="53"/>
                    </a:cubicBezTo>
                    <a:cubicBezTo>
                      <a:pt x="0" y="105"/>
                      <a:pt x="0" y="158"/>
                      <a:pt x="0" y="262"/>
                    </a:cubicBezTo>
                    <a:lnTo>
                      <a:pt x="368" y="262"/>
                    </a:lnTo>
                    <a:cubicBezTo>
                      <a:pt x="4092" y="366"/>
                      <a:pt x="3357" y="994"/>
                      <a:pt x="747" y="1151"/>
                    </a:cubicBezTo>
                    <a:cubicBezTo>
                      <a:pt x="3725" y="7846"/>
                      <a:pt x="6702" y="14539"/>
                      <a:pt x="9679" y="21234"/>
                    </a:cubicBezTo>
                    <a:cubicBezTo>
                      <a:pt x="11174" y="21234"/>
                      <a:pt x="11921" y="21285"/>
                      <a:pt x="13404" y="21285"/>
                    </a:cubicBezTo>
                    <a:cubicBezTo>
                      <a:pt x="14898" y="21285"/>
                      <a:pt x="15646" y="21443"/>
                      <a:pt x="16013" y="21600"/>
                    </a:cubicBezTo>
                    <a:lnTo>
                      <a:pt x="21600" y="21234"/>
                    </a:lnTo>
                    <a:cubicBezTo>
                      <a:pt x="18623" y="14121"/>
                      <a:pt x="15266" y="7061"/>
                      <a:pt x="12289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06" name="Google Shape;3429;p79"/>
              <p:cNvSpPr/>
              <p:nvPr/>
            </p:nvSpPr>
            <p:spPr>
              <a:xfrm>
                <a:off x="2523290" y="1339250"/>
                <a:ext cx="74114" cy="5117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2440" y="7200"/>
                      <a:pt x="5296" y="14400"/>
                      <a:pt x="8152" y="21600"/>
                    </a:cubicBezTo>
                    <a:cubicBezTo>
                      <a:pt x="8554" y="21483"/>
                      <a:pt x="9372" y="21307"/>
                      <a:pt x="10190" y="21247"/>
                    </a:cubicBezTo>
                    <a:cubicBezTo>
                      <a:pt x="14266" y="21012"/>
                      <a:pt x="17926" y="20717"/>
                      <a:pt x="21600" y="20480"/>
                    </a:cubicBezTo>
                    <a:cubicBezTo>
                      <a:pt x="19146" y="14223"/>
                      <a:pt x="16706" y="7967"/>
                      <a:pt x="14266" y="1711"/>
                    </a:cubicBezTo>
                    <a:cubicBezTo>
                      <a:pt x="14266" y="1239"/>
                      <a:pt x="13850" y="767"/>
                      <a:pt x="13850" y="295"/>
                    </a:cubicBezTo>
                    <a:cubicBezTo>
                      <a:pt x="12228" y="412"/>
                      <a:pt x="10592" y="530"/>
                      <a:pt x="8956" y="590"/>
                    </a:cubicBezTo>
                    <a:cubicBezTo>
                      <a:pt x="8527" y="610"/>
                      <a:pt x="8125" y="619"/>
                      <a:pt x="7736" y="619"/>
                    </a:cubicBezTo>
                    <a:cubicBezTo>
                      <a:pt x="5980" y="619"/>
                      <a:pt x="4813" y="410"/>
                      <a:pt x="4478" y="118"/>
                    </a:cubicBezTo>
                    <a:cubicBezTo>
                      <a:pt x="2842" y="118"/>
                      <a:pt x="1622" y="58"/>
                      <a:pt x="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07" name="Google Shape;3430;p79"/>
              <p:cNvSpPr/>
              <p:nvPr/>
            </p:nvSpPr>
            <p:spPr>
              <a:xfrm>
                <a:off x="2477148" y="340241"/>
                <a:ext cx="92284" cy="9850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734" y="0"/>
                    </a:moveTo>
                    <a:cubicBezTo>
                      <a:pt x="9346" y="0"/>
                      <a:pt x="8937" y="3"/>
                      <a:pt x="8506" y="13"/>
                    </a:cubicBezTo>
                    <a:cubicBezTo>
                      <a:pt x="5556" y="13"/>
                      <a:pt x="2940" y="44"/>
                      <a:pt x="0" y="75"/>
                    </a:cubicBezTo>
                    <a:cubicBezTo>
                      <a:pt x="646" y="4000"/>
                      <a:pt x="2940" y="7924"/>
                      <a:pt x="5233" y="11849"/>
                    </a:cubicBezTo>
                    <a:cubicBezTo>
                      <a:pt x="7193" y="12033"/>
                      <a:pt x="9163" y="12279"/>
                      <a:pt x="11123" y="12462"/>
                    </a:cubicBezTo>
                    <a:cubicBezTo>
                      <a:pt x="13190" y="12656"/>
                      <a:pt x="11177" y="12925"/>
                      <a:pt x="8959" y="12925"/>
                    </a:cubicBezTo>
                    <a:cubicBezTo>
                      <a:pt x="8356" y="12925"/>
                      <a:pt x="7753" y="12906"/>
                      <a:pt x="7193" y="12861"/>
                    </a:cubicBezTo>
                    <a:cubicBezTo>
                      <a:pt x="6547" y="12799"/>
                      <a:pt x="6213" y="12769"/>
                      <a:pt x="5556" y="12708"/>
                    </a:cubicBezTo>
                    <a:cubicBezTo>
                      <a:pt x="7193" y="15130"/>
                      <a:pt x="8506" y="17522"/>
                      <a:pt x="9809" y="19883"/>
                    </a:cubicBezTo>
                    <a:cubicBezTo>
                      <a:pt x="10143" y="20373"/>
                      <a:pt x="10466" y="20833"/>
                      <a:pt x="10466" y="21324"/>
                    </a:cubicBezTo>
                    <a:cubicBezTo>
                      <a:pt x="12437" y="21385"/>
                      <a:pt x="14073" y="21477"/>
                      <a:pt x="16033" y="21508"/>
                    </a:cubicBezTo>
                    <a:cubicBezTo>
                      <a:pt x="16690" y="21538"/>
                      <a:pt x="17013" y="21569"/>
                      <a:pt x="17347" y="21600"/>
                    </a:cubicBezTo>
                    <a:cubicBezTo>
                      <a:pt x="18650" y="21538"/>
                      <a:pt x="19963" y="21447"/>
                      <a:pt x="21600" y="21355"/>
                    </a:cubicBezTo>
                    <a:cubicBezTo>
                      <a:pt x="19963" y="18196"/>
                      <a:pt x="17993" y="15038"/>
                      <a:pt x="16356" y="11849"/>
                    </a:cubicBezTo>
                    <a:cubicBezTo>
                      <a:pt x="14073" y="11911"/>
                      <a:pt x="12103" y="11972"/>
                      <a:pt x="10143" y="12002"/>
                    </a:cubicBezTo>
                    <a:cubicBezTo>
                      <a:pt x="9896" y="12005"/>
                      <a:pt x="9659" y="12008"/>
                      <a:pt x="9433" y="12008"/>
                    </a:cubicBezTo>
                    <a:cubicBezTo>
                      <a:pt x="5750" y="12008"/>
                      <a:pt x="4802" y="11565"/>
                      <a:pt x="8506" y="11419"/>
                    </a:cubicBezTo>
                    <a:cubicBezTo>
                      <a:pt x="10800" y="11359"/>
                      <a:pt x="13417" y="11206"/>
                      <a:pt x="16033" y="11052"/>
                    </a:cubicBezTo>
                    <a:cubicBezTo>
                      <a:pt x="14073" y="7372"/>
                      <a:pt x="12760" y="3693"/>
                      <a:pt x="12103" y="13"/>
                    </a:cubicBezTo>
                    <a:cubicBezTo>
                      <a:pt x="11231" y="13"/>
                      <a:pt x="10509" y="0"/>
                      <a:pt x="9734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08" name="Google Shape;3431;p79"/>
              <p:cNvSpPr/>
              <p:nvPr/>
            </p:nvSpPr>
            <p:spPr>
              <a:xfrm>
                <a:off x="2591788" y="2460674"/>
                <a:ext cx="74113" cy="5830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630" y="0"/>
                    </a:moveTo>
                    <a:cubicBezTo>
                      <a:pt x="8970" y="155"/>
                      <a:pt x="5296" y="310"/>
                      <a:pt x="1220" y="414"/>
                    </a:cubicBezTo>
                    <a:cubicBezTo>
                      <a:pt x="1086" y="431"/>
                      <a:pt x="952" y="438"/>
                      <a:pt x="818" y="438"/>
                    </a:cubicBezTo>
                    <a:cubicBezTo>
                      <a:pt x="550" y="438"/>
                      <a:pt x="268" y="414"/>
                      <a:pt x="0" y="414"/>
                    </a:cubicBezTo>
                    <a:cubicBezTo>
                      <a:pt x="2440" y="5181"/>
                      <a:pt x="4894" y="9945"/>
                      <a:pt x="7334" y="14710"/>
                    </a:cubicBezTo>
                    <a:cubicBezTo>
                      <a:pt x="9372" y="14865"/>
                      <a:pt x="9788" y="15228"/>
                      <a:pt x="7750" y="15436"/>
                    </a:cubicBezTo>
                    <a:cubicBezTo>
                      <a:pt x="8554" y="17456"/>
                      <a:pt x="9372" y="19477"/>
                      <a:pt x="10190" y="21549"/>
                    </a:cubicBezTo>
                    <a:lnTo>
                      <a:pt x="10592" y="21549"/>
                    </a:lnTo>
                    <a:cubicBezTo>
                      <a:pt x="10592" y="21549"/>
                      <a:pt x="14668" y="21600"/>
                      <a:pt x="21600" y="21600"/>
                    </a:cubicBezTo>
                    <a:cubicBezTo>
                      <a:pt x="20782" y="19218"/>
                      <a:pt x="19964" y="16835"/>
                      <a:pt x="19160" y="14451"/>
                    </a:cubicBezTo>
                    <a:cubicBezTo>
                      <a:pt x="17926" y="14504"/>
                      <a:pt x="17122" y="14504"/>
                      <a:pt x="15888" y="14504"/>
                    </a:cubicBezTo>
                    <a:cubicBezTo>
                      <a:pt x="15741" y="14506"/>
                      <a:pt x="15607" y="14507"/>
                      <a:pt x="15459" y="14507"/>
                    </a:cubicBezTo>
                    <a:cubicBezTo>
                      <a:pt x="12925" y="14507"/>
                      <a:pt x="11906" y="14078"/>
                      <a:pt x="13448" y="13882"/>
                    </a:cubicBezTo>
                    <a:cubicBezTo>
                      <a:pt x="15084" y="13674"/>
                      <a:pt x="17122" y="13519"/>
                      <a:pt x="18744" y="13415"/>
                    </a:cubicBezTo>
                    <a:cubicBezTo>
                      <a:pt x="16706" y="8960"/>
                      <a:pt x="14668" y="4506"/>
                      <a:pt x="1263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09" name="Google Shape;3432;p79"/>
              <p:cNvSpPr/>
              <p:nvPr/>
            </p:nvSpPr>
            <p:spPr>
              <a:xfrm>
                <a:off x="1838115" y="582770"/>
                <a:ext cx="685175" cy="7564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82" y="0"/>
                    </a:moveTo>
                    <a:cubicBezTo>
                      <a:pt x="573" y="278"/>
                      <a:pt x="264" y="558"/>
                      <a:pt x="0" y="838"/>
                    </a:cubicBezTo>
                    <a:cubicBezTo>
                      <a:pt x="2512" y="4591"/>
                      <a:pt x="5378" y="8144"/>
                      <a:pt x="8639" y="11499"/>
                    </a:cubicBezTo>
                    <a:cubicBezTo>
                      <a:pt x="11682" y="14692"/>
                      <a:pt x="16662" y="20441"/>
                      <a:pt x="21600" y="21600"/>
                    </a:cubicBezTo>
                    <a:cubicBezTo>
                      <a:pt x="21600" y="21320"/>
                      <a:pt x="21600" y="21081"/>
                      <a:pt x="21555" y="20801"/>
                    </a:cubicBezTo>
                    <a:cubicBezTo>
                      <a:pt x="16971" y="19243"/>
                      <a:pt x="12475" y="13893"/>
                      <a:pt x="9432" y="10780"/>
                    </a:cubicBezTo>
                    <a:cubicBezTo>
                      <a:pt x="6127" y="7466"/>
                      <a:pt x="3350" y="3833"/>
                      <a:pt x="882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10" name="Google Shape;3433;p79"/>
              <p:cNvSpPr/>
              <p:nvPr/>
            </p:nvSpPr>
            <p:spPr>
              <a:xfrm>
                <a:off x="2521835" y="1311280"/>
                <a:ext cx="28027" cy="307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0" y="6877"/>
                      <a:pt x="1101" y="12753"/>
                      <a:pt x="1101" y="19630"/>
                    </a:cubicBezTo>
                    <a:cubicBezTo>
                      <a:pt x="5400" y="20599"/>
                      <a:pt x="8633" y="21600"/>
                      <a:pt x="12967" y="21600"/>
                    </a:cubicBezTo>
                    <a:cubicBezTo>
                      <a:pt x="11901" y="18630"/>
                      <a:pt x="12967" y="14723"/>
                      <a:pt x="17301" y="12753"/>
                    </a:cubicBezTo>
                    <a:cubicBezTo>
                      <a:pt x="18367" y="11785"/>
                      <a:pt x="20534" y="10784"/>
                      <a:pt x="21600" y="9815"/>
                    </a:cubicBezTo>
                    <a:cubicBezTo>
                      <a:pt x="20534" y="8814"/>
                      <a:pt x="20534" y="6877"/>
                      <a:pt x="18367" y="6877"/>
                    </a:cubicBezTo>
                    <a:cubicBezTo>
                      <a:pt x="11901" y="4908"/>
                      <a:pt x="6501" y="1970"/>
                      <a:pt x="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11" name="Google Shape;3434;p79"/>
              <p:cNvSpPr/>
              <p:nvPr/>
            </p:nvSpPr>
            <p:spPr>
              <a:xfrm>
                <a:off x="1617160" y="1144886"/>
                <a:ext cx="938285" cy="7522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9" y="0"/>
                    </a:moveTo>
                    <a:cubicBezTo>
                      <a:pt x="96" y="602"/>
                      <a:pt x="33" y="1205"/>
                      <a:pt x="0" y="1847"/>
                    </a:cubicBezTo>
                    <a:cubicBezTo>
                      <a:pt x="5827" y="10518"/>
                      <a:pt x="12618" y="19512"/>
                      <a:pt x="21406" y="21600"/>
                    </a:cubicBezTo>
                    <a:cubicBezTo>
                      <a:pt x="21471" y="21600"/>
                      <a:pt x="21535" y="21600"/>
                      <a:pt x="21600" y="21559"/>
                    </a:cubicBezTo>
                    <a:lnTo>
                      <a:pt x="21567" y="20837"/>
                    </a:lnTo>
                    <a:cubicBezTo>
                      <a:pt x="12233" y="18388"/>
                      <a:pt x="6277" y="8632"/>
                      <a:pt x="129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12" name="Google Shape;3435;p79"/>
              <p:cNvSpPr/>
              <p:nvPr/>
            </p:nvSpPr>
            <p:spPr>
              <a:xfrm>
                <a:off x="2544824" y="1869157"/>
                <a:ext cx="28027" cy="280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4881" h="21600" fill="norm" stroke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1185"/>
                    </a:cubicBezTo>
                    <a:cubicBezTo>
                      <a:pt x="71" y="1224"/>
                      <a:pt x="142" y="1224"/>
                      <a:pt x="142" y="1224"/>
                    </a:cubicBezTo>
                    <a:lnTo>
                      <a:pt x="0" y="0"/>
                    </a:lnTo>
                    <a:close/>
                    <a:moveTo>
                      <a:pt x="142" y="1224"/>
                    </a:moveTo>
                    <a:lnTo>
                      <a:pt x="2203" y="21600"/>
                    </a:lnTo>
                    <a:cubicBezTo>
                      <a:pt x="17266" y="18007"/>
                      <a:pt x="21600" y="3672"/>
                      <a:pt x="142" y="1224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13" name="Google Shape;3436;p79"/>
              <p:cNvSpPr/>
              <p:nvPr/>
            </p:nvSpPr>
            <p:spPr>
              <a:xfrm>
                <a:off x="1632573" y="1768508"/>
                <a:ext cx="959218" cy="6879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62" y="835"/>
                      <a:pt x="125" y="1713"/>
                      <a:pt x="220" y="2590"/>
                    </a:cubicBezTo>
                    <a:cubicBezTo>
                      <a:pt x="5888" y="11897"/>
                      <a:pt x="13130" y="21555"/>
                      <a:pt x="21474" y="21600"/>
                    </a:cubicBezTo>
                    <a:cubicBezTo>
                      <a:pt x="21506" y="21555"/>
                      <a:pt x="21506" y="21512"/>
                      <a:pt x="21537" y="21512"/>
                    </a:cubicBezTo>
                    <a:cubicBezTo>
                      <a:pt x="21537" y="21512"/>
                      <a:pt x="21569" y="21512"/>
                      <a:pt x="21600" y="21469"/>
                    </a:cubicBezTo>
                    <a:cubicBezTo>
                      <a:pt x="21569" y="21249"/>
                      <a:pt x="21569" y="21029"/>
                      <a:pt x="21569" y="20810"/>
                    </a:cubicBezTo>
                    <a:cubicBezTo>
                      <a:pt x="12689" y="19536"/>
                      <a:pt x="5731" y="9658"/>
                      <a:pt x="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14" name="Google Shape;3437;p79"/>
              <p:cNvSpPr/>
              <p:nvPr/>
            </p:nvSpPr>
            <p:spPr>
              <a:xfrm>
                <a:off x="2586861" y="2427799"/>
                <a:ext cx="28027" cy="280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295" y="7200"/>
                      <a:pt x="1295" y="14400"/>
                      <a:pt x="1295" y="21600"/>
                    </a:cubicBezTo>
                    <a:cubicBezTo>
                      <a:pt x="8899" y="18711"/>
                      <a:pt x="15250" y="14400"/>
                      <a:pt x="21600" y="11511"/>
                    </a:cubicBezTo>
                    <a:cubicBezTo>
                      <a:pt x="20347" y="7200"/>
                      <a:pt x="17798" y="2842"/>
                      <a:pt x="12701" y="2842"/>
                    </a:cubicBezTo>
                    <a:cubicBezTo>
                      <a:pt x="8899" y="1421"/>
                      <a:pt x="5097" y="1421"/>
                      <a:pt x="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15" name="Google Shape;3438;p79"/>
              <p:cNvSpPr/>
              <p:nvPr/>
            </p:nvSpPr>
            <p:spPr>
              <a:xfrm>
                <a:off x="1859093" y="2557143"/>
                <a:ext cx="759286" cy="3418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716" y="2386"/>
                      <a:pt x="1471" y="4595"/>
                      <a:pt x="2227" y="6626"/>
                    </a:cubicBezTo>
                    <a:cubicBezTo>
                      <a:pt x="6406" y="13875"/>
                      <a:pt x="12379" y="21600"/>
                      <a:pt x="17926" y="21600"/>
                    </a:cubicBezTo>
                    <a:cubicBezTo>
                      <a:pt x="19138" y="21600"/>
                      <a:pt x="20331" y="21231"/>
                      <a:pt x="21480" y="20408"/>
                    </a:cubicBezTo>
                    <a:cubicBezTo>
                      <a:pt x="21559" y="20408"/>
                      <a:pt x="21559" y="20318"/>
                      <a:pt x="21600" y="20231"/>
                    </a:cubicBezTo>
                    <a:cubicBezTo>
                      <a:pt x="21600" y="19789"/>
                      <a:pt x="21559" y="19435"/>
                      <a:pt x="21559" y="18993"/>
                    </a:cubicBezTo>
                    <a:cubicBezTo>
                      <a:pt x="21503" y="18932"/>
                      <a:pt x="21447" y="18868"/>
                      <a:pt x="21376" y="18868"/>
                    </a:cubicBezTo>
                    <a:cubicBezTo>
                      <a:pt x="21347" y="18868"/>
                      <a:pt x="21316" y="18880"/>
                      <a:pt x="21281" y="18906"/>
                    </a:cubicBezTo>
                    <a:cubicBezTo>
                      <a:pt x="20208" y="19377"/>
                      <a:pt x="19138" y="19600"/>
                      <a:pt x="18078" y="19600"/>
                    </a:cubicBezTo>
                    <a:cubicBezTo>
                      <a:pt x="11595" y="19600"/>
                      <a:pt x="5401" y="11236"/>
                      <a:pt x="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16" name="Google Shape;3439;p79"/>
              <p:cNvSpPr/>
              <p:nvPr/>
            </p:nvSpPr>
            <p:spPr>
              <a:xfrm>
                <a:off x="2605946" y="2853561"/>
                <a:ext cx="28027" cy="280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424" h="21600" fill="norm" stroke="1" extrusionOk="0">
                    <a:moveTo>
                      <a:pt x="0" y="0"/>
                    </a:moveTo>
                    <a:lnTo>
                      <a:pt x="3659" y="21600"/>
                    </a:lnTo>
                    <a:cubicBezTo>
                      <a:pt x="21600" y="15414"/>
                      <a:pt x="17941" y="4614"/>
                      <a:pt x="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17" name="Google Shape;3440;p79"/>
              <p:cNvSpPr/>
              <p:nvPr/>
            </p:nvSpPr>
            <p:spPr>
              <a:xfrm>
                <a:off x="2135940" y="400966"/>
                <a:ext cx="364946" cy="5187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483" y="0"/>
                    </a:moveTo>
                    <a:cubicBezTo>
                      <a:pt x="1655" y="234"/>
                      <a:pt x="828" y="408"/>
                      <a:pt x="0" y="582"/>
                    </a:cubicBezTo>
                    <a:cubicBezTo>
                      <a:pt x="5380" y="8443"/>
                      <a:pt x="12498" y="15603"/>
                      <a:pt x="21600" y="21600"/>
                    </a:cubicBezTo>
                    <a:cubicBezTo>
                      <a:pt x="21600" y="21018"/>
                      <a:pt x="21518" y="20495"/>
                      <a:pt x="21518" y="19970"/>
                    </a:cubicBezTo>
                    <a:cubicBezTo>
                      <a:pt x="13491" y="13856"/>
                      <a:pt x="7283" y="7219"/>
                      <a:pt x="2483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18" name="Google Shape;3441;p79"/>
              <p:cNvSpPr/>
              <p:nvPr/>
            </p:nvSpPr>
            <p:spPr>
              <a:xfrm>
                <a:off x="2499505" y="880596"/>
                <a:ext cx="28859" cy="484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460" h="21600" fill="norm" stroke="1" extrusionOk="0">
                    <a:moveTo>
                      <a:pt x="0" y="0"/>
                    </a:moveTo>
                    <a:cubicBezTo>
                      <a:pt x="0" y="5621"/>
                      <a:pt x="883" y="11836"/>
                      <a:pt x="883" y="17456"/>
                    </a:cubicBezTo>
                    <a:cubicBezTo>
                      <a:pt x="2678" y="18072"/>
                      <a:pt x="3590" y="19323"/>
                      <a:pt x="5356" y="19959"/>
                    </a:cubicBezTo>
                    <a:cubicBezTo>
                      <a:pt x="7033" y="21108"/>
                      <a:pt x="8887" y="21600"/>
                      <a:pt x="10653" y="21600"/>
                    </a:cubicBezTo>
                    <a:cubicBezTo>
                      <a:pt x="16538" y="21600"/>
                      <a:pt x="21600" y="16308"/>
                      <a:pt x="16097" y="12472"/>
                    </a:cubicBezTo>
                    <a:cubicBezTo>
                      <a:pt x="10741" y="8738"/>
                      <a:pt x="5356" y="4369"/>
                      <a:pt x="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19" name="Google Shape;3442;p79"/>
              <p:cNvSpPr/>
              <p:nvPr/>
            </p:nvSpPr>
            <p:spPr>
              <a:xfrm>
                <a:off x="2544267" y="658262"/>
                <a:ext cx="178954" cy="2223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573" y="0"/>
                    </a:moveTo>
                    <a:cubicBezTo>
                      <a:pt x="14176" y="6248"/>
                      <a:pt x="6919" y="14127"/>
                      <a:pt x="0" y="18069"/>
                    </a:cubicBezTo>
                    <a:lnTo>
                      <a:pt x="333" y="21600"/>
                    </a:lnTo>
                    <a:cubicBezTo>
                      <a:pt x="7929" y="19289"/>
                      <a:pt x="15359" y="12635"/>
                      <a:pt x="21600" y="5707"/>
                    </a:cubicBezTo>
                    <a:cubicBezTo>
                      <a:pt x="20928" y="3803"/>
                      <a:pt x="20251" y="1765"/>
                      <a:pt x="19573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20" name="Google Shape;3443;p79"/>
              <p:cNvSpPr/>
              <p:nvPr/>
            </p:nvSpPr>
            <p:spPr>
              <a:xfrm>
                <a:off x="2706429" y="419137"/>
                <a:ext cx="197171" cy="297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311" y="0"/>
                    </a:moveTo>
                    <a:cubicBezTo>
                      <a:pt x="13330" y="4360"/>
                      <a:pt x="9192" y="8620"/>
                      <a:pt x="4904" y="12777"/>
                    </a:cubicBezTo>
                    <a:cubicBezTo>
                      <a:pt x="3528" y="13994"/>
                      <a:pt x="1839" y="15515"/>
                      <a:pt x="0" y="17340"/>
                    </a:cubicBezTo>
                    <a:cubicBezTo>
                      <a:pt x="615" y="18658"/>
                      <a:pt x="1230" y="20179"/>
                      <a:pt x="1839" y="21600"/>
                    </a:cubicBezTo>
                    <a:cubicBezTo>
                      <a:pt x="6128" y="17544"/>
                      <a:pt x="9958" y="13487"/>
                      <a:pt x="13022" y="10648"/>
                    </a:cubicBezTo>
                    <a:cubicBezTo>
                      <a:pt x="16087" y="7809"/>
                      <a:pt x="18843" y="4867"/>
                      <a:pt x="21600" y="1928"/>
                    </a:cubicBezTo>
                    <a:cubicBezTo>
                      <a:pt x="20224" y="1218"/>
                      <a:pt x="18843" y="610"/>
                      <a:pt x="17311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21" name="Google Shape;3444;p79"/>
              <p:cNvSpPr/>
              <p:nvPr/>
            </p:nvSpPr>
            <p:spPr>
              <a:xfrm>
                <a:off x="2503163" y="844254"/>
                <a:ext cx="43865" cy="435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76" h="21600" fill="norm" stroke="1" extrusionOk="0">
                    <a:moveTo>
                      <a:pt x="17969" y="0"/>
                    </a:moveTo>
                    <a:cubicBezTo>
                      <a:pt x="13685" y="3467"/>
                      <a:pt x="8798" y="6227"/>
                      <a:pt x="3891" y="8302"/>
                    </a:cubicBezTo>
                    <a:cubicBezTo>
                      <a:pt x="-2424" y="11587"/>
                      <a:pt x="-634" y="21600"/>
                      <a:pt x="6244" y="21600"/>
                    </a:cubicBezTo>
                    <a:cubicBezTo>
                      <a:pt x="6667" y="21600"/>
                      <a:pt x="7109" y="21554"/>
                      <a:pt x="7572" y="21486"/>
                    </a:cubicBezTo>
                    <a:cubicBezTo>
                      <a:pt x="11232" y="20802"/>
                      <a:pt x="14912" y="19410"/>
                      <a:pt x="19176" y="18019"/>
                    </a:cubicBezTo>
                    <a:lnTo>
                      <a:pt x="17969" y="0"/>
                    </a:ln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22" name="Google Shape;3445;p79"/>
              <p:cNvSpPr/>
              <p:nvPr/>
            </p:nvSpPr>
            <p:spPr>
              <a:xfrm>
                <a:off x="2569431" y="1135088"/>
                <a:ext cx="255871" cy="2111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656" y="0"/>
                    </a:moveTo>
                    <a:cubicBezTo>
                      <a:pt x="14517" y="6866"/>
                      <a:pt x="7790" y="13016"/>
                      <a:pt x="0" y="18311"/>
                    </a:cubicBezTo>
                    <a:cubicBezTo>
                      <a:pt x="0" y="19454"/>
                      <a:pt x="117" y="20598"/>
                      <a:pt x="117" y="21600"/>
                    </a:cubicBezTo>
                    <a:cubicBezTo>
                      <a:pt x="7907" y="18024"/>
                      <a:pt x="14990" y="12729"/>
                      <a:pt x="21600" y="6292"/>
                    </a:cubicBezTo>
                    <a:cubicBezTo>
                      <a:pt x="21247" y="4146"/>
                      <a:pt x="21010" y="2146"/>
                      <a:pt x="20656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23" name="Google Shape;3446;p79"/>
              <p:cNvSpPr/>
              <p:nvPr/>
            </p:nvSpPr>
            <p:spPr>
              <a:xfrm>
                <a:off x="2814122" y="726761"/>
                <a:ext cx="357953" cy="4698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998" y="0"/>
                    </a:moveTo>
                    <a:cubicBezTo>
                      <a:pt x="14174" y="6943"/>
                      <a:pt x="7848" y="13307"/>
                      <a:pt x="0" y="18772"/>
                    </a:cubicBezTo>
                    <a:cubicBezTo>
                      <a:pt x="253" y="19737"/>
                      <a:pt x="422" y="20636"/>
                      <a:pt x="675" y="21600"/>
                    </a:cubicBezTo>
                    <a:cubicBezTo>
                      <a:pt x="9028" y="16393"/>
                      <a:pt x="15948" y="9515"/>
                      <a:pt x="21600" y="2379"/>
                    </a:cubicBezTo>
                    <a:cubicBezTo>
                      <a:pt x="21095" y="1544"/>
                      <a:pt x="20590" y="772"/>
                      <a:pt x="19998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24" name="Google Shape;3447;p79"/>
              <p:cNvSpPr/>
              <p:nvPr/>
            </p:nvSpPr>
            <p:spPr>
              <a:xfrm>
                <a:off x="2538654" y="1314086"/>
                <a:ext cx="32158" cy="398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15165"/>
                    </a:moveTo>
                    <a:cubicBezTo>
                      <a:pt x="0" y="15913"/>
                      <a:pt x="0" y="15913"/>
                      <a:pt x="0" y="15913"/>
                    </a:cubicBezTo>
                    <a:cubicBezTo>
                      <a:pt x="62" y="15913"/>
                      <a:pt x="124" y="15913"/>
                      <a:pt x="185" y="15938"/>
                    </a:cubicBezTo>
                    <a:cubicBezTo>
                      <a:pt x="124" y="15664"/>
                      <a:pt x="62" y="15414"/>
                      <a:pt x="0" y="15165"/>
                    </a:cubicBezTo>
                    <a:close/>
                    <a:moveTo>
                      <a:pt x="20673" y="0"/>
                    </a:moveTo>
                    <a:cubicBezTo>
                      <a:pt x="15976" y="1497"/>
                      <a:pt x="12206" y="3791"/>
                      <a:pt x="7509" y="6061"/>
                    </a:cubicBezTo>
                    <a:cubicBezTo>
                      <a:pt x="11959" y="9653"/>
                      <a:pt x="8807" y="15963"/>
                      <a:pt x="1267" y="15963"/>
                    </a:cubicBezTo>
                    <a:cubicBezTo>
                      <a:pt x="927" y="15963"/>
                      <a:pt x="556" y="15963"/>
                      <a:pt x="185" y="15938"/>
                    </a:cubicBezTo>
                    <a:cubicBezTo>
                      <a:pt x="1143" y="19255"/>
                      <a:pt x="3739" y="21600"/>
                      <a:pt x="7509" y="21600"/>
                    </a:cubicBezTo>
                    <a:cubicBezTo>
                      <a:pt x="8405" y="21600"/>
                      <a:pt x="9332" y="21475"/>
                      <a:pt x="10321" y="21226"/>
                    </a:cubicBezTo>
                    <a:cubicBezTo>
                      <a:pt x="14091" y="20453"/>
                      <a:pt x="17861" y="18931"/>
                      <a:pt x="21600" y="17435"/>
                    </a:cubicBezTo>
                    <a:cubicBezTo>
                      <a:pt x="21600" y="12122"/>
                      <a:pt x="20673" y="6061"/>
                      <a:pt x="20673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25" name="Google Shape;3448;p79"/>
              <p:cNvSpPr/>
              <p:nvPr/>
            </p:nvSpPr>
            <p:spPr>
              <a:xfrm>
                <a:off x="2531776" y="1320384"/>
                <a:ext cx="28028" cy="280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104" h="21600" fill="norm" stroke="1" extrusionOk="0">
                    <a:moveTo>
                      <a:pt x="14682" y="0"/>
                    </a:moveTo>
                    <a:cubicBezTo>
                      <a:pt x="11537" y="1632"/>
                      <a:pt x="9939" y="3319"/>
                      <a:pt x="6846" y="4951"/>
                    </a:cubicBezTo>
                    <a:cubicBezTo>
                      <a:pt x="557" y="8270"/>
                      <a:pt x="-990" y="14853"/>
                      <a:pt x="557" y="19859"/>
                    </a:cubicBezTo>
                    <a:cubicBezTo>
                      <a:pt x="557" y="21491"/>
                      <a:pt x="557" y="21491"/>
                      <a:pt x="557" y="21491"/>
                    </a:cubicBezTo>
                    <a:cubicBezTo>
                      <a:pt x="1278" y="21546"/>
                      <a:pt x="2000" y="21600"/>
                      <a:pt x="2670" y="21600"/>
                    </a:cubicBezTo>
                    <a:cubicBezTo>
                      <a:pt x="15300" y="21600"/>
                      <a:pt x="20610" y="7835"/>
                      <a:pt x="14682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26" name="Google Shape;3449;p79"/>
              <p:cNvSpPr/>
              <p:nvPr/>
            </p:nvSpPr>
            <p:spPr>
              <a:xfrm>
                <a:off x="2537574" y="1844684"/>
                <a:ext cx="28028" cy="280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00" h="21600" fill="norm" stroke="1" extrusionOk="0">
                    <a:moveTo>
                      <a:pt x="16200" y="0"/>
                    </a:moveTo>
                    <a:cubicBezTo>
                      <a:pt x="-5400" y="7866"/>
                      <a:pt x="-5400" y="13734"/>
                      <a:pt x="16200" y="21600"/>
                    </a:cubicBezTo>
                    <a:cubicBezTo>
                      <a:pt x="16200" y="13734"/>
                      <a:pt x="16200" y="7866"/>
                      <a:pt x="1620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27" name="Google Shape;3450;p79"/>
              <p:cNvSpPr/>
              <p:nvPr/>
            </p:nvSpPr>
            <p:spPr>
              <a:xfrm>
                <a:off x="2597401" y="1674845"/>
                <a:ext cx="275470" cy="1887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488" y="0"/>
                    </a:moveTo>
                    <a:cubicBezTo>
                      <a:pt x="14692" y="6238"/>
                      <a:pt x="7564" y="11998"/>
                      <a:pt x="0" y="17120"/>
                    </a:cubicBezTo>
                    <a:cubicBezTo>
                      <a:pt x="0" y="18562"/>
                      <a:pt x="108" y="20158"/>
                      <a:pt x="108" y="21600"/>
                    </a:cubicBezTo>
                    <a:cubicBezTo>
                      <a:pt x="7564" y="17120"/>
                      <a:pt x="14692" y="11840"/>
                      <a:pt x="21600" y="5917"/>
                    </a:cubicBezTo>
                    <a:cubicBezTo>
                      <a:pt x="21600" y="4001"/>
                      <a:pt x="21488" y="1916"/>
                      <a:pt x="21488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28" name="Google Shape;3451;p79"/>
              <p:cNvSpPr/>
              <p:nvPr/>
            </p:nvSpPr>
            <p:spPr>
              <a:xfrm>
                <a:off x="2870063" y="1283310"/>
                <a:ext cx="471212" cy="4432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088" y="0"/>
                    </a:moveTo>
                    <a:cubicBezTo>
                      <a:pt x="14997" y="7360"/>
                      <a:pt x="7948" y="13695"/>
                      <a:pt x="0" y="19080"/>
                    </a:cubicBezTo>
                    <a:cubicBezTo>
                      <a:pt x="63" y="19896"/>
                      <a:pt x="129" y="20784"/>
                      <a:pt x="129" y="21600"/>
                    </a:cubicBezTo>
                    <a:cubicBezTo>
                      <a:pt x="8077" y="16558"/>
                      <a:pt x="15318" y="10424"/>
                      <a:pt x="21600" y="3271"/>
                    </a:cubicBezTo>
                    <a:cubicBezTo>
                      <a:pt x="21408" y="2181"/>
                      <a:pt x="21279" y="1090"/>
                      <a:pt x="21088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29" name="Google Shape;3452;p79"/>
              <p:cNvSpPr/>
              <p:nvPr/>
            </p:nvSpPr>
            <p:spPr>
              <a:xfrm>
                <a:off x="2552639" y="1824447"/>
                <a:ext cx="46142" cy="524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954" y="0"/>
                    </a:moveTo>
                    <a:cubicBezTo>
                      <a:pt x="15053" y="2310"/>
                      <a:pt x="9174" y="5187"/>
                      <a:pt x="3273" y="7478"/>
                    </a:cubicBezTo>
                    <a:cubicBezTo>
                      <a:pt x="1314" y="8065"/>
                      <a:pt x="646" y="9787"/>
                      <a:pt x="0" y="10923"/>
                    </a:cubicBezTo>
                    <a:cubicBezTo>
                      <a:pt x="0" y="13233"/>
                      <a:pt x="0" y="14955"/>
                      <a:pt x="0" y="17265"/>
                    </a:cubicBezTo>
                    <a:cubicBezTo>
                      <a:pt x="1615" y="19612"/>
                      <a:pt x="4092" y="21600"/>
                      <a:pt x="7107" y="21600"/>
                    </a:cubicBezTo>
                    <a:cubicBezTo>
                      <a:pt x="7774" y="21600"/>
                      <a:pt x="8463" y="21505"/>
                      <a:pt x="9174" y="21297"/>
                    </a:cubicBezTo>
                    <a:cubicBezTo>
                      <a:pt x="13740" y="19555"/>
                      <a:pt x="17681" y="17833"/>
                      <a:pt x="21600" y="16110"/>
                    </a:cubicBezTo>
                    <a:cubicBezTo>
                      <a:pt x="21600" y="10923"/>
                      <a:pt x="20954" y="5187"/>
                      <a:pt x="20954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30" name="Google Shape;3453;p79"/>
              <p:cNvSpPr/>
              <p:nvPr/>
            </p:nvSpPr>
            <p:spPr>
              <a:xfrm>
                <a:off x="2573988" y="2450158"/>
                <a:ext cx="28027" cy="280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698" h="21600" fill="norm" stroke="1" extrusionOk="0">
                    <a:moveTo>
                      <a:pt x="4326" y="0"/>
                    </a:moveTo>
                    <a:cubicBezTo>
                      <a:pt x="-4902" y="7825"/>
                      <a:pt x="1284" y="19660"/>
                      <a:pt x="16698" y="21600"/>
                    </a:cubicBezTo>
                    <a:cubicBezTo>
                      <a:pt x="16698" y="13775"/>
                      <a:pt x="16698" y="7825"/>
                      <a:pt x="16698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31" name="Google Shape;3454;p79"/>
              <p:cNvSpPr/>
              <p:nvPr/>
            </p:nvSpPr>
            <p:spPr>
              <a:xfrm>
                <a:off x="2633744" y="2318064"/>
                <a:ext cx="213916" cy="1439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4683" y="6287"/>
                      <a:pt x="7483" y="11745"/>
                      <a:pt x="0" y="17197"/>
                    </a:cubicBezTo>
                    <a:cubicBezTo>
                      <a:pt x="0" y="18667"/>
                      <a:pt x="139" y="20137"/>
                      <a:pt x="139" y="21600"/>
                    </a:cubicBezTo>
                    <a:cubicBezTo>
                      <a:pt x="7339" y="18246"/>
                      <a:pt x="14400" y="13843"/>
                      <a:pt x="20894" y="8385"/>
                    </a:cubicBezTo>
                    <a:cubicBezTo>
                      <a:pt x="21177" y="5452"/>
                      <a:pt x="21321" y="2726"/>
                      <a:pt x="2160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32" name="Google Shape;3455;p79"/>
              <p:cNvSpPr/>
              <p:nvPr/>
            </p:nvSpPr>
            <p:spPr>
              <a:xfrm>
                <a:off x="2840666" y="1755948"/>
                <a:ext cx="536953" cy="6180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7495" y="4838"/>
                      <a:pt x="13500" y="9676"/>
                      <a:pt x="8607" y="13977"/>
                    </a:cubicBezTo>
                    <a:cubicBezTo>
                      <a:pt x="6020" y="16225"/>
                      <a:pt x="3207" y="18034"/>
                      <a:pt x="281" y="19646"/>
                    </a:cubicBezTo>
                    <a:cubicBezTo>
                      <a:pt x="170" y="20282"/>
                      <a:pt x="113" y="20917"/>
                      <a:pt x="0" y="21600"/>
                    </a:cubicBezTo>
                    <a:cubicBezTo>
                      <a:pt x="8944" y="17203"/>
                      <a:pt x="16257" y="10067"/>
                      <a:pt x="21600" y="2687"/>
                    </a:cubicBezTo>
                    <a:cubicBezTo>
                      <a:pt x="21600" y="1807"/>
                      <a:pt x="21600" y="879"/>
                      <a:pt x="2160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33" name="Google Shape;3456;p79"/>
              <p:cNvSpPr/>
              <p:nvPr/>
            </p:nvSpPr>
            <p:spPr>
              <a:xfrm>
                <a:off x="2591788" y="2432704"/>
                <a:ext cx="43337" cy="405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912" y="0"/>
                    </a:moveTo>
                    <a:cubicBezTo>
                      <a:pt x="17427" y="1494"/>
                      <a:pt x="13941" y="3722"/>
                      <a:pt x="10456" y="5216"/>
                    </a:cubicBezTo>
                    <a:cubicBezTo>
                      <a:pt x="11144" y="8939"/>
                      <a:pt x="9768" y="12661"/>
                      <a:pt x="5572" y="12661"/>
                    </a:cubicBezTo>
                    <a:lnTo>
                      <a:pt x="0" y="12661"/>
                    </a:lnTo>
                    <a:cubicBezTo>
                      <a:pt x="0" y="15624"/>
                      <a:pt x="0" y="17878"/>
                      <a:pt x="0" y="20841"/>
                    </a:cubicBezTo>
                    <a:cubicBezTo>
                      <a:pt x="688" y="20841"/>
                      <a:pt x="1399" y="21600"/>
                      <a:pt x="2087" y="21600"/>
                    </a:cubicBezTo>
                    <a:cubicBezTo>
                      <a:pt x="9057" y="19347"/>
                      <a:pt x="15340" y="17118"/>
                      <a:pt x="21600" y="15624"/>
                    </a:cubicBezTo>
                    <a:cubicBezTo>
                      <a:pt x="21600" y="10433"/>
                      <a:pt x="20912" y="5216"/>
                      <a:pt x="20912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34" name="Google Shape;3457;p79"/>
              <p:cNvSpPr/>
              <p:nvPr/>
            </p:nvSpPr>
            <p:spPr>
              <a:xfrm>
                <a:off x="2574969" y="2440381"/>
                <a:ext cx="28027" cy="280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289" y="0"/>
                    </a:moveTo>
                    <a:cubicBezTo>
                      <a:pt x="16289" y="7121"/>
                      <a:pt x="10800" y="7121"/>
                      <a:pt x="10800" y="7121"/>
                    </a:cubicBezTo>
                    <a:cubicBezTo>
                      <a:pt x="5489" y="7121"/>
                      <a:pt x="5489" y="14242"/>
                      <a:pt x="0" y="21600"/>
                    </a:cubicBezTo>
                    <a:lnTo>
                      <a:pt x="21600" y="21600"/>
                    </a:lnTo>
                    <a:cubicBezTo>
                      <a:pt x="21600" y="14242"/>
                      <a:pt x="21600" y="7121"/>
                      <a:pt x="16289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35" name="Google Shape;3458;p79"/>
              <p:cNvSpPr/>
              <p:nvPr/>
            </p:nvSpPr>
            <p:spPr>
              <a:xfrm>
                <a:off x="2587743" y="2435482"/>
                <a:ext cx="28027" cy="280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52" h="21600" fill="norm" stroke="1" extrusionOk="0">
                    <a:moveTo>
                      <a:pt x="20344" y="0"/>
                    </a:moveTo>
                    <a:cubicBezTo>
                      <a:pt x="13981" y="4334"/>
                      <a:pt x="7619" y="10800"/>
                      <a:pt x="0" y="15134"/>
                    </a:cubicBezTo>
                    <a:cubicBezTo>
                      <a:pt x="1256" y="17266"/>
                      <a:pt x="1256" y="19397"/>
                      <a:pt x="1256" y="21600"/>
                    </a:cubicBezTo>
                    <a:lnTo>
                      <a:pt x="11428" y="21600"/>
                    </a:lnTo>
                    <a:cubicBezTo>
                      <a:pt x="19088" y="21600"/>
                      <a:pt x="21600" y="10800"/>
                      <a:pt x="20344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36" name="Google Shape;3459;p79"/>
              <p:cNvSpPr/>
              <p:nvPr/>
            </p:nvSpPr>
            <p:spPr>
              <a:xfrm>
                <a:off x="2656102" y="2792083"/>
                <a:ext cx="109074" cy="58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4121" y="2573"/>
                      <a:pt x="6368" y="4113"/>
                      <a:pt x="0" y="11308"/>
                    </a:cubicBezTo>
                    <a:cubicBezTo>
                      <a:pt x="0" y="14913"/>
                      <a:pt x="282" y="18519"/>
                      <a:pt x="282" y="21600"/>
                    </a:cubicBezTo>
                    <a:cubicBezTo>
                      <a:pt x="6924" y="21092"/>
                      <a:pt x="13292" y="19027"/>
                      <a:pt x="19386" y="16979"/>
                    </a:cubicBezTo>
                    <a:cubicBezTo>
                      <a:pt x="20215" y="11308"/>
                      <a:pt x="20771" y="5654"/>
                      <a:pt x="2160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37" name="Google Shape;3460;p79"/>
              <p:cNvSpPr/>
              <p:nvPr/>
            </p:nvSpPr>
            <p:spPr>
              <a:xfrm>
                <a:off x="2753997" y="2359972"/>
                <a:ext cx="580288" cy="4782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9831" y="2275"/>
                      <a:pt x="18061" y="4486"/>
                      <a:pt x="16343" y="6759"/>
                    </a:cubicBezTo>
                    <a:cubicBezTo>
                      <a:pt x="12336" y="12063"/>
                      <a:pt x="7860" y="16800"/>
                      <a:pt x="2134" y="19073"/>
                    </a:cubicBezTo>
                    <a:cubicBezTo>
                      <a:pt x="1562" y="19263"/>
                      <a:pt x="988" y="19389"/>
                      <a:pt x="416" y="19516"/>
                    </a:cubicBezTo>
                    <a:cubicBezTo>
                      <a:pt x="260" y="20210"/>
                      <a:pt x="156" y="20904"/>
                      <a:pt x="0" y="21600"/>
                    </a:cubicBezTo>
                    <a:cubicBezTo>
                      <a:pt x="5153" y="20399"/>
                      <a:pt x="9524" y="17557"/>
                      <a:pt x="13845" y="13200"/>
                    </a:cubicBezTo>
                    <a:cubicBezTo>
                      <a:pt x="16083" y="10989"/>
                      <a:pt x="18269" y="8589"/>
                      <a:pt x="20403" y="6063"/>
                    </a:cubicBezTo>
                    <a:cubicBezTo>
                      <a:pt x="20872" y="4232"/>
                      <a:pt x="21235" y="2211"/>
                      <a:pt x="2160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38" name="Google Shape;3461;p79"/>
              <p:cNvSpPr/>
              <p:nvPr/>
            </p:nvSpPr>
            <p:spPr>
              <a:xfrm>
                <a:off x="2632447" y="2822812"/>
                <a:ext cx="28027" cy="294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12" h="21600" fill="norm" stroke="1" extrusionOk="0">
                    <a:moveTo>
                      <a:pt x="17974" y="0"/>
                    </a:moveTo>
                    <a:cubicBezTo>
                      <a:pt x="13143" y="2056"/>
                      <a:pt x="7074" y="5122"/>
                      <a:pt x="2203" y="9233"/>
                    </a:cubicBezTo>
                    <a:cubicBezTo>
                      <a:pt x="-2388" y="13108"/>
                      <a:pt x="646" y="21600"/>
                      <a:pt x="7154" y="21600"/>
                    </a:cubicBezTo>
                    <a:cubicBezTo>
                      <a:pt x="7514" y="21600"/>
                      <a:pt x="7913" y="21566"/>
                      <a:pt x="8272" y="21533"/>
                    </a:cubicBezTo>
                    <a:cubicBezTo>
                      <a:pt x="11906" y="21533"/>
                      <a:pt x="15539" y="21533"/>
                      <a:pt x="19212" y="20488"/>
                    </a:cubicBezTo>
                    <a:lnTo>
                      <a:pt x="17974" y="0"/>
                    </a:ln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877" name="Google Shape;3462;p79"/>
            <p:cNvGrpSpPr/>
            <p:nvPr/>
          </p:nvGrpSpPr>
          <p:grpSpPr>
            <a:xfrm>
              <a:off x="35" y="1021538"/>
              <a:ext cx="9186445" cy="4410395"/>
              <a:chOff x="35" y="35"/>
              <a:chExt cx="9186444" cy="4410393"/>
            </a:xfrm>
          </p:grpSpPr>
          <p:grpSp>
            <p:nvGrpSpPr>
              <p:cNvPr id="1875" name="Google Shape;3463;p79"/>
              <p:cNvGrpSpPr/>
              <p:nvPr/>
            </p:nvGrpSpPr>
            <p:grpSpPr>
              <a:xfrm>
                <a:off x="35" y="35"/>
                <a:ext cx="9186445" cy="4410394"/>
                <a:chOff x="35" y="35"/>
                <a:chExt cx="9186444" cy="4410393"/>
              </a:xfrm>
            </p:grpSpPr>
            <p:sp>
              <p:nvSpPr>
                <p:cNvPr id="1840" name="Google Shape;3464;p79"/>
                <p:cNvSpPr/>
                <p:nvPr/>
              </p:nvSpPr>
              <p:spPr>
                <a:xfrm>
                  <a:off x="7647000" y="2865761"/>
                  <a:ext cx="1465572" cy="148160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lnTo>
                        <a:pt x="0" y="1187"/>
                      </a:lnTo>
                      <a:lnTo>
                        <a:pt x="1626" y="21600"/>
                      </a:lnTo>
                      <a:lnTo>
                        <a:pt x="20510" y="21038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CC7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41" name="Google Shape;3465;p79"/>
                <p:cNvSpPr/>
                <p:nvPr/>
              </p:nvSpPr>
              <p:spPr>
                <a:xfrm>
                  <a:off x="7222787" y="2512215"/>
                  <a:ext cx="1904764" cy="185122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607" y="0"/>
                      </a:moveTo>
                      <a:lnTo>
                        <a:pt x="0" y="21600"/>
                      </a:lnTo>
                      <a:lnTo>
                        <a:pt x="6062" y="21412"/>
                      </a:lnTo>
                      <a:lnTo>
                        <a:pt x="4811" y="5075"/>
                      </a:lnTo>
                      <a:lnTo>
                        <a:pt x="21430" y="4125"/>
                      </a:lnTo>
                      <a:lnTo>
                        <a:pt x="21600" y="700"/>
                      </a:lnTo>
                      <a:lnTo>
                        <a:pt x="607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42" name="Google Shape;3466;p79"/>
                <p:cNvSpPr/>
                <p:nvPr/>
              </p:nvSpPr>
              <p:spPr>
                <a:xfrm>
                  <a:off x="7276324" y="1833003"/>
                  <a:ext cx="1910157" cy="74029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8" y="0"/>
                      </a:moveTo>
                      <a:lnTo>
                        <a:pt x="0" y="19818"/>
                      </a:lnTo>
                      <a:lnTo>
                        <a:pt x="21600" y="21600"/>
                      </a:lnTo>
                      <a:lnTo>
                        <a:pt x="19020" y="5283"/>
                      </a:lnTo>
                      <a:lnTo>
                        <a:pt x="218" y="0"/>
                      </a:lnTo>
                      <a:close/>
                    </a:path>
                  </a:pathLst>
                </a:custGeom>
                <a:solidFill>
                  <a:srgbClr val="F7982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43" name="Google Shape;3467;p79"/>
                <p:cNvSpPr/>
                <p:nvPr/>
              </p:nvSpPr>
              <p:spPr>
                <a:xfrm>
                  <a:off x="7266702" y="2512215"/>
                  <a:ext cx="1919779" cy="1414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" y="0"/>
                      </a:moveTo>
                      <a:lnTo>
                        <a:pt x="0" y="18494"/>
                      </a:lnTo>
                      <a:lnTo>
                        <a:pt x="21263" y="21600"/>
                      </a:lnTo>
                      <a:lnTo>
                        <a:pt x="21600" y="9330"/>
                      </a:lnTo>
                      <a:lnTo>
                        <a:pt x="108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44" name="Google Shape;3468;p79"/>
                <p:cNvSpPr/>
                <p:nvPr/>
              </p:nvSpPr>
              <p:spPr>
                <a:xfrm>
                  <a:off x="1868389" y="199276"/>
                  <a:ext cx="5487239" cy="13477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551" y="0"/>
                      </a:moveTo>
                      <a:lnTo>
                        <a:pt x="0" y="14268"/>
                      </a:lnTo>
                      <a:lnTo>
                        <a:pt x="42" y="20226"/>
                      </a:lnTo>
                      <a:lnTo>
                        <a:pt x="21528" y="21600"/>
                      </a:lnTo>
                      <a:lnTo>
                        <a:pt x="21600" y="14268"/>
                      </a:lnTo>
                      <a:lnTo>
                        <a:pt x="10551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45" name="Google Shape;3469;p79"/>
                <p:cNvSpPr/>
                <p:nvPr/>
              </p:nvSpPr>
              <p:spPr>
                <a:xfrm>
                  <a:off x="2112639" y="352488"/>
                  <a:ext cx="5018018" cy="99522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546" y="0"/>
                      </a:moveTo>
                      <a:lnTo>
                        <a:pt x="194" y="15857"/>
                      </a:lnTo>
                      <a:lnTo>
                        <a:pt x="0" y="19717"/>
                      </a:lnTo>
                      <a:lnTo>
                        <a:pt x="21600" y="21600"/>
                      </a:lnTo>
                      <a:lnTo>
                        <a:pt x="21600" y="17345"/>
                      </a:lnTo>
                      <a:lnTo>
                        <a:pt x="10546" y="0"/>
                      </a:lnTo>
                      <a:close/>
                    </a:path>
                  </a:pathLst>
                </a:custGeom>
                <a:solidFill>
                  <a:srgbClr val="FFCC7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46" name="Google Shape;3470;p79"/>
                <p:cNvSpPr/>
                <p:nvPr/>
              </p:nvSpPr>
              <p:spPr>
                <a:xfrm>
                  <a:off x="1879103" y="1461270"/>
                  <a:ext cx="5458303" cy="293107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lnTo>
                        <a:pt x="331" y="21600"/>
                      </a:lnTo>
                      <a:lnTo>
                        <a:pt x="4434" y="21537"/>
                      </a:lnTo>
                      <a:cubicBezTo>
                        <a:pt x="3820" y="16634"/>
                        <a:pt x="2612" y="6600"/>
                        <a:pt x="2612" y="6600"/>
                      </a:cubicBezTo>
                      <a:lnTo>
                        <a:pt x="21498" y="5321"/>
                      </a:lnTo>
                      <a:lnTo>
                        <a:pt x="21600" y="63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47" name="Google Shape;3471;p79"/>
                <p:cNvSpPr/>
                <p:nvPr/>
              </p:nvSpPr>
              <p:spPr>
                <a:xfrm>
                  <a:off x="2539037" y="2183341"/>
                  <a:ext cx="4772675" cy="220043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lnTo>
                        <a:pt x="0" y="1704"/>
                      </a:lnTo>
                      <a:cubicBezTo>
                        <a:pt x="0" y="1704"/>
                        <a:pt x="1382" y="15070"/>
                        <a:pt x="2085" y="21600"/>
                      </a:cubicBezTo>
                      <a:lnTo>
                        <a:pt x="21202" y="21222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CC7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48" name="Google Shape;3472;p79"/>
                <p:cNvSpPr/>
                <p:nvPr/>
              </p:nvSpPr>
              <p:spPr>
                <a:xfrm rot="21538116">
                  <a:off x="3249863" y="2484773"/>
                  <a:ext cx="2571050" cy="189721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lnTo>
                        <a:pt x="0" y="427"/>
                      </a:lnTo>
                      <a:lnTo>
                        <a:pt x="1494" y="21332"/>
                      </a:lnTo>
                      <a:lnTo>
                        <a:pt x="2565" y="21332"/>
                      </a:lnTo>
                      <a:lnTo>
                        <a:pt x="19638" y="21600"/>
                      </a:lnTo>
                      <a:lnTo>
                        <a:pt x="20754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7982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49" name="Google Shape;3473;p79"/>
                <p:cNvSpPr/>
                <p:nvPr/>
              </p:nvSpPr>
              <p:spPr>
                <a:xfrm>
                  <a:off x="58965" y="2541151"/>
                  <a:ext cx="1868355" cy="18137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402" y="0"/>
                      </a:moveTo>
                      <a:lnTo>
                        <a:pt x="0" y="714"/>
                      </a:lnTo>
                      <a:lnTo>
                        <a:pt x="1028" y="21409"/>
                      </a:lnTo>
                      <a:lnTo>
                        <a:pt x="7555" y="21600"/>
                      </a:lnTo>
                      <a:lnTo>
                        <a:pt x="4619" y="5983"/>
                      </a:lnTo>
                      <a:lnTo>
                        <a:pt x="21600" y="7157"/>
                      </a:lnTo>
                      <a:lnTo>
                        <a:pt x="21402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50" name="Google Shape;3474;p79"/>
                <p:cNvSpPr/>
                <p:nvPr/>
              </p:nvSpPr>
              <p:spPr>
                <a:xfrm>
                  <a:off x="458541" y="3043573"/>
                  <a:ext cx="1504130" cy="134876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lnTo>
                        <a:pt x="3646" y="21000"/>
                      </a:lnTo>
                      <a:lnTo>
                        <a:pt x="21600" y="21600"/>
                      </a:lnTo>
                      <a:lnTo>
                        <a:pt x="21092" y="157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CC7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51" name="Google Shape;3475;p79"/>
                <p:cNvSpPr/>
                <p:nvPr/>
              </p:nvSpPr>
              <p:spPr>
                <a:xfrm>
                  <a:off x="35" y="1862996"/>
                  <a:ext cx="1910121" cy="7402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382" y="0"/>
                      </a:moveTo>
                      <a:lnTo>
                        <a:pt x="2580" y="5283"/>
                      </a:lnTo>
                      <a:lnTo>
                        <a:pt x="0" y="21600"/>
                      </a:lnTo>
                      <a:lnTo>
                        <a:pt x="21600" y="19787"/>
                      </a:lnTo>
                      <a:lnTo>
                        <a:pt x="21382" y="0"/>
                      </a:lnTo>
                      <a:close/>
                    </a:path>
                  </a:pathLst>
                </a:custGeom>
                <a:solidFill>
                  <a:srgbClr val="F7982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52" name="Google Shape;3476;p79"/>
                <p:cNvSpPr/>
                <p:nvPr/>
              </p:nvSpPr>
              <p:spPr>
                <a:xfrm>
                  <a:off x="1783765" y="1347710"/>
                  <a:ext cx="5626493" cy="34388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lnTo>
                        <a:pt x="111" y="21600"/>
                      </a:lnTo>
                      <a:lnTo>
                        <a:pt x="21600" y="21600"/>
                      </a:lnTo>
                      <a:lnTo>
                        <a:pt x="21600" y="316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7982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53" name="Google Shape;3477;p79"/>
                <p:cNvSpPr/>
                <p:nvPr/>
              </p:nvSpPr>
              <p:spPr>
                <a:xfrm>
                  <a:off x="1812666" y="1691598"/>
                  <a:ext cx="5597592" cy="10714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lnTo>
                        <a:pt x="182" y="21600"/>
                      </a:lnTo>
                      <a:lnTo>
                        <a:pt x="2136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54" name="Google Shape;3478;p79"/>
                <p:cNvSpPr/>
                <p:nvPr/>
              </p:nvSpPr>
              <p:spPr>
                <a:xfrm>
                  <a:off x="1722685" y="38593"/>
                  <a:ext cx="5764690" cy="121272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94" y="0"/>
                      </a:moveTo>
                      <a:lnTo>
                        <a:pt x="0" y="16848"/>
                      </a:lnTo>
                      <a:lnTo>
                        <a:pt x="56" y="20608"/>
                      </a:lnTo>
                      <a:lnTo>
                        <a:pt x="10682" y="3930"/>
                      </a:lnTo>
                      <a:lnTo>
                        <a:pt x="21600" y="21600"/>
                      </a:lnTo>
                      <a:lnTo>
                        <a:pt x="21600" y="16123"/>
                      </a:lnTo>
                      <a:lnTo>
                        <a:pt x="10794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55" name="Google Shape;3479;p79"/>
                <p:cNvSpPr/>
                <p:nvPr/>
              </p:nvSpPr>
              <p:spPr>
                <a:xfrm>
                  <a:off x="1701256" y="35"/>
                  <a:ext cx="5786119" cy="12126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34" y="0"/>
                      </a:moveTo>
                      <a:lnTo>
                        <a:pt x="0" y="16772"/>
                      </a:lnTo>
                      <a:lnTo>
                        <a:pt x="136" y="20627"/>
                      </a:lnTo>
                      <a:lnTo>
                        <a:pt x="10722" y="3931"/>
                      </a:lnTo>
                      <a:lnTo>
                        <a:pt x="21600" y="21600"/>
                      </a:lnTo>
                      <a:lnTo>
                        <a:pt x="21600" y="16143"/>
                      </a:lnTo>
                      <a:lnTo>
                        <a:pt x="10834" y="0"/>
                      </a:lnTo>
                      <a:close/>
                    </a:path>
                  </a:pathLst>
                </a:custGeom>
                <a:solidFill>
                  <a:srgbClr val="F7982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56" name="Google Shape;3480;p79"/>
                <p:cNvSpPr/>
                <p:nvPr/>
              </p:nvSpPr>
              <p:spPr>
                <a:xfrm>
                  <a:off x="6291817" y="2603289"/>
                  <a:ext cx="474579" cy="160684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57" name="Google Shape;3481;p79"/>
                <p:cNvSpPr/>
                <p:nvPr/>
              </p:nvSpPr>
              <p:spPr>
                <a:xfrm>
                  <a:off x="2505801" y="2747901"/>
                  <a:ext cx="475671" cy="160719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58" name="Google Shape;3482;p79"/>
                <p:cNvSpPr/>
                <p:nvPr/>
              </p:nvSpPr>
              <p:spPr>
                <a:xfrm>
                  <a:off x="6694636" y="2971814"/>
                  <a:ext cx="475636" cy="160684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59" name="Google Shape;3483;p79"/>
                <p:cNvSpPr/>
                <p:nvPr/>
              </p:nvSpPr>
              <p:spPr>
                <a:xfrm>
                  <a:off x="8482631" y="2977171"/>
                  <a:ext cx="475671" cy="160684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60" name="Google Shape;3484;p79"/>
                <p:cNvSpPr/>
                <p:nvPr/>
              </p:nvSpPr>
              <p:spPr>
                <a:xfrm>
                  <a:off x="6122534" y="3610318"/>
                  <a:ext cx="474614" cy="160684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61" name="Google Shape;3485;p79"/>
                <p:cNvSpPr/>
                <p:nvPr/>
              </p:nvSpPr>
              <p:spPr>
                <a:xfrm>
                  <a:off x="1129189" y="3221421"/>
                  <a:ext cx="475672" cy="160685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62" name="Google Shape;3486;p79"/>
                <p:cNvSpPr/>
                <p:nvPr/>
              </p:nvSpPr>
              <p:spPr>
                <a:xfrm>
                  <a:off x="5664027" y="966320"/>
                  <a:ext cx="474580" cy="160720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63" name="Google Shape;3487;p79"/>
                <p:cNvSpPr/>
                <p:nvPr/>
              </p:nvSpPr>
              <p:spPr>
                <a:xfrm>
                  <a:off x="3463557" y="769228"/>
                  <a:ext cx="475672" cy="160685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64" name="Google Shape;3488;p79"/>
                <p:cNvSpPr/>
                <p:nvPr/>
              </p:nvSpPr>
              <p:spPr>
                <a:xfrm rot="21538116">
                  <a:off x="3167989" y="2424523"/>
                  <a:ext cx="2732784" cy="196146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lnTo>
                        <a:pt x="0" y="484"/>
                      </a:lnTo>
                      <a:lnTo>
                        <a:pt x="1499" y="21317"/>
                      </a:lnTo>
                      <a:lnTo>
                        <a:pt x="2566" y="21317"/>
                      </a:lnTo>
                      <a:lnTo>
                        <a:pt x="965" y="1392"/>
                      </a:lnTo>
                      <a:lnTo>
                        <a:pt x="20601" y="1050"/>
                      </a:lnTo>
                      <a:lnTo>
                        <a:pt x="19644" y="21600"/>
                      </a:lnTo>
                      <a:lnTo>
                        <a:pt x="20753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65" name="Google Shape;3489;p79"/>
                <p:cNvSpPr/>
                <p:nvPr/>
              </p:nvSpPr>
              <p:spPr>
                <a:xfrm>
                  <a:off x="7337405" y="1204156"/>
                  <a:ext cx="149970" cy="1939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005" y="0"/>
                      </a:moveTo>
                      <a:lnTo>
                        <a:pt x="0" y="21600"/>
                      </a:lnTo>
                      <a:lnTo>
                        <a:pt x="21600" y="5253"/>
                      </a:lnTo>
                      <a:lnTo>
                        <a:pt x="2005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66" name="Google Shape;3490;p79"/>
                <p:cNvSpPr/>
                <p:nvPr/>
              </p:nvSpPr>
              <p:spPr>
                <a:xfrm>
                  <a:off x="1737699" y="1152733"/>
                  <a:ext cx="139256" cy="1960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0436" y="0"/>
                      </a:moveTo>
                      <a:lnTo>
                        <a:pt x="0" y="4721"/>
                      </a:lnTo>
                      <a:lnTo>
                        <a:pt x="21600" y="21600"/>
                      </a:lnTo>
                      <a:lnTo>
                        <a:pt x="20436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67" name="Google Shape;3491;p79"/>
                <p:cNvSpPr/>
                <p:nvPr/>
              </p:nvSpPr>
              <p:spPr>
                <a:xfrm>
                  <a:off x="4160991" y="471406"/>
                  <a:ext cx="896677" cy="8431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271" y="0"/>
                      </a:moveTo>
                      <a:cubicBezTo>
                        <a:pt x="4490" y="0"/>
                        <a:pt x="0" y="5270"/>
                        <a:pt x="0" y="10786"/>
                      </a:cubicBezTo>
                      <a:cubicBezTo>
                        <a:pt x="0" y="17758"/>
                        <a:pt x="5677" y="21600"/>
                        <a:pt x="11484" y="21600"/>
                      </a:cubicBezTo>
                      <a:cubicBezTo>
                        <a:pt x="17264" y="21600"/>
                        <a:pt x="21600" y="15562"/>
                        <a:pt x="21600" y="10018"/>
                      </a:cubicBezTo>
                      <a:cubicBezTo>
                        <a:pt x="21600" y="4500"/>
                        <a:pt x="16052" y="0"/>
                        <a:pt x="1027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68" name="Google Shape;3492;p79"/>
                <p:cNvSpPr/>
                <p:nvPr/>
              </p:nvSpPr>
              <p:spPr>
                <a:xfrm>
                  <a:off x="4135262" y="458541"/>
                  <a:ext cx="896677" cy="8431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271" y="0"/>
                      </a:moveTo>
                      <a:cubicBezTo>
                        <a:pt x="4490" y="0"/>
                        <a:pt x="0" y="5270"/>
                        <a:pt x="0" y="10786"/>
                      </a:cubicBezTo>
                      <a:cubicBezTo>
                        <a:pt x="0" y="17785"/>
                        <a:pt x="5704" y="21600"/>
                        <a:pt x="11484" y="21600"/>
                      </a:cubicBezTo>
                      <a:cubicBezTo>
                        <a:pt x="17265" y="21600"/>
                        <a:pt x="21600" y="15562"/>
                        <a:pt x="21600" y="10018"/>
                      </a:cubicBezTo>
                      <a:cubicBezTo>
                        <a:pt x="21600" y="4501"/>
                        <a:pt x="16052" y="0"/>
                        <a:pt x="1027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69" name="Google Shape;3493;p79"/>
                <p:cNvSpPr/>
                <p:nvPr/>
              </p:nvSpPr>
              <p:spPr>
                <a:xfrm>
                  <a:off x="4254180" y="504607"/>
                  <a:ext cx="728486" cy="45424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9181" y="0"/>
                      </a:moveTo>
                      <a:cubicBezTo>
                        <a:pt x="5337" y="0"/>
                        <a:pt x="2033" y="3158"/>
                        <a:pt x="0" y="7693"/>
                      </a:cubicBezTo>
                      <a:cubicBezTo>
                        <a:pt x="6924" y="12888"/>
                        <a:pt x="13913" y="17881"/>
                        <a:pt x="21156" y="21600"/>
                      </a:cubicBezTo>
                      <a:cubicBezTo>
                        <a:pt x="21441" y="19969"/>
                        <a:pt x="21600" y="18236"/>
                        <a:pt x="21600" y="16555"/>
                      </a:cubicBezTo>
                      <a:cubicBezTo>
                        <a:pt x="21600" y="7386"/>
                        <a:pt x="15534" y="0"/>
                        <a:pt x="9181" y="0"/>
                      </a:cubicBezTo>
                      <a:close/>
                    </a:path>
                  </a:pathLst>
                </a:custGeom>
                <a:solidFill>
                  <a:srgbClr val="E6E4F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70" name="Google Shape;3494;p79"/>
                <p:cNvSpPr/>
                <p:nvPr/>
              </p:nvSpPr>
              <p:spPr>
                <a:xfrm>
                  <a:off x="4183478" y="666383"/>
                  <a:ext cx="784209" cy="58919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947" y="0"/>
                      </a:moveTo>
                      <a:cubicBezTo>
                        <a:pt x="738" y="2317"/>
                        <a:pt x="0" y="5026"/>
                        <a:pt x="0" y="7815"/>
                      </a:cubicBezTo>
                      <a:cubicBezTo>
                        <a:pt x="0" y="16730"/>
                        <a:pt x="5813" y="21600"/>
                        <a:pt x="11714" y="21600"/>
                      </a:cubicBezTo>
                      <a:cubicBezTo>
                        <a:pt x="16525" y="21600"/>
                        <a:pt x="20360" y="16455"/>
                        <a:pt x="21600" y="10722"/>
                      </a:cubicBezTo>
                      <a:cubicBezTo>
                        <a:pt x="14871" y="7855"/>
                        <a:pt x="8380" y="4006"/>
                        <a:pt x="194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71" name="Google Shape;3495;p79"/>
                <p:cNvSpPr/>
                <p:nvPr/>
              </p:nvSpPr>
              <p:spPr>
                <a:xfrm>
                  <a:off x="4527366" y="687812"/>
                  <a:ext cx="112504" cy="2260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489" y="0"/>
                      </a:moveTo>
                      <a:lnTo>
                        <a:pt x="0" y="7370"/>
                      </a:lnTo>
                      <a:lnTo>
                        <a:pt x="8432" y="7370"/>
                      </a:lnTo>
                      <a:lnTo>
                        <a:pt x="8432" y="21600"/>
                      </a:lnTo>
                      <a:lnTo>
                        <a:pt x="14400" y="21600"/>
                      </a:lnTo>
                      <a:lnTo>
                        <a:pt x="12546" y="6346"/>
                      </a:lnTo>
                      <a:lnTo>
                        <a:pt x="21600" y="6346"/>
                      </a:lnTo>
                      <a:lnTo>
                        <a:pt x="10489" y="0"/>
                      </a:lnTo>
                      <a:close/>
                    </a:path>
                  </a:pathLst>
                </a:custGeom>
                <a:solidFill>
                  <a:srgbClr val="645CA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72" name="Google Shape;3496;p79"/>
                <p:cNvSpPr/>
                <p:nvPr/>
              </p:nvSpPr>
              <p:spPr>
                <a:xfrm>
                  <a:off x="4567017" y="797072"/>
                  <a:ext cx="355661" cy="1242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6266" y="0"/>
                      </a:moveTo>
                      <a:lnTo>
                        <a:pt x="16981" y="7449"/>
                      </a:lnTo>
                      <a:lnTo>
                        <a:pt x="0" y="16387"/>
                      </a:lnTo>
                      <a:lnTo>
                        <a:pt x="520" y="21600"/>
                      </a:lnTo>
                      <a:lnTo>
                        <a:pt x="17957" y="10426"/>
                      </a:lnTo>
                      <a:lnTo>
                        <a:pt x="18738" y="18433"/>
                      </a:lnTo>
                      <a:lnTo>
                        <a:pt x="21600" y="5587"/>
                      </a:lnTo>
                      <a:lnTo>
                        <a:pt x="16266" y="0"/>
                      </a:lnTo>
                      <a:close/>
                    </a:path>
                  </a:pathLst>
                </a:custGeom>
                <a:solidFill>
                  <a:srgbClr val="645CA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73" name="Google Shape;3497;p79"/>
                <p:cNvSpPr/>
                <p:nvPr/>
              </p:nvSpPr>
              <p:spPr>
                <a:xfrm>
                  <a:off x="35" y="2541151"/>
                  <a:ext cx="1919778" cy="14246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491" y="0"/>
                      </a:moveTo>
                      <a:lnTo>
                        <a:pt x="0" y="9421"/>
                      </a:lnTo>
                      <a:lnTo>
                        <a:pt x="337" y="21600"/>
                      </a:lnTo>
                      <a:lnTo>
                        <a:pt x="21600" y="18517"/>
                      </a:lnTo>
                      <a:lnTo>
                        <a:pt x="21491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74" name="Google Shape;3498;p79"/>
                <p:cNvSpPr/>
                <p:nvPr/>
              </p:nvSpPr>
              <p:spPr>
                <a:xfrm>
                  <a:off x="3443220" y="2683613"/>
                  <a:ext cx="2210094" cy="11377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lnTo>
                        <a:pt x="0" y="3397"/>
                      </a:lnTo>
                      <a:lnTo>
                        <a:pt x="1089" y="21600"/>
                      </a:lnTo>
                      <a:lnTo>
                        <a:pt x="20993" y="15437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1876" name="Google Shape;3499;p79"/>
              <p:cNvSpPr/>
              <p:nvPr/>
            </p:nvSpPr>
            <p:spPr>
              <a:xfrm>
                <a:off x="4517576" y="2440030"/>
                <a:ext cx="153891" cy="19336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28" h="21600" fill="norm" stroke="1" extrusionOk="0">
                    <a:moveTo>
                      <a:pt x="20310" y="0"/>
                    </a:moveTo>
                    <a:cubicBezTo>
                      <a:pt x="20295" y="0"/>
                      <a:pt x="20286" y="2"/>
                      <a:pt x="20271" y="5"/>
                    </a:cubicBezTo>
                    <a:cubicBezTo>
                      <a:pt x="19726" y="133"/>
                      <a:pt x="17505" y="176"/>
                      <a:pt x="14787" y="176"/>
                    </a:cubicBezTo>
                    <a:cubicBezTo>
                      <a:pt x="9358" y="176"/>
                      <a:pt x="1937" y="5"/>
                      <a:pt x="1937" y="5"/>
                    </a:cubicBezTo>
                    <a:lnTo>
                      <a:pt x="0" y="21526"/>
                    </a:lnTo>
                    <a:lnTo>
                      <a:pt x="11923" y="21600"/>
                    </a:lnTo>
                    <a:cubicBezTo>
                      <a:pt x="11923" y="21600"/>
                      <a:pt x="21600" y="0"/>
                      <a:pt x="2031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</p:grpSp>
      <p:grpSp>
        <p:nvGrpSpPr>
          <p:cNvPr id="1944" name="Google Shape;4676;p82"/>
          <p:cNvGrpSpPr/>
          <p:nvPr/>
        </p:nvGrpSpPr>
        <p:grpSpPr>
          <a:xfrm>
            <a:off x="20859731" y="5881823"/>
            <a:ext cx="2994158" cy="5854274"/>
            <a:chOff x="0" y="0"/>
            <a:chExt cx="2994156" cy="5854273"/>
          </a:xfrm>
        </p:grpSpPr>
        <p:sp>
          <p:nvSpPr>
            <p:cNvPr id="1879" name="Google Shape;4677;p82"/>
            <p:cNvSpPr/>
            <p:nvPr/>
          </p:nvSpPr>
          <p:spPr>
            <a:xfrm>
              <a:off x="0" y="690984"/>
              <a:ext cx="2994158" cy="2834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5" h="21600" fill="norm" stroke="1" extrusionOk="0">
                  <a:moveTo>
                    <a:pt x="14620" y="0"/>
                  </a:moveTo>
                  <a:lnTo>
                    <a:pt x="52" y="2478"/>
                  </a:lnTo>
                  <a:cubicBezTo>
                    <a:pt x="52" y="2478"/>
                    <a:pt x="-721" y="14048"/>
                    <a:pt x="3724" y="18052"/>
                  </a:cubicBezTo>
                  <a:cubicBezTo>
                    <a:pt x="6202" y="20285"/>
                    <a:pt x="9948" y="21600"/>
                    <a:pt x="12903" y="21600"/>
                  </a:cubicBezTo>
                  <a:cubicBezTo>
                    <a:pt x="15247" y="21600"/>
                    <a:pt x="17093" y="20773"/>
                    <a:pt x="17415" y="18922"/>
                  </a:cubicBezTo>
                  <a:cubicBezTo>
                    <a:pt x="17415" y="18922"/>
                    <a:pt x="17432" y="18924"/>
                    <a:pt x="17463" y="18924"/>
                  </a:cubicBezTo>
                  <a:cubicBezTo>
                    <a:pt x="17752" y="18924"/>
                    <a:pt x="19247" y="18776"/>
                    <a:pt x="19139" y="15722"/>
                  </a:cubicBezTo>
                  <a:cubicBezTo>
                    <a:pt x="19139" y="15722"/>
                    <a:pt x="20433" y="15410"/>
                    <a:pt x="20656" y="13441"/>
                  </a:cubicBezTo>
                  <a:cubicBezTo>
                    <a:pt x="20879" y="11472"/>
                    <a:pt x="16940" y="9863"/>
                    <a:pt x="16092" y="7106"/>
                  </a:cubicBezTo>
                  <a:cubicBezTo>
                    <a:pt x="15245" y="4332"/>
                    <a:pt x="14620" y="0"/>
                    <a:pt x="14620" y="0"/>
                  </a:cubicBez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80" name="Google Shape;4678;p82"/>
            <p:cNvSpPr/>
            <p:nvPr/>
          </p:nvSpPr>
          <p:spPr>
            <a:xfrm>
              <a:off x="600820" y="1971337"/>
              <a:ext cx="1522500" cy="1707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10564" y="0"/>
                  </a:moveTo>
                  <a:cubicBezTo>
                    <a:pt x="9372" y="0"/>
                    <a:pt x="8089" y="66"/>
                    <a:pt x="6740" y="206"/>
                  </a:cubicBezTo>
                  <a:cubicBezTo>
                    <a:pt x="6740" y="206"/>
                    <a:pt x="-371" y="833"/>
                    <a:pt x="16" y="4784"/>
                  </a:cubicBezTo>
                  <a:cubicBezTo>
                    <a:pt x="433" y="8735"/>
                    <a:pt x="75" y="17673"/>
                    <a:pt x="2367" y="20970"/>
                  </a:cubicBezTo>
                  <a:cubicBezTo>
                    <a:pt x="2695" y="21425"/>
                    <a:pt x="4220" y="21600"/>
                    <a:pt x="6220" y="21600"/>
                  </a:cubicBezTo>
                  <a:cubicBezTo>
                    <a:pt x="10201" y="21600"/>
                    <a:pt x="16066" y="20905"/>
                    <a:pt x="18106" y="20342"/>
                  </a:cubicBezTo>
                  <a:cubicBezTo>
                    <a:pt x="21140" y="19498"/>
                    <a:pt x="21229" y="16882"/>
                    <a:pt x="20902" y="14211"/>
                  </a:cubicBezTo>
                  <a:cubicBezTo>
                    <a:pt x="20545" y="11542"/>
                    <a:pt x="19623" y="5193"/>
                    <a:pt x="18581" y="2332"/>
                  </a:cubicBezTo>
                  <a:cubicBezTo>
                    <a:pt x="18067" y="896"/>
                    <a:pt x="14941" y="0"/>
                    <a:pt x="1056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81" name="Google Shape;4679;p82"/>
            <p:cNvSpPr/>
            <p:nvPr/>
          </p:nvSpPr>
          <p:spPr>
            <a:xfrm>
              <a:off x="658822" y="1967297"/>
              <a:ext cx="1520783" cy="17071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6" h="21600" fill="norm" stroke="1" extrusionOk="0">
                  <a:moveTo>
                    <a:pt x="10483" y="0"/>
                  </a:moveTo>
                  <a:cubicBezTo>
                    <a:pt x="9307" y="0"/>
                    <a:pt x="8041" y="65"/>
                    <a:pt x="6712" y="203"/>
                  </a:cubicBezTo>
                  <a:cubicBezTo>
                    <a:pt x="6712" y="203"/>
                    <a:pt x="-399" y="857"/>
                    <a:pt x="18" y="4808"/>
                  </a:cubicBezTo>
                  <a:cubicBezTo>
                    <a:pt x="435" y="8733"/>
                    <a:pt x="47" y="17699"/>
                    <a:pt x="2368" y="20970"/>
                  </a:cubicBezTo>
                  <a:cubicBezTo>
                    <a:pt x="2686" y="21425"/>
                    <a:pt x="4205" y="21600"/>
                    <a:pt x="6200" y="21600"/>
                  </a:cubicBezTo>
                  <a:cubicBezTo>
                    <a:pt x="10174" y="21600"/>
                    <a:pt x="16037" y="20905"/>
                    <a:pt x="18077" y="20343"/>
                  </a:cubicBezTo>
                  <a:cubicBezTo>
                    <a:pt x="21141" y="19497"/>
                    <a:pt x="21201" y="16909"/>
                    <a:pt x="20873" y="14238"/>
                  </a:cubicBezTo>
                  <a:cubicBezTo>
                    <a:pt x="20517" y="11567"/>
                    <a:pt x="19594" y="5217"/>
                    <a:pt x="18553" y="2356"/>
                  </a:cubicBezTo>
                  <a:cubicBezTo>
                    <a:pt x="18037" y="915"/>
                    <a:pt x="14888" y="0"/>
                    <a:pt x="10483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82" name="Google Shape;4680;p82"/>
            <p:cNvSpPr/>
            <p:nvPr/>
          </p:nvSpPr>
          <p:spPr>
            <a:xfrm>
              <a:off x="804448" y="4393574"/>
              <a:ext cx="590147" cy="631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885"/>
                  </a:lnTo>
                  <a:lnTo>
                    <a:pt x="1338" y="10026"/>
                  </a:lnTo>
                  <a:cubicBezTo>
                    <a:pt x="7568" y="14744"/>
                    <a:pt x="14268" y="18799"/>
                    <a:pt x="21442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83" name="Google Shape;4681;p82"/>
            <p:cNvSpPr/>
            <p:nvPr/>
          </p:nvSpPr>
          <p:spPr>
            <a:xfrm>
              <a:off x="841013" y="4686522"/>
              <a:ext cx="549260" cy="9295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999" y="21020"/>
                  </a:lnTo>
                  <a:cubicBezTo>
                    <a:pt x="8020" y="21445"/>
                    <a:pt x="10626" y="21600"/>
                    <a:pt x="12819" y="21600"/>
                  </a:cubicBezTo>
                  <a:cubicBezTo>
                    <a:pt x="18615" y="21600"/>
                    <a:pt x="21516" y="20520"/>
                    <a:pt x="21516" y="20520"/>
                  </a:cubicBezTo>
                  <a:lnTo>
                    <a:pt x="21600" y="7858"/>
                  </a:lnTo>
                  <a:cubicBezTo>
                    <a:pt x="13892" y="5956"/>
                    <a:pt x="6694" y="3203"/>
                    <a:pt x="0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84" name="Google Shape;4682;p82"/>
            <p:cNvSpPr/>
            <p:nvPr/>
          </p:nvSpPr>
          <p:spPr>
            <a:xfrm>
              <a:off x="670775" y="5725231"/>
              <a:ext cx="723825" cy="1290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1" h="21600" fill="norm" stroke="1" extrusionOk="0">
                  <a:moveTo>
                    <a:pt x="16210" y="0"/>
                  </a:moveTo>
                  <a:cubicBezTo>
                    <a:pt x="9881" y="0"/>
                    <a:pt x="3" y="3155"/>
                    <a:pt x="3" y="3155"/>
                  </a:cubicBezTo>
                  <a:cubicBezTo>
                    <a:pt x="3" y="3155"/>
                    <a:pt x="-188" y="13249"/>
                    <a:pt x="2549" y="16500"/>
                  </a:cubicBezTo>
                  <a:cubicBezTo>
                    <a:pt x="4530" y="19050"/>
                    <a:pt x="7688" y="21600"/>
                    <a:pt x="10899" y="21600"/>
                  </a:cubicBezTo>
                  <a:cubicBezTo>
                    <a:pt x="12229" y="21600"/>
                    <a:pt x="13567" y="21161"/>
                    <a:pt x="14834" y="20105"/>
                  </a:cubicBezTo>
                  <a:cubicBezTo>
                    <a:pt x="19100" y="16855"/>
                    <a:pt x="21073" y="14329"/>
                    <a:pt x="21073" y="14329"/>
                  </a:cubicBezTo>
                  <a:cubicBezTo>
                    <a:pt x="21073" y="14329"/>
                    <a:pt x="21263" y="9643"/>
                    <a:pt x="21391" y="2799"/>
                  </a:cubicBezTo>
                  <a:cubicBezTo>
                    <a:pt x="21412" y="712"/>
                    <a:pt x="19209" y="0"/>
                    <a:pt x="1621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85" name="Google Shape;4683;p82"/>
            <p:cNvSpPr/>
            <p:nvPr/>
          </p:nvSpPr>
          <p:spPr>
            <a:xfrm>
              <a:off x="670434" y="5629921"/>
              <a:ext cx="265395" cy="191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2" h="21600" fill="norm" stroke="1" extrusionOk="0">
                  <a:moveTo>
                    <a:pt x="12958" y="0"/>
                  </a:moveTo>
                  <a:cubicBezTo>
                    <a:pt x="7179" y="3154"/>
                    <a:pt x="885" y="7522"/>
                    <a:pt x="35" y="12864"/>
                  </a:cubicBezTo>
                  <a:cubicBezTo>
                    <a:pt x="-648" y="17719"/>
                    <a:pt x="8879" y="20873"/>
                    <a:pt x="20952" y="21600"/>
                  </a:cubicBezTo>
                  <a:cubicBezTo>
                    <a:pt x="19419" y="14078"/>
                    <a:pt x="16868" y="6556"/>
                    <a:pt x="12958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86" name="Google Shape;4684;p82"/>
            <p:cNvSpPr/>
            <p:nvPr/>
          </p:nvSpPr>
          <p:spPr>
            <a:xfrm>
              <a:off x="834565" y="5569616"/>
              <a:ext cx="564101" cy="254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20714" y="0"/>
                  </a:moveTo>
                  <a:cubicBezTo>
                    <a:pt x="20714" y="0"/>
                    <a:pt x="17005" y="3866"/>
                    <a:pt x="11633" y="3866"/>
                  </a:cubicBezTo>
                  <a:cubicBezTo>
                    <a:pt x="9620" y="3866"/>
                    <a:pt x="7371" y="3324"/>
                    <a:pt x="4998" y="1828"/>
                  </a:cubicBezTo>
                  <a:cubicBezTo>
                    <a:pt x="4998" y="1828"/>
                    <a:pt x="2580" y="3108"/>
                    <a:pt x="0" y="5116"/>
                  </a:cubicBezTo>
                  <a:cubicBezTo>
                    <a:pt x="1853" y="10052"/>
                    <a:pt x="3063" y="15715"/>
                    <a:pt x="3789" y="21378"/>
                  </a:cubicBezTo>
                  <a:cubicBezTo>
                    <a:pt x="4948" y="21528"/>
                    <a:pt x="6154" y="21600"/>
                    <a:pt x="7374" y="21600"/>
                  </a:cubicBezTo>
                  <a:cubicBezTo>
                    <a:pt x="12253" y="21600"/>
                    <a:pt x="17360" y="20428"/>
                    <a:pt x="20714" y="18089"/>
                  </a:cubicBezTo>
                  <a:cubicBezTo>
                    <a:pt x="20714" y="18089"/>
                    <a:pt x="21600" y="7491"/>
                    <a:pt x="20714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87" name="Google Shape;4685;p82"/>
            <p:cNvSpPr/>
            <p:nvPr/>
          </p:nvSpPr>
          <p:spPr>
            <a:xfrm>
              <a:off x="829220" y="5470479"/>
              <a:ext cx="121276" cy="160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8" h="21600" fill="norm" stroke="1" extrusionOk="0">
                  <a:moveTo>
                    <a:pt x="10836" y="2222"/>
                  </a:moveTo>
                  <a:cubicBezTo>
                    <a:pt x="11191" y="2222"/>
                    <a:pt x="11640" y="2336"/>
                    <a:pt x="12203" y="2613"/>
                  </a:cubicBezTo>
                  <a:cubicBezTo>
                    <a:pt x="14739" y="3776"/>
                    <a:pt x="14739" y="9575"/>
                    <a:pt x="14739" y="11892"/>
                  </a:cubicBezTo>
                  <a:cubicBezTo>
                    <a:pt x="14895" y="13303"/>
                    <a:pt x="14906" y="14648"/>
                    <a:pt x="14864" y="15983"/>
                  </a:cubicBezTo>
                  <a:cubicBezTo>
                    <a:pt x="13956" y="14619"/>
                    <a:pt x="13038" y="13256"/>
                    <a:pt x="12203" y="11892"/>
                  </a:cubicBezTo>
                  <a:cubicBezTo>
                    <a:pt x="11921" y="11110"/>
                    <a:pt x="7831" y="2222"/>
                    <a:pt x="10836" y="2222"/>
                  </a:cubicBezTo>
                  <a:close/>
                  <a:moveTo>
                    <a:pt x="4492" y="10337"/>
                  </a:moveTo>
                  <a:cubicBezTo>
                    <a:pt x="4721" y="10337"/>
                    <a:pt x="4961" y="10376"/>
                    <a:pt x="5233" y="10442"/>
                  </a:cubicBezTo>
                  <a:cubicBezTo>
                    <a:pt x="6819" y="11024"/>
                    <a:pt x="8405" y="12474"/>
                    <a:pt x="9354" y="13341"/>
                  </a:cubicBezTo>
                  <a:cubicBezTo>
                    <a:pt x="10732" y="14781"/>
                    <a:pt x="11984" y="16336"/>
                    <a:pt x="13121" y="17928"/>
                  </a:cubicBezTo>
                  <a:cubicBezTo>
                    <a:pt x="13393" y="18348"/>
                    <a:pt x="13643" y="18739"/>
                    <a:pt x="13873" y="19092"/>
                  </a:cubicBezTo>
                  <a:cubicBezTo>
                    <a:pt x="9960" y="18062"/>
                    <a:pt x="5671" y="16736"/>
                    <a:pt x="3323" y="13628"/>
                  </a:cubicBezTo>
                  <a:cubicBezTo>
                    <a:pt x="2206" y="12102"/>
                    <a:pt x="2812" y="10337"/>
                    <a:pt x="4492" y="10337"/>
                  </a:cubicBezTo>
                  <a:close/>
                  <a:moveTo>
                    <a:pt x="11160" y="0"/>
                  </a:moveTo>
                  <a:cubicBezTo>
                    <a:pt x="11086" y="0"/>
                    <a:pt x="11013" y="10"/>
                    <a:pt x="10940" y="10"/>
                  </a:cubicBezTo>
                  <a:cubicBezTo>
                    <a:pt x="5702" y="153"/>
                    <a:pt x="6453" y="4930"/>
                    <a:pt x="8676" y="9908"/>
                  </a:cubicBezTo>
                  <a:cubicBezTo>
                    <a:pt x="8175" y="9575"/>
                    <a:pt x="7664" y="9269"/>
                    <a:pt x="7132" y="8993"/>
                  </a:cubicBezTo>
                  <a:cubicBezTo>
                    <a:pt x="6266" y="8459"/>
                    <a:pt x="4993" y="8115"/>
                    <a:pt x="3782" y="8115"/>
                  </a:cubicBezTo>
                  <a:cubicBezTo>
                    <a:pt x="2342" y="8115"/>
                    <a:pt x="986" y="8602"/>
                    <a:pt x="474" y="9861"/>
                  </a:cubicBezTo>
                  <a:cubicBezTo>
                    <a:pt x="-2437" y="16765"/>
                    <a:pt x="8770" y="20026"/>
                    <a:pt x="14812" y="20742"/>
                  </a:cubicBezTo>
                  <a:cubicBezTo>
                    <a:pt x="15010" y="21314"/>
                    <a:pt x="15594" y="21600"/>
                    <a:pt x="16168" y="21600"/>
                  </a:cubicBezTo>
                  <a:cubicBezTo>
                    <a:pt x="16888" y="21600"/>
                    <a:pt x="17598" y="21171"/>
                    <a:pt x="17598" y="20294"/>
                  </a:cubicBezTo>
                  <a:cubicBezTo>
                    <a:pt x="17911" y="15706"/>
                    <a:pt x="19163" y="0"/>
                    <a:pt x="1116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88" name="Google Shape;4686;p82"/>
            <p:cNvSpPr/>
            <p:nvPr/>
          </p:nvSpPr>
          <p:spPr>
            <a:xfrm>
              <a:off x="1646259" y="4070156"/>
              <a:ext cx="887742" cy="795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2" h="21600" fill="norm" stroke="1" extrusionOk="0">
                  <a:moveTo>
                    <a:pt x="10738" y="0"/>
                  </a:moveTo>
                  <a:cubicBezTo>
                    <a:pt x="7431" y="0"/>
                    <a:pt x="265" y="5984"/>
                    <a:pt x="8" y="9249"/>
                  </a:cubicBezTo>
                  <a:cubicBezTo>
                    <a:pt x="-148" y="12174"/>
                    <a:pt x="2039" y="16326"/>
                    <a:pt x="4900" y="20478"/>
                  </a:cubicBezTo>
                  <a:cubicBezTo>
                    <a:pt x="7986" y="21252"/>
                    <a:pt x="11191" y="21600"/>
                    <a:pt x="14399" y="21600"/>
                  </a:cubicBezTo>
                  <a:cubicBezTo>
                    <a:pt x="16765" y="21600"/>
                    <a:pt x="19132" y="21411"/>
                    <a:pt x="21452" y="21063"/>
                  </a:cubicBezTo>
                  <a:cubicBezTo>
                    <a:pt x="18591" y="15566"/>
                    <a:pt x="14842" y="7904"/>
                    <a:pt x="12239" y="945"/>
                  </a:cubicBezTo>
                  <a:cubicBezTo>
                    <a:pt x="11998" y="285"/>
                    <a:pt x="11460" y="0"/>
                    <a:pt x="10738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89" name="Google Shape;4687;p82"/>
            <p:cNvSpPr/>
            <p:nvPr/>
          </p:nvSpPr>
          <p:spPr>
            <a:xfrm>
              <a:off x="1849038" y="4824351"/>
              <a:ext cx="863750" cy="5363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226" y="10844"/>
                    <a:pt x="12658" y="21600"/>
                    <a:pt x="12658" y="21600"/>
                  </a:cubicBezTo>
                  <a:cubicBezTo>
                    <a:pt x="19606" y="18564"/>
                    <a:pt x="21600" y="12665"/>
                    <a:pt x="21600" y="12665"/>
                  </a:cubicBezTo>
                  <a:cubicBezTo>
                    <a:pt x="21600" y="12665"/>
                    <a:pt x="19714" y="7893"/>
                    <a:pt x="17129" y="868"/>
                  </a:cubicBezTo>
                  <a:cubicBezTo>
                    <a:pt x="14728" y="1384"/>
                    <a:pt x="12279" y="1664"/>
                    <a:pt x="9830" y="1664"/>
                  </a:cubicBezTo>
                  <a:cubicBezTo>
                    <a:pt x="6511" y="1664"/>
                    <a:pt x="3193" y="1147"/>
                    <a:pt x="0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90" name="Google Shape;4688;p82"/>
            <p:cNvSpPr/>
            <p:nvPr/>
          </p:nvSpPr>
          <p:spPr>
            <a:xfrm>
              <a:off x="2167851" y="5287157"/>
              <a:ext cx="656971" cy="3862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624" y="0"/>
                  </a:moveTo>
                  <a:cubicBezTo>
                    <a:pt x="18450" y="0"/>
                    <a:pt x="0" y="19531"/>
                    <a:pt x="0" y="19531"/>
                  </a:cubicBezTo>
                  <a:cubicBezTo>
                    <a:pt x="0" y="19531"/>
                    <a:pt x="515" y="21600"/>
                    <a:pt x="2302" y="21600"/>
                  </a:cubicBezTo>
                  <a:cubicBezTo>
                    <a:pt x="2714" y="21600"/>
                    <a:pt x="3197" y="21489"/>
                    <a:pt x="3753" y="21220"/>
                  </a:cubicBezTo>
                  <a:cubicBezTo>
                    <a:pt x="6798" y="19773"/>
                    <a:pt x="12111" y="16039"/>
                    <a:pt x="16004" y="11101"/>
                  </a:cubicBezTo>
                  <a:cubicBezTo>
                    <a:pt x="19899" y="6282"/>
                    <a:pt x="21600" y="3630"/>
                    <a:pt x="21600" y="3630"/>
                  </a:cubicBezTo>
                  <a:cubicBezTo>
                    <a:pt x="21600" y="3630"/>
                    <a:pt x="21388" y="2184"/>
                    <a:pt x="20820" y="139"/>
                  </a:cubicBezTo>
                  <a:cubicBezTo>
                    <a:pt x="20794" y="44"/>
                    <a:pt x="20729" y="0"/>
                    <a:pt x="2062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91" name="Google Shape;4689;p82"/>
            <p:cNvSpPr/>
            <p:nvPr/>
          </p:nvSpPr>
          <p:spPr>
            <a:xfrm>
              <a:off x="2165780" y="5459779"/>
              <a:ext cx="271280" cy="1956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1" h="21600" fill="norm" stroke="1" extrusionOk="0">
                  <a:moveTo>
                    <a:pt x="6919" y="0"/>
                  </a:moveTo>
                  <a:cubicBezTo>
                    <a:pt x="2964" y="6415"/>
                    <a:pt x="-829" y="14504"/>
                    <a:pt x="158" y="19496"/>
                  </a:cubicBezTo>
                  <a:cubicBezTo>
                    <a:pt x="462" y="20951"/>
                    <a:pt x="1515" y="21600"/>
                    <a:pt x="3132" y="21600"/>
                  </a:cubicBezTo>
                  <a:cubicBezTo>
                    <a:pt x="6816" y="21600"/>
                    <a:pt x="13435" y="18205"/>
                    <a:pt x="20771" y="13080"/>
                  </a:cubicBezTo>
                  <a:cubicBezTo>
                    <a:pt x="16978" y="7370"/>
                    <a:pt x="12361" y="3090"/>
                    <a:pt x="6919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92" name="Google Shape;4690;p82"/>
            <p:cNvSpPr/>
            <p:nvPr/>
          </p:nvSpPr>
          <p:spPr>
            <a:xfrm>
              <a:off x="2256146" y="5138840"/>
              <a:ext cx="557984" cy="4394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600" fill="norm" stroke="1" extrusionOk="0">
                  <a:moveTo>
                    <a:pt x="17612" y="0"/>
                  </a:moveTo>
                  <a:cubicBezTo>
                    <a:pt x="17612" y="0"/>
                    <a:pt x="12879" y="8151"/>
                    <a:pt x="3821" y="10906"/>
                  </a:cubicBezTo>
                  <a:cubicBezTo>
                    <a:pt x="3821" y="10906"/>
                    <a:pt x="1910" y="13024"/>
                    <a:pt x="0" y="15776"/>
                  </a:cubicBezTo>
                  <a:cubicBezTo>
                    <a:pt x="2741" y="17152"/>
                    <a:pt x="5067" y="19162"/>
                    <a:pt x="6978" y="21600"/>
                  </a:cubicBezTo>
                  <a:cubicBezTo>
                    <a:pt x="12378" y="18315"/>
                    <a:pt x="18443" y="13341"/>
                    <a:pt x="21518" y="9210"/>
                  </a:cubicBezTo>
                  <a:cubicBezTo>
                    <a:pt x="21600" y="9210"/>
                    <a:pt x="20023" y="3281"/>
                    <a:pt x="17612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93" name="Google Shape;4691;p82"/>
            <p:cNvSpPr/>
            <p:nvPr/>
          </p:nvSpPr>
          <p:spPr>
            <a:xfrm>
              <a:off x="2212928" y="5280779"/>
              <a:ext cx="140856" cy="142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2" h="21600" fill="norm" stroke="1" extrusionOk="0">
                  <a:moveTo>
                    <a:pt x="6392" y="2645"/>
                  </a:moveTo>
                  <a:cubicBezTo>
                    <a:pt x="9578" y="2645"/>
                    <a:pt x="12449" y="8526"/>
                    <a:pt x="13717" y="10494"/>
                  </a:cubicBezTo>
                  <a:cubicBezTo>
                    <a:pt x="14483" y="11902"/>
                    <a:pt x="15185" y="13246"/>
                    <a:pt x="15866" y="14579"/>
                  </a:cubicBezTo>
                  <a:cubicBezTo>
                    <a:pt x="14409" y="13708"/>
                    <a:pt x="12952" y="12794"/>
                    <a:pt x="11496" y="11795"/>
                  </a:cubicBezTo>
                  <a:cubicBezTo>
                    <a:pt x="10531" y="11139"/>
                    <a:pt x="659" y="2645"/>
                    <a:pt x="6392" y="2645"/>
                  </a:cubicBezTo>
                  <a:close/>
                  <a:moveTo>
                    <a:pt x="5857" y="13870"/>
                  </a:moveTo>
                  <a:cubicBezTo>
                    <a:pt x="7094" y="13870"/>
                    <a:pt x="8614" y="14493"/>
                    <a:pt x="9578" y="14740"/>
                  </a:cubicBezTo>
                  <a:cubicBezTo>
                    <a:pt x="11747" y="15407"/>
                    <a:pt x="13917" y="16525"/>
                    <a:pt x="15981" y="17686"/>
                  </a:cubicBezTo>
                  <a:cubicBezTo>
                    <a:pt x="16201" y="17826"/>
                    <a:pt x="16421" y="17944"/>
                    <a:pt x="16621" y="18063"/>
                  </a:cubicBezTo>
                  <a:cubicBezTo>
                    <a:pt x="14409" y="18654"/>
                    <a:pt x="12030" y="19149"/>
                    <a:pt x="9724" y="19149"/>
                  </a:cubicBezTo>
                  <a:cubicBezTo>
                    <a:pt x="7890" y="19149"/>
                    <a:pt x="6098" y="18837"/>
                    <a:pt x="4484" y="18009"/>
                  </a:cubicBezTo>
                  <a:cubicBezTo>
                    <a:pt x="2566" y="17031"/>
                    <a:pt x="2252" y="14407"/>
                    <a:pt x="4799" y="14085"/>
                  </a:cubicBezTo>
                  <a:cubicBezTo>
                    <a:pt x="5113" y="13923"/>
                    <a:pt x="5469" y="13870"/>
                    <a:pt x="5857" y="13870"/>
                  </a:cubicBezTo>
                  <a:close/>
                  <a:moveTo>
                    <a:pt x="6507" y="0"/>
                  </a:moveTo>
                  <a:cubicBezTo>
                    <a:pt x="5731" y="0"/>
                    <a:pt x="4945" y="215"/>
                    <a:pt x="4159" y="688"/>
                  </a:cubicBezTo>
                  <a:cubicBezTo>
                    <a:pt x="-431" y="3548"/>
                    <a:pt x="2661" y="7881"/>
                    <a:pt x="7220" y="11676"/>
                  </a:cubicBezTo>
                  <a:cubicBezTo>
                    <a:pt x="6622" y="11579"/>
                    <a:pt x="6035" y="11504"/>
                    <a:pt x="5438" y="11472"/>
                  </a:cubicBezTo>
                  <a:cubicBezTo>
                    <a:pt x="3206" y="11472"/>
                    <a:pt x="-295" y="13106"/>
                    <a:pt x="20" y="15719"/>
                  </a:cubicBezTo>
                  <a:cubicBezTo>
                    <a:pt x="638" y="20170"/>
                    <a:pt x="4128" y="21600"/>
                    <a:pt x="8131" y="21600"/>
                  </a:cubicBezTo>
                  <a:cubicBezTo>
                    <a:pt x="11674" y="21600"/>
                    <a:pt x="15635" y="20471"/>
                    <a:pt x="18360" y="19321"/>
                  </a:cubicBezTo>
                  <a:cubicBezTo>
                    <a:pt x="18580" y="19600"/>
                    <a:pt x="18884" y="19729"/>
                    <a:pt x="19199" y="19729"/>
                  </a:cubicBezTo>
                  <a:cubicBezTo>
                    <a:pt x="20110" y="19729"/>
                    <a:pt x="21169" y="18697"/>
                    <a:pt x="20729" y="17353"/>
                  </a:cubicBezTo>
                  <a:cubicBezTo>
                    <a:pt x="18748" y="13579"/>
                    <a:pt x="12743" y="0"/>
                    <a:pt x="6507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94" name="Google Shape;4692;p82"/>
            <p:cNvSpPr/>
            <p:nvPr/>
          </p:nvSpPr>
          <p:spPr>
            <a:xfrm>
              <a:off x="2161402" y="690701"/>
              <a:ext cx="550060" cy="1070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55" h="21600" fill="norm" stroke="1" extrusionOk="0">
                  <a:moveTo>
                    <a:pt x="15186" y="0"/>
                  </a:moveTo>
                  <a:cubicBezTo>
                    <a:pt x="13264" y="0"/>
                    <a:pt x="12115" y="4137"/>
                    <a:pt x="12115" y="4137"/>
                  </a:cubicBezTo>
                  <a:cubicBezTo>
                    <a:pt x="12115" y="4137"/>
                    <a:pt x="13072" y="93"/>
                    <a:pt x="11079" y="49"/>
                  </a:cubicBezTo>
                  <a:cubicBezTo>
                    <a:pt x="11071" y="49"/>
                    <a:pt x="11061" y="49"/>
                    <a:pt x="11053" y="49"/>
                  </a:cubicBezTo>
                  <a:cubicBezTo>
                    <a:pt x="9165" y="49"/>
                    <a:pt x="8926" y="4745"/>
                    <a:pt x="8926" y="4745"/>
                  </a:cubicBezTo>
                  <a:cubicBezTo>
                    <a:pt x="8926" y="4745"/>
                    <a:pt x="8543" y="3316"/>
                    <a:pt x="7238" y="3316"/>
                  </a:cubicBezTo>
                  <a:cubicBezTo>
                    <a:pt x="6965" y="3316"/>
                    <a:pt x="6653" y="3377"/>
                    <a:pt x="6296" y="3527"/>
                  </a:cubicBezTo>
                  <a:cubicBezTo>
                    <a:pt x="4225" y="4397"/>
                    <a:pt x="8609" y="8223"/>
                    <a:pt x="8609" y="8223"/>
                  </a:cubicBezTo>
                  <a:cubicBezTo>
                    <a:pt x="8609" y="8223"/>
                    <a:pt x="8609" y="8875"/>
                    <a:pt x="6855" y="12614"/>
                  </a:cubicBezTo>
                  <a:cubicBezTo>
                    <a:pt x="5420" y="15657"/>
                    <a:pt x="2630" y="18831"/>
                    <a:pt x="0" y="21310"/>
                  </a:cubicBezTo>
                  <a:cubicBezTo>
                    <a:pt x="1539" y="21507"/>
                    <a:pt x="3055" y="21600"/>
                    <a:pt x="4542" y="21600"/>
                  </a:cubicBezTo>
                  <a:cubicBezTo>
                    <a:pt x="8292" y="21600"/>
                    <a:pt x="11879" y="21014"/>
                    <a:pt x="15304" y="20048"/>
                  </a:cubicBezTo>
                  <a:cubicBezTo>
                    <a:pt x="16261" y="18528"/>
                    <a:pt x="17137" y="17006"/>
                    <a:pt x="17774" y="15484"/>
                  </a:cubicBezTo>
                  <a:cubicBezTo>
                    <a:pt x="21600" y="6831"/>
                    <a:pt x="20486" y="701"/>
                    <a:pt x="18810" y="615"/>
                  </a:cubicBezTo>
                  <a:cubicBezTo>
                    <a:pt x="18799" y="614"/>
                    <a:pt x="18792" y="614"/>
                    <a:pt x="18781" y="614"/>
                  </a:cubicBezTo>
                  <a:cubicBezTo>
                    <a:pt x="17205" y="614"/>
                    <a:pt x="16258" y="4052"/>
                    <a:pt x="16101" y="4571"/>
                  </a:cubicBezTo>
                  <a:cubicBezTo>
                    <a:pt x="16261" y="4005"/>
                    <a:pt x="17137" y="180"/>
                    <a:pt x="15304" y="6"/>
                  </a:cubicBezTo>
                  <a:cubicBezTo>
                    <a:pt x="15264" y="3"/>
                    <a:pt x="15225" y="0"/>
                    <a:pt x="15186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95" name="Google Shape;4693;p82"/>
            <p:cNvSpPr/>
            <p:nvPr/>
          </p:nvSpPr>
          <p:spPr>
            <a:xfrm>
              <a:off x="2010606" y="1683916"/>
              <a:ext cx="564353" cy="872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58" y="1184"/>
                    <a:pt x="14348" y="1904"/>
                    <a:pt x="10469" y="1904"/>
                  </a:cubicBezTo>
                  <a:cubicBezTo>
                    <a:pt x="8931" y="1904"/>
                    <a:pt x="7364" y="1790"/>
                    <a:pt x="5772" y="1547"/>
                  </a:cubicBezTo>
                  <a:cubicBezTo>
                    <a:pt x="2804" y="5067"/>
                    <a:pt x="0" y="7574"/>
                    <a:pt x="0" y="7574"/>
                  </a:cubicBezTo>
                  <a:lnTo>
                    <a:pt x="2886" y="21600"/>
                  </a:lnTo>
                  <a:cubicBezTo>
                    <a:pt x="7833" y="18719"/>
                    <a:pt x="14592" y="11413"/>
                    <a:pt x="19539" y="3627"/>
                  </a:cubicBezTo>
                  <a:cubicBezTo>
                    <a:pt x="20279" y="2400"/>
                    <a:pt x="20941" y="1226"/>
                    <a:pt x="21600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96" name="Google Shape;4694;p82"/>
            <p:cNvSpPr/>
            <p:nvPr/>
          </p:nvSpPr>
          <p:spPr>
            <a:xfrm>
              <a:off x="401663" y="3353235"/>
              <a:ext cx="2033271" cy="12919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752" y="0"/>
                  </a:moveTo>
                  <a:lnTo>
                    <a:pt x="3844" y="1188"/>
                  </a:lnTo>
                  <a:lnTo>
                    <a:pt x="3775" y="1188"/>
                  </a:lnTo>
                  <a:lnTo>
                    <a:pt x="0" y="17825"/>
                  </a:lnTo>
                  <a:cubicBezTo>
                    <a:pt x="0" y="17825"/>
                    <a:pt x="1304" y="20454"/>
                    <a:pt x="4141" y="20525"/>
                  </a:cubicBezTo>
                  <a:cubicBezTo>
                    <a:pt x="4582" y="20543"/>
                    <a:pt x="4991" y="20547"/>
                    <a:pt x="5376" y="20547"/>
                  </a:cubicBezTo>
                  <a:cubicBezTo>
                    <a:pt x="5845" y="20547"/>
                    <a:pt x="6281" y="20541"/>
                    <a:pt x="6700" y="20541"/>
                  </a:cubicBezTo>
                  <a:cubicBezTo>
                    <a:pt x="8153" y="20541"/>
                    <a:pt x="9411" y="20623"/>
                    <a:pt x="11211" y="21355"/>
                  </a:cubicBezTo>
                  <a:cubicBezTo>
                    <a:pt x="11640" y="21523"/>
                    <a:pt x="12125" y="21600"/>
                    <a:pt x="12641" y="21600"/>
                  </a:cubicBezTo>
                  <a:cubicBezTo>
                    <a:pt x="15429" y="21600"/>
                    <a:pt x="19168" y="19368"/>
                    <a:pt x="20365" y="17393"/>
                  </a:cubicBezTo>
                  <a:cubicBezTo>
                    <a:pt x="20845" y="16637"/>
                    <a:pt x="21257" y="15845"/>
                    <a:pt x="21600" y="15124"/>
                  </a:cubicBezTo>
                  <a:cubicBezTo>
                    <a:pt x="14873" y="13791"/>
                    <a:pt x="8534" y="8067"/>
                    <a:pt x="3752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97" name="Google Shape;4695;p82"/>
            <p:cNvSpPr/>
            <p:nvPr/>
          </p:nvSpPr>
          <p:spPr>
            <a:xfrm>
              <a:off x="554585" y="1890694"/>
              <a:ext cx="1705010" cy="1408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4" h="21600" fill="norm" stroke="1" extrusionOk="0">
                  <a:moveTo>
                    <a:pt x="18116" y="0"/>
                  </a:moveTo>
                  <a:cubicBezTo>
                    <a:pt x="18116" y="0"/>
                    <a:pt x="17151" y="2048"/>
                    <a:pt x="13935" y="4260"/>
                  </a:cubicBezTo>
                  <a:cubicBezTo>
                    <a:pt x="13910" y="4281"/>
                    <a:pt x="13883" y="4289"/>
                    <a:pt x="13855" y="4289"/>
                  </a:cubicBezTo>
                  <a:cubicBezTo>
                    <a:pt x="13791" y="4289"/>
                    <a:pt x="13722" y="4251"/>
                    <a:pt x="13667" y="4228"/>
                  </a:cubicBezTo>
                  <a:cubicBezTo>
                    <a:pt x="12424" y="4003"/>
                    <a:pt x="11334" y="3915"/>
                    <a:pt x="10389" y="3915"/>
                  </a:cubicBezTo>
                  <a:cubicBezTo>
                    <a:pt x="7037" y="3915"/>
                    <a:pt x="5520" y="5020"/>
                    <a:pt x="5520" y="5020"/>
                  </a:cubicBezTo>
                  <a:cubicBezTo>
                    <a:pt x="5520" y="5020"/>
                    <a:pt x="1875" y="5582"/>
                    <a:pt x="241" y="8885"/>
                  </a:cubicBezTo>
                  <a:cubicBezTo>
                    <a:pt x="134" y="9050"/>
                    <a:pt x="80" y="9248"/>
                    <a:pt x="0" y="9413"/>
                  </a:cubicBezTo>
                  <a:cubicBezTo>
                    <a:pt x="4850" y="15754"/>
                    <a:pt x="11443" y="19123"/>
                    <a:pt x="18143" y="21600"/>
                  </a:cubicBezTo>
                  <a:lnTo>
                    <a:pt x="18196" y="21600"/>
                  </a:lnTo>
                  <a:lnTo>
                    <a:pt x="17821" y="20873"/>
                  </a:lnTo>
                  <a:lnTo>
                    <a:pt x="17660" y="13046"/>
                  </a:lnTo>
                  <a:cubicBezTo>
                    <a:pt x="17660" y="13046"/>
                    <a:pt x="20206" y="11163"/>
                    <a:pt x="21171" y="8257"/>
                  </a:cubicBezTo>
                  <a:cubicBezTo>
                    <a:pt x="21600" y="6969"/>
                    <a:pt x="18678" y="562"/>
                    <a:pt x="18116" y="0"/>
                  </a:cubicBezTo>
                  <a:close/>
                </a:path>
              </a:pathLst>
            </a:custGeom>
            <a:solidFill>
              <a:srgbClr val="98DAE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98" name="Google Shape;4696;p82"/>
            <p:cNvSpPr/>
            <p:nvPr/>
          </p:nvSpPr>
          <p:spPr>
            <a:xfrm>
              <a:off x="444656" y="2504580"/>
              <a:ext cx="1568148" cy="9303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2" h="21600" fill="norm" stroke="1" extrusionOk="0">
                  <a:moveTo>
                    <a:pt x="1510" y="0"/>
                  </a:moveTo>
                  <a:cubicBezTo>
                    <a:pt x="-58" y="4651"/>
                    <a:pt x="0" y="8251"/>
                    <a:pt x="0" y="8251"/>
                  </a:cubicBezTo>
                  <a:cubicBezTo>
                    <a:pt x="0" y="8251"/>
                    <a:pt x="1155" y="9751"/>
                    <a:pt x="3522" y="10052"/>
                  </a:cubicBezTo>
                  <a:cubicBezTo>
                    <a:pt x="3611" y="10052"/>
                    <a:pt x="3700" y="10102"/>
                    <a:pt x="3818" y="10102"/>
                  </a:cubicBezTo>
                  <a:lnTo>
                    <a:pt x="3788" y="12752"/>
                  </a:lnTo>
                  <a:lnTo>
                    <a:pt x="4261" y="19703"/>
                  </a:lnTo>
                  <a:cubicBezTo>
                    <a:pt x="4617" y="20353"/>
                    <a:pt x="4972" y="20953"/>
                    <a:pt x="5327" y="21554"/>
                  </a:cubicBezTo>
                  <a:cubicBezTo>
                    <a:pt x="6112" y="21582"/>
                    <a:pt x="6903" y="21600"/>
                    <a:pt x="7698" y="21600"/>
                  </a:cubicBezTo>
                  <a:cubicBezTo>
                    <a:pt x="12440" y="21600"/>
                    <a:pt x="17284" y="20980"/>
                    <a:pt x="21542" y="18453"/>
                  </a:cubicBezTo>
                  <a:cubicBezTo>
                    <a:pt x="14145" y="14702"/>
                    <a:pt x="6865" y="9601"/>
                    <a:pt x="1510" y="0"/>
                  </a:cubicBezTo>
                  <a:close/>
                </a:path>
              </a:pathLst>
            </a:custGeom>
            <a:solidFill>
              <a:srgbClr val="62CFE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99" name="Google Shape;4697;p82"/>
            <p:cNvSpPr/>
            <p:nvPr/>
          </p:nvSpPr>
          <p:spPr>
            <a:xfrm>
              <a:off x="832439" y="3297253"/>
              <a:ext cx="1708010" cy="9606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81" y="0"/>
                  </a:moveTo>
                  <a:cubicBezTo>
                    <a:pt x="11035" y="2490"/>
                    <a:pt x="6570" y="3094"/>
                    <a:pt x="2183" y="3094"/>
                  </a:cubicBezTo>
                  <a:cubicBezTo>
                    <a:pt x="1453" y="3094"/>
                    <a:pt x="723" y="3078"/>
                    <a:pt x="0" y="3051"/>
                  </a:cubicBezTo>
                  <a:cubicBezTo>
                    <a:pt x="5584" y="12930"/>
                    <a:pt x="12720" y="19905"/>
                    <a:pt x="20266" y="21600"/>
                  </a:cubicBezTo>
                  <a:cubicBezTo>
                    <a:pt x="21110" y="19712"/>
                    <a:pt x="21600" y="18259"/>
                    <a:pt x="21600" y="18259"/>
                  </a:cubicBezTo>
                  <a:lnTo>
                    <a:pt x="14981" y="0"/>
                  </a:ln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00" name="Google Shape;4698;p82"/>
            <p:cNvSpPr/>
            <p:nvPr/>
          </p:nvSpPr>
          <p:spPr>
            <a:xfrm>
              <a:off x="1606206" y="2022358"/>
              <a:ext cx="555197" cy="1386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3" h="21600" fill="norm" stroke="1" extrusionOk="0">
                  <a:moveTo>
                    <a:pt x="5829" y="0"/>
                  </a:moveTo>
                  <a:cubicBezTo>
                    <a:pt x="3226" y="0"/>
                    <a:pt x="1909" y="990"/>
                    <a:pt x="147" y="1237"/>
                  </a:cubicBezTo>
                  <a:cubicBezTo>
                    <a:pt x="-104" y="3015"/>
                    <a:pt x="-267" y="7007"/>
                    <a:pt x="1718" y="10060"/>
                  </a:cubicBezTo>
                  <a:cubicBezTo>
                    <a:pt x="5938" y="16501"/>
                    <a:pt x="12394" y="18581"/>
                    <a:pt x="21333" y="21600"/>
                  </a:cubicBezTo>
                  <a:cubicBezTo>
                    <a:pt x="21001" y="19789"/>
                    <a:pt x="18354" y="16534"/>
                    <a:pt x="18354" y="16534"/>
                  </a:cubicBezTo>
                  <a:cubicBezTo>
                    <a:pt x="18354" y="16534"/>
                    <a:pt x="12642" y="10966"/>
                    <a:pt x="10986" y="8484"/>
                  </a:cubicBezTo>
                  <a:cubicBezTo>
                    <a:pt x="9331" y="6001"/>
                    <a:pt x="7760" y="163"/>
                    <a:pt x="7760" y="163"/>
                  </a:cubicBezTo>
                  <a:cubicBezTo>
                    <a:pt x="7041" y="49"/>
                    <a:pt x="6404" y="0"/>
                    <a:pt x="582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01" name="Google Shape;4699;p82"/>
            <p:cNvSpPr/>
            <p:nvPr/>
          </p:nvSpPr>
          <p:spPr>
            <a:xfrm>
              <a:off x="1545698" y="2101795"/>
              <a:ext cx="618657" cy="1372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75" h="21600" fill="norm" stroke="1" extrusionOk="0">
                  <a:moveTo>
                    <a:pt x="2128" y="0"/>
                  </a:moveTo>
                  <a:cubicBezTo>
                    <a:pt x="1059" y="170"/>
                    <a:pt x="416" y="441"/>
                    <a:pt x="346" y="848"/>
                  </a:cubicBezTo>
                  <a:cubicBezTo>
                    <a:pt x="-11" y="2000"/>
                    <a:pt x="-1080" y="6647"/>
                    <a:pt x="3908" y="12546"/>
                  </a:cubicBezTo>
                  <a:cubicBezTo>
                    <a:pt x="8829" y="18446"/>
                    <a:pt x="20234" y="21600"/>
                    <a:pt x="20234" y="21600"/>
                  </a:cubicBezTo>
                  <a:cubicBezTo>
                    <a:pt x="20447" y="21397"/>
                    <a:pt x="20520" y="21023"/>
                    <a:pt x="20447" y="20583"/>
                  </a:cubicBezTo>
                  <a:cubicBezTo>
                    <a:pt x="12677" y="17531"/>
                    <a:pt x="7117" y="15395"/>
                    <a:pt x="3482" y="8918"/>
                  </a:cubicBezTo>
                  <a:cubicBezTo>
                    <a:pt x="1772" y="5832"/>
                    <a:pt x="1913" y="1797"/>
                    <a:pt x="2128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02" name="Google Shape;4700;p82"/>
            <p:cNvSpPr/>
            <p:nvPr/>
          </p:nvSpPr>
          <p:spPr>
            <a:xfrm>
              <a:off x="78528" y="1386788"/>
              <a:ext cx="385566" cy="236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752" y="0"/>
                  </a:moveTo>
                  <a:cubicBezTo>
                    <a:pt x="8722" y="0"/>
                    <a:pt x="3712" y="3132"/>
                    <a:pt x="0" y="9059"/>
                  </a:cubicBezTo>
                  <a:cubicBezTo>
                    <a:pt x="1362" y="15719"/>
                    <a:pt x="5157" y="21600"/>
                    <a:pt x="11036" y="21600"/>
                  </a:cubicBezTo>
                  <a:cubicBezTo>
                    <a:pt x="14033" y="21600"/>
                    <a:pt x="17571" y="20076"/>
                    <a:pt x="21600" y="16354"/>
                  </a:cubicBezTo>
                  <a:lnTo>
                    <a:pt x="20151" y="1764"/>
                  </a:lnTo>
                  <a:cubicBezTo>
                    <a:pt x="18083" y="577"/>
                    <a:pt x="15915" y="0"/>
                    <a:pt x="13752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03" name="Google Shape;4701;p82"/>
            <p:cNvSpPr/>
            <p:nvPr/>
          </p:nvSpPr>
          <p:spPr>
            <a:xfrm>
              <a:off x="70621" y="1261219"/>
              <a:ext cx="367608" cy="224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8" h="21600" fill="norm" stroke="1" extrusionOk="0">
                  <a:moveTo>
                    <a:pt x="11628" y="0"/>
                  </a:moveTo>
                  <a:cubicBezTo>
                    <a:pt x="8813" y="0"/>
                    <a:pt x="5660" y="1241"/>
                    <a:pt x="2784" y="5235"/>
                  </a:cubicBezTo>
                  <a:cubicBezTo>
                    <a:pt x="83" y="8963"/>
                    <a:pt x="-652" y="15588"/>
                    <a:pt x="576" y="21600"/>
                  </a:cubicBezTo>
                  <a:cubicBezTo>
                    <a:pt x="4262" y="15370"/>
                    <a:pt x="9334" y="12078"/>
                    <a:pt x="14443" y="12078"/>
                  </a:cubicBezTo>
                  <a:cubicBezTo>
                    <a:pt x="16639" y="12078"/>
                    <a:pt x="18844" y="12685"/>
                    <a:pt x="20948" y="13932"/>
                  </a:cubicBezTo>
                  <a:lnTo>
                    <a:pt x="19967" y="3367"/>
                  </a:lnTo>
                  <a:cubicBezTo>
                    <a:pt x="19967" y="3367"/>
                    <a:pt x="16260" y="0"/>
                    <a:pt x="11628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04" name="Google Shape;4702;p82"/>
            <p:cNvSpPr/>
            <p:nvPr/>
          </p:nvSpPr>
          <p:spPr>
            <a:xfrm>
              <a:off x="181607" y="1397630"/>
              <a:ext cx="252300" cy="174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1600" fill="norm" stroke="1" extrusionOk="0">
                  <a:moveTo>
                    <a:pt x="10435" y="0"/>
                  </a:moveTo>
                  <a:cubicBezTo>
                    <a:pt x="6905" y="0"/>
                    <a:pt x="3147" y="2094"/>
                    <a:pt x="213" y="3978"/>
                  </a:cubicBezTo>
                  <a:cubicBezTo>
                    <a:pt x="-154" y="4241"/>
                    <a:pt x="27" y="4504"/>
                    <a:pt x="213" y="4504"/>
                  </a:cubicBezTo>
                  <a:cubicBezTo>
                    <a:pt x="3544" y="3698"/>
                    <a:pt x="7285" y="1420"/>
                    <a:pt x="10688" y="1420"/>
                  </a:cubicBezTo>
                  <a:cubicBezTo>
                    <a:pt x="12893" y="1420"/>
                    <a:pt x="14959" y="2375"/>
                    <a:pt x="16687" y="5310"/>
                  </a:cubicBezTo>
                  <a:cubicBezTo>
                    <a:pt x="19067" y="9569"/>
                    <a:pt x="19621" y="15694"/>
                    <a:pt x="20350" y="21022"/>
                  </a:cubicBezTo>
                  <a:cubicBezTo>
                    <a:pt x="20350" y="21425"/>
                    <a:pt x="20512" y="21600"/>
                    <a:pt x="20711" y="21600"/>
                  </a:cubicBezTo>
                  <a:cubicBezTo>
                    <a:pt x="21030" y="21600"/>
                    <a:pt x="21446" y="21144"/>
                    <a:pt x="21446" y="20487"/>
                  </a:cubicBezTo>
                  <a:cubicBezTo>
                    <a:pt x="20717" y="14362"/>
                    <a:pt x="19802" y="6370"/>
                    <a:pt x="15959" y="2375"/>
                  </a:cubicBezTo>
                  <a:cubicBezTo>
                    <a:pt x="14314" y="657"/>
                    <a:pt x="12411" y="0"/>
                    <a:pt x="10435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05" name="Google Shape;4703;p82"/>
            <p:cNvSpPr/>
            <p:nvPr/>
          </p:nvSpPr>
          <p:spPr>
            <a:xfrm>
              <a:off x="288210" y="1447021"/>
              <a:ext cx="135953" cy="659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9" h="21600" fill="norm" stroke="1" extrusionOk="0">
                  <a:moveTo>
                    <a:pt x="7742" y="0"/>
                  </a:moveTo>
                  <a:cubicBezTo>
                    <a:pt x="5169" y="0"/>
                    <a:pt x="2584" y="2250"/>
                    <a:pt x="218" y="7749"/>
                  </a:cubicBezTo>
                  <a:cubicBezTo>
                    <a:pt x="-316" y="8329"/>
                    <a:pt x="229" y="10255"/>
                    <a:pt x="796" y="10255"/>
                  </a:cubicBezTo>
                  <a:cubicBezTo>
                    <a:pt x="938" y="10255"/>
                    <a:pt x="1080" y="10139"/>
                    <a:pt x="1211" y="9860"/>
                  </a:cubicBezTo>
                  <a:cubicBezTo>
                    <a:pt x="3522" y="6751"/>
                    <a:pt x="5561" y="4478"/>
                    <a:pt x="7840" y="4478"/>
                  </a:cubicBezTo>
                  <a:cubicBezTo>
                    <a:pt x="9159" y="4478"/>
                    <a:pt x="10566" y="5243"/>
                    <a:pt x="12147" y="7053"/>
                  </a:cubicBezTo>
                  <a:cubicBezTo>
                    <a:pt x="14796" y="10580"/>
                    <a:pt x="16792" y="16217"/>
                    <a:pt x="19114" y="21159"/>
                  </a:cubicBezTo>
                  <a:cubicBezTo>
                    <a:pt x="19256" y="21461"/>
                    <a:pt x="19463" y="21600"/>
                    <a:pt x="19670" y="21600"/>
                  </a:cubicBezTo>
                  <a:cubicBezTo>
                    <a:pt x="20401" y="21600"/>
                    <a:pt x="21284" y="19976"/>
                    <a:pt x="20761" y="18329"/>
                  </a:cubicBezTo>
                  <a:cubicBezTo>
                    <a:pt x="17697" y="8538"/>
                    <a:pt x="12757" y="0"/>
                    <a:pt x="7742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06" name="Google Shape;4704;p82"/>
            <p:cNvSpPr/>
            <p:nvPr/>
          </p:nvSpPr>
          <p:spPr>
            <a:xfrm>
              <a:off x="2081682" y="1063015"/>
              <a:ext cx="366184" cy="2411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4" h="21600" fill="norm" stroke="1" extrusionOk="0">
                  <a:moveTo>
                    <a:pt x="12757" y="0"/>
                  </a:moveTo>
                  <a:cubicBezTo>
                    <a:pt x="8207" y="0"/>
                    <a:pt x="3664" y="2228"/>
                    <a:pt x="0" y="6417"/>
                  </a:cubicBezTo>
                  <a:lnTo>
                    <a:pt x="1518" y="20699"/>
                  </a:lnTo>
                  <a:cubicBezTo>
                    <a:pt x="3598" y="21314"/>
                    <a:pt x="5495" y="21600"/>
                    <a:pt x="7225" y="21600"/>
                  </a:cubicBezTo>
                  <a:cubicBezTo>
                    <a:pt x="17370" y="21600"/>
                    <a:pt x="21600" y="11850"/>
                    <a:pt x="21492" y="2945"/>
                  </a:cubicBezTo>
                  <a:cubicBezTo>
                    <a:pt x="18738" y="958"/>
                    <a:pt x="15743" y="0"/>
                    <a:pt x="12757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07" name="Google Shape;4705;p82"/>
            <p:cNvSpPr/>
            <p:nvPr/>
          </p:nvSpPr>
          <p:spPr>
            <a:xfrm>
              <a:off x="2064462" y="962885"/>
              <a:ext cx="383369" cy="1739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620" y="0"/>
                  </a:moveTo>
                  <a:cubicBezTo>
                    <a:pt x="2986" y="0"/>
                    <a:pt x="0" y="7751"/>
                    <a:pt x="0" y="7963"/>
                  </a:cubicBezTo>
                  <a:lnTo>
                    <a:pt x="970" y="21600"/>
                  </a:lnTo>
                  <a:cubicBezTo>
                    <a:pt x="4504" y="15600"/>
                    <a:pt x="8880" y="12450"/>
                    <a:pt x="13271" y="12450"/>
                  </a:cubicBezTo>
                  <a:cubicBezTo>
                    <a:pt x="16118" y="12450"/>
                    <a:pt x="18973" y="13778"/>
                    <a:pt x="21600" y="16515"/>
                  </a:cubicBezTo>
                  <a:cubicBezTo>
                    <a:pt x="21600" y="8490"/>
                    <a:pt x="17476" y="5015"/>
                    <a:pt x="14198" y="2340"/>
                  </a:cubicBezTo>
                  <a:cubicBezTo>
                    <a:pt x="12122" y="660"/>
                    <a:pt x="10257" y="0"/>
                    <a:pt x="8620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08" name="Google Shape;4706;p82"/>
            <p:cNvSpPr/>
            <p:nvPr/>
          </p:nvSpPr>
          <p:spPr>
            <a:xfrm>
              <a:off x="2128540" y="1074636"/>
              <a:ext cx="205490" cy="2147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3" h="21572" fill="norm" stroke="1" extrusionOk="0">
                  <a:moveTo>
                    <a:pt x="15583" y="0"/>
                  </a:moveTo>
                  <a:cubicBezTo>
                    <a:pt x="10460" y="0"/>
                    <a:pt x="4916" y="933"/>
                    <a:pt x="1975" y="5383"/>
                  </a:cubicBezTo>
                  <a:cubicBezTo>
                    <a:pt x="-1015" y="9711"/>
                    <a:pt x="54" y="16204"/>
                    <a:pt x="906" y="21180"/>
                  </a:cubicBezTo>
                  <a:cubicBezTo>
                    <a:pt x="997" y="21451"/>
                    <a:pt x="1279" y="21572"/>
                    <a:pt x="1553" y="21572"/>
                  </a:cubicBezTo>
                  <a:cubicBezTo>
                    <a:pt x="1933" y="21572"/>
                    <a:pt x="2320" y="21344"/>
                    <a:pt x="2193" y="20967"/>
                  </a:cubicBezTo>
                  <a:cubicBezTo>
                    <a:pt x="1764" y="16418"/>
                    <a:pt x="266" y="11014"/>
                    <a:pt x="2623" y="6686"/>
                  </a:cubicBezTo>
                  <a:cubicBezTo>
                    <a:pt x="6042" y="-28"/>
                    <a:pt x="14168" y="1709"/>
                    <a:pt x="20156" y="627"/>
                  </a:cubicBezTo>
                  <a:cubicBezTo>
                    <a:pt x="20585" y="627"/>
                    <a:pt x="20367" y="193"/>
                    <a:pt x="20156" y="193"/>
                  </a:cubicBezTo>
                  <a:cubicBezTo>
                    <a:pt x="18735" y="86"/>
                    <a:pt x="17180" y="0"/>
                    <a:pt x="15583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09" name="Google Shape;4707;p82"/>
            <p:cNvSpPr/>
            <p:nvPr/>
          </p:nvSpPr>
          <p:spPr>
            <a:xfrm>
              <a:off x="2126892" y="1139759"/>
              <a:ext cx="119551" cy="90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9" h="21600" fill="norm" stroke="1" extrusionOk="0">
                  <a:moveTo>
                    <a:pt x="14479" y="0"/>
                  </a:moveTo>
                  <a:cubicBezTo>
                    <a:pt x="7472" y="0"/>
                    <a:pt x="2094" y="9660"/>
                    <a:pt x="0" y="19320"/>
                  </a:cubicBezTo>
                  <a:cubicBezTo>
                    <a:pt x="0" y="20688"/>
                    <a:pt x="852" y="21600"/>
                    <a:pt x="1529" y="21600"/>
                  </a:cubicBezTo>
                  <a:cubicBezTo>
                    <a:pt x="1868" y="21600"/>
                    <a:pt x="2169" y="21380"/>
                    <a:pt x="2294" y="20857"/>
                  </a:cubicBezTo>
                  <a:cubicBezTo>
                    <a:pt x="4576" y="16246"/>
                    <a:pt x="5340" y="11112"/>
                    <a:pt x="8011" y="7515"/>
                  </a:cubicBezTo>
                  <a:cubicBezTo>
                    <a:pt x="10104" y="4374"/>
                    <a:pt x="12499" y="3158"/>
                    <a:pt x="14993" y="3158"/>
                  </a:cubicBezTo>
                  <a:cubicBezTo>
                    <a:pt x="16573" y="3158"/>
                    <a:pt x="18203" y="3648"/>
                    <a:pt x="19820" y="4442"/>
                  </a:cubicBezTo>
                  <a:cubicBezTo>
                    <a:pt x="19945" y="4492"/>
                    <a:pt x="20071" y="4526"/>
                    <a:pt x="20183" y="4526"/>
                  </a:cubicBezTo>
                  <a:cubicBezTo>
                    <a:pt x="21111" y="4526"/>
                    <a:pt x="21600" y="2837"/>
                    <a:pt x="20585" y="2381"/>
                  </a:cubicBezTo>
                  <a:cubicBezTo>
                    <a:pt x="18453" y="726"/>
                    <a:pt x="16397" y="0"/>
                    <a:pt x="14479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10" name="Google Shape;4708;p82"/>
            <p:cNvSpPr/>
            <p:nvPr/>
          </p:nvSpPr>
          <p:spPr>
            <a:xfrm>
              <a:off x="1131835" y="2035042"/>
              <a:ext cx="428580" cy="218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546" y="848"/>
                    <a:pt x="7596" y="3197"/>
                    <a:pt x="757" y="7670"/>
                  </a:cubicBezTo>
                  <a:cubicBezTo>
                    <a:pt x="543" y="9163"/>
                    <a:pt x="325" y="10656"/>
                    <a:pt x="0" y="11932"/>
                  </a:cubicBezTo>
                  <a:cubicBezTo>
                    <a:pt x="0" y="11932"/>
                    <a:pt x="4657" y="21600"/>
                    <a:pt x="11604" y="21600"/>
                  </a:cubicBezTo>
                  <a:cubicBezTo>
                    <a:pt x="14550" y="21600"/>
                    <a:pt x="17907" y="19861"/>
                    <a:pt x="21493" y="14919"/>
                  </a:cubicBezTo>
                  <a:cubicBezTo>
                    <a:pt x="21493" y="14919"/>
                    <a:pt x="21275" y="8097"/>
                    <a:pt x="21600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11" name="Google Shape;4709;p82"/>
            <p:cNvSpPr/>
            <p:nvPr/>
          </p:nvSpPr>
          <p:spPr>
            <a:xfrm>
              <a:off x="1131835" y="1873475"/>
              <a:ext cx="460893" cy="239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3502"/>
                  </a:lnTo>
                  <a:cubicBezTo>
                    <a:pt x="0" y="3502"/>
                    <a:pt x="1714" y="13623"/>
                    <a:pt x="704" y="21600"/>
                  </a:cubicBezTo>
                  <a:cubicBezTo>
                    <a:pt x="7064" y="17516"/>
                    <a:pt x="13527" y="15371"/>
                    <a:pt x="20086" y="14596"/>
                  </a:cubicBezTo>
                  <a:cubicBezTo>
                    <a:pt x="20288" y="9731"/>
                    <a:pt x="20693" y="4475"/>
                    <a:pt x="21600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12" name="Google Shape;4710;p82"/>
            <p:cNvSpPr/>
            <p:nvPr/>
          </p:nvSpPr>
          <p:spPr>
            <a:xfrm>
              <a:off x="357464" y="289546"/>
              <a:ext cx="1761812" cy="16557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99" h="21600" fill="norm" stroke="1" extrusionOk="0">
                  <a:moveTo>
                    <a:pt x="8414" y="0"/>
                  </a:moveTo>
                  <a:cubicBezTo>
                    <a:pt x="3644" y="0"/>
                    <a:pt x="-1343" y="2252"/>
                    <a:pt x="330" y="12430"/>
                  </a:cubicBezTo>
                  <a:cubicBezTo>
                    <a:pt x="330" y="12430"/>
                    <a:pt x="819" y="16505"/>
                    <a:pt x="1944" y="18331"/>
                  </a:cubicBezTo>
                  <a:cubicBezTo>
                    <a:pt x="3001" y="20037"/>
                    <a:pt x="5753" y="21600"/>
                    <a:pt x="9155" y="21600"/>
                  </a:cubicBezTo>
                  <a:cubicBezTo>
                    <a:pt x="9452" y="21600"/>
                    <a:pt x="9755" y="21588"/>
                    <a:pt x="10061" y="21563"/>
                  </a:cubicBezTo>
                  <a:cubicBezTo>
                    <a:pt x="13900" y="21253"/>
                    <a:pt x="18717" y="18865"/>
                    <a:pt x="19426" y="15522"/>
                  </a:cubicBezTo>
                  <a:cubicBezTo>
                    <a:pt x="20111" y="12149"/>
                    <a:pt x="20257" y="9902"/>
                    <a:pt x="19450" y="6754"/>
                  </a:cubicBezTo>
                  <a:cubicBezTo>
                    <a:pt x="18643" y="3635"/>
                    <a:pt x="18277" y="2231"/>
                    <a:pt x="15489" y="1275"/>
                  </a:cubicBezTo>
                  <a:cubicBezTo>
                    <a:pt x="14405" y="914"/>
                    <a:pt x="11454" y="0"/>
                    <a:pt x="8414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13" name="Google Shape;4711;p82"/>
            <p:cNvSpPr/>
            <p:nvPr/>
          </p:nvSpPr>
          <p:spPr>
            <a:xfrm>
              <a:off x="793013" y="1224653"/>
              <a:ext cx="100391" cy="119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32" h="21600" fill="norm" stroke="1" extrusionOk="0">
                  <a:moveTo>
                    <a:pt x="9228" y="0"/>
                  </a:moveTo>
                  <a:cubicBezTo>
                    <a:pt x="8787" y="0"/>
                    <a:pt x="8347" y="26"/>
                    <a:pt x="7906" y="90"/>
                  </a:cubicBezTo>
                  <a:cubicBezTo>
                    <a:pt x="2719" y="871"/>
                    <a:pt x="-734" y="6312"/>
                    <a:pt x="133" y="12548"/>
                  </a:cubicBezTo>
                  <a:cubicBezTo>
                    <a:pt x="1312" y="17887"/>
                    <a:pt x="5746" y="21600"/>
                    <a:pt x="10464" y="21600"/>
                  </a:cubicBezTo>
                  <a:cubicBezTo>
                    <a:pt x="10904" y="21600"/>
                    <a:pt x="11345" y="21562"/>
                    <a:pt x="11785" y="21498"/>
                  </a:cubicBezTo>
                  <a:cubicBezTo>
                    <a:pt x="17399" y="20717"/>
                    <a:pt x="20866" y="15275"/>
                    <a:pt x="19999" y="9436"/>
                  </a:cubicBezTo>
                  <a:cubicBezTo>
                    <a:pt x="18805" y="4059"/>
                    <a:pt x="14315" y="0"/>
                    <a:pt x="9228" y="0"/>
                  </a:cubicBezTo>
                  <a:close/>
                </a:path>
              </a:pathLst>
            </a:custGeom>
            <a:solidFill>
              <a:srgbClr val="11111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14" name="Google Shape;4712;p82"/>
            <p:cNvSpPr/>
            <p:nvPr/>
          </p:nvSpPr>
          <p:spPr>
            <a:xfrm>
              <a:off x="1600711" y="1091431"/>
              <a:ext cx="100393" cy="119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32" h="21600" fill="norm" stroke="1" extrusionOk="0">
                  <a:moveTo>
                    <a:pt x="9057" y="0"/>
                  </a:moveTo>
                  <a:cubicBezTo>
                    <a:pt x="8815" y="0"/>
                    <a:pt x="8574" y="13"/>
                    <a:pt x="8332" y="38"/>
                  </a:cubicBezTo>
                  <a:cubicBezTo>
                    <a:pt x="2719" y="1202"/>
                    <a:pt x="-734" y="6637"/>
                    <a:pt x="133" y="12469"/>
                  </a:cubicBezTo>
                  <a:cubicBezTo>
                    <a:pt x="1284" y="17648"/>
                    <a:pt x="5504" y="21600"/>
                    <a:pt x="10364" y="21600"/>
                  </a:cubicBezTo>
                  <a:cubicBezTo>
                    <a:pt x="10975" y="21600"/>
                    <a:pt x="11601" y="21536"/>
                    <a:pt x="12226" y="21408"/>
                  </a:cubicBezTo>
                  <a:cubicBezTo>
                    <a:pt x="17413" y="20641"/>
                    <a:pt x="20866" y="15577"/>
                    <a:pt x="19999" y="9361"/>
                  </a:cubicBezTo>
                  <a:cubicBezTo>
                    <a:pt x="19175" y="3798"/>
                    <a:pt x="14031" y="0"/>
                    <a:pt x="9057" y="0"/>
                  </a:cubicBezTo>
                  <a:close/>
                </a:path>
              </a:pathLst>
            </a:custGeom>
            <a:solidFill>
              <a:srgbClr val="11111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15" name="Google Shape;4713;p82"/>
            <p:cNvSpPr/>
            <p:nvPr/>
          </p:nvSpPr>
          <p:spPr>
            <a:xfrm>
              <a:off x="1196321" y="1107942"/>
              <a:ext cx="127321" cy="202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6" h="21600" fill="norm" stroke="1" extrusionOk="0">
                  <a:moveTo>
                    <a:pt x="1083" y="0"/>
                  </a:moveTo>
                  <a:cubicBezTo>
                    <a:pt x="846" y="0"/>
                    <a:pt x="598" y="166"/>
                    <a:pt x="361" y="325"/>
                  </a:cubicBezTo>
                  <a:cubicBezTo>
                    <a:pt x="23" y="3079"/>
                    <a:pt x="361" y="6060"/>
                    <a:pt x="23" y="9042"/>
                  </a:cubicBezTo>
                  <a:cubicBezTo>
                    <a:pt x="23" y="11109"/>
                    <a:pt x="-327" y="13857"/>
                    <a:pt x="1737" y="15698"/>
                  </a:cubicBezTo>
                  <a:cubicBezTo>
                    <a:pt x="2809" y="16596"/>
                    <a:pt x="4523" y="17215"/>
                    <a:pt x="6373" y="17215"/>
                  </a:cubicBezTo>
                  <a:cubicBezTo>
                    <a:pt x="6881" y="17215"/>
                    <a:pt x="7388" y="17170"/>
                    <a:pt x="7907" y="17072"/>
                  </a:cubicBezTo>
                  <a:cubicBezTo>
                    <a:pt x="8933" y="16845"/>
                    <a:pt x="9960" y="16151"/>
                    <a:pt x="10648" y="15698"/>
                  </a:cubicBezTo>
                  <a:cubicBezTo>
                    <a:pt x="11336" y="15238"/>
                    <a:pt x="12362" y="14317"/>
                    <a:pt x="13050" y="14317"/>
                  </a:cubicBezTo>
                  <a:cubicBezTo>
                    <a:pt x="14415" y="15238"/>
                    <a:pt x="15791" y="16385"/>
                    <a:pt x="17506" y="17532"/>
                  </a:cubicBezTo>
                  <a:cubicBezTo>
                    <a:pt x="16818" y="18679"/>
                    <a:pt x="15791" y="19592"/>
                    <a:pt x="14077" y="20053"/>
                  </a:cubicBezTo>
                  <a:cubicBezTo>
                    <a:pt x="12938" y="20430"/>
                    <a:pt x="13445" y="21600"/>
                    <a:pt x="14438" y="21600"/>
                  </a:cubicBezTo>
                  <a:cubicBezTo>
                    <a:pt x="14641" y="21600"/>
                    <a:pt x="14866" y="21547"/>
                    <a:pt x="15103" y="21434"/>
                  </a:cubicBezTo>
                  <a:cubicBezTo>
                    <a:pt x="18532" y="20287"/>
                    <a:pt x="21273" y="17532"/>
                    <a:pt x="19908" y="15004"/>
                  </a:cubicBezTo>
                  <a:cubicBezTo>
                    <a:pt x="19085" y="13540"/>
                    <a:pt x="16716" y="12513"/>
                    <a:pt x="14404" y="12513"/>
                  </a:cubicBezTo>
                  <a:cubicBezTo>
                    <a:pt x="13829" y="12513"/>
                    <a:pt x="13253" y="12574"/>
                    <a:pt x="12701" y="12709"/>
                  </a:cubicBezTo>
                  <a:cubicBezTo>
                    <a:pt x="10986" y="13170"/>
                    <a:pt x="10298" y="14317"/>
                    <a:pt x="8933" y="14777"/>
                  </a:cubicBezTo>
                  <a:cubicBezTo>
                    <a:pt x="7726" y="15245"/>
                    <a:pt x="6734" y="15442"/>
                    <a:pt x="5910" y="15442"/>
                  </a:cubicBezTo>
                  <a:cubicBezTo>
                    <a:pt x="2301" y="15442"/>
                    <a:pt x="2076" y="11555"/>
                    <a:pt x="2076" y="9502"/>
                  </a:cubicBezTo>
                  <a:cubicBezTo>
                    <a:pt x="2414" y="6747"/>
                    <a:pt x="4128" y="2392"/>
                    <a:pt x="1387" y="98"/>
                  </a:cubicBezTo>
                  <a:cubicBezTo>
                    <a:pt x="1286" y="30"/>
                    <a:pt x="1184" y="0"/>
                    <a:pt x="1083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16" name="Google Shape;4714;p82"/>
            <p:cNvSpPr/>
            <p:nvPr/>
          </p:nvSpPr>
          <p:spPr>
            <a:xfrm>
              <a:off x="1226139" y="1422715"/>
              <a:ext cx="167149" cy="1009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82" h="21600" fill="norm" stroke="1" extrusionOk="0">
                  <a:moveTo>
                    <a:pt x="19073" y="0"/>
                  </a:moveTo>
                  <a:cubicBezTo>
                    <a:pt x="18454" y="0"/>
                    <a:pt x="17826" y="713"/>
                    <a:pt x="17826" y="1972"/>
                  </a:cubicBezTo>
                  <a:cubicBezTo>
                    <a:pt x="18084" y="10739"/>
                    <a:pt x="15470" y="16731"/>
                    <a:pt x="10509" y="18111"/>
                  </a:cubicBezTo>
                  <a:cubicBezTo>
                    <a:pt x="8677" y="18111"/>
                    <a:pt x="6588" y="17656"/>
                    <a:pt x="4756" y="15806"/>
                  </a:cubicBezTo>
                  <a:cubicBezTo>
                    <a:pt x="2925" y="13955"/>
                    <a:pt x="2142" y="10739"/>
                    <a:pt x="835" y="8434"/>
                  </a:cubicBezTo>
                  <a:cubicBezTo>
                    <a:pt x="577" y="8434"/>
                    <a:pt x="311" y="8434"/>
                    <a:pt x="53" y="8889"/>
                  </a:cubicBezTo>
                  <a:cubicBezTo>
                    <a:pt x="-635" y="17368"/>
                    <a:pt x="5487" y="21600"/>
                    <a:pt x="9649" y="21600"/>
                  </a:cubicBezTo>
                  <a:cubicBezTo>
                    <a:pt x="10251" y="21600"/>
                    <a:pt x="10801" y="21509"/>
                    <a:pt x="11291" y="21342"/>
                  </a:cubicBezTo>
                  <a:cubicBezTo>
                    <a:pt x="17044" y="19947"/>
                    <a:pt x="20965" y="11649"/>
                    <a:pt x="20183" y="1517"/>
                  </a:cubicBezTo>
                  <a:cubicBezTo>
                    <a:pt x="20062" y="470"/>
                    <a:pt x="19572" y="0"/>
                    <a:pt x="19073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17" name="Google Shape;4715;p82"/>
            <p:cNvSpPr/>
            <p:nvPr/>
          </p:nvSpPr>
          <p:spPr>
            <a:xfrm>
              <a:off x="604118" y="951618"/>
              <a:ext cx="144607" cy="140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5" h="21600" fill="norm" stroke="1" extrusionOk="0">
                  <a:moveTo>
                    <a:pt x="20325" y="0"/>
                  </a:moveTo>
                  <a:cubicBezTo>
                    <a:pt x="11432" y="665"/>
                    <a:pt x="313" y="11607"/>
                    <a:pt x="0" y="21218"/>
                  </a:cubicBezTo>
                  <a:cubicBezTo>
                    <a:pt x="0" y="21415"/>
                    <a:pt x="209" y="21600"/>
                    <a:pt x="449" y="21600"/>
                  </a:cubicBezTo>
                  <a:cubicBezTo>
                    <a:pt x="627" y="21600"/>
                    <a:pt x="815" y="21502"/>
                    <a:pt x="951" y="21218"/>
                  </a:cubicBezTo>
                  <a:cubicBezTo>
                    <a:pt x="5392" y="11935"/>
                    <a:pt x="11119" y="5967"/>
                    <a:pt x="20639" y="1985"/>
                  </a:cubicBezTo>
                  <a:cubicBezTo>
                    <a:pt x="21600" y="1658"/>
                    <a:pt x="21600" y="0"/>
                    <a:pt x="20325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18" name="Google Shape;4716;p82"/>
            <p:cNvSpPr/>
            <p:nvPr/>
          </p:nvSpPr>
          <p:spPr>
            <a:xfrm>
              <a:off x="1563691" y="789696"/>
              <a:ext cx="184812" cy="60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8" h="21600" fill="norm" stroke="1" extrusionOk="0">
                  <a:moveTo>
                    <a:pt x="6235" y="0"/>
                  </a:moveTo>
                  <a:cubicBezTo>
                    <a:pt x="4134" y="0"/>
                    <a:pt x="2122" y="1019"/>
                    <a:pt x="368" y="3235"/>
                  </a:cubicBezTo>
                  <a:cubicBezTo>
                    <a:pt x="-123" y="3999"/>
                    <a:pt x="-123" y="6317"/>
                    <a:pt x="368" y="6317"/>
                  </a:cubicBezTo>
                  <a:cubicBezTo>
                    <a:pt x="7216" y="7871"/>
                    <a:pt x="13574" y="7871"/>
                    <a:pt x="19200" y="21040"/>
                  </a:cubicBezTo>
                  <a:cubicBezTo>
                    <a:pt x="19369" y="21422"/>
                    <a:pt x="19546" y="21600"/>
                    <a:pt x="19731" y="21600"/>
                  </a:cubicBezTo>
                  <a:cubicBezTo>
                    <a:pt x="20608" y="21600"/>
                    <a:pt x="21477" y="17550"/>
                    <a:pt x="20664" y="15614"/>
                  </a:cubicBezTo>
                  <a:cubicBezTo>
                    <a:pt x="17180" y="6241"/>
                    <a:pt x="11450" y="0"/>
                    <a:pt x="6235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19" name="Google Shape;4717;p82"/>
            <p:cNvSpPr/>
            <p:nvPr/>
          </p:nvSpPr>
          <p:spPr>
            <a:xfrm>
              <a:off x="692307" y="1435967"/>
              <a:ext cx="329744" cy="310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42" h="21600" fill="norm" stroke="1" extrusionOk="0">
                  <a:moveTo>
                    <a:pt x="10305" y="0"/>
                  </a:moveTo>
                  <a:cubicBezTo>
                    <a:pt x="9719" y="0"/>
                    <a:pt x="9121" y="54"/>
                    <a:pt x="8518" y="167"/>
                  </a:cubicBezTo>
                  <a:cubicBezTo>
                    <a:pt x="3018" y="1069"/>
                    <a:pt x="-777" y="6758"/>
                    <a:pt x="136" y="12595"/>
                  </a:cubicBezTo>
                  <a:cubicBezTo>
                    <a:pt x="838" y="17930"/>
                    <a:pt x="4964" y="21600"/>
                    <a:pt x="9741" y="21600"/>
                  </a:cubicBezTo>
                  <a:cubicBezTo>
                    <a:pt x="10327" y="21600"/>
                    <a:pt x="10925" y="21546"/>
                    <a:pt x="11528" y="21428"/>
                  </a:cubicBezTo>
                  <a:cubicBezTo>
                    <a:pt x="17024" y="20383"/>
                    <a:pt x="20823" y="14842"/>
                    <a:pt x="19906" y="8852"/>
                  </a:cubicBezTo>
                  <a:cubicBezTo>
                    <a:pt x="19208" y="3655"/>
                    <a:pt x="15082" y="0"/>
                    <a:pt x="10305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20" name="Google Shape;4718;p82"/>
            <p:cNvSpPr/>
            <p:nvPr/>
          </p:nvSpPr>
          <p:spPr>
            <a:xfrm>
              <a:off x="1584544" y="1287934"/>
              <a:ext cx="330826" cy="3122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29" h="21600" fill="norm" stroke="1" extrusionOk="0">
                  <a:moveTo>
                    <a:pt x="10123" y="0"/>
                  </a:moveTo>
                  <a:cubicBezTo>
                    <a:pt x="9599" y="0"/>
                    <a:pt x="9071" y="39"/>
                    <a:pt x="8538" y="127"/>
                  </a:cubicBezTo>
                  <a:cubicBezTo>
                    <a:pt x="3004" y="1172"/>
                    <a:pt x="-683" y="6834"/>
                    <a:pt x="106" y="12643"/>
                  </a:cubicBezTo>
                  <a:cubicBezTo>
                    <a:pt x="929" y="17835"/>
                    <a:pt x="5119" y="21600"/>
                    <a:pt x="9946" y="21600"/>
                  </a:cubicBezTo>
                  <a:cubicBezTo>
                    <a:pt x="10522" y="21600"/>
                    <a:pt x="11107" y="21546"/>
                    <a:pt x="11696" y="21438"/>
                  </a:cubicBezTo>
                  <a:cubicBezTo>
                    <a:pt x="17095" y="20394"/>
                    <a:pt x="20917" y="14732"/>
                    <a:pt x="20124" y="8917"/>
                  </a:cubicBezTo>
                  <a:cubicBezTo>
                    <a:pt x="19292" y="3667"/>
                    <a:pt x="15020" y="0"/>
                    <a:pt x="10123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21" name="Google Shape;4719;p82"/>
            <p:cNvSpPr/>
            <p:nvPr/>
          </p:nvSpPr>
          <p:spPr>
            <a:xfrm>
              <a:off x="775973" y="1530994"/>
              <a:ext cx="31010" cy="34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49" h="21600" fill="norm" stroke="1" extrusionOk="0">
                  <a:moveTo>
                    <a:pt x="7015" y="0"/>
                  </a:moveTo>
                  <a:cubicBezTo>
                    <a:pt x="2970" y="1361"/>
                    <a:pt x="-1074" y="6673"/>
                    <a:pt x="259" y="12029"/>
                  </a:cubicBezTo>
                  <a:cubicBezTo>
                    <a:pt x="259" y="17824"/>
                    <a:pt x="4393" y="21600"/>
                    <a:pt x="9015" y="21600"/>
                  </a:cubicBezTo>
                  <a:cubicBezTo>
                    <a:pt x="9682" y="21600"/>
                    <a:pt x="10393" y="21556"/>
                    <a:pt x="11104" y="21380"/>
                  </a:cubicBezTo>
                  <a:cubicBezTo>
                    <a:pt x="16482" y="21380"/>
                    <a:pt x="20526" y="14707"/>
                    <a:pt x="19193" y="9351"/>
                  </a:cubicBezTo>
                  <a:cubicBezTo>
                    <a:pt x="17859" y="3995"/>
                    <a:pt x="12437" y="0"/>
                    <a:pt x="7015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22" name="Google Shape;4720;p82"/>
            <p:cNvSpPr/>
            <p:nvPr/>
          </p:nvSpPr>
          <p:spPr>
            <a:xfrm>
              <a:off x="896633" y="1612841"/>
              <a:ext cx="30959" cy="348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17" h="21600" fill="norm" stroke="1" extrusionOk="0">
                  <a:moveTo>
                    <a:pt x="8361" y="0"/>
                  </a:moveTo>
                  <a:cubicBezTo>
                    <a:pt x="2938" y="1361"/>
                    <a:pt x="-1106" y="6673"/>
                    <a:pt x="272" y="12029"/>
                  </a:cubicBezTo>
                  <a:cubicBezTo>
                    <a:pt x="1427" y="17824"/>
                    <a:pt x="4672" y="21600"/>
                    <a:pt x="9027" y="21600"/>
                  </a:cubicBezTo>
                  <a:cubicBezTo>
                    <a:pt x="9694" y="21600"/>
                    <a:pt x="10361" y="21556"/>
                    <a:pt x="11072" y="21380"/>
                  </a:cubicBezTo>
                  <a:cubicBezTo>
                    <a:pt x="16450" y="21380"/>
                    <a:pt x="20494" y="14707"/>
                    <a:pt x="19161" y="9351"/>
                  </a:cubicBezTo>
                  <a:cubicBezTo>
                    <a:pt x="17827" y="3995"/>
                    <a:pt x="13783" y="0"/>
                    <a:pt x="8361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23" name="Google Shape;4721;p82"/>
            <p:cNvSpPr/>
            <p:nvPr/>
          </p:nvSpPr>
          <p:spPr>
            <a:xfrm>
              <a:off x="780300" y="1700782"/>
              <a:ext cx="31006" cy="352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46" h="21600" fill="norm" stroke="1" extrusionOk="0">
                  <a:moveTo>
                    <a:pt x="9990" y="0"/>
                  </a:moveTo>
                  <a:cubicBezTo>
                    <a:pt x="9456" y="0"/>
                    <a:pt x="8879" y="87"/>
                    <a:pt x="8390" y="260"/>
                  </a:cubicBezTo>
                  <a:cubicBezTo>
                    <a:pt x="2967" y="1561"/>
                    <a:pt x="-1077" y="6810"/>
                    <a:pt x="256" y="12101"/>
                  </a:cubicBezTo>
                  <a:cubicBezTo>
                    <a:pt x="256" y="17827"/>
                    <a:pt x="4345" y="21600"/>
                    <a:pt x="8967" y="21600"/>
                  </a:cubicBezTo>
                  <a:cubicBezTo>
                    <a:pt x="9679" y="21600"/>
                    <a:pt x="10390" y="21513"/>
                    <a:pt x="11056" y="21340"/>
                  </a:cubicBezTo>
                  <a:cubicBezTo>
                    <a:pt x="16479" y="19995"/>
                    <a:pt x="20523" y="14747"/>
                    <a:pt x="19190" y="9455"/>
                  </a:cubicBezTo>
                  <a:cubicBezTo>
                    <a:pt x="17990" y="3730"/>
                    <a:pt x="13767" y="0"/>
                    <a:pt x="9990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24" name="Google Shape;4722;p82"/>
            <p:cNvSpPr/>
            <p:nvPr/>
          </p:nvSpPr>
          <p:spPr>
            <a:xfrm>
              <a:off x="950442" y="1476784"/>
              <a:ext cx="31011" cy="352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49" h="21600" fill="norm" stroke="1" extrusionOk="0">
                  <a:moveTo>
                    <a:pt x="10479" y="0"/>
                  </a:moveTo>
                  <a:cubicBezTo>
                    <a:pt x="9767" y="0"/>
                    <a:pt x="9101" y="43"/>
                    <a:pt x="8390" y="217"/>
                  </a:cubicBezTo>
                  <a:cubicBezTo>
                    <a:pt x="2967" y="1561"/>
                    <a:pt x="-1077" y="6810"/>
                    <a:pt x="256" y="12101"/>
                  </a:cubicBezTo>
                  <a:cubicBezTo>
                    <a:pt x="1456" y="17827"/>
                    <a:pt x="5723" y="21600"/>
                    <a:pt x="10345" y="21600"/>
                  </a:cubicBezTo>
                  <a:cubicBezTo>
                    <a:pt x="11056" y="21600"/>
                    <a:pt x="11723" y="21513"/>
                    <a:pt x="12434" y="21340"/>
                  </a:cubicBezTo>
                  <a:cubicBezTo>
                    <a:pt x="16479" y="19995"/>
                    <a:pt x="20523" y="14747"/>
                    <a:pt x="19190" y="9455"/>
                  </a:cubicBezTo>
                  <a:cubicBezTo>
                    <a:pt x="19190" y="3730"/>
                    <a:pt x="15101" y="0"/>
                    <a:pt x="10479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25" name="Google Shape;4723;p82"/>
            <p:cNvSpPr/>
            <p:nvPr/>
          </p:nvSpPr>
          <p:spPr>
            <a:xfrm>
              <a:off x="1066778" y="1621061"/>
              <a:ext cx="30980" cy="33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90" h="21600" fill="norm" stroke="1" extrusionOk="0">
                  <a:moveTo>
                    <a:pt x="10426" y="0"/>
                  </a:moveTo>
                  <a:cubicBezTo>
                    <a:pt x="9761" y="0"/>
                    <a:pt x="9051" y="92"/>
                    <a:pt x="8341" y="277"/>
                  </a:cubicBezTo>
                  <a:cubicBezTo>
                    <a:pt x="2974" y="277"/>
                    <a:pt x="-1106" y="5862"/>
                    <a:pt x="269" y="12877"/>
                  </a:cubicBezTo>
                  <a:cubicBezTo>
                    <a:pt x="1422" y="17769"/>
                    <a:pt x="4616" y="21600"/>
                    <a:pt x="9007" y="21600"/>
                  </a:cubicBezTo>
                  <a:cubicBezTo>
                    <a:pt x="9672" y="21600"/>
                    <a:pt x="10337" y="21508"/>
                    <a:pt x="11047" y="21323"/>
                  </a:cubicBezTo>
                  <a:cubicBezTo>
                    <a:pt x="16458" y="21323"/>
                    <a:pt x="20494" y="15692"/>
                    <a:pt x="19119" y="8677"/>
                  </a:cubicBezTo>
                  <a:cubicBezTo>
                    <a:pt x="17966" y="3831"/>
                    <a:pt x="14772" y="0"/>
                    <a:pt x="10426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26" name="Google Shape;4724;p82"/>
            <p:cNvSpPr/>
            <p:nvPr/>
          </p:nvSpPr>
          <p:spPr>
            <a:xfrm>
              <a:off x="1553557" y="1403512"/>
              <a:ext cx="31005" cy="348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46" h="21600" fill="norm" stroke="1" extrusionOk="0">
                  <a:moveTo>
                    <a:pt x="10390" y="0"/>
                  </a:moveTo>
                  <a:cubicBezTo>
                    <a:pt x="9767" y="0"/>
                    <a:pt x="9056" y="88"/>
                    <a:pt x="8390" y="263"/>
                  </a:cubicBezTo>
                  <a:cubicBezTo>
                    <a:pt x="2967" y="1580"/>
                    <a:pt x="-1077" y="6937"/>
                    <a:pt x="256" y="12249"/>
                  </a:cubicBezTo>
                  <a:cubicBezTo>
                    <a:pt x="1634" y="17605"/>
                    <a:pt x="7012" y="21600"/>
                    <a:pt x="11056" y="21600"/>
                  </a:cubicBezTo>
                  <a:cubicBezTo>
                    <a:pt x="16479" y="20283"/>
                    <a:pt x="20523" y="14927"/>
                    <a:pt x="19190" y="9615"/>
                  </a:cubicBezTo>
                  <a:cubicBezTo>
                    <a:pt x="17990" y="3776"/>
                    <a:pt x="14790" y="0"/>
                    <a:pt x="10390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27" name="Google Shape;4725;p82"/>
            <p:cNvSpPr/>
            <p:nvPr/>
          </p:nvSpPr>
          <p:spPr>
            <a:xfrm>
              <a:off x="1642164" y="1558701"/>
              <a:ext cx="30795" cy="35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5" h="21600" fill="norm" stroke="1" extrusionOk="0">
                  <a:moveTo>
                    <a:pt x="10468" y="0"/>
                  </a:moveTo>
                  <a:cubicBezTo>
                    <a:pt x="9900" y="0"/>
                    <a:pt x="9284" y="43"/>
                    <a:pt x="8668" y="174"/>
                  </a:cubicBezTo>
                  <a:cubicBezTo>
                    <a:pt x="2889" y="1521"/>
                    <a:pt x="0" y="6780"/>
                    <a:pt x="0" y="12082"/>
                  </a:cubicBezTo>
                  <a:cubicBezTo>
                    <a:pt x="1279" y="17819"/>
                    <a:pt x="5826" y="21600"/>
                    <a:pt x="10753" y="21600"/>
                  </a:cubicBezTo>
                  <a:cubicBezTo>
                    <a:pt x="11511" y="21600"/>
                    <a:pt x="12221" y="21513"/>
                    <a:pt x="12979" y="21339"/>
                  </a:cubicBezTo>
                  <a:cubicBezTo>
                    <a:pt x="17289" y="19992"/>
                    <a:pt x="21600" y="14733"/>
                    <a:pt x="20179" y="9431"/>
                  </a:cubicBezTo>
                  <a:cubicBezTo>
                    <a:pt x="20179" y="4694"/>
                    <a:pt x="15584" y="0"/>
                    <a:pt x="10468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28" name="Google Shape;4726;p82"/>
            <p:cNvSpPr/>
            <p:nvPr/>
          </p:nvSpPr>
          <p:spPr>
            <a:xfrm>
              <a:off x="1745241" y="1381969"/>
              <a:ext cx="31006" cy="34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46" h="21600" fill="norm" stroke="1" extrusionOk="0">
                  <a:moveTo>
                    <a:pt x="9990" y="0"/>
                  </a:moveTo>
                  <a:cubicBezTo>
                    <a:pt x="9456" y="0"/>
                    <a:pt x="8923" y="88"/>
                    <a:pt x="8390" y="263"/>
                  </a:cubicBezTo>
                  <a:cubicBezTo>
                    <a:pt x="2967" y="1580"/>
                    <a:pt x="-1077" y="6937"/>
                    <a:pt x="256" y="12293"/>
                  </a:cubicBezTo>
                  <a:cubicBezTo>
                    <a:pt x="256" y="17605"/>
                    <a:pt x="5679" y="21600"/>
                    <a:pt x="11101" y="21600"/>
                  </a:cubicBezTo>
                  <a:cubicBezTo>
                    <a:pt x="16479" y="20283"/>
                    <a:pt x="20523" y="14927"/>
                    <a:pt x="19190" y="9615"/>
                  </a:cubicBezTo>
                  <a:cubicBezTo>
                    <a:pt x="18034" y="3776"/>
                    <a:pt x="13767" y="0"/>
                    <a:pt x="9990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29" name="Google Shape;4727;p82"/>
            <p:cNvSpPr/>
            <p:nvPr/>
          </p:nvSpPr>
          <p:spPr>
            <a:xfrm>
              <a:off x="1857270" y="1490106"/>
              <a:ext cx="31011" cy="34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49" h="21600" fill="norm" stroke="1" extrusionOk="0">
                  <a:moveTo>
                    <a:pt x="7015" y="0"/>
                  </a:moveTo>
                  <a:cubicBezTo>
                    <a:pt x="2970" y="1317"/>
                    <a:pt x="-1074" y="6673"/>
                    <a:pt x="259" y="11985"/>
                  </a:cubicBezTo>
                  <a:cubicBezTo>
                    <a:pt x="259" y="17824"/>
                    <a:pt x="4348" y="21600"/>
                    <a:pt x="8970" y="21600"/>
                  </a:cubicBezTo>
                  <a:cubicBezTo>
                    <a:pt x="9682" y="21600"/>
                    <a:pt x="10348" y="21512"/>
                    <a:pt x="11059" y="21337"/>
                  </a:cubicBezTo>
                  <a:cubicBezTo>
                    <a:pt x="16482" y="21337"/>
                    <a:pt x="20526" y="14663"/>
                    <a:pt x="19193" y="9351"/>
                  </a:cubicBezTo>
                  <a:cubicBezTo>
                    <a:pt x="17815" y="3995"/>
                    <a:pt x="12437" y="0"/>
                    <a:pt x="7015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30" name="Google Shape;4728;p82"/>
            <p:cNvSpPr/>
            <p:nvPr/>
          </p:nvSpPr>
          <p:spPr>
            <a:xfrm>
              <a:off x="1728430" y="1494003"/>
              <a:ext cx="32314" cy="34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95" y="0"/>
                  </a:moveTo>
                  <a:cubicBezTo>
                    <a:pt x="10137" y="0"/>
                    <a:pt x="9379" y="88"/>
                    <a:pt x="8668" y="263"/>
                  </a:cubicBezTo>
                  <a:cubicBezTo>
                    <a:pt x="2889" y="1580"/>
                    <a:pt x="0" y="6937"/>
                    <a:pt x="0" y="12249"/>
                  </a:cubicBezTo>
                  <a:cubicBezTo>
                    <a:pt x="1468" y="17605"/>
                    <a:pt x="7200" y="21600"/>
                    <a:pt x="12979" y="21600"/>
                  </a:cubicBezTo>
                  <a:cubicBezTo>
                    <a:pt x="18711" y="20239"/>
                    <a:pt x="21600" y="14927"/>
                    <a:pt x="21600" y="9571"/>
                  </a:cubicBezTo>
                  <a:cubicBezTo>
                    <a:pt x="20368" y="3776"/>
                    <a:pt x="15821" y="0"/>
                    <a:pt x="10895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31" name="Google Shape;4729;p82"/>
            <p:cNvSpPr/>
            <p:nvPr/>
          </p:nvSpPr>
          <p:spPr>
            <a:xfrm>
              <a:off x="545974" y="823002"/>
              <a:ext cx="1428032" cy="740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6" h="21600" fill="norm" stroke="1" extrusionOk="0">
                  <a:moveTo>
                    <a:pt x="16462" y="887"/>
                  </a:moveTo>
                  <a:cubicBezTo>
                    <a:pt x="18390" y="887"/>
                    <a:pt x="20088" y="3674"/>
                    <a:pt x="20401" y="7586"/>
                  </a:cubicBezTo>
                  <a:cubicBezTo>
                    <a:pt x="20748" y="11860"/>
                    <a:pt x="19297" y="15945"/>
                    <a:pt x="17122" y="16698"/>
                  </a:cubicBezTo>
                  <a:cubicBezTo>
                    <a:pt x="16909" y="16766"/>
                    <a:pt x="16698" y="16799"/>
                    <a:pt x="16488" y="16799"/>
                  </a:cubicBezTo>
                  <a:cubicBezTo>
                    <a:pt x="14562" y="16799"/>
                    <a:pt x="12862" y="14018"/>
                    <a:pt x="12550" y="10162"/>
                  </a:cubicBezTo>
                  <a:cubicBezTo>
                    <a:pt x="12203" y="5826"/>
                    <a:pt x="13653" y="1741"/>
                    <a:pt x="15829" y="986"/>
                  </a:cubicBezTo>
                  <a:cubicBezTo>
                    <a:pt x="16042" y="920"/>
                    <a:pt x="16254" y="887"/>
                    <a:pt x="16462" y="887"/>
                  </a:cubicBezTo>
                  <a:close/>
                  <a:moveTo>
                    <a:pt x="4417" y="4846"/>
                  </a:moveTo>
                  <a:cubicBezTo>
                    <a:pt x="6344" y="4846"/>
                    <a:pt x="8043" y="7627"/>
                    <a:pt x="8356" y="11483"/>
                  </a:cubicBezTo>
                  <a:cubicBezTo>
                    <a:pt x="8702" y="15819"/>
                    <a:pt x="7252" y="19905"/>
                    <a:pt x="5077" y="20595"/>
                  </a:cubicBezTo>
                  <a:cubicBezTo>
                    <a:pt x="4847" y="20674"/>
                    <a:pt x="4620" y="20713"/>
                    <a:pt x="4396" y="20713"/>
                  </a:cubicBezTo>
                  <a:cubicBezTo>
                    <a:pt x="2488" y="20713"/>
                    <a:pt x="815" y="17938"/>
                    <a:pt x="504" y="14060"/>
                  </a:cubicBezTo>
                  <a:cubicBezTo>
                    <a:pt x="126" y="9786"/>
                    <a:pt x="1607" y="5638"/>
                    <a:pt x="3784" y="4946"/>
                  </a:cubicBezTo>
                  <a:cubicBezTo>
                    <a:pt x="3997" y="4879"/>
                    <a:pt x="4208" y="4846"/>
                    <a:pt x="4417" y="4846"/>
                  </a:cubicBezTo>
                  <a:close/>
                  <a:moveTo>
                    <a:pt x="16433" y="0"/>
                  </a:moveTo>
                  <a:cubicBezTo>
                    <a:pt x="16203" y="0"/>
                    <a:pt x="15969" y="35"/>
                    <a:pt x="15735" y="108"/>
                  </a:cubicBezTo>
                  <a:cubicBezTo>
                    <a:pt x="13338" y="924"/>
                    <a:pt x="11698" y="5450"/>
                    <a:pt x="12108" y="10288"/>
                  </a:cubicBezTo>
                  <a:cubicBezTo>
                    <a:pt x="12108" y="10288"/>
                    <a:pt x="11577" y="10168"/>
                    <a:pt x="10922" y="10168"/>
                  </a:cubicBezTo>
                  <a:cubicBezTo>
                    <a:pt x="10158" y="10168"/>
                    <a:pt x="9224" y="10332"/>
                    <a:pt x="8766" y="11043"/>
                  </a:cubicBezTo>
                  <a:cubicBezTo>
                    <a:pt x="8534" y="7534"/>
                    <a:pt x="6481" y="3972"/>
                    <a:pt x="4321" y="3972"/>
                  </a:cubicBezTo>
                  <a:cubicBezTo>
                    <a:pt x="4121" y="3972"/>
                    <a:pt x="3921" y="4003"/>
                    <a:pt x="3721" y="4067"/>
                  </a:cubicBezTo>
                  <a:cubicBezTo>
                    <a:pt x="1292" y="4884"/>
                    <a:pt x="-347" y="9407"/>
                    <a:pt x="63" y="14248"/>
                  </a:cubicBezTo>
                  <a:cubicBezTo>
                    <a:pt x="402" y="18530"/>
                    <a:pt x="2288" y="21600"/>
                    <a:pt x="4401" y="21600"/>
                  </a:cubicBezTo>
                  <a:cubicBezTo>
                    <a:pt x="4645" y="21600"/>
                    <a:pt x="4892" y="21559"/>
                    <a:pt x="5140" y="21474"/>
                  </a:cubicBezTo>
                  <a:cubicBezTo>
                    <a:pt x="7410" y="20783"/>
                    <a:pt x="8987" y="16698"/>
                    <a:pt x="8860" y="12236"/>
                  </a:cubicBezTo>
                  <a:cubicBezTo>
                    <a:pt x="8996" y="11831"/>
                    <a:pt x="9487" y="10718"/>
                    <a:pt x="10600" y="10718"/>
                  </a:cubicBezTo>
                  <a:cubicBezTo>
                    <a:pt x="11042" y="10718"/>
                    <a:pt x="11581" y="10892"/>
                    <a:pt x="12235" y="11357"/>
                  </a:cubicBezTo>
                  <a:cubicBezTo>
                    <a:pt x="12799" y="15126"/>
                    <a:pt x="14550" y="17686"/>
                    <a:pt x="16495" y="17686"/>
                  </a:cubicBezTo>
                  <a:cubicBezTo>
                    <a:pt x="16723" y="17686"/>
                    <a:pt x="16953" y="17651"/>
                    <a:pt x="17185" y="17579"/>
                  </a:cubicBezTo>
                  <a:cubicBezTo>
                    <a:pt x="19613" y="16762"/>
                    <a:pt x="21253" y="12236"/>
                    <a:pt x="20843" y="7398"/>
                  </a:cubicBezTo>
                  <a:cubicBezTo>
                    <a:pt x="20473" y="3083"/>
                    <a:pt x="18584" y="0"/>
                    <a:pt x="16433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32" name="Google Shape;4730;p82"/>
            <p:cNvSpPr/>
            <p:nvPr/>
          </p:nvSpPr>
          <p:spPr>
            <a:xfrm>
              <a:off x="2403" y="568179"/>
              <a:ext cx="603842" cy="510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3" h="21600" fill="norm" stroke="1" extrusionOk="0">
                  <a:moveTo>
                    <a:pt x="3350" y="0"/>
                  </a:moveTo>
                  <a:cubicBezTo>
                    <a:pt x="1158" y="3646"/>
                    <a:pt x="-427" y="8476"/>
                    <a:pt x="102" y="14674"/>
                  </a:cubicBezTo>
                  <a:cubicBezTo>
                    <a:pt x="177" y="14947"/>
                    <a:pt x="177" y="15220"/>
                    <a:pt x="177" y="15495"/>
                  </a:cubicBezTo>
                  <a:cubicBezTo>
                    <a:pt x="5690" y="19504"/>
                    <a:pt x="12260" y="21510"/>
                    <a:pt x="18832" y="21600"/>
                  </a:cubicBezTo>
                  <a:cubicBezTo>
                    <a:pt x="19662" y="19960"/>
                    <a:pt x="20495" y="18230"/>
                    <a:pt x="21173" y="16407"/>
                  </a:cubicBezTo>
                  <a:cubicBezTo>
                    <a:pt x="14526" y="12395"/>
                    <a:pt x="8635" y="6653"/>
                    <a:pt x="335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33" name="Google Shape;4731;p82"/>
            <p:cNvSpPr/>
            <p:nvPr/>
          </p:nvSpPr>
          <p:spPr>
            <a:xfrm>
              <a:off x="97944" y="992"/>
              <a:ext cx="1494784" cy="954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990" y="0"/>
                  </a:moveTo>
                  <a:cubicBezTo>
                    <a:pt x="4929" y="0"/>
                    <a:pt x="4864" y="21"/>
                    <a:pt x="4793" y="66"/>
                  </a:cubicBezTo>
                  <a:cubicBezTo>
                    <a:pt x="3516" y="894"/>
                    <a:pt x="4544" y="6642"/>
                    <a:pt x="4544" y="6642"/>
                  </a:cubicBezTo>
                  <a:cubicBezTo>
                    <a:pt x="4544" y="6642"/>
                    <a:pt x="3333" y="3007"/>
                    <a:pt x="2673" y="3007"/>
                  </a:cubicBezTo>
                  <a:cubicBezTo>
                    <a:pt x="2592" y="3007"/>
                    <a:pt x="2520" y="3061"/>
                    <a:pt x="2459" y="3183"/>
                  </a:cubicBezTo>
                  <a:cubicBezTo>
                    <a:pt x="1867" y="4304"/>
                    <a:pt x="3734" y="8202"/>
                    <a:pt x="3734" y="8202"/>
                  </a:cubicBezTo>
                  <a:cubicBezTo>
                    <a:pt x="3734" y="8202"/>
                    <a:pt x="1525" y="9614"/>
                    <a:pt x="0" y="12829"/>
                  </a:cubicBezTo>
                  <a:cubicBezTo>
                    <a:pt x="2147" y="16386"/>
                    <a:pt x="4575" y="19455"/>
                    <a:pt x="7345" y="21600"/>
                  </a:cubicBezTo>
                  <a:cubicBezTo>
                    <a:pt x="7905" y="19797"/>
                    <a:pt x="8279" y="17946"/>
                    <a:pt x="8248" y="16386"/>
                  </a:cubicBezTo>
                  <a:cubicBezTo>
                    <a:pt x="8248" y="16388"/>
                    <a:pt x="11174" y="19699"/>
                    <a:pt x="13788" y="20771"/>
                  </a:cubicBezTo>
                  <a:cubicBezTo>
                    <a:pt x="14313" y="20960"/>
                    <a:pt x="14825" y="21089"/>
                    <a:pt x="15298" y="21089"/>
                  </a:cubicBezTo>
                  <a:cubicBezTo>
                    <a:pt x="15554" y="21089"/>
                    <a:pt x="15799" y="21052"/>
                    <a:pt x="16030" y="20965"/>
                  </a:cubicBezTo>
                  <a:cubicBezTo>
                    <a:pt x="18456" y="20040"/>
                    <a:pt x="17243" y="16436"/>
                    <a:pt x="16869" y="15461"/>
                  </a:cubicBezTo>
                  <a:cubicBezTo>
                    <a:pt x="17320" y="16541"/>
                    <a:pt x="19278" y="20935"/>
                    <a:pt x="21372" y="20935"/>
                  </a:cubicBezTo>
                  <a:cubicBezTo>
                    <a:pt x="21447" y="20935"/>
                    <a:pt x="21524" y="20930"/>
                    <a:pt x="21600" y="20917"/>
                  </a:cubicBezTo>
                  <a:cubicBezTo>
                    <a:pt x="20013" y="13073"/>
                    <a:pt x="17305" y="5863"/>
                    <a:pt x="13197" y="797"/>
                  </a:cubicBezTo>
                  <a:cubicBezTo>
                    <a:pt x="8808" y="2452"/>
                    <a:pt x="5695" y="5765"/>
                    <a:pt x="5695" y="5765"/>
                  </a:cubicBezTo>
                  <a:cubicBezTo>
                    <a:pt x="5695" y="5765"/>
                    <a:pt x="6001" y="0"/>
                    <a:pt x="4990" y="0"/>
                  </a:cubicBez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34" name="Google Shape;4732;p82"/>
            <p:cNvSpPr/>
            <p:nvPr/>
          </p:nvSpPr>
          <p:spPr>
            <a:xfrm>
              <a:off x="1011226" y="0"/>
              <a:ext cx="708630" cy="925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716" y="0"/>
                  </a:moveTo>
                  <a:cubicBezTo>
                    <a:pt x="7929" y="0"/>
                    <a:pt x="7126" y="30"/>
                    <a:pt x="6303" y="91"/>
                  </a:cubicBezTo>
                  <a:cubicBezTo>
                    <a:pt x="4134" y="241"/>
                    <a:pt x="1968" y="493"/>
                    <a:pt x="0" y="845"/>
                  </a:cubicBezTo>
                  <a:cubicBezTo>
                    <a:pt x="8666" y="6071"/>
                    <a:pt x="14377" y="13508"/>
                    <a:pt x="17725" y="21600"/>
                  </a:cubicBezTo>
                  <a:cubicBezTo>
                    <a:pt x="17988" y="21600"/>
                    <a:pt x="18185" y="21600"/>
                    <a:pt x="18382" y="21550"/>
                  </a:cubicBezTo>
                  <a:cubicBezTo>
                    <a:pt x="20090" y="21248"/>
                    <a:pt x="21075" y="20646"/>
                    <a:pt x="21600" y="19892"/>
                  </a:cubicBezTo>
                  <a:cubicBezTo>
                    <a:pt x="21008" y="12956"/>
                    <a:pt x="18580" y="6172"/>
                    <a:pt x="13787" y="392"/>
                  </a:cubicBezTo>
                  <a:cubicBezTo>
                    <a:pt x="12191" y="147"/>
                    <a:pt x="10502" y="0"/>
                    <a:pt x="871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35" name="Google Shape;4733;p82"/>
            <p:cNvSpPr/>
            <p:nvPr/>
          </p:nvSpPr>
          <p:spPr>
            <a:xfrm>
              <a:off x="1463544" y="16794"/>
              <a:ext cx="730429" cy="97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05" h="21600" fill="norm" stroke="1" extrusionOk="0">
                  <a:moveTo>
                    <a:pt x="0" y="0"/>
                  </a:moveTo>
                  <a:cubicBezTo>
                    <a:pt x="3962" y="5481"/>
                    <a:pt x="5969" y="11913"/>
                    <a:pt x="6458" y="18490"/>
                  </a:cubicBezTo>
                  <a:cubicBezTo>
                    <a:pt x="7489" y="16964"/>
                    <a:pt x="6839" y="15059"/>
                    <a:pt x="6837" y="15058"/>
                  </a:cubicBezTo>
                  <a:cubicBezTo>
                    <a:pt x="6839" y="15061"/>
                    <a:pt x="10471" y="21600"/>
                    <a:pt x="15226" y="21600"/>
                  </a:cubicBezTo>
                  <a:cubicBezTo>
                    <a:pt x="15572" y="21600"/>
                    <a:pt x="15924" y="21566"/>
                    <a:pt x="16281" y="21492"/>
                  </a:cubicBezTo>
                  <a:cubicBezTo>
                    <a:pt x="21600" y="20347"/>
                    <a:pt x="15522" y="10388"/>
                    <a:pt x="13297" y="7434"/>
                  </a:cubicBezTo>
                  <a:cubicBezTo>
                    <a:pt x="11560" y="5147"/>
                    <a:pt x="6892" y="1238"/>
                    <a:pt x="0" y="0"/>
                  </a:cubicBez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36" name="Google Shape;4734;p82"/>
            <p:cNvSpPr/>
            <p:nvPr/>
          </p:nvSpPr>
          <p:spPr>
            <a:xfrm>
              <a:off x="7452" y="934399"/>
              <a:ext cx="532040" cy="413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574" y="19686"/>
                    <a:pt x="3412" y="21600"/>
                    <a:pt x="3412" y="21600"/>
                  </a:cubicBezTo>
                  <a:cubicBezTo>
                    <a:pt x="3412" y="21600"/>
                    <a:pt x="6450" y="17059"/>
                    <a:pt x="11332" y="17059"/>
                  </a:cubicBezTo>
                  <a:cubicBezTo>
                    <a:pt x="12647" y="17059"/>
                    <a:pt x="14094" y="17388"/>
                    <a:pt x="15653" y="18225"/>
                  </a:cubicBezTo>
                  <a:cubicBezTo>
                    <a:pt x="15653" y="18225"/>
                    <a:pt x="18714" y="13613"/>
                    <a:pt x="21600" y="7536"/>
                  </a:cubicBezTo>
                  <a:cubicBezTo>
                    <a:pt x="13991" y="7425"/>
                    <a:pt x="6298" y="4948"/>
                    <a:pt x="0" y="0"/>
                  </a:cubicBez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grpSp>
          <p:nvGrpSpPr>
            <p:cNvPr id="1939" name="Google Shape;4735;p82"/>
            <p:cNvGrpSpPr/>
            <p:nvPr/>
          </p:nvGrpSpPr>
          <p:grpSpPr>
            <a:xfrm>
              <a:off x="1387807" y="652982"/>
              <a:ext cx="30795" cy="30795"/>
              <a:chOff x="0" y="0"/>
              <a:chExt cx="30794" cy="30794"/>
            </a:xfrm>
          </p:grpSpPr>
          <p:sp>
            <p:nvSpPr>
              <p:cNvPr id="1937" name="خط"/>
              <p:cNvSpPr/>
              <p:nvPr/>
            </p:nvSpPr>
            <p:spPr>
              <a:xfrm>
                <a:off x="0" y="0"/>
                <a:ext cx="30795" cy="307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cubicBezTo>
                      <a:pt x="10977" y="8668"/>
                      <a:pt x="0" y="0"/>
                      <a:pt x="0" y="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38" name="خط"/>
              <p:cNvSpPr/>
              <p:nvPr/>
            </p:nvSpPr>
            <p:spPr>
              <a:xfrm>
                <a:off x="0" y="0"/>
                <a:ext cx="30795" cy="307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0" y="0"/>
                      <a:pt x="10977" y="8668"/>
                      <a:pt x="21600" y="2160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940" name="Google Shape;4736;p82"/>
            <p:cNvSpPr/>
            <p:nvPr/>
          </p:nvSpPr>
          <p:spPr>
            <a:xfrm>
              <a:off x="679018" y="2143888"/>
              <a:ext cx="364945" cy="13902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5" h="21600" fill="norm" stroke="1" extrusionOk="0">
                  <a:moveTo>
                    <a:pt x="15499" y="0"/>
                  </a:moveTo>
                  <a:cubicBezTo>
                    <a:pt x="12168" y="0"/>
                    <a:pt x="7595" y="410"/>
                    <a:pt x="2922" y="1254"/>
                  </a:cubicBezTo>
                  <a:cubicBezTo>
                    <a:pt x="2922" y="1254"/>
                    <a:pt x="6662" y="5404"/>
                    <a:pt x="5939" y="7980"/>
                  </a:cubicBezTo>
                  <a:cubicBezTo>
                    <a:pt x="5336" y="10557"/>
                    <a:pt x="993" y="16413"/>
                    <a:pt x="993" y="16413"/>
                  </a:cubicBezTo>
                  <a:cubicBezTo>
                    <a:pt x="993" y="16413"/>
                    <a:pt x="-456" y="19826"/>
                    <a:pt x="147" y="21600"/>
                  </a:cubicBezTo>
                  <a:cubicBezTo>
                    <a:pt x="10886" y="17986"/>
                    <a:pt x="18730" y="15409"/>
                    <a:pt x="20298" y="8784"/>
                  </a:cubicBezTo>
                  <a:cubicBezTo>
                    <a:pt x="21144" y="5637"/>
                    <a:pt x="18127" y="1756"/>
                    <a:pt x="16559" y="15"/>
                  </a:cubicBezTo>
                  <a:cubicBezTo>
                    <a:pt x="16221" y="6"/>
                    <a:pt x="15868" y="0"/>
                    <a:pt x="1549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41" name="Google Shape;4737;p82"/>
            <p:cNvSpPr/>
            <p:nvPr/>
          </p:nvSpPr>
          <p:spPr>
            <a:xfrm>
              <a:off x="681642" y="2144880"/>
              <a:ext cx="422315" cy="1451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16" h="21600" fill="norm" stroke="1" extrusionOk="0">
                  <a:moveTo>
                    <a:pt x="13538" y="0"/>
                  </a:moveTo>
                  <a:cubicBezTo>
                    <a:pt x="14831" y="1667"/>
                    <a:pt x="17320" y="5383"/>
                    <a:pt x="16622" y="8397"/>
                  </a:cubicBezTo>
                  <a:cubicBezTo>
                    <a:pt x="15329" y="14742"/>
                    <a:pt x="8858" y="17209"/>
                    <a:pt x="0" y="20670"/>
                  </a:cubicBezTo>
                  <a:cubicBezTo>
                    <a:pt x="200" y="21119"/>
                    <a:pt x="400" y="21440"/>
                    <a:pt x="796" y="21600"/>
                  </a:cubicBezTo>
                  <a:cubicBezTo>
                    <a:pt x="796" y="21600"/>
                    <a:pt x="14631" y="17690"/>
                    <a:pt x="18116" y="11794"/>
                  </a:cubicBezTo>
                  <a:cubicBezTo>
                    <a:pt x="21600" y="5897"/>
                    <a:pt x="17618" y="1699"/>
                    <a:pt x="16524" y="641"/>
                  </a:cubicBezTo>
                  <a:cubicBezTo>
                    <a:pt x="16125" y="289"/>
                    <a:pt x="15031" y="64"/>
                    <a:pt x="13538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42" name="Google Shape;4738;p82"/>
            <p:cNvSpPr/>
            <p:nvPr/>
          </p:nvSpPr>
          <p:spPr>
            <a:xfrm>
              <a:off x="358578" y="2855706"/>
              <a:ext cx="383370" cy="409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25" y="0"/>
                  </a:moveTo>
                  <a:cubicBezTo>
                    <a:pt x="5825" y="0"/>
                    <a:pt x="3034" y="6934"/>
                    <a:pt x="0" y="15458"/>
                  </a:cubicBezTo>
                  <a:cubicBezTo>
                    <a:pt x="8884" y="19936"/>
                    <a:pt x="9195" y="21170"/>
                    <a:pt x="8923" y="21492"/>
                  </a:cubicBezTo>
                  <a:cubicBezTo>
                    <a:pt x="14365" y="18327"/>
                    <a:pt x="21600" y="9661"/>
                    <a:pt x="21600" y="9661"/>
                  </a:cubicBezTo>
                  <a:lnTo>
                    <a:pt x="20510" y="3636"/>
                  </a:lnTo>
                  <a:cubicBezTo>
                    <a:pt x="20510" y="3636"/>
                    <a:pt x="12497" y="2727"/>
                    <a:pt x="5825" y="0"/>
                  </a:cubicBezTo>
                  <a:close/>
                  <a:moveTo>
                    <a:pt x="8923" y="21492"/>
                  </a:moveTo>
                  <a:cubicBezTo>
                    <a:pt x="8860" y="21529"/>
                    <a:pt x="8800" y="21563"/>
                    <a:pt x="8736" y="21600"/>
                  </a:cubicBezTo>
                  <a:cubicBezTo>
                    <a:pt x="8736" y="21600"/>
                    <a:pt x="8852" y="21578"/>
                    <a:pt x="8923" y="21492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43" name="Google Shape;4739;p82"/>
            <p:cNvSpPr/>
            <p:nvPr/>
          </p:nvSpPr>
          <p:spPr>
            <a:xfrm>
              <a:off x="289374" y="2664518"/>
              <a:ext cx="964176" cy="10208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4" h="21600" fill="norm" stroke="1" extrusionOk="0">
                  <a:moveTo>
                    <a:pt x="17402" y="0"/>
                  </a:moveTo>
                  <a:cubicBezTo>
                    <a:pt x="16473" y="0"/>
                    <a:pt x="15080" y="1654"/>
                    <a:pt x="14619" y="2222"/>
                  </a:cubicBezTo>
                  <a:cubicBezTo>
                    <a:pt x="14287" y="1958"/>
                    <a:pt x="13820" y="1507"/>
                    <a:pt x="13515" y="1507"/>
                  </a:cubicBezTo>
                  <a:cubicBezTo>
                    <a:pt x="13345" y="1507"/>
                    <a:pt x="13226" y="1648"/>
                    <a:pt x="13209" y="2039"/>
                  </a:cubicBezTo>
                  <a:cubicBezTo>
                    <a:pt x="13115" y="3179"/>
                    <a:pt x="13398" y="3817"/>
                    <a:pt x="13398" y="3817"/>
                  </a:cubicBezTo>
                  <a:cubicBezTo>
                    <a:pt x="13398" y="3817"/>
                    <a:pt x="7148" y="11290"/>
                    <a:pt x="4986" y="12658"/>
                  </a:cubicBezTo>
                  <a:cubicBezTo>
                    <a:pt x="5081" y="12521"/>
                    <a:pt x="4940" y="12020"/>
                    <a:pt x="1509" y="10242"/>
                  </a:cubicBezTo>
                  <a:cubicBezTo>
                    <a:pt x="757" y="12568"/>
                    <a:pt x="52" y="14937"/>
                    <a:pt x="5" y="16168"/>
                  </a:cubicBezTo>
                  <a:cubicBezTo>
                    <a:pt x="-120" y="18831"/>
                    <a:pt x="1891" y="21600"/>
                    <a:pt x="4376" y="21600"/>
                  </a:cubicBezTo>
                  <a:cubicBezTo>
                    <a:pt x="4697" y="21600"/>
                    <a:pt x="5028" y="21554"/>
                    <a:pt x="5362" y="21455"/>
                  </a:cubicBezTo>
                  <a:cubicBezTo>
                    <a:pt x="8276" y="20543"/>
                    <a:pt x="12880" y="16396"/>
                    <a:pt x="17110" y="9924"/>
                  </a:cubicBezTo>
                  <a:cubicBezTo>
                    <a:pt x="17110" y="9924"/>
                    <a:pt x="18331" y="8510"/>
                    <a:pt x="19036" y="6915"/>
                  </a:cubicBezTo>
                  <a:cubicBezTo>
                    <a:pt x="19036" y="6915"/>
                    <a:pt x="21480" y="3042"/>
                    <a:pt x="20962" y="2131"/>
                  </a:cubicBezTo>
                  <a:cubicBezTo>
                    <a:pt x="20849" y="1939"/>
                    <a:pt x="20707" y="1862"/>
                    <a:pt x="20551" y="1862"/>
                  </a:cubicBezTo>
                  <a:cubicBezTo>
                    <a:pt x="19925" y="1862"/>
                    <a:pt x="19084" y="3087"/>
                    <a:pt x="19084" y="3087"/>
                  </a:cubicBezTo>
                  <a:cubicBezTo>
                    <a:pt x="19084" y="3087"/>
                    <a:pt x="19881" y="1402"/>
                    <a:pt x="19319" y="991"/>
                  </a:cubicBezTo>
                  <a:cubicBezTo>
                    <a:pt x="19262" y="955"/>
                    <a:pt x="19198" y="939"/>
                    <a:pt x="19130" y="939"/>
                  </a:cubicBezTo>
                  <a:cubicBezTo>
                    <a:pt x="18513" y="939"/>
                    <a:pt x="17485" y="2267"/>
                    <a:pt x="17485" y="2267"/>
                  </a:cubicBezTo>
                  <a:cubicBezTo>
                    <a:pt x="17485" y="2267"/>
                    <a:pt x="18472" y="535"/>
                    <a:pt x="17720" y="79"/>
                  </a:cubicBezTo>
                  <a:cubicBezTo>
                    <a:pt x="17623" y="25"/>
                    <a:pt x="17516" y="0"/>
                    <a:pt x="17402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1945" name="ختاماً"/>
          <p:cNvSpPr txBox="1"/>
          <p:nvPr/>
        </p:nvSpPr>
        <p:spPr>
          <a:xfrm>
            <a:off x="4731798" y="814052"/>
            <a:ext cx="2515963" cy="198882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>
            <a:lvl1pPr algn="r" defTabSz="1219200">
              <a:defRPr sz="8800">
                <a:solidFill>
                  <a:schemeClr val="accent1"/>
                </a:solidFill>
                <a:latin typeface="Khalid"/>
                <a:ea typeface="Khalid"/>
                <a:cs typeface="Khalid"/>
                <a:sym typeface="Khalid"/>
              </a:defRPr>
            </a:lvl1pPr>
          </a:lstStyle>
          <a:p>
            <a:pPr/>
            <a:r>
              <a:t>ختاماً</a:t>
            </a:r>
          </a:p>
        </p:txBody>
      </p:sp>
      <p:sp>
        <p:nvSpPr>
          <p:cNvPr id="1946" name="لا يكفي الوصول إلى النجاح المهم أن نبقى ناجحين."/>
          <p:cNvSpPr txBox="1"/>
          <p:nvPr/>
        </p:nvSpPr>
        <p:spPr>
          <a:xfrm>
            <a:off x="10843886" y="4609297"/>
            <a:ext cx="10015845" cy="333549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 anchor="ctr">
            <a:spAutoFit/>
          </a:bodyPr>
          <a:lstStyle>
            <a:lvl1pPr algn="ctr" defTabSz="1219200">
              <a:defRPr sz="6400">
                <a:ln w="635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chemeClr val="accent4">
                    <a:satOff val="-36113"/>
                    <a:lumOff val="-13490"/>
                  </a:schemeClr>
                </a:solidFill>
                <a:latin typeface="Droid Arabic Kufi"/>
                <a:ea typeface="Droid Arabic Kufi"/>
                <a:cs typeface="Droid Arabic Kufi"/>
                <a:sym typeface="Droid Arabic Kufi"/>
              </a:defRPr>
            </a:lvl1pPr>
          </a:lstStyle>
          <a:p>
            <a:pPr/>
            <a:r>
              <a:t>لا يكفي الوصول إلى النجاح المهم أن نبقى ناجحين.</a:t>
            </a:r>
          </a:p>
        </p:txBody>
      </p:sp>
      <p:grpSp>
        <p:nvGrpSpPr>
          <p:cNvPr id="1952" name="تجميع"/>
          <p:cNvGrpSpPr/>
          <p:nvPr/>
        </p:nvGrpSpPr>
        <p:grpSpPr>
          <a:xfrm>
            <a:off x="15881299" y="-184257"/>
            <a:ext cx="8782202" cy="2410394"/>
            <a:chOff x="0" y="0"/>
            <a:chExt cx="8782201" cy="2410393"/>
          </a:xfrm>
        </p:grpSpPr>
        <p:sp>
          <p:nvSpPr>
            <p:cNvPr id="1947" name="الفصل"/>
            <p:cNvSpPr txBox="1"/>
            <p:nvPr/>
          </p:nvSpPr>
          <p:spPr>
            <a:xfrm>
              <a:off x="5813965" y="0"/>
              <a:ext cx="2968237" cy="161265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ctr">
              <a:noAutofit/>
            </a:bodyPr>
            <a:lstStyle>
              <a:lvl1pPr algn="ctr" defTabSz="4876800">
                <a:lnSpc>
                  <a:spcPct val="90000"/>
                </a:lnSpc>
                <a:spcBef>
                  <a:spcPts val="5300"/>
                </a:spcBef>
                <a:defRPr sz="4400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grpSp>
          <p:nvGrpSpPr>
            <p:cNvPr id="1950" name="تجميع"/>
            <p:cNvGrpSpPr/>
            <p:nvPr/>
          </p:nvGrpSpPr>
          <p:grpSpPr>
            <a:xfrm>
              <a:off x="6244129" y="636203"/>
              <a:ext cx="2057111" cy="1774191"/>
              <a:chOff x="0" y="0"/>
              <a:chExt cx="2057109" cy="1774189"/>
            </a:xfrm>
          </p:grpSpPr>
          <p:sp>
            <p:nvSpPr>
              <p:cNvPr id="1948" name="دائرة"/>
              <p:cNvSpPr/>
              <p:nvPr/>
            </p:nvSpPr>
            <p:spPr>
              <a:xfrm>
                <a:off x="625696" y="480003"/>
                <a:ext cx="856518" cy="856517"/>
              </a:xfrm>
              <a:prstGeom prst="ellipse">
                <a:avLst/>
              </a:prstGeom>
              <a:solidFill>
                <a:srgbClr val="4399AB"/>
              </a:solidFill>
              <a:ln w="25400" cap="flat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wrap="square" lIns="243839" tIns="243839" rIns="243839" bIns="243839" numCol="1" anchor="ctr">
                <a:noAutofit/>
              </a:bodyPr>
              <a:lstStyle/>
              <a:p>
                <a:pPr algn="r" defTabSz="4876800" rtl="0">
                  <a:defRPr sz="96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949" name="٨"/>
              <p:cNvSpPr txBox="1"/>
              <p:nvPr/>
            </p:nvSpPr>
            <p:spPr>
              <a:xfrm>
                <a:off x="0" y="0"/>
                <a:ext cx="2057110" cy="1774190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839" tIns="243839" rIns="243839" bIns="243839" numCol="1" anchor="t">
                <a:noAutofit/>
              </a:bodyPr>
              <a:lstStyle>
                <a:lvl1pPr algn="ctr" defTabSz="4876800">
                  <a:lnSpc>
                    <a:spcPct val="90000"/>
                  </a:lnSpc>
                  <a:spcBef>
                    <a:spcPts val="5300"/>
                  </a:spcBef>
                  <a:defRPr sz="8800">
                    <a:solidFill>
                      <a:srgbClr val="FFFFFF"/>
                    </a:solidFill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٨</a:t>
                </a:r>
              </a:p>
            </p:txBody>
          </p:sp>
        </p:grpSp>
        <p:sp>
          <p:nvSpPr>
            <p:cNvPr id="1951" name="النسبة المئوية والاحتمالات"/>
            <p:cNvSpPr txBox="1"/>
            <p:nvPr/>
          </p:nvSpPr>
          <p:spPr>
            <a:xfrm>
              <a:off x="0" y="941867"/>
              <a:ext cx="6822531" cy="134156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ctr">
              <a:normAutofit fontScale="100000" lnSpcReduction="0"/>
            </a:bodyPr>
            <a:lstStyle>
              <a:lvl1pPr algn="r" defTabSz="4876800">
                <a:lnSpc>
                  <a:spcPct val="90000"/>
                </a:lnSpc>
                <a:spcBef>
                  <a:spcPts val="5300"/>
                </a:spcBef>
                <a:defRPr sz="4200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النسبة المئوية والاحتمالات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1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mph" nodeType="afterEffect" presetSubtype="0" presetID="35" grpId="2" repeatCount="4000" fill="hold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1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Class="entr" nodeType="afterEffect" presetID="10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4" dur="2000"/>
                                        <p:tgtEl>
                                          <p:spTgt spid="1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Class="entr" nodeType="afterEffect" presetSubtype="5" presetID="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18" dur="1000"/>
                                        <p:tgtEl>
                                          <p:spTgt spid="1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45" grpId="1"/>
      <p:bldP build="whole" bldLvl="1" animBg="1" rev="0" advAuto="0" spid="1944" grpId="2"/>
      <p:bldP build="whole" bldLvl="1" animBg="1" rev="0" advAuto="0" spid="1952" grpId="4"/>
      <p:bldP build="whole" bldLvl="1" animBg="1" rev="0" advAuto="0" spid="1946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الفكرة العامة"/>
          <p:cNvSpPr txBox="1"/>
          <p:nvPr/>
        </p:nvSpPr>
        <p:spPr>
          <a:xfrm>
            <a:off x="12863795" y="2780356"/>
            <a:ext cx="7495864" cy="14408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 anchor="ctr">
            <a:spAutoFit/>
          </a:bodyPr>
          <a:lstStyle>
            <a:lvl1pPr algn="ctr">
              <a:defRPr sz="8400">
                <a:solidFill>
                  <a:srgbClr val="B92D5D"/>
                </a:solidFill>
                <a:latin typeface="UKIJ Bom"/>
                <a:ea typeface="UKIJ Bom"/>
                <a:cs typeface="UKIJ Bom"/>
                <a:sym typeface="UKIJ Bom"/>
              </a:defRPr>
            </a:lvl1pPr>
          </a:lstStyle>
          <a:p>
            <a:pPr rtl="0">
              <a:defRPr/>
            </a:pPr>
            <a:r>
              <a:t>الفكرة العامة</a:t>
            </a:r>
          </a:p>
        </p:txBody>
      </p:sp>
      <p:sp>
        <p:nvSpPr>
          <p:cNvPr id="949" name="احل مسائل تتضمن النسبة المئوية والاحتمالات"/>
          <p:cNvSpPr txBox="1"/>
          <p:nvPr/>
        </p:nvSpPr>
        <p:spPr>
          <a:xfrm>
            <a:off x="4680452" y="4711915"/>
            <a:ext cx="13969192" cy="15773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1919" tIns="121919" rIns="121919" bIns="121919">
            <a:spAutoFit/>
          </a:bodyPr>
          <a:lstStyle>
            <a:lvl1pPr marL="541421" indent="-541421" algn="r">
              <a:lnSpc>
                <a:spcPct val="150000"/>
              </a:lnSpc>
              <a:buSzPct val="52000"/>
              <a:buBlip>
                <a:blip r:embed="rId2"/>
              </a:buBlip>
              <a:defRPr sz="5400">
                <a:latin typeface="DG Bebo Thin"/>
                <a:ea typeface="DG Bebo Thin"/>
                <a:cs typeface="DG Bebo Thin"/>
                <a:sym typeface="DG Bebo Thin"/>
              </a:defRPr>
            </a:lvl1pPr>
          </a:lstStyle>
          <a:p>
            <a:pPr rtl="0">
              <a:defRPr/>
            </a:pPr>
            <a:r>
              <a:t>احل مسائل تتضمن النسبة المئوية والاحتمالات</a:t>
            </a:r>
          </a:p>
        </p:txBody>
      </p:sp>
      <p:grpSp>
        <p:nvGrpSpPr>
          <p:cNvPr id="955" name="تجميع"/>
          <p:cNvGrpSpPr/>
          <p:nvPr/>
        </p:nvGrpSpPr>
        <p:grpSpPr>
          <a:xfrm>
            <a:off x="14943601" y="-120758"/>
            <a:ext cx="8782202" cy="2410395"/>
            <a:chOff x="0" y="0"/>
            <a:chExt cx="8782201" cy="2410393"/>
          </a:xfrm>
        </p:grpSpPr>
        <p:sp>
          <p:nvSpPr>
            <p:cNvPr id="950" name="الفصل"/>
            <p:cNvSpPr txBox="1"/>
            <p:nvPr/>
          </p:nvSpPr>
          <p:spPr>
            <a:xfrm>
              <a:off x="5813965" y="0"/>
              <a:ext cx="2968237" cy="161265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ctr">
              <a:noAutofit/>
            </a:bodyPr>
            <a:lstStyle>
              <a:lvl1pPr algn="ctr" defTabSz="4876800">
                <a:lnSpc>
                  <a:spcPct val="90000"/>
                </a:lnSpc>
                <a:spcBef>
                  <a:spcPts val="5300"/>
                </a:spcBef>
                <a:defRPr sz="4400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grpSp>
          <p:nvGrpSpPr>
            <p:cNvPr id="953" name="تجميع"/>
            <p:cNvGrpSpPr/>
            <p:nvPr/>
          </p:nvGrpSpPr>
          <p:grpSpPr>
            <a:xfrm>
              <a:off x="6244129" y="636203"/>
              <a:ext cx="2057111" cy="1774191"/>
              <a:chOff x="0" y="0"/>
              <a:chExt cx="2057109" cy="1774189"/>
            </a:xfrm>
          </p:grpSpPr>
          <p:sp>
            <p:nvSpPr>
              <p:cNvPr id="951" name="دائرة"/>
              <p:cNvSpPr/>
              <p:nvPr/>
            </p:nvSpPr>
            <p:spPr>
              <a:xfrm>
                <a:off x="625696" y="480003"/>
                <a:ext cx="856518" cy="856517"/>
              </a:xfrm>
              <a:prstGeom prst="ellipse">
                <a:avLst/>
              </a:prstGeom>
              <a:solidFill>
                <a:srgbClr val="4399AB"/>
              </a:solidFill>
              <a:ln w="25400" cap="flat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wrap="square" lIns="243839" tIns="243839" rIns="243839" bIns="243839" numCol="1" anchor="ctr">
                <a:noAutofit/>
              </a:bodyPr>
              <a:lstStyle/>
              <a:p>
                <a:pPr algn="r" defTabSz="4876800" rtl="0">
                  <a:defRPr sz="96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952" name="٨"/>
              <p:cNvSpPr txBox="1"/>
              <p:nvPr/>
            </p:nvSpPr>
            <p:spPr>
              <a:xfrm>
                <a:off x="0" y="0"/>
                <a:ext cx="2057110" cy="1774190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839" tIns="243839" rIns="243839" bIns="243839" numCol="1" anchor="t">
                <a:noAutofit/>
              </a:bodyPr>
              <a:lstStyle>
                <a:lvl1pPr algn="ctr" defTabSz="4876800">
                  <a:lnSpc>
                    <a:spcPct val="90000"/>
                  </a:lnSpc>
                  <a:spcBef>
                    <a:spcPts val="5300"/>
                  </a:spcBef>
                  <a:defRPr sz="8800">
                    <a:solidFill>
                      <a:srgbClr val="FFFFFF"/>
                    </a:solidFill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٨</a:t>
                </a:r>
              </a:p>
            </p:txBody>
          </p:sp>
        </p:grpSp>
        <p:sp>
          <p:nvSpPr>
            <p:cNvPr id="954" name="النسبة المئوية والاحتمالات"/>
            <p:cNvSpPr txBox="1"/>
            <p:nvPr/>
          </p:nvSpPr>
          <p:spPr>
            <a:xfrm>
              <a:off x="0" y="941867"/>
              <a:ext cx="6822531" cy="134156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ctr">
              <a:normAutofit fontScale="100000" lnSpcReduction="0"/>
            </a:bodyPr>
            <a:lstStyle>
              <a:lvl1pPr algn="r" defTabSz="4876800">
                <a:lnSpc>
                  <a:spcPct val="90000"/>
                </a:lnSpc>
                <a:spcBef>
                  <a:spcPts val="5300"/>
                </a:spcBef>
                <a:defRPr sz="4200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النسبة المئوية والاحتمالات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Class="entr" nodeType="afterEffect" presetSubtype="5" presetID="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11" dur="1000"/>
                                        <p:tgtEl>
                                          <p:spTgt spid="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48" grpId="1"/>
      <p:bldP build="whole" bldLvl="1" animBg="1" rev="0" advAuto="0" spid="955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4" name="Google Shape;730;p43"/>
          <p:cNvGrpSpPr/>
          <p:nvPr/>
        </p:nvGrpSpPr>
        <p:grpSpPr>
          <a:xfrm>
            <a:off x="17802682" y="2734246"/>
            <a:ext cx="6068436" cy="10448554"/>
            <a:chOff x="0" y="151"/>
            <a:chExt cx="6068435" cy="10448553"/>
          </a:xfrm>
        </p:grpSpPr>
        <p:sp>
          <p:nvSpPr>
            <p:cNvPr id="957" name="Google Shape;731;p43"/>
            <p:cNvSpPr/>
            <p:nvPr/>
          </p:nvSpPr>
          <p:spPr>
            <a:xfrm>
              <a:off x="2343934" y="3807135"/>
              <a:ext cx="2513456" cy="1531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30"/>
                  </a:lnTo>
                  <a:lnTo>
                    <a:pt x="0" y="21600"/>
                  </a:lnTo>
                  <a:lnTo>
                    <a:pt x="20773" y="2147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58" name="Google Shape;732;p43"/>
            <p:cNvSpPr/>
            <p:nvPr/>
          </p:nvSpPr>
          <p:spPr>
            <a:xfrm>
              <a:off x="1889724" y="3068796"/>
              <a:ext cx="348741" cy="2995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179" y="0"/>
                  </a:moveTo>
                  <a:lnTo>
                    <a:pt x="2841" y="65"/>
                  </a:lnTo>
                  <a:lnTo>
                    <a:pt x="0" y="21600"/>
                  </a:lnTo>
                  <a:lnTo>
                    <a:pt x="21600" y="21501"/>
                  </a:lnTo>
                  <a:lnTo>
                    <a:pt x="20179" y="0"/>
                  </a:ln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59" name="Google Shape;733;p43"/>
            <p:cNvSpPr/>
            <p:nvPr/>
          </p:nvSpPr>
          <p:spPr>
            <a:xfrm>
              <a:off x="2215520" y="3068796"/>
              <a:ext cx="206286" cy="2981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402" y="21600"/>
                  </a:lnTo>
                  <a:lnTo>
                    <a:pt x="21600" y="21533"/>
                  </a:lnTo>
                  <a:lnTo>
                    <a:pt x="21600" y="10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60" name="Google Shape;734;p43"/>
            <p:cNvSpPr/>
            <p:nvPr/>
          </p:nvSpPr>
          <p:spPr>
            <a:xfrm>
              <a:off x="4600500" y="3142132"/>
              <a:ext cx="426607" cy="2981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434" y="0"/>
                  </a:moveTo>
                  <a:lnTo>
                    <a:pt x="0" y="21600"/>
                  </a:lnTo>
                  <a:lnTo>
                    <a:pt x="17887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61" name="Google Shape;735;p43"/>
            <p:cNvSpPr/>
            <p:nvPr/>
          </p:nvSpPr>
          <p:spPr>
            <a:xfrm>
              <a:off x="4953758" y="3142132"/>
              <a:ext cx="275250" cy="2981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755" y="0"/>
                  </a:moveTo>
                  <a:lnTo>
                    <a:pt x="0" y="21600"/>
                  </a:lnTo>
                  <a:lnTo>
                    <a:pt x="14400" y="21600"/>
                  </a:lnTo>
                  <a:lnTo>
                    <a:pt x="21600" y="1129"/>
                  </a:lnTo>
                  <a:lnTo>
                    <a:pt x="5755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62" name="Google Shape;736;p43"/>
            <p:cNvSpPr/>
            <p:nvPr/>
          </p:nvSpPr>
          <p:spPr>
            <a:xfrm>
              <a:off x="2334729" y="6251818"/>
              <a:ext cx="353118" cy="2921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772" y="21567"/>
                  </a:lnTo>
                  <a:lnTo>
                    <a:pt x="21600" y="21600"/>
                  </a:lnTo>
                  <a:lnTo>
                    <a:pt x="21046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63" name="Google Shape;737;p43"/>
            <p:cNvSpPr/>
            <p:nvPr/>
          </p:nvSpPr>
          <p:spPr>
            <a:xfrm>
              <a:off x="2678782" y="6261024"/>
              <a:ext cx="206286" cy="29125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948" y="21600"/>
                  </a:lnTo>
                  <a:lnTo>
                    <a:pt x="21600" y="20511"/>
                  </a:lnTo>
                  <a:lnTo>
                    <a:pt x="18724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64" name="Google Shape;738;p43"/>
            <p:cNvSpPr/>
            <p:nvPr/>
          </p:nvSpPr>
          <p:spPr>
            <a:xfrm>
              <a:off x="4710657" y="6393965"/>
              <a:ext cx="408195" cy="2921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7035" y="21567"/>
                  </a:lnTo>
                  <a:lnTo>
                    <a:pt x="21600" y="21600"/>
                  </a:lnTo>
                  <a:lnTo>
                    <a:pt x="18206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65" name="Google Shape;739;p43"/>
            <p:cNvSpPr/>
            <p:nvPr/>
          </p:nvSpPr>
          <p:spPr>
            <a:xfrm>
              <a:off x="5054709" y="6398641"/>
              <a:ext cx="256840" cy="2917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394" y="21600"/>
                  </a:lnTo>
                  <a:lnTo>
                    <a:pt x="21600" y="20446"/>
                  </a:lnTo>
                  <a:lnTo>
                    <a:pt x="15039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66" name="Google Shape;740;p43"/>
            <p:cNvSpPr/>
            <p:nvPr/>
          </p:nvSpPr>
          <p:spPr>
            <a:xfrm>
              <a:off x="2160439" y="3550307"/>
              <a:ext cx="2582421" cy="1614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613" y="21600"/>
                  </a:lnTo>
                  <a:lnTo>
                    <a:pt x="20833" y="21539"/>
                  </a:lnTo>
                  <a:lnTo>
                    <a:pt x="21600" y="11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67" name="Google Shape;741;p43"/>
            <p:cNvSpPr/>
            <p:nvPr/>
          </p:nvSpPr>
          <p:spPr>
            <a:xfrm>
              <a:off x="660489" y="1260141"/>
              <a:ext cx="5407947" cy="3775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5" fill="norm" stroke="1" extrusionOk="0">
                  <a:moveTo>
                    <a:pt x="12972" y="0"/>
                  </a:moveTo>
                  <a:cubicBezTo>
                    <a:pt x="8825" y="0"/>
                    <a:pt x="2987" y="1905"/>
                    <a:pt x="2987" y="1905"/>
                  </a:cubicBezTo>
                  <a:cubicBezTo>
                    <a:pt x="2987" y="1905"/>
                    <a:pt x="1173" y="18170"/>
                    <a:pt x="0" y="19963"/>
                  </a:cubicBezTo>
                  <a:cubicBezTo>
                    <a:pt x="0" y="19963"/>
                    <a:pt x="592" y="21385"/>
                    <a:pt x="2399" y="21385"/>
                  </a:cubicBezTo>
                  <a:cubicBezTo>
                    <a:pt x="2577" y="21385"/>
                    <a:pt x="2766" y="21371"/>
                    <a:pt x="2968" y="21340"/>
                  </a:cubicBezTo>
                  <a:cubicBezTo>
                    <a:pt x="5240" y="21029"/>
                    <a:pt x="17973" y="21600"/>
                    <a:pt x="19255" y="19495"/>
                  </a:cubicBezTo>
                  <a:lnTo>
                    <a:pt x="18907" y="16975"/>
                  </a:lnTo>
                  <a:lnTo>
                    <a:pt x="20171" y="19106"/>
                  </a:lnTo>
                  <a:cubicBezTo>
                    <a:pt x="20171" y="19106"/>
                    <a:pt x="20977" y="18457"/>
                    <a:pt x="21600" y="17547"/>
                  </a:cubicBezTo>
                  <a:cubicBezTo>
                    <a:pt x="21600" y="17547"/>
                    <a:pt x="17844" y="6192"/>
                    <a:pt x="16983" y="1905"/>
                  </a:cubicBezTo>
                  <a:cubicBezTo>
                    <a:pt x="16696" y="476"/>
                    <a:pt x="15045" y="0"/>
                    <a:pt x="12972" y="0"/>
                  </a:cubicBezTo>
                  <a:close/>
                </a:path>
              </a:pathLst>
            </a:custGeom>
            <a:solidFill>
              <a:srgbClr val="3D192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68" name="Google Shape;742;p43"/>
            <p:cNvSpPr/>
            <p:nvPr/>
          </p:nvSpPr>
          <p:spPr>
            <a:xfrm>
              <a:off x="2518224" y="7467296"/>
              <a:ext cx="839328" cy="715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24" y="21600"/>
                  </a:lnTo>
                  <a:cubicBezTo>
                    <a:pt x="8027" y="17168"/>
                    <a:pt x="14517" y="13984"/>
                    <a:pt x="21363" y="12185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33D7F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69" name="Google Shape;743;p43"/>
            <p:cNvSpPr/>
            <p:nvPr/>
          </p:nvSpPr>
          <p:spPr>
            <a:xfrm>
              <a:off x="2600767" y="7870946"/>
              <a:ext cx="747581" cy="12475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3913" y="1110"/>
                    <a:pt x="6627" y="2858"/>
                    <a:pt x="0" y="5479"/>
                  </a:cubicBezTo>
                  <a:lnTo>
                    <a:pt x="3314" y="21443"/>
                  </a:lnTo>
                  <a:lnTo>
                    <a:pt x="20806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73D8E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70" name="Google Shape;744;p43"/>
            <p:cNvSpPr/>
            <p:nvPr/>
          </p:nvSpPr>
          <p:spPr>
            <a:xfrm>
              <a:off x="2460354" y="9044169"/>
              <a:ext cx="878946" cy="942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824" h="21600" fill="norm" stroke="1" extrusionOk="0">
                  <a:moveTo>
                    <a:pt x="16561" y="0"/>
                  </a:moveTo>
                  <a:cubicBezTo>
                    <a:pt x="16411" y="0"/>
                    <a:pt x="16053" y="3778"/>
                    <a:pt x="11255" y="3778"/>
                  </a:cubicBezTo>
                  <a:cubicBezTo>
                    <a:pt x="9649" y="3778"/>
                    <a:pt x="7549" y="3356"/>
                    <a:pt x="4794" y="2228"/>
                  </a:cubicBezTo>
                  <a:cubicBezTo>
                    <a:pt x="4794" y="2228"/>
                    <a:pt x="-4776" y="21053"/>
                    <a:pt x="3127" y="21579"/>
                  </a:cubicBezTo>
                  <a:cubicBezTo>
                    <a:pt x="3283" y="21593"/>
                    <a:pt x="3436" y="21600"/>
                    <a:pt x="3589" y="21600"/>
                  </a:cubicBezTo>
                  <a:cubicBezTo>
                    <a:pt x="12162" y="21600"/>
                    <a:pt x="16824" y="1702"/>
                    <a:pt x="16824" y="1702"/>
                  </a:cubicBezTo>
                  <a:cubicBezTo>
                    <a:pt x="16639" y="460"/>
                    <a:pt x="16613" y="0"/>
                    <a:pt x="16561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71" name="Google Shape;745;p43"/>
            <p:cNvSpPr/>
            <p:nvPr/>
          </p:nvSpPr>
          <p:spPr>
            <a:xfrm>
              <a:off x="2486083" y="9081744"/>
              <a:ext cx="834803" cy="527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14" y="0"/>
                  </a:moveTo>
                  <a:cubicBezTo>
                    <a:pt x="5814" y="0"/>
                    <a:pt x="1659" y="10893"/>
                    <a:pt x="0" y="20469"/>
                  </a:cubicBezTo>
                  <a:cubicBezTo>
                    <a:pt x="2183" y="19370"/>
                    <a:pt x="4385" y="18863"/>
                    <a:pt x="6583" y="18863"/>
                  </a:cubicBezTo>
                  <a:cubicBezTo>
                    <a:pt x="9644" y="18863"/>
                    <a:pt x="12694" y="19851"/>
                    <a:pt x="15665" y="21600"/>
                  </a:cubicBezTo>
                  <a:cubicBezTo>
                    <a:pt x="19581" y="11646"/>
                    <a:pt x="21600" y="0"/>
                    <a:pt x="21600" y="0"/>
                  </a:cubicBezTo>
                  <a:cubicBezTo>
                    <a:pt x="19780" y="754"/>
                    <a:pt x="17418" y="1001"/>
                    <a:pt x="15079" y="1001"/>
                  </a:cubicBezTo>
                  <a:cubicBezTo>
                    <a:pt x="10406" y="1001"/>
                    <a:pt x="5814" y="0"/>
                    <a:pt x="5814" y="0"/>
                  </a:cubicBezTo>
                  <a:close/>
                </a:path>
              </a:pathLst>
            </a:custGeom>
            <a:solidFill>
              <a:srgbClr val="EBE9F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72" name="Google Shape;746;p43"/>
            <p:cNvSpPr/>
            <p:nvPr/>
          </p:nvSpPr>
          <p:spPr>
            <a:xfrm>
              <a:off x="2722659" y="8771501"/>
              <a:ext cx="391273" cy="4851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879" h="21600" fill="norm" stroke="1" extrusionOk="0">
                  <a:moveTo>
                    <a:pt x="3485" y="2170"/>
                  </a:moveTo>
                  <a:cubicBezTo>
                    <a:pt x="5264" y="2170"/>
                    <a:pt x="6004" y="10508"/>
                    <a:pt x="6004" y="11361"/>
                  </a:cubicBezTo>
                  <a:cubicBezTo>
                    <a:pt x="6004" y="13000"/>
                    <a:pt x="5952" y="14579"/>
                    <a:pt x="5883" y="16124"/>
                  </a:cubicBezTo>
                  <a:cubicBezTo>
                    <a:pt x="5327" y="14881"/>
                    <a:pt x="4793" y="13632"/>
                    <a:pt x="4259" y="12382"/>
                  </a:cubicBezTo>
                  <a:cubicBezTo>
                    <a:pt x="3387" y="10340"/>
                    <a:pt x="1120" y="5442"/>
                    <a:pt x="2343" y="3198"/>
                  </a:cubicBezTo>
                  <a:cubicBezTo>
                    <a:pt x="2762" y="2472"/>
                    <a:pt x="3140" y="2170"/>
                    <a:pt x="3485" y="2170"/>
                  </a:cubicBezTo>
                  <a:close/>
                  <a:moveTo>
                    <a:pt x="11324" y="6658"/>
                  </a:moveTo>
                  <a:cubicBezTo>
                    <a:pt x="12179" y="6658"/>
                    <a:pt x="12879" y="7686"/>
                    <a:pt x="12632" y="9117"/>
                  </a:cubicBezTo>
                  <a:cubicBezTo>
                    <a:pt x="12345" y="12819"/>
                    <a:pt x="10044" y="15829"/>
                    <a:pt x="7685" y="18368"/>
                  </a:cubicBezTo>
                  <a:cubicBezTo>
                    <a:pt x="7703" y="17938"/>
                    <a:pt x="7725" y="17455"/>
                    <a:pt x="7748" y="16937"/>
                  </a:cubicBezTo>
                  <a:cubicBezTo>
                    <a:pt x="7869" y="15036"/>
                    <a:pt x="8070" y="13162"/>
                    <a:pt x="8621" y="11361"/>
                  </a:cubicBezTo>
                  <a:cubicBezTo>
                    <a:pt x="8971" y="10138"/>
                    <a:pt x="9315" y="8096"/>
                    <a:pt x="10187" y="7276"/>
                  </a:cubicBezTo>
                  <a:cubicBezTo>
                    <a:pt x="10555" y="6853"/>
                    <a:pt x="10956" y="6658"/>
                    <a:pt x="11324" y="6658"/>
                  </a:cubicBezTo>
                  <a:close/>
                  <a:moveTo>
                    <a:pt x="3898" y="0"/>
                  </a:moveTo>
                  <a:cubicBezTo>
                    <a:pt x="3387" y="0"/>
                    <a:pt x="2813" y="175"/>
                    <a:pt x="2165" y="537"/>
                  </a:cubicBezTo>
                  <a:cubicBezTo>
                    <a:pt x="-3591" y="3601"/>
                    <a:pt x="3737" y="17078"/>
                    <a:pt x="5654" y="20962"/>
                  </a:cubicBezTo>
                  <a:cubicBezTo>
                    <a:pt x="5872" y="21412"/>
                    <a:pt x="6216" y="21600"/>
                    <a:pt x="6561" y="21600"/>
                  </a:cubicBezTo>
                  <a:cubicBezTo>
                    <a:pt x="7198" y="21600"/>
                    <a:pt x="7846" y="20942"/>
                    <a:pt x="7703" y="20129"/>
                  </a:cubicBezTo>
                  <a:cubicBezTo>
                    <a:pt x="11461" y="17105"/>
                    <a:pt x="18009" y="9547"/>
                    <a:pt x="13154" y="4622"/>
                  </a:cubicBezTo>
                  <a:cubicBezTo>
                    <a:pt x="12730" y="4239"/>
                    <a:pt x="12259" y="4078"/>
                    <a:pt x="11771" y="4078"/>
                  </a:cubicBezTo>
                  <a:cubicBezTo>
                    <a:pt x="10463" y="4078"/>
                    <a:pt x="9080" y="5267"/>
                    <a:pt x="8443" y="6463"/>
                  </a:cubicBezTo>
                  <a:cubicBezTo>
                    <a:pt x="8156" y="7021"/>
                    <a:pt x="7898" y="7605"/>
                    <a:pt x="7668" y="8197"/>
                  </a:cubicBezTo>
                  <a:cubicBezTo>
                    <a:pt x="7318" y="3830"/>
                    <a:pt x="6325" y="0"/>
                    <a:pt x="3898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73" name="Google Shape;747;p43"/>
            <p:cNvSpPr/>
            <p:nvPr/>
          </p:nvSpPr>
          <p:spPr>
            <a:xfrm>
              <a:off x="2459573" y="9542436"/>
              <a:ext cx="631938" cy="388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3" h="21600" fill="norm" stroke="1" extrusionOk="0">
                  <a:moveTo>
                    <a:pt x="9253" y="0"/>
                  </a:moveTo>
                  <a:cubicBezTo>
                    <a:pt x="6454" y="0"/>
                    <a:pt x="3651" y="688"/>
                    <a:pt x="873" y="2183"/>
                  </a:cubicBezTo>
                  <a:cubicBezTo>
                    <a:pt x="-787" y="12139"/>
                    <a:pt x="-489" y="20811"/>
                    <a:pt x="5406" y="21575"/>
                  </a:cubicBezTo>
                  <a:cubicBezTo>
                    <a:pt x="5595" y="21592"/>
                    <a:pt x="5778" y="21600"/>
                    <a:pt x="5962" y="21600"/>
                  </a:cubicBezTo>
                  <a:cubicBezTo>
                    <a:pt x="12195" y="21600"/>
                    <a:pt x="17145" y="13381"/>
                    <a:pt x="20813" y="3719"/>
                  </a:cubicBezTo>
                  <a:cubicBezTo>
                    <a:pt x="17031" y="1343"/>
                    <a:pt x="13149" y="0"/>
                    <a:pt x="9253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74" name="Google Shape;748;p43"/>
            <p:cNvSpPr/>
            <p:nvPr/>
          </p:nvSpPr>
          <p:spPr>
            <a:xfrm>
              <a:off x="2659645" y="9241093"/>
              <a:ext cx="504470" cy="570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7" h="21600" fill="norm" stroke="1" extrusionOk="0">
                  <a:moveTo>
                    <a:pt x="12714" y="0"/>
                  </a:moveTo>
                  <a:cubicBezTo>
                    <a:pt x="8571" y="0"/>
                    <a:pt x="4332" y="7486"/>
                    <a:pt x="221" y="12629"/>
                  </a:cubicBezTo>
                  <a:cubicBezTo>
                    <a:pt x="56" y="12629"/>
                    <a:pt x="-110" y="16457"/>
                    <a:pt x="94" y="16457"/>
                  </a:cubicBezTo>
                  <a:cubicBezTo>
                    <a:pt x="126" y="16457"/>
                    <a:pt x="170" y="16343"/>
                    <a:pt x="221" y="16114"/>
                  </a:cubicBezTo>
                  <a:cubicBezTo>
                    <a:pt x="4269" y="14114"/>
                    <a:pt x="8067" y="9429"/>
                    <a:pt x="11860" y="9429"/>
                  </a:cubicBezTo>
                  <a:cubicBezTo>
                    <a:pt x="14791" y="9429"/>
                    <a:pt x="17723" y="12229"/>
                    <a:pt x="20757" y="21314"/>
                  </a:cubicBezTo>
                  <a:cubicBezTo>
                    <a:pt x="20802" y="21486"/>
                    <a:pt x="20846" y="21600"/>
                    <a:pt x="20885" y="21600"/>
                  </a:cubicBezTo>
                  <a:cubicBezTo>
                    <a:pt x="21222" y="21600"/>
                    <a:pt x="21490" y="15886"/>
                    <a:pt x="21146" y="14343"/>
                  </a:cubicBezTo>
                  <a:cubicBezTo>
                    <a:pt x="18437" y="3657"/>
                    <a:pt x="15601" y="0"/>
                    <a:pt x="12714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75" name="Google Shape;749;p43"/>
            <p:cNvSpPr/>
            <p:nvPr/>
          </p:nvSpPr>
          <p:spPr>
            <a:xfrm>
              <a:off x="2612235" y="9372220"/>
              <a:ext cx="502421" cy="544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2" h="21600" fill="norm" stroke="1" extrusionOk="0">
                  <a:moveTo>
                    <a:pt x="12261" y="0"/>
                  </a:moveTo>
                  <a:cubicBezTo>
                    <a:pt x="8249" y="0"/>
                    <a:pt x="4179" y="6941"/>
                    <a:pt x="289" y="12146"/>
                  </a:cubicBezTo>
                  <a:cubicBezTo>
                    <a:pt x="-96" y="12146"/>
                    <a:pt x="-96" y="17591"/>
                    <a:pt x="289" y="17591"/>
                  </a:cubicBezTo>
                  <a:cubicBezTo>
                    <a:pt x="4263" y="14480"/>
                    <a:pt x="8108" y="9693"/>
                    <a:pt x="11933" y="9693"/>
                  </a:cubicBezTo>
                  <a:cubicBezTo>
                    <a:pt x="14880" y="9693"/>
                    <a:pt x="17813" y="12505"/>
                    <a:pt x="20779" y="21241"/>
                  </a:cubicBezTo>
                  <a:cubicBezTo>
                    <a:pt x="20862" y="21480"/>
                    <a:pt x="20933" y="21600"/>
                    <a:pt x="20997" y="21600"/>
                  </a:cubicBezTo>
                  <a:cubicBezTo>
                    <a:pt x="21408" y="21600"/>
                    <a:pt x="21504" y="17352"/>
                    <a:pt x="21170" y="15796"/>
                  </a:cubicBezTo>
                  <a:cubicBezTo>
                    <a:pt x="18307" y="4009"/>
                    <a:pt x="15303" y="0"/>
                    <a:pt x="12261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76" name="Google Shape;750;p43"/>
            <p:cNvSpPr/>
            <p:nvPr/>
          </p:nvSpPr>
          <p:spPr>
            <a:xfrm>
              <a:off x="3366737" y="7467296"/>
              <a:ext cx="839328" cy="715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241" y="21600"/>
                  </a:lnTo>
                  <a:cubicBezTo>
                    <a:pt x="8027" y="17168"/>
                    <a:pt x="14637" y="13984"/>
                    <a:pt x="21367" y="12185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33D7F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77" name="Google Shape;751;p43"/>
            <p:cNvSpPr/>
            <p:nvPr/>
          </p:nvSpPr>
          <p:spPr>
            <a:xfrm>
              <a:off x="3449280" y="7870946"/>
              <a:ext cx="747729" cy="12475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045" y="1032"/>
                    <a:pt x="6626" y="2858"/>
                    <a:pt x="0" y="5401"/>
                  </a:cubicBezTo>
                  <a:lnTo>
                    <a:pt x="3313" y="21443"/>
                  </a:lnTo>
                  <a:lnTo>
                    <a:pt x="20802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73D8E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78" name="Google Shape;752;p43"/>
            <p:cNvSpPr/>
            <p:nvPr/>
          </p:nvSpPr>
          <p:spPr>
            <a:xfrm>
              <a:off x="3308898" y="9044169"/>
              <a:ext cx="878915" cy="942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823" h="21600" fill="norm" stroke="1" extrusionOk="0">
                  <a:moveTo>
                    <a:pt x="16560" y="0"/>
                  </a:moveTo>
                  <a:cubicBezTo>
                    <a:pt x="16410" y="0"/>
                    <a:pt x="16052" y="3778"/>
                    <a:pt x="11254" y="3778"/>
                  </a:cubicBezTo>
                  <a:cubicBezTo>
                    <a:pt x="9651" y="3778"/>
                    <a:pt x="7548" y="3356"/>
                    <a:pt x="4795" y="2228"/>
                  </a:cubicBezTo>
                  <a:cubicBezTo>
                    <a:pt x="4795" y="2228"/>
                    <a:pt x="-4777" y="21053"/>
                    <a:pt x="3126" y="21579"/>
                  </a:cubicBezTo>
                  <a:cubicBezTo>
                    <a:pt x="3282" y="21593"/>
                    <a:pt x="3435" y="21600"/>
                    <a:pt x="3588" y="21600"/>
                  </a:cubicBezTo>
                  <a:cubicBezTo>
                    <a:pt x="12161" y="21600"/>
                    <a:pt x="16823" y="1702"/>
                    <a:pt x="16823" y="1702"/>
                  </a:cubicBezTo>
                  <a:cubicBezTo>
                    <a:pt x="16641" y="460"/>
                    <a:pt x="16612" y="0"/>
                    <a:pt x="16560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79" name="Google Shape;753;p43"/>
            <p:cNvSpPr/>
            <p:nvPr/>
          </p:nvSpPr>
          <p:spPr>
            <a:xfrm>
              <a:off x="3334595" y="9081744"/>
              <a:ext cx="834803" cy="527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18" y="0"/>
                  </a:moveTo>
                  <a:cubicBezTo>
                    <a:pt x="5818" y="0"/>
                    <a:pt x="1663" y="10893"/>
                    <a:pt x="0" y="20469"/>
                  </a:cubicBezTo>
                  <a:cubicBezTo>
                    <a:pt x="2132" y="19370"/>
                    <a:pt x="4330" y="18863"/>
                    <a:pt x="6536" y="18863"/>
                  </a:cubicBezTo>
                  <a:cubicBezTo>
                    <a:pt x="9605" y="18863"/>
                    <a:pt x="12698" y="19851"/>
                    <a:pt x="15665" y="21600"/>
                  </a:cubicBezTo>
                  <a:cubicBezTo>
                    <a:pt x="19581" y="11646"/>
                    <a:pt x="21600" y="0"/>
                    <a:pt x="21600" y="0"/>
                  </a:cubicBezTo>
                  <a:cubicBezTo>
                    <a:pt x="19780" y="754"/>
                    <a:pt x="17422" y="1001"/>
                    <a:pt x="15083" y="1001"/>
                  </a:cubicBezTo>
                  <a:cubicBezTo>
                    <a:pt x="10406" y="1001"/>
                    <a:pt x="5818" y="0"/>
                    <a:pt x="5818" y="0"/>
                  </a:cubicBezTo>
                  <a:close/>
                </a:path>
              </a:pathLst>
            </a:custGeom>
            <a:solidFill>
              <a:srgbClr val="EBE9F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80" name="Google Shape;754;p43"/>
            <p:cNvSpPr/>
            <p:nvPr/>
          </p:nvSpPr>
          <p:spPr>
            <a:xfrm>
              <a:off x="3571172" y="8771501"/>
              <a:ext cx="391295" cy="4851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880" h="21600" fill="norm" stroke="1" extrusionOk="0">
                  <a:moveTo>
                    <a:pt x="3422" y="2170"/>
                  </a:moveTo>
                  <a:cubicBezTo>
                    <a:pt x="5143" y="2170"/>
                    <a:pt x="6004" y="10508"/>
                    <a:pt x="6004" y="11361"/>
                  </a:cubicBezTo>
                  <a:cubicBezTo>
                    <a:pt x="6004" y="13000"/>
                    <a:pt x="5952" y="14579"/>
                    <a:pt x="5883" y="16124"/>
                  </a:cubicBezTo>
                  <a:cubicBezTo>
                    <a:pt x="5327" y="14881"/>
                    <a:pt x="4793" y="13632"/>
                    <a:pt x="4259" y="12382"/>
                  </a:cubicBezTo>
                  <a:cubicBezTo>
                    <a:pt x="3387" y="10340"/>
                    <a:pt x="1120" y="5442"/>
                    <a:pt x="2343" y="3198"/>
                  </a:cubicBezTo>
                  <a:cubicBezTo>
                    <a:pt x="2733" y="2472"/>
                    <a:pt x="3094" y="2170"/>
                    <a:pt x="3422" y="2170"/>
                  </a:cubicBezTo>
                  <a:close/>
                  <a:moveTo>
                    <a:pt x="11324" y="6658"/>
                  </a:moveTo>
                  <a:cubicBezTo>
                    <a:pt x="12184" y="6658"/>
                    <a:pt x="12879" y="7686"/>
                    <a:pt x="12632" y="9117"/>
                  </a:cubicBezTo>
                  <a:cubicBezTo>
                    <a:pt x="12345" y="12826"/>
                    <a:pt x="10038" y="15836"/>
                    <a:pt x="7674" y="18382"/>
                  </a:cubicBezTo>
                  <a:cubicBezTo>
                    <a:pt x="7789" y="15983"/>
                    <a:pt x="7938" y="13612"/>
                    <a:pt x="8621" y="11361"/>
                  </a:cubicBezTo>
                  <a:cubicBezTo>
                    <a:pt x="8971" y="10138"/>
                    <a:pt x="9321" y="8096"/>
                    <a:pt x="10193" y="7276"/>
                  </a:cubicBezTo>
                  <a:cubicBezTo>
                    <a:pt x="10560" y="6853"/>
                    <a:pt x="10956" y="6658"/>
                    <a:pt x="11324" y="6658"/>
                  </a:cubicBezTo>
                  <a:close/>
                  <a:moveTo>
                    <a:pt x="3892" y="0"/>
                  </a:moveTo>
                  <a:cubicBezTo>
                    <a:pt x="3387" y="0"/>
                    <a:pt x="2813" y="175"/>
                    <a:pt x="2165" y="537"/>
                  </a:cubicBezTo>
                  <a:cubicBezTo>
                    <a:pt x="-3591" y="3601"/>
                    <a:pt x="3737" y="17078"/>
                    <a:pt x="5654" y="20962"/>
                  </a:cubicBezTo>
                  <a:cubicBezTo>
                    <a:pt x="5878" y="21412"/>
                    <a:pt x="6216" y="21600"/>
                    <a:pt x="6561" y="21600"/>
                  </a:cubicBezTo>
                  <a:cubicBezTo>
                    <a:pt x="7203" y="21600"/>
                    <a:pt x="7846" y="20942"/>
                    <a:pt x="7703" y="20129"/>
                  </a:cubicBezTo>
                  <a:cubicBezTo>
                    <a:pt x="11467" y="17105"/>
                    <a:pt x="18009" y="9547"/>
                    <a:pt x="13154" y="4622"/>
                  </a:cubicBezTo>
                  <a:cubicBezTo>
                    <a:pt x="12735" y="4239"/>
                    <a:pt x="12259" y="4078"/>
                    <a:pt x="11777" y="4078"/>
                  </a:cubicBezTo>
                  <a:cubicBezTo>
                    <a:pt x="10463" y="4078"/>
                    <a:pt x="9086" y="5267"/>
                    <a:pt x="8449" y="6463"/>
                  </a:cubicBezTo>
                  <a:cubicBezTo>
                    <a:pt x="8133" y="7034"/>
                    <a:pt x="7852" y="7626"/>
                    <a:pt x="7605" y="8230"/>
                  </a:cubicBezTo>
                  <a:cubicBezTo>
                    <a:pt x="7272" y="3843"/>
                    <a:pt x="6314" y="0"/>
                    <a:pt x="3892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81" name="Google Shape;755;p43"/>
            <p:cNvSpPr/>
            <p:nvPr/>
          </p:nvSpPr>
          <p:spPr>
            <a:xfrm>
              <a:off x="3308119" y="9542436"/>
              <a:ext cx="631905" cy="388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2" h="21600" fill="norm" stroke="1" extrusionOk="0">
                  <a:moveTo>
                    <a:pt x="9192" y="0"/>
                  </a:moveTo>
                  <a:cubicBezTo>
                    <a:pt x="6384" y="0"/>
                    <a:pt x="3586" y="688"/>
                    <a:pt x="872" y="2183"/>
                  </a:cubicBezTo>
                  <a:cubicBezTo>
                    <a:pt x="-788" y="12139"/>
                    <a:pt x="-485" y="20811"/>
                    <a:pt x="5405" y="21575"/>
                  </a:cubicBezTo>
                  <a:cubicBezTo>
                    <a:pt x="5594" y="21592"/>
                    <a:pt x="5777" y="21600"/>
                    <a:pt x="5966" y="21600"/>
                  </a:cubicBezTo>
                  <a:cubicBezTo>
                    <a:pt x="12199" y="21600"/>
                    <a:pt x="17144" y="13381"/>
                    <a:pt x="20812" y="3719"/>
                  </a:cubicBezTo>
                  <a:cubicBezTo>
                    <a:pt x="17035" y="1343"/>
                    <a:pt x="13098" y="0"/>
                    <a:pt x="9192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82" name="Google Shape;756;p43"/>
            <p:cNvSpPr/>
            <p:nvPr/>
          </p:nvSpPr>
          <p:spPr>
            <a:xfrm>
              <a:off x="3510438" y="9241093"/>
              <a:ext cx="502187" cy="570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5" h="21600" fill="norm" stroke="1" extrusionOk="0">
                  <a:moveTo>
                    <a:pt x="12716" y="0"/>
                  </a:moveTo>
                  <a:cubicBezTo>
                    <a:pt x="8571" y="0"/>
                    <a:pt x="4342" y="7486"/>
                    <a:pt x="325" y="12629"/>
                  </a:cubicBezTo>
                  <a:cubicBezTo>
                    <a:pt x="-9" y="12629"/>
                    <a:pt x="-60" y="16457"/>
                    <a:pt x="56" y="16457"/>
                  </a:cubicBezTo>
                  <a:cubicBezTo>
                    <a:pt x="75" y="16457"/>
                    <a:pt x="100" y="16343"/>
                    <a:pt x="133" y="16114"/>
                  </a:cubicBezTo>
                  <a:cubicBezTo>
                    <a:pt x="4201" y="14114"/>
                    <a:pt x="8026" y="9429"/>
                    <a:pt x="11850" y="9429"/>
                  </a:cubicBezTo>
                  <a:cubicBezTo>
                    <a:pt x="14796" y="9429"/>
                    <a:pt x="17747" y="12229"/>
                    <a:pt x="20802" y="21314"/>
                  </a:cubicBezTo>
                  <a:cubicBezTo>
                    <a:pt x="20847" y="21486"/>
                    <a:pt x="20892" y="21600"/>
                    <a:pt x="20930" y="21600"/>
                  </a:cubicBezTo>
                  <a:cubicBezTo>
                    <a:pt x="21270" y="21600"/>
                    <a:pt x="21540" y="15886"/>
                    <a:pt x="21193" y="14343"/>
                  </a:cubicBezTo>
                  <a:cubicBezTo>
                    <a:pt x="18466" y="3657"/>
                    <a:pt x="15611" y="0"/>
                    <a:pt x="12716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83" name="Google Shape;757;p43"/>
            <p:cNvSpPr/>
            <p:nvPr/>
          </p:nvSpPr>
          <p:spPr>
            <a:xfrm>
              <a:off x="3460786" y="9372220"/>
              <a:ext cx="502618" cy="544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12259" y="0"/>
                  </a:moveTo>
                  <a:cubicBezTo>
                    <a:pt x="8247" y="0"/>
                    <a:pt x="4177" y="6941"/>
                    <a:pt x="294" y="12146"/>
                  </a:cubicBezTo>
                  <a:cubicBezTo>
                    <a:pt x="-98" y="12146"/>
                    <a:pt x="-98" y="17591"/>
                    <a:pt x="294" y="17591"/>
                  </a:cubicBezTo>
                  <a:cubicBezTo>
                    <a:pt x="4261" y="14480"/>
                    <a:pt x="8106" y="9693"/>
                    <a:pt x="11970" y="9693"/>
                  </a:cubicBezTo>
                  <a:cubicBezTo>
                    <a:pt x="14942" y="9693"/>
                    <a:pt x="17920" y="12505"/>
                    <a:pt x="20976" y="21241"/>
                  </a:cubicBezTo>
                  <a:cubicBezTo>
                    <a:pt x="21027" y="21480"/>
                    <a:pt x="21078" y="21600"/>
                    <a:pt x="21123" y="21600"/>
                  </a:cubicBezTo>
                  <a:cubicBezTo>
                    <a:pt x="21406" y="21600"/>
                    <a:pt x="21502" y="17352"/>
                    <a:pt x="21168" y="15796"/>
                  </a:cubicBezTo>
                  <a:cubicBezTo>
                    <a:pt x="18305" y="4009"/>
                    <a:pt x="15301" y="0"/>
                    <a:pt x="12259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84" name="Google Shape;758;p43"/>
            <p:cNvSpPr/>
            <p:nvPr/>
          </p:nvSpPr>
          <p:spPr>
            <a:xfrm>
              <a:off x="5082171" y="5325310"/>
              <a:ext cx="807338" cy="1646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716" y="15343"/>
                  </a:lnTo>
                  <a:lnTo>
                    <a:pt x="0" y="21600"/>
                  </a:lnTo>
                  <a:lnTo>
                    <a:pt x="21600" y="553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85" name="Google Shape;759;p43"/>
            <p:cNvSpPr/>
            <p:nvPr/>
          </p:nvSpPr>
          <p:spPr>
            <a:xfrm>
              <a:off x="1738371" y="6733484"/>
              <a:ext cx="445016" cy="2981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7574" y="21600"/>
                  </a:lnTo>
                  <a:lnTo>
                    <a:pt x="21600" y="21600"/>
                  </a:lnTo>
                  <a:lnTo>
                    <a:pt x="17366" y="0"/>
                  </a:ln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86" name="Google Shape;760;p43"/>
            <p:cNvSpPr/>
            <p:nvPr/>
          </p:nvSpPr>
          <p:spPr>
            <a:xfrm>
              <a:off x="2096156" y="6733484"/>
              <a:ext cx="288983" cy="2981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6519" y="21600"/>
                  </a:lnTo>
                  <a:lnTo>
                    <a:pt x="21600" y="20437"/>
                  </a:lnTo>
                  <a:lnTo>
                    <a:pt x="14054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87" name="Google Shape;761;p43"/>
            <p:cNvSpPr/>
            <p:nvPr/>
          </p:nvSpPr>
          <p:spPr>
            <a:xfrm>
              <a:off x="5187652" y="6692138"/>
              <a:ext cx="371525" cy="30227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062" y="21600"/>
                  </a:lnTo>
                  <a:lnTo>
                    <a:pt x="21600" y="21600"/>
                  </a:lnTo>
                  <a:lnTo>
                    <a:pt x="16538" y="2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88" name="Google Shape;762;p43"/>
            <p:cNvSpPr/>
            <p:nvPr/>
          </p:nvSpPr>
          <p:spPr>
            <a:xfrm>
              <a:off x="5472101" y="6430632"/>
              <a:ext cx="288832" cy="3284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27" y="0"/>
                  </a:moveTo>
                  <a:lnTo>
                    <a:pt x="0" y="1992"/>
                  </a:lnTo>
                  <a:lnTo>
                    <a:pt x="6512" y="21600"/>
                  </a:lnTo>
                  <a:lnTo>
                    <a:pt x="21600" y="20544"/>
                  </a:lnTo>
                  <a:lnTo>
                    <a:pt x="15427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89" name="Google Shape;763;p43"/>
            <p:cNvSpPr/>
            <p:nvPr/>
          </p:nvSpPr>
          <p:spPr>
            <a:xfrm>
              <a:off x="362461" y="6971900"/>
              <a:ext cx="4765700" cy="495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392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90" name="Google Shape;764;p43"/>
            <p:cNvSpPr/>
            <p:nvPr/>
          </p:nvSpPr>
          <p:spPr>
            <a:xfrm>
              <a:off x="5082171" y="5861900"/>
              <a:ext cx="733848" cy="16054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4935"/>
                  </a:lnTo>
                  <a:lnTo>
                    <a:pt x="1350" y="21600"/>
                  </a:lnTo>
                  <a:lnTo>
                    <a:pt x="21063" y="598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91" name="Google Shape;765;p43"/>
            <p:cNvSpPr/>
            <p:nvPr/>
          </p:nvSpPr>
          <p:spPr>
            <a:xfrm>
              <a:off x="550485" y="7467296"/>
              <a:ext cx="444864" cy="2981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7569" y="21600"/>
                  </a:lnTo>
                  <a:lnTo>
                    <a:pt x="21600" y="21600"/>
                  </a:lnTo>
                  <a:lnTo>
                    <a:pt x="17372" y="0"/>
                  </a:ln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92" name="Google Shape;766;p43"/>
            <p:cNvSpPr/>
            <p:nvPr/>
          </p:nvSpPr>
          <p:spPr>
            <a:xfrm>
              <a:off x="908267" y="7467296"/>
              <a:ext cx="288983" cy="2981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6508" y="21600"/>
                  </a:lnTo>
                  <a:lnTo>
                    <a:pt x="21600" y="20471"/>
                  </a:lnTo>
                  <a:lnTo>
                    <a:pt x="14054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93" name="Google Shape;767;p43"/>
            <p:cNvSpPr/>
            <p:nvPr/>
          </p:nvSpPr>
          <p:spPr>
            <a:xfrm>
              <a:off x="4435414" y="7467296"/>
              <a:ext cx="444865" cy="2981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7576" y="21600"/>
                  </a:lnTo>
                  <a:lnTo>
                    <a:pt x="21600" y="21600"/>
                  </a:lnTo>
                  <a:lnTo>
                    <a:pt x="17372" y="0"/>
                  </a:ln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94" name="Google Shape;768;p43"/>
            <p:cNvSpPr/>
            <p:nvPr/>
          </p:nvSpPr>
          <p:spPr>
            <a:xfrm>
              <a:off x="4793200" y="7467296"/>
              <a:ext cx="288983" cy="2981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6508" y="21600"/>
                  </a:lnTo>
                  <a:lnTo>
                    <a:pt x="21600" y="20471"/>
                  </a:lnTo>
                  <a:lnTo>
                    <a:pt x="14054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95" name="Google Shape;769;p43"/>
            <p:cNvSpPr/>
            <p:nvPr/>
          </p:nvSpPr>
          <p:spPr>
            <a:xfrm>
              <a:off x="-1" y="6494914"/>
              <a:ext cx="1325693" cy="477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421" y="21600"/>
                  </a:lnTo>
                  <a:lnTo>
                    <a:pt x="21600" y="21600"/>
                  </a:lnTo>
                  <a:cubicBezTo>
                    <a:pt x="19805" y="15785"/>
                    <a:pt x="17936" y="6232"/>
                    <a:pt x="16218" y="0"/>
                  </a:cubicBez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96" name="Google Shape;770;p43"/>
            <p:cNvSpPr/>
            <p:nvPr/>
          </p:nvSpPr>
          <p:spPr>
            <a:xfrm>
              <a:off x="995338" y="6494914"/>
              <a:ext cx="701856" cy="477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246" y="6232"/>
                    <a:pt x="6776" y="15785"/>
                    <a:pt x="10166" y="21600"/>
                  </a:cubicBezTo>
                  <a:lnTo>
                    <a:pt x="21600" y="21600"/>
                  </a:lnTo>
                  <a:cubicBezTo>
                    <a:pt x="18493" y="15368"/>
                    <a:pt x="14258" y="6027"/>
                    <a:pt x="10728" y="0"/>
                  </a:cubicBezTo>
                  <a:close/>
                </a:path>
              </a:pathLst>
            </a:custGeom>
            <a:solidFill>
              <a:srgbClr val="FFBB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97" name="Google Shape;771;p43"/>
            <p:cNvSpPr/>
            <p:nvPr/>
          </p:nvSpPr>
          <p:spPr>
            <a:xfrm>
              <a:off x="1348595" y="6494914"/>
              <a:ext cx="779722" cy="477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047" y="6027"/>
                    <a:pt x="6860" y="15368"/>
                    <a:pt x="9657" y="21600"/>
                  </a:cubicBezTo>
                  <a:lnTo>
                    <a:pt x="21600" y="21600"/>
                  </a:lnTo>
                  <a:cubicBezTo>
                    <a:pt x="19439" y="15368"/>
                    <a:pt x="16011" y="6027"/>
                    <a:pt x="13975" y="0"/>
                  </a:cubicBez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98" name="Google Shape;772;p43"/>
            <p:cNvSpPr/>
            <p:nvPr/>
          </p:nvSpPr>
          <p:spPr>
            <a:xfrm>
              <a:off x="2518224" y="6494914"/>
              <a:ext cx="2628144" cy="477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66" y="6437"/>
                    <a:pt x="1583" y="15163"/>
                    <a:pt x="2337" y="21600"/>
                  </a:cubicBezTo>
                  <a:lnTo>
                    <a:pt x="21073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99" name="Google Shape;773;p43"/>
            <p:cNvSpPr/>
            <p:nvPr/>
          </p:nvSpPr>
          <p:spPr>
            <a:xfrm>
              <a:off x="1853055" y="6494914"/>
              <a:ext cx="949490" cy="477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672" y="6232"/>
                    <a:pt x="4487" y="15368"/>
                    <a:pt x="6262" y="21600"/>
                  </a:cubicBezTo>
                  <a:lnTo>
                    <a:pt x="21600" y="21600"/>
                  </a:lnTo>
                  <a:cubicBezTo>
                    <a:pt x="19513" y="15163"/>
                    <a:pt x="16698" y="6437"/>
                    <a:pt x="15132" y="0"/>
                  </a:cubicBezTo>
                  <a:close/>
                </a:path>
              </a:pathLst>
            </a:custGeom>
            <a:solidFill>
              <a:srgbClr val="FFBB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00" name="Google Shape;774;p43"/>
            <p:cNvSpPr/>
            <p:nvPr/>
          </p:nvSpPr>
          <p:spPr>
            <a:xfrm>
              <a:off x="13883" y="5233566"/>
              <a:ext cx="5894008" cy="12614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706" y="0"/>
                  </a:moveTo>
                  <a:lnTo>
                    <a:pt x="0" y="21600"/>
                  </a:lnTo>
                  <a:lnTo>
                    <a:pt x="18860" y="21600"/>
                  </a:lnTo>
                  <a:lnTo>
                    <a:pt x="21600" y="1571"/>
                  </a:lnTo>
                  <a:lnTo>
                    <a:pt x="4706" y="0"/>
                  </a:lnTo>
                  <a:close/>
                </a:path>
              </a:pathLst>
            </a:custGeom>
            <a:solidFill>
              <a:srgbClr val="FFCB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01" name="Google Shape;775;p43"/>
            <p:cNvSpPr/>
            <p:nvPr/>
          </p:nvSpPr>
          <p:spPr>
            <a:xfrm>
              <a:off x="2843868" y="5325310"/>
              <a:ext cx="1807227" cy="10228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571" y="1842"/>
                  </a:moveTo>
                  <a:cubicBezTo>
                    <a:pt x="19899" y="1842"/>
                    <a:pt x="20173" y="2228"/>
                    <a:pt x="20173" y="2712"/>
                  </a:cubicBezTo>
                  <a:cubicBezTo>
                    <a:pt x="20173" y="3196"/>
                    <a:pt x="19899" y="3585"/>
                    <a:pt x="19571" y="3585"/>
                  </a:cubicBezTo>
                  <a:cubicBezTo>
                    <a:pt x="19243" y="3585"/>
                    <a:pt x="18969" y="3196"/>
                    <a:pt x="18969" y="2712"/>
                  </a:cubicBezTo>
                  <a:cubicBezTo>
                    <a:pt x="18969" y="2228"/>
                    <a:pt x="19243" y="1842"/>
                    <a:pt x="19571" y="1842"/>
                  </a:cubicBezTo>
                  <a:close/>
                  <a:moveTo>
                    <a:pt x="18364" y="9009"/>
                  </a:moveTo>
                  <a:cubicBezTo>
                    <a:pt x="18694" y="9009"/>
                    <a:pt x="18969" y="9493"/>
                    <a:pt x="18969" y="9978"/>
                  </a:cubicBezTo>
                  <a:cubicBezTo>
                    <a:pt x="18969" y="10462"/>
                    <a:pt x="18694" y="10848"/>
                    <a:pt x="18364" y="10848"/>
                  </a:cubicBezTo>
                  <a:cubicBezTo>
                    <a:pt x="18036" y="10848"/>
                    <a:pt x="17762" y="10363"/>
                    <a:pt x="17762" y="9978"/>
                  </a:cubicBezTo>
                  <a:cubicBezTo>
                    <a:pt x="17762" y="9493"/>
                    <a:pt x="18036" y="9009"/>
                    <a:pt x="18364" y="9009"/>
                  </a:cubicBezTo>
                  <a:close/>
                  <a:moveTo>
                    <a:pt x="16611" y="17824"/>
                  </a:moveTo>
                  <a:cubicBezTo>
                    <a:pt x="16939" y="17824"/>
                    <a:pt x="17214" y="18212"/>
                    <a:pt x="17214" y="18697"/>
                  </a:cubicBezTo>
                  <a:cubicBezTo>
                    <a:pt x="17214" y="19082"/>
                    <a:pt x="16885" y="19567"/>
                    <a:pt x="16611" y="19567"/>
                  </a:cubicBezTo>
                  <a:cubicBezTo>
                    <a:pt x="16281" y="19567"/>
                    <a:pt x="16007" y="19178"/>
                    <a:pt x="16007" y="18697"/>
                  </a:cubicBezTo>
                  <a:cubicBezTo>
                    <a:pt x="16007" y="18212"/>
                    <a:pt x="16227" y="17824"/>
                    <a:pt x="16611" y="17824"/>
                  </a:cubicBezTo>
                  <a:close/>
                  <a:moveTo>
                    <a:pt x="5647" y="0"/>
                  </a:moveTo>
                  <a:lnTo>
                    <a:pt x="0" y="21600"/>
                  </a:lnTo>
                  <a:lnTo>
                    <a:pt x="17762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BE9F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02" name="Google Shape;776;p43"/>
            <p:cNvSpPr/>
            <p:nvPr/>
          </p:nvSpPr>
          <p:spPr>
            <a:xfrm>
              <a:off x="4063147" y="5358660"/>
              <a:ext cx="308719" cy="9336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6" h="21600" fill="norm" stroke="1" extrusionOk="0">
                  <a:moveTo>
                    <a:pt x="20464" y="0"/>
                  </a:moveTo>
                  <a:cubicBezTo>
                    <a:pt x="20130" y="0"/>
                    <a:pt x="19818" y="59"/>
                    <a:pt x="19693" y="185"/>
                  </a:cubicBezTo>
                  <a:cubicBezTo>
                    <a:pt x="11774" y="6975"/>
                    <a:pt x="5439" y="14296"/>
                    <a:pt x="52" y="21300"/>
                  </a:cubicBezTo>
                  <a:cubicBezTo>
                    <a:pt x="-136" y="21485"/>
                    <a:pt x="218" y="21600"/>
                    <a:pt x="604" y="21600"/>
                  </a:cubicBezTo>
                  <a:cubicBezTo>
                    <a:pt x="885" y="21600"/>
                    <a:pt x="1187" y="21541"/>
                    <a:pt x="1323" y="21408"/>
                  </a:cubicBezTo>
                  <a:cubicBezTo>
                    <a:pt x="9242" y="14722"/>
                    <a:pt x="16202" y="7401"/>
                    <a:pt x="21276" y="398"/>
                  </a:cubicBezTo>
                  <a:cubicBezTo>
                    <a:pt x="21464" y="140"/>
                    <a:pt x="20953" y="0"/>
                    <a:pt x="20464" y="0"/>
                  </a:cubicBez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03" name="Google Shape;777;p43"/>
            <p:cNvSpPr/>
            <p:nvPr/>
          </p:nvSpPr>
          <p:spPr>
            <a:xfrm>
              <a:off x="3030796" y="6035434"/>
              <a:ext cx="1240658" cy="54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1" h="21600" fill="norm" stroke="1" extrusionOk="0">
                  <a:moveTo>
                    <a:pt x="13473" y="0"/>
                  </a:moveTo>
                  <a:cubicBezTo>
                    <a:pt x="8704" y="0"/>
                    <a:pt x="3515" y="3094"/>
                    <a:pt x="179" y="7557"/>
                  </a:cubicBezTo>
                  <a:cubicBezTo>
                    <a:pt x="-59" y="7557"/>
                    <a:pt x="-59" y="14817"/>
                    <a:pt x="179" y="14817"/>
                  </a:cubicBezTo>
                  <a:cubicBezTo>
                    <a:pt x="2878" y="19339"/>
                    <a:pt x="6810" y="21600"/>
                    <a:pt x="10740" y="21600"/>
                  </a:cubicBezTo>
                  <a:cubicBezTo>
                    <a:pt x="14672" y="21600"/>
                    <a:pt x="18604" y="19339"/>
                    <a:pt x="21303" y="14817"/>
                  </a:cubicBezTo>
                  <a:cubicBezTo>
                    <a:pt x="21541" y="14817"/>
                    <a:pt x="21541" y="5772"/>
                    <a:pt x="21303" y="3927"/>
                  </a:cubicBezTo>
                  <a:cubicBezTo>
                    <a:pt x="19210" y="1190"/>
                    <a:pt x="16423" y="0"/>
                    <a:pt x="13473" y="0"/>
                  </a:cubicBezTo>
                  <a:close/>
                </a:path>
              </a:pathLst>
            </a:custGeom>
            <a:solidFill>
              <a:srgbClr val="7ACFE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04" name="Google Shape;778;p43"/>
            <p:cNvSpPr/>
            <p:nvPr/>
          </p:nvSpPr>
          <p:spPr>
            <a:xfrm>
              <a:off x="3071990" y="5860846"/>
              <a:ext cx="1242567" cy="51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4" h="21600" fill="norm" stroke="1" extrusionOk="0">
                  <a:moveTo>
                    <a:pt x="13032" y="0"/>
                  </a:moveTo>
                  <a:cubicBezTo>
                    <a:pt x="8411" y="0"/>
                    <a:pt x="3455" y="2812"/>
                    <a:pt x="178" y="6327"/>
                  </a:cubicBezTo>
                  <a:cubicBezTo>
                    <a:pt x="-59" y="8244"/>
                    <a:pt x="-59" y="16040"/>
                    <a:pt x="178" y="16040"/>
                  </a:cubicBezTo>
                  <a:cubicBezTo>
                    <a:pt x="2757" y="19683"/>
                    <a:pt x="6391" y="21600"/>
                    <a:pt x="10080" y="21600"/>
                  </a:cubicBezTo>
                  <a:cubicBezTo>
                    <a:pt x="14200" y="21600"/>
                    <a:pt x="18386" y="19172"/>
                    <a:pt x="21226" y="14059"/>
                  </a:cubicBezTo>
                  <a:cubicBezTo>
                    <a:pt x="21541" y="14059"/>
                    <a:pt x="21463" y="4346"/>
                    <a:pt x="21226" y="4346"/>
                  </a:cubicBezTo>
                  <a:cubicBezTo>
                    <a:pt x="19042" y="1278"/>
                    <a:pt x="16111" y="0"/>
                    <a:pt x="13032" y="0"/>
                  </a:cubicBezTo>
                  <a:close/>
                </a:path>
              </a:pathLst>
            </a:custGeom>
            <a:solidFill>
              <a:srgbClr val="7ACFE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05" name="Google Shape;779;p43"/>
            <p:cNvSpPr/>
            <p:nvPr/>
          </p:nvSpPr>
          <p:spPr>
            <a:xfrm>
              <a:off x="3191241" y="5715532"/>
              <a:ext cx="1157705" cy="47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2" h="21600" fill="norm" stroke="1" extrusionOk="0">
                  <a:moveTo>
                    <a:pt x="14288" y="0"/>
                  </a:moveTo>
                  <a:cubicBezTo>
                    <a:pt x="9319" y="0"/>
                    <a:pt x="3699" y="4075"/>
                    <a:pt x="193" y="8083"/>
                  </a:cubicBezTo>
                  <a:cubicBezTo>
                    <a:pt x="-64" y="8083"/>
                    <a:pt x="-64" y="16370"/>
                    <a:pt x="193" y="16370"/>
                  </a:cubicBezTo>
                  <a:cubicBezTo>
                    <a:pt x="2541" y="19970"/>
                    <a:pt x="5839" y="21600"/>
                    <a:pt x="9260" y="21600"/>
                  </a:cubicBezTo>
                  <a:cubicBezTo>
                    <a:pt x="13641" y="21600"/>
                    <a:pt x="18224" y="18951"/>
                    <a:pt x="21281" y="14332"/>
                  </a:cubicBezTo>
                  <a:cubicBezTo>
                    <a:pt x="21536" y="12226"/>
                    <a:pt x="21536" y="4008"/>
                    <a:pt x="21195" y="4008"/>
                  </a:cubicBezTo>
                  <a:cubicBezTo>
                    <a:pt x="19346" y="1155"/>
                    <a:pt x="16906" y="0"/>
                    <a:pt x="14288" y="0"/>
                  </a:cubicBezTo>
                  <a:close/>
                </a:path>
              </a:pathLst>
            </a:custGeom>
            <a:solidFill>
              <a:srgbClr val="7ACFE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06" name="Google Shape;780;p43"/>
            <p:cNvSpPr/>
            <p:nvPr/>
          </p:nvSpPr>
          <p:spPr>
            <a:xfrm>
              <a:off x="3215845" y="5575347"/>
              <a:ext cx="1156559" cy="475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4226" y="0"/>
                  </a:moveTo>
                  <a:cubicBezTo>
                    <a:pt x="9271" y="0"/>
                    <a:pt x="3707" y="3223"/>
                    <a:pt x="162" y="7269"/>
                  </a:cubicBezTo>
                  <a:cubicBezTo>
                    <a:pt x="-95" y="7269"/>
                    <a:pt x="-8" y="15634"/>
                    <a:pt x="162" y="15634"/>
                  </a:cubicBezTo>
                  <a:cubicBezTo>
                    <a:pt x="2731" y="19543"/>
                    <a:pt x="6362" y="21600"/>
                    <a:pt x="10052" y="21600"/>
                  </a:cubicBezTo>
                  <a:cubicBezTo>
                    <a:pt x="14178" y="21600"/>
                    <a:pt x="18377" y="19063"/>
                    <a:pt x="21250" y="13509"/>
                  </a:cubicBezTo>
                  <a:cubicBezTo>
                    <a:pt x="21505" y="13509"/>
                    <a:pt x="21505" y="3086"/>
                    <a:pt x="21250" y="3086"/>
                  </a:cubicBezTo>
                  <a:cubicBezTo>
                    <a:pt x="19354" y="960"/>
                    <a:pt x="16878" y="0"/>
                    <a:pt x="14226" y="0"/>
                  </a:cubicBezTo>
                  <a:close/>
                </a:path>
              </a:pathLst>
            </a:custGeom>
            <a:solidFill>
              <a:srgbClr val="7ACFE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07" name="Google Shape;781;p43"/>
            <p:cNvSpPr/>
            <p:nvPr/>
          </p:nvSpPr>
          <p:spPr>
            <a:xfrm>
              <a:off x="3260052" y="5431090"/>
              <a:ext cx="1158225" cy="481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2" h="21600" fill="norm" stroke="1" extrusionOk="0">
                  <a:moveTo>
                    <a:pt x="14329" y="0"/>
                  </a:moveTo>
                  <a:cubicBezTo>
                    <a:pt x="9358" y="0"/>
                    <a:pt x="3755" y="4063"/>
                    <a:pt x="193" y="8125"/>
                  </a:cubicBezTo>
                  <a:cubicBezTo>
                    <a:pt x="-64" y="8125"/>
                    <a:pt x="-64" y="16318"/>
                    <a:pt x="193" y="16318"/>
                  </a:cubicBezTo>
                  <a:cubicBezTo>
                    <a:pt x="2577" y="19975"/>
                    <a:pt x="5881" y="21600"/>
                    <a:pt x="9294" y="21600"/>
                  </a:cubicBezTo>
                  <a:cubicBezTo>
                    <a:pt x="13666" y="21600"/>
                    <a:pt x="18224" y="18892"/>
                    <a:pt x="21281" y="14287"/>
                  </a:cubicBezTo>
                  <a:cubicBezTo>
                    <a:pt x="21536" y="12256"/>
                    <a:pt x="21536" y="3995"/>
                    <a:pt x="21281" y="3995"/>
                  </a:cubicBezTo>
                  <a:cubicBezTo>
                    <a:pt x="19401" y="1151"/>
                    <a:pt x="16954" y="0"/>
                    <a:pt x="14329" y="0"/>
                  </a:cubicBezTo>
                  <a:close/>
                </a:path>
              </a:pathLst>
            </a:custGeom>
            <a:solidFill>
              <a:srgbClr val="7ACFE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08" name="Google Shape;782;p43"/>
            <p:cNvSpPr/>
            <p:nvPr/>
          </p:nvSpPr>
          <p:spPr>
            <a:xfrm>
              <a:off x="3692381" y="6201419"/>
              <a:ext cx="45097" cy="64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25" h="21600" fill="norm" stroke="1" extrusionOk="0">
                  <a:moveTo>
                    <a:pt x="13775" y="0"/>
                  </a:moveTo>
                  <a:cubicBezTo>
                    <a:pt x="7890" y="6150"/>
                    <a:pt x="0" y="12350"/>
                    <a:pt x="0" y="21600"/>
                  </a:cubicBezTo>
                  <a:cubicBezTo>
                    <a:pt x="7890" y="21600"/>
                    <a:pt x="15715" y="20075"/>
                    <a:pt x="17720" y="16975"/>
                  </a:cubicBezTo>
                  <a:cubicBezTo>
                    <a:pt x="21600" y="13875"/>
                    <a:pt x="17720" y="7725"/>
                    <a:pt x="1377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09" name="Google Shape;783;p43"/>
            <p:cNvSpPr/>
            <p:nvPr/>
          </p:nvSpPr>
          <p:spPr>
            <a:xfrm>
              <a:off x="3132843" y="5848170"/>
              <a:ext cx="481537" cy="412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290" y="0"/>
                  </a:moveTo>
                  <a:lnTo>
                    <a:pt x="0" y="6482"/>
                  </a:lnTo>
                  <a:lnTo>
                    <a:pt x="20781" y="21355"/>
                  </a:lnTo>
                  <a:lnTo>
                    <a:pt x="20781" y="21600"/>
                  </a:lnTo>
                  <a:lnTo>
                    <a:pt x="20984" y="21600"/>
                  </a:lnTo>
                  <a:cubicBezTo>
                    <a:pt x="21187" y="21118"/>
                    <a:pt x="21397" y="20882"/>
                    <a:pt x="21600" y="20637"/>
                  </a:cubicBezTo>
                  <a:cubicBezTo>
                    <a:pt x="16049" y="17282"/>
                    <a:pt x="8847" y="12482"/>
                    <a:pt x="4732" y="6718"/>
                  </a:cubicBezTo>
                  <a:cubicBezTo>
                    <a:pt x="3493" y="4800"/>
                    <a:pt x="3703" y="2645"/>
                    <a:pt x="4522" y="718"/>
                  </a:cubicBezTo>
                  <a:lnTo>
                    <a:pt x="3290" y="0"/>
                  </a:ln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10" name="Google Shape;784;p43"/>
            <p:cNvSpPr/>
            <p:nvPr/>
          </p:nvSpPr>
          <p:spPr>
            <a:xfrm>
              <a:off x="3218780" y="5861900"/>
              <a:ext cx="459880" cy="380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7" h="21600" fill="norm" stroke="1" extrusionOk="0">
                  <a:moveTo>
                    <a:pt x="686" y="0"/>
                  </a:moveTo>
                  <a:cubicBezTo>
                    <a:pt x="-157" y="2089"/>
                    <a:pt x="-373" y="4426"/>
                    <a:pt x="902" y="6507"/>
                  </a:cubicBezTo>
                  <a:cubicBezTo>
                    <a:pt x="5137" y="12756"/>
                    <a:pt x="12548" y="17696"/>
                    <a:pt x="18260" y="21600"/>
                  </a:cubicBezTo>
                  <a:cubicBezTo>
                    <a:pt x="18685" y="21078"/>
                    <a:pt x="19109" y="20821"/>
                    <a:pt x="19109" y="20821"/>
                  </a:cubicBezTo>
                  <a:cubicBezTo>
                    <a:pt x="18051" y="18218"/>
                    <a:pt x="20593" y="17439"/>
                    <a:pt x="20593" y="17439"/>
                  </a:cubicBezTo>
                  <a:cubicBezTo>
                    <a:pt x="20168" y="16395"/>
                    <a:pt x="20593" y="15616"/>
                    <a:pt x="21227" y="15359"/>
                  </a:cubicBezTo>
                  <a:cubicBezTo>
                    <a:pt x="21011" y="15093"/>
                    <a:pt x="21011" y="15093"/>
                    <a:pt x="21011" y="15093"/>
                  </a:cubicBezTo>
                  <a:lnTo>
                    <a:pt x="21011" y="15359"/>
                  </a:lnTo>
                  <a:lnTo>
                    <a:pt x="686" y="0"/>
                  </a:lnTo>
                  <a:close/>
                </a:path>
              </a:pathLst>
            </a:custGeom>
            <a:solidFill>
              <a:srgbClr val="FFCB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11" name="Google Shape;785;p43"/>
            <p:cNvSpPr/>
            <p:nvPr/>
          </p:nvSpPr>
          <p:spPr>
            <a:xfrm>
              <a:off x="3600633" y="6238052"/>
              <a:ext cx="50402" cy="32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85" y="0"/>
                  </a:moveTo>
                  <a:cubicBezTo>
                    <a:pt x="3945" y="4405"/>
                    <a:pt x="1940" y="8668"/>
                    <a:pt x="0" y="17337"/>
                  </a:cubicBezTo>
                  <a:cubicBezTo>
                    <a:pt x="3945" y="17337"/>
                    <a:pt x="11770" y="17337"/>
                    <a:pt x="21600" y="21600"/>
                  </a:cubicBezTo>
                  <a:lnTo>
                    <a:pt x="5885" y="0"/>
                  </a:lnTo>
                  <a:close/>
                </a:path>
              </a:pathLst>
            </a:custGeom>
            <a:solidFill>
              <a:srgbClr val="FFD4C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12" name="Google Shape;786;p43"/>
            <p:cNvSpPr/>
            <p:nvPr/>
          </p:nvSpPr>
          <p:spPr>
            <a:xfrm>
              <a:off x="3614365" y="6132609"/>
              <a:ext cx="110160" cy="1329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7" h="21600" fill="norm" stroke="1" extrusionOk="0">
                  <a:moveTo>
                    <a:pt x="12107" y="0"/>
                  </a:moveTo>
                  <a:cubicBezTo>
                    <a:pt x="9521" y="736"/>
                    <a:pt x="7787" y="2967"/>
                    <a:pt x="9521" y="5958"/>
                  </a:cubicBezTo>
                  <a:cubicBezTo>
                    <a:pt x="9521" y="5958"/>
                    <a:pt x="-853" y="8189"/>
                    <a:pt x="3467" y="15642"/>
                  </a:cubicBezTo>
                  <a:cubicBezTo>
                    <a:pt x="3467" y="15642"/>
                    <a:pt x="1733" y="16378"/>
                    <a:pt x="0" y="17873"/>
                  </a:cubicBezTo>
                  <a:lnTo>
                    <a:pt x="6906" y="21600"/>
                  </a:lnTo>
                  <a:lnTo>
                    <a:pt x="13841" y="21600"/>
                  </a:lnTo>
                  <a:cubicBezTo>
                    <a:pt x="14693" y="17138"/>
                    <a:pt x="18161" y="14147"/>
                    <a:pt x="20747" y="11180"/>
                  </a:cubicBezTo>
                  <a:cubicBezTo>
                    <a:pt x="19013" y="8189"/>
                    <a:pt x="12960" y="736"/>
                    <a:pt x="12107" y="0"/>
                  </a:cubicBezTo>
                  <a:close/>
                </a:path>
              </a:pathLst>
            </a:custGeom>
            <a:solidFill>
              <a:srgbClr val="FFE1D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13" name="Google Shape;787;p43"/>
            <p:cNvSpPr/>
            <p:nvPr/>
          </p:nvSpPr>
          <p:spPr>
            <a:xfrm>
              <a:off x="3074742" y="5871105"/>
              <a:ext cx="67154" cy="93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78" h="21600" fill="norm" stroke="1" extrusionOk="0">
                  <a:moveTo>
                    <a:pt x="6311" y="0"/>
                  </a:moveTo>
                  <a:lnTo>
                    <a:pt x="889" y="6365"/>
                  </a:lnTo>
                  <a:cubicBezTo>
                    <a:pt x="889" y="8452"/>
                    <a:pt x="-1822" y="13739"/>
                    <a:pt x="2222" y="15861"/>
                  </a:cubicBezTo>
                  <a:lnTo>
                    <a:pt x="11689" y="21148"/>
                  </a:lnTo>
                  <a:cubicBezTo>
                    <a:pt x="12089" y="21461"/>
                    <a:pt x="12489" y="21600"/>
                    <a:pt x="12889" y="21600"/>
                  </a:cubicBezTo>
                  <a:cubicBezTo>
                    <a:pt x="13822" y="21600"/>
                    <a:pt x="14800" y="20835"/>
                    <a:pt x="15734" y="20104"/>
                  </a:cubicBezTo>
                  <a:lnTo>
                    <a:pt x="19778" y="15861"/>
                  </a:lnTo>
                  <a:cubicBezTo>
                    <a:pt x="11689" y="11652"/>
                    <a:pt x="7645" y="6365"/>
                    <a:pt x="6311" y="0"/>
                  </a:cubicBezTo>
                  <a:close/>
                </a:path>
              </a:pathLst>
            </a:custGeom>
            <a:solidFill>
              <a:srgbClr val="F95D9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14" name="Google Shape;788;p43"/>
            <p:cNvSpPr/>
            <p:nvPr/>
          </p:nvSpPr>
          <p:spPr>
            <a:xfrm>
              <a:off x="3096174" y="5813917"/>
              <a:ext cx="99674" cy="126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7" h="21600" fill="norm" stroke="1" extrusionOk="0">
                  <a:moveTo>
                    <a:pt x="11253" y="0"/>
                  </a:moveTo>
                  <a:cubicBezTo>
                    <a:pt x="8601" y="0"/>
                    <a:pt x="5723" y="2871"/>
                    <a:pt x="4915" y="3518"/>
                  </a:cubicBezTo>
                  <a:lnTo>
                    <a:pt x="970" y="9028"/>
                  </a:lnTo>
                  <a:lnTo>
                    <a:pt x="0" y="10606"/>
                  </a:lnTo>
                  <a:cubicBezTo>
                    <a:pt x="970" y="15314"/>
                    <a:pt x="3913" y="19246"/>
                    <a:pt x="9798" y="21600"/>
                  </a:cubicBezTo>
                  <a:lnTo>
                    <a:pt x="13743" y="16090"/>
                  </a:lnTo>
                  <a:lnTo>
                    <a:pt x="14713" y="14538"/>
                  </a:lnTo>
                  <a:lnTo>
                    <a:pt x="20630" y="6674"/>
                  </a:lnTo>
                  <a:cubicBezTo>
                    <a:pt x="21600" y="5096"/>
                    <a:pt x="21600" y="4294"/>
                    <a:pt x="20630" y="3518"/>
                  </a:cubicBezTo>
                  <a:lnTo>
                    <a:pt x="12772" y="362"/>
                  </a:lnTo>
                  <a:cubicBezTo>
                    <a:pt x="12287" y="129"/>
                    <a:pt x="11770" y="0"/>
                    <a:pt x="11253" y="0"/>
                  </a:cubicBezTo>
                  <a:close/>
                </a:path>
              </a:pathLst>
            </a:custGeom>
            <a:solidFill>
              <a:srgbClr val="FA70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15" name="Google Shape;789;p43"/>
            <p:cNvSpPr/>
            <p:nvPr/>
          </p:nvSpPr>
          <p:spPr>
            <a:xfrm>
              <a:off x="3114431" y="5930711"/>
              <a:ext cx="36670" cy="41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44" y="0"/>
                  </a:moveTo>
                  <a:lnTo>
                    <a:pt x="0" y="16791"/>
                  </a:lnTo>
                  <a:lnTo>
                    <a:pt x="10844" y="21600"/>
                  </a:lnTo>
                  <a:lnTo>
                    <a:pt x="21600" y="7253"/>
                  </a:lnTo>
                  <a:cubicBezTo>
                    <a:pt x="16178" y="4809"/>
                    <a:pt x="13511" y="2444"/>
                    <a:pt x="10844" y="0"/>
                  </a:cubicBezTo>
                  <a:close/>
                </a:path>
              </a:pathLst>
            </a:custGeom>
            <a:solidFill>
              <a:srgbClr val="E3E5E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16" name="Google Shape;790;p43"/>
            <p:cNvSpPr/>
            <p:nvPr/>
          </p:nvSpPr>
          <p:spPr>
            <a:xfrm>
              <a:off x="3132843" y="5834438"/>
              <a:ext cx="77867" cy="1101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237" y="0"/>
                  </a:moveTo>
                  <a:lnTo>
                    <a:pt x="0" y="18878"/>
                  </a:lnTo>
                  <a:cubicBezTo>
                    <a:pt x="1256" y="19795"/>
                    <a:pt x="2512" y="20683"/>
                    <a:pt x="5065" y="21600"/>
                  </a:cubicBezTo>
                  <a:lnTo>
                    <a:pt x="21600" y="2693"/>
                  </a:lnTo>
                  <a:lnTo>
                    <a:pt x="15237" y="0"/>
                  </a:lnTo>
                  <a:close/>
                </a:path>
              </a:pathLst>
            </a:custGeom>
            <a:solidFill>
              <a:srgbClr val="F1F3F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17" name="Google Shape;791;p43"/>
            <p:cNvSpPr/>
            <p:nvPr/>
          </p:nvSpPr>
          <p:spPr>
            <a:xfrm>
              <a:off x="1467807" y="3637678"/>
              <a:ext cx="3541114" cy="1655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275" y="0"/>
                  </a:moveTo>
                  <a:cubicBezTo>
                    <a:pt x="13651" y="0"/>
                    <a:pt x="13262" y="177"/>
                    <a:pt x="13262" y="177"/>
                  </a:cubicBezTo>
                  <a:lnTo>
                    <a:pt x="12954" y="2211"/>
                  </a:lnTo>
                  <a:cubicBezTo>
                    <a:pt x="12283" y="2871"/>
                    <a:pt x="11191" y="2930"/>
                    <a:pt x="10828" y="2989"/>
                  </a:cubicBezTo>
                  <a:lnTo>
                    <a:pt x="10800" y="2989"/>
                  </a:lnTo>
                  <a:cubicBezTo>
                    <a:pt x="10408" y="2930"/>
                    <a:pt x="9317" y="2871"/>
                    <a:pt x="8645" y="2211"/>
                  </a:cubicBezTo>
                  <a:lnTo>
                    <a:pt x="8618" y="415"/>
                  </a:lnTo>
                  <a:cubicBezTo>
                    <a:pt x="8618" y="415"/>
                    <a:pt x="8151" y="195"/>
                    <a:pt x="7419" y="195"/>
                  </a:cubicBezTo>
                  <a:cubicBezTo>
                    <a:pt x="5565" y="195"/>
                    <a:pt x="2006" y="1611"/>
                    <a:pt x="0" y="11606"/>
                  </a:cubicBezTo>
                  <a:cubicBezTo>
                    <a:pt x="0" y="11606"/>
                    <a:pt x="3246" y="16394"/>
                    <a:pt x="4225" y="16753"/>
                  </a:cubicBezTo>
                  <a:lnTo>
                    <a:pt x="4449" y="21063"/>
                  </a:lnTo>
                  <a:lnTo>
                    <a:pt x="10492" y="21301"/>
                  </a:lnTo>
                  <a:lnTo>
                    <a:pt x="11136" y="21301"/>
                  </a:lnTo>
                  <a:lnTo>
                    <a:pt x="17207" y="21600"/>
                  </a:lnTo>
                  <a:lnTo>
                    <a:pt x="17375" y="16753"/>
                  </a:lnTo>
                  <a:cubicBezTo>
                    <a:pt x="18382" y="16394"/>
                    <a:pt x="21600" y="11606"/>
                    <a:pt x="21600" y="11606"/>
                  </a:cubicBezTo>
                  <a:cubicBezTo>
                    <a:pt x="19543" y="1358"/>
                    <a:pt x="16005" y="0"/>
                    <a:pt x="1427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18" name="Google Shape;792;p43"/>
            <p:cNvSpPr/>
            <p:nvPr/>
          </p:nvSpPr>
          <p:spPr>
            <a:xfrm>
              <a:off x="2802520" y="3224672"/>
              <a:ext cx="981632" cy="6621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3141"/>
                  </a:lnTo>
                  <a:cubicBezTo>
                    <a:pt x="0" y="3141"/>
                    <a:pt x="1919" y="9875"/>
                    <a:pt x="2019" y="20049"/>
                  </a:cubicBezTo>
                  <a:cubicBezTo>
                    <a:pt x="2019" y="20049"/>
                    <a:pt x="5728" y="21600"/>
                    <a:pt x="10134" y="21600"/>
                  </a:cubicBezTo>
                  <a:cubicBezTo>
                    <a:pt x="12429" y="21600"/>
                    <a:pt x="14912" y="21182"/>
                    <a:pt x="17157" y="19902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72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19" name="Google Shape;793;p43"/>
            <p:cNvSpPr/>
            <p:nvPr/>
          </p:nvSpPr>
          <p:spPr>
            <a:xfrm>
              <a:off x="1064148" y="2236447"/>
              <a:ext cx="683444" cy="423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362" y="0"/>
                  </a:moveTo>
                  <a:cubicBezTo>
                    <a:pt x="7979" y="0"/>
                    <a:pt x="3610" y="2226"/>
                    <a:pt x="0" y="6663"/>
                  </a:cubicBezTo>
                  <a:cubicBezTo>
                    <a:pt x="949" y="14320"/>
                    <a:pt x="5032" y="21600"/>
                    <a:pt x="12200" y="21600"/>
                  </a:cubicBezTo>
                  <a:cubicBezTo>
                    <a:pt x="14899" y="21600"/>
                    <a:pt x="18033" y="20568"/>
                    <a:pt x="21600" y="18134"/>
                  </a:cubicBezTo>
                  <a:lnTo>
                    <a:pt x="21166" y="3151"/>
                  </a:lnTo>
                  <a:cubicBezTo>
                    <a:pt x="18390" y="1055"/>
                    <a:pt x="15376" y="0"/>
                    <a:pt x="12362" y="0"/>
                  </a:cubicBezTo>
                  <a:close/>
                </a:path>
              </a:pathLst>
            </a:custGeom>
            <a:solidFill>
              <a:srgbClr val="8E534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20" name="Google Shape;794;p43"/>
            <p:cNvSpPr/>
            <p:nvPr/>
          </p:nvSpPr>
          <p:spPr>
            <a:xfrm>
              <a:off x="1057530" y="1996368"/>
              <a:ext cx="676330" cy="370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1" h="21600" fill="norm" stroke="1" extrusionOk="0">
                  <a:moveTo>
                    <a:pt x="10912" y="0"/>
                  </a:moveTo>
                  <a:cubicBezTo>
                    <a:pt x="8602" y="0"/>
                    <a:pt x="6098" y="1029"/>
                    <a:pt x="3642" y="3958"/>
                  </a:cubicBezTo>
                  <a:cubicBezTo>
                    <a:pt x="635" y="7695"/>
                    <a:pt x="-509" y="14916"/>
                    <a:pt x="206" y="21600"/>
                  </a:cubicBezTo>
                  <a:cubicBezTo>
                    <a:pt x="3769" y="16534"/>
                    <a:pt x="8079" y="13993"/>
                    <a:pt x="12404" y="13993"/>
                  </a:cubicBezTo>
                  <a:cubicBezTo>
                    <a:pt x="15378" y="13993"/>
                    <a:pt x="18352" y="15197"/>
                    <a:pt x="21091" y="17590"/>
                  </a:cubicBezTo>
                  <a:lnTo>
                    <a:pt x="20804" y="5831"/>
                  </a:lnTo>
                  <a:cubicBezTo>
                    <a:pt x="20804" y="5831"/>
                    <a:pt x="16409" y="0"/>
                    <a:pt x="10912" y="0"/>
                  </a:cubicBezTo>
                  <a:close/>
                </a:path>
              </a:pathLst>
            </a:custGeom>
            <a:solidFill>
              <a:srgbClr val="72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21" name="Google Shape;795;p43"/>
            <p:cNvSpPr/>
            <p:nvPr/>
          </p:nvSpPr>
          <p:spPr>
            <a:xfrm>
              <a:off x="1262545" y="2253195"/>
              <a:ext cx="429963" cy="343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1" h="21600" fill="norm" stroke="1" extrusionOk="0">
                  <a:moveTo>
                    <a:pt x="9694" y="0"/>
                  </a:moveTo>
                  <a:cubicBezTo>
                    <a:pt x="6443" y="0"/>
                    <a:pt x="3011" y="1168"/>
                    <a:pt x="175" y="2251"/>
                  </a:cubicBezTo>
                  <a:cubicBezTo>
                    <a:pt x="-59" y="2251"/>
                    <a:pt x="-59" y="2831"/>
                    <a:pt x="175" y="2831"/>
                  </a:cubicBezTo>
                  <a:cubicBezTo>
                    <a:pt x="3268" y="2508"/>
                    <a:pt x="6723" y="1273"/>
                    <a:pt x="9974" y="1273"/>
                  </a:cubicBezTo>
                  <a:cubicBezTo>
                    <a:pt x="12514" y="1273"/>
                    <a:pt x="14933" y="2033"/>
                    <a:pt x="16952" y="4559"/>
                  </a:cubicBezTo>
                  <a:cubicBezTo>
                    <a:pt x="19938" y="8606"/>
                    <a:pt x="19938" y="15530"/>
                    <a:pt x="20165" y="20736"/>
                  </a:cubicBezTo>
                  <a:cubicBezTo>
                    <a:pt x="20278" y="21306"/>
                    <a:pt x="20626" y="21600"/>
                    <a:pt x="20944" y="21600"/>
                  </a:cubicBezTo>
                  <a:cubicBezTo>
                    <a:pt x="21254" y="21600"/>
                    <a:pt x="21541" y="21306"/>
                    <a:pt x="21541" y="20736"/>
                  </a:cubicBezTo>
                  <a:cubicBezTo>
                    <a:pt x="21314" y="14960"/>
                    <a:pt x="21087" y="7447"/>
                    <a:pt x="17179" y="3410"/>
                  </a:cubicBezTo>
                  <a:cubicBezTo>
                    <a:pt x="15160" y="864"/>
                    <a:pt x="12491" y="0"/>
                    <a:pt x="969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22" name="Google Shape;796;p43"/>
            <p:cNvSpPr/>
            <p:nvPr/>
          </p:nvSpPr>
          <p:spPr>
            <a:xfrm>
              <a:off x="1446423" y="2348714"/>
              <a:ext cx="239507" cy="138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8" h="21600" fill="norm" stroke="1" extrusionOk="0">
                  <a:moveTo>
                    <a:pt x="7174" y="0"/>
                  </a:moveTo>
                  <a:cubicBezTo>
                    <a:pt x="4917" y="0"/>
                    <a:pt x="2568" y="1481"/>
                    <a:pt x="258" y="4983"/>
                  </a:cubicBezTo>
                  <a:cubicBezTo>
                    <a:pt x="-424" y="6229"/>
                    <a:pt x="376" y="7991"/>
                    <a:pt x="1124" y="7991"/>
                  </a:cubicBezTo>
                  <a:cubicBezTo>
                    <a:pt x="1229" y="7991"/>
                    <a:pt x="1348" y="7944"/>
                    <a:pt x="1466" y="7850"/>
                  </a:cubicBezTo>
                  <a:cubicBezTo>
                    <a:pt x="3460" y="5711"/>
                    <a:pt x="5350" y="4442"/>
                    <a:pt x="7240" y="4442"/>
                  </a:cubicBezTo>
                  <a:cubicBezTo>
                    <a:pt x="9142" y="4442"/>
                    <a:pt x="11032" y="5711"/>
                    <a:pt x="13027" y="8555"/>
                  </a:cubicBezTo>
                  <a:cubicBezTo>
                    <a:pt x="15428" y="12128"/>
                    <a:pt x="17016" y="17134"/>
                    <a:pt x="19011" y="20707"/>
                  </a:cubicBezTo>
                  <a:cubicBezTo>
                    <a:pt x="19247" y="21341"/>
                    <a:pt x="19549" y="21600"/>
                    <a:pt x="19837" y="21600"/>
                  </a:cubicBezTo>
                  <a:cubicBezTo>
                    <a:pt x="20533" y="21600"/>
                    <a:pt x="21176" y="20072"/>
                    <a:pt x="20612" y="18568"/>
                  </a:cubicBezTo>
                  <a:cubicBezTo>
                    <a:pt x="17777" y="8908"/>
                    <a:pt x="12725" y="0"/>
                    <a:pt x="717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23" name="Google Shape;797;p43"/>
            <p:cNvSpPr/>
            <p:nvPr/>
          </p:nvSpPr>
          <p:spPr>
            <a:xfrm>
              <a:off x="4774788" y="2057936"/>
              <a:ext cx="669714" cy="4258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93" y="0"/>
                  </a:moveTo>
                  <a:cubicBezTo>
                    <a:pt x="6960" y="0"/>
                    <a:pt x="3227" y="1516"/>
                    <a:pt x="0" y="4508"/>
                  </a:cubicBezTo>
                  <a:lnTo>
                    <a:pt x="448" y="19396"/>
                  </a:lnTo>
                  <a:cubicBezTo>
                    <a:pt x="3460" y="20926"/>
                    <a:pt x="6142" y="21600"/>
                    <a:pt x="8498" y="21600"/>
                  </a:cubicBezTo>
                  <a:cubicBezTo>
                    <a:pt x="16889" y="21600"/>
                    <a:pt x="21138" y="13096"/>
                    <a:pt x="21600" y="4738"/>
                  </a:cubicBezTo>
                  <a:cubicBezTo>
                    <a:pt x="18315" y="1569"/>
                    <a:pt x="14504" y="0"/>
                    <a:pt x="10693" y="0"/>
                  </a:cubicBezTo>
                  <a:close/>
                </a:path>
              </a:pathLst>
            </a:custGeom>
            <a:solidFill>
              <a:srgbClr val="8E534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24" name="Google Shape;798;p43"/>
            <p:cNvSpPr/>
            <p:nvPr/>
          </p:nvSpPr>
          <p:spPr>
            <a:xfrm>
              <a:off x="4761058" y="1815294"/>
              <a:ext cx="685666" cy="336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3" h="21600" fill="norm" stroke="1" extrusionOk="0">
                  <a:moveTo>
                    <a:pt x="10847" y="0"/>
                  </a:moveTo>
                  <a:cubicBezTo>
                    <a:pt x="4759" y="0"/>
                    <a:pt x="0" y="8341"/>
                    <a:pt x="0" y="8341"/>
                  </a:cubicBezTo>
                  <a:lnTo>
                    <a:pt x="425" y="21309"/>
                  </a:lnTo>
                  <a:cubicBezTo>
                    <a:pt x="3525" y="17517"/>
                    <a:pt x="7111" y="15596"/>
                    <a:pt x="10697" y="15596"/>
                  </a:cubicBezTo>
                  <a:cubicBezTo>
                    <a:pt x="14358" y="15596"/>
                    <a:pt x="18019" y="17585"/>
                    <a:pt x="21175" y="21600"/>
                  </a:cubicBezTo>
                  <a:cubicBezTo>
                    <a:pt x="21600" y="13938"/>
                    <a:pt x="20038" y="6566"/>
                    <a:pt x="16911" y="3036"/>
                  </a:cubicBezTo>
                  <a:cubicBezTo>
                    <a:pt x="14830" y="834"/>
                    <a:pt x="12768" y="0"/>
                    <a:pt x="10847" y="0"/>
                  </a:cubicBezTo>
                  <a:close/>
                </a:path>
              </a:pathLst>
            </a:custGeom>
            <a:solidFill>
              <a:srgbClr val="72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25" name="Google Shape;799;p43"/>
            <p:cNvSpPr/>
            <p:nvPr/>
          </p:nvSpPr>
          <p:spPr>
            <a:xfrm>
              <a:off x="4838498" y="2075440"/>
              <a:ext cx="403076" cy="3648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7" h="21600" fill="norm" stroke="1" extrusionOk="0">
                  <a:moveTo>
                    <a:pt x="12954" y="0"/>
                  </a:moveTo>
                  <a:cubicBezTo>
                    <a:pt x="9244" y="0"/>
                    <a:pt x="5636" y="938"/>
                    <a:pt x="3149" y="4225"/>
                  </a:cubicBezTo>
                  <a:cubicBezTo>
                    <a:pt x="-451" y="8567"/>
                    <a:pt x="-206" y="15356"/>
                    <a:pt x="267" y="20787"/>
                  </a:cubicBezTo>
                  <a:cubicBezTo>
                    <a:pt x="267" y="21332"/>
                    <a:pt x="567" y="21600"/>
                    <a:pt x="867" y="21600"/>
                  </a:cubicBezTo>
                  <a:cubicBezTo>
                    <a:pt x="1167" y="21600"/>
                    <a:pt x="1467" y="21332"/>
                    <a:pt x="1467" y="20787"/>
                  </a:cubicBezTo>
                  <a:cubicBezTo>
                    <a:pt x="1467" y="16169"/>
                    <a:pt x="749" y="10469"/>
                    <a:pt x="3149" y="6128"/>
                  </a:cubicBezTo>
                  <a:cubicBezTo>
                    <a:pt x="5391" y="2010"/>
                    <a:pt x="9015" y="1215"/>
                    <a:pt x="12836" y="1215"/>
                  </a:cubicBezTo>
                  <a:cubicBezTo>
                    <a:pt x="15236" y="1215"/>
                    <a:pt x="17715" y="1528"/>
                    <a:pt x="19973" y="1528"/>
                  </a:cubicBezTo>
                  <a:cubicBezTo>
                    <a:pt x="20288" y="1528"/>
                    <a:pt x="20604" y="1528"/>
                    <a:pt x="20904" y="1510"/>
                  </a:cubicBezTo>
                  <a:cubicBezTo>
                    <a:pt x="21149" y="1510"/>
                    <a:pt x="21149" y="1242"/>
                    <a:pt x="20904" y="965"/>
                  </a:cubicBezTo>
                  <a:cubicBezTo>
                    <a:pt x="18465" y="509"/>
                    <a:pt x="15678" y="0"/>
                    <a:pt x="1295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26" name="Google Shape;800;p43"/>
            <p:cNvSpPr/>
            <p:nvPr/>
          </p:nvSpPr>
          <p:spPr>
            <a:xfrm>
              <a:off x="4836958" y="2179104"/>
              <a:ext cx="228624" cy="151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8" h="21600" fill="norm" stroke="1" extrusionOk="0">
                  <a:moveTo>
                    <a:pt x="13942" y="0"/>
                  </a:moveTo>
                  <a:cubicBezTo>
                    <a:pt x="7729" y="0"/>
                    <a:pt x="2697" y="9454"/>
                    <a:pt x="195" y="19619"/>
                  </a:cubicBezTo>
                  <a:cubicBezTo>
                    <a:pt x="-347" y="20889"/>
                    <a:pt x="334" y="21600"/>
                    <a:pt x="1112" y="21600"/>
                  </a:cubicBezTo>
                  <a:cubicBezTo>
                    <a:pt x="1543" y="21600"/>
                    <a:pt x="2002" y="21385"/>
                    <a:pt x="2308" y="20911"/>
                  </a:cubicBezTo>
                  <a:cubicBezTo>
                    <a:pt x="4421" y="16345"/>
                    <a:pt x="5685" y="11112"/>
                    <a:pt x="8646" y="7171"/>
                  </a:cubicBezTo>
                  <a:cubicBezTo>
                    <a:pt x="10411" y="4781"/>
                    <a:pt x="12288" y="3812"/>
                    <a:pt x="14289" y="3812"/>
                  </a:cubicBezTo>
                  <a:cubicBezTo>
                    <a:pt x="16110" y="3812"/>
                    <a:pt x="18042" y="4609"/>
                    <a:pt x="20058" y="5858"/>
                  </a:cubicBezTo>
                  <a:cubicBezTo>
                    <a:pt x="20169" y="5965"/>
                    <a:pt x="20280" y="5987"/>
                    <a:pt x="20377" y="5987"/>
                  </a:cubicBezTo>
                  <a:cubicBezTo>
                    <a:pt x="21003" y="5987"/>
                    <a:pt x="21253" y="4458"/>
                    <a:pt x="20892" y="3898"/>
                  </a:cubicBezTo>
                  <a:cubicBezTo>
                    <a:pt x="18473" y="1163"/>
                    <a:pt x="16138" y="0"/>
                    <a:pt x="13942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27" name="Google Shape;801;p43"/>
            <p:cNvSpPr/>
            <p:nvPr/>
          </p:nvSpPr>
          <p:spPr>
            <a:xfrm>
              <a:off x="1665006" y="393690"/>
              <a:ext cx="3189676" cy="3044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3" h="21600" fill="norm" stroke="1" extrusionOk="0">
                  <a:moveTo>
                    <a:pt x="7967" y="0"/>
                  </a:moveTo>
                  <a:cubicBezTo>
                    <a:pt x="3582" y="0"/>
                    <a:pt x="-550" y="2301"/>
                    <a:pt x="60" y="11334"/>
                  </a:cubicBezTo>
                  <a:cubicBezTo>
                    <a:pt x="60" y="11334"/>
                    <a:pt x="149" y="15401"/>
                    <a:pt x="1135" y="17355"/>
                  </a:cubicBezTo>
                  <a:cubicBezTo>
                    <a:pt x="2120" y="19340"/>
                    <a:pt x="5225" y="21422"/>
                    <a:pt x="9256" y="21585"/>
                  </a:cubicBezTo>
                  <a:cubicBezTo>
                    <a:pt x="9461" y="21596"/>
                    <a:pt x="9669" y="21600"/>
                    <a:pt x="9879" y="21600"/>
                  </a:cubicBezTo>
                  <a:cubicBezTo>
                    <a:pt x="13787" y="21600"/>
                    <a:pt x="18595" y="19891"/>
                    <a:pt x="19587" y="16833"/>
                  </a:cubicBezTo>
                  <a:cubicBezTo>
                    <a:pt x="20662" y="13611"/>
                    <a:pt x="21050" y="11398"/>
                    <a:pt x="20542" y="8209"/>
                  </a:cubicBezTo>
                  <a:cubicBezTo>
                    <a:pt x="20005" y="5020"/>
                    <a:pt x="19796" y="3587"/>
                    <a:pt x="16989" y="2286"/>
                  </a:cubicBezTo>
                  <a:cubicBezTo>
                    <a:pt x="15692" y="1699"/>
                    <a:pt x="11736" y="0"/>
                    <a:pt x="7967" y="0"/>
                  </a:cubicBezTo>
                  <a:close/>
                </a:path>
              </a:pathLst>
            </a:custGeom>
            <a:solidFill>
              <a:srgbClr val="8E534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28" name="Google Shape;802;p43"/>
            <p:cNvSpPr/>
            <p:nvPr/>
          </p:nvSpPr>
          <p:spPr>
            <a:xfrm>
              <a:off x="3147371" y="1913979"/>
              <a:ext cx="224354" cy="386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5" h="21600" fill="norm" stroke="1" extrusionOk="0">
                  <a:moveTo>
                    <a:pt x="3102" y="0"/>
                  </a:moveTo>
                  <a:cubicBezTo>
                    <a:pt x="2893" y="0"/>
                    <a:pt x="2670" y="68"/>
                    <a:pt x="2461" y="194"/>
                  </a:cubicBezTo>
                  <a:cubicBezTo>
                    <a:pt x="1194" y="3276"/>
                    <a:pt x="1194" y="6612"/>
                    <a:pt x="345" y="9432"/>
                  </a:cubicBezTo>
                  <a:cubicBezTo>
                    <a:pt x="-73" y="11492"/>
                    <a:pt x="-505" y="13798"/>
                    <a:pt x="1612" y="15343"/>
                  </a:cubicBezTo>
                  <a:cubicBezTo>
                    <a:pt x="2670" y="16407"/>
                    <a:pt x="4327" y="16947"/>
                    <a:pt x="6068" y="16947"/>
                  </a:cubicBezTo>
                  <a:cubicBezTo>
                    <a:pt x="6416" y="16947"/>
                    <a:pt x="6765" y="16922"/>
                    <a:pt x="7127" y="16880"/>
                  </a:cubicBezTo>
                  <a:cubicBezTo>
                    <a:pt x="8394" y="16626"/>
                    <a:pt x="9661" y="16111"/>
                    <a:pt x="10511" y="15596"/>
                  </a:cubicBezTo>
                  <a:cubicBezTo>
                    <a:pt x="10929" y="15596"/>
                    <a:pt x="13045" y="14313"/>
                    <a:pt x="13895" y="14313"/>
                  </a:cubicBezTo>
                  <a:cubicBezTo>
                    <a:pt x="14745" y="15596"/>
                    <a:pt x="16012" y="16880"/>
                    <a:pt x="17279" y="18163"/>
                  </a:cubicBezTo>
                  <a:cubicBezTo>
                    <a:pt x="16012" y="19193"/>
                    <a:pt x="14745" y="19700"/>
                    <a:pt x="13045" y="20215"/>
                  </a:cubicBezTo>
                  <a:cubicBezTo>
                    <a:pt x="11959" y="20435"/>
                    <a:pt x="12739" y="21600"/>
                    <a:pt x="13784" y="21600"/>
                  </a:cubicBezTo>
                  <a:cubicBezTo>
                    <a:pt x="13965" y="21600"/>
                    <a:pt x="14132" y="21575"/>
                    <a:pt x="14313" y="21499"/>
                  </a:cubicBezTo>
                  <a:cubicBezTo>
                    <a:pt x="18129" y="20468"/>
                    <a:pt x="21095" y="18417"/>
                    <a:pt x="20663" y="15850"/>
                  </a:cubicBezTo>
                  <a:cubicBezTo>
                    <a:pt x="19953" y="14102"/>
                    <a:pt x="17391" y="12919"/>
                    <a:pt x="14550" y="12919"/>
                  </a:cubicBezTo>
                  <a:cubicBezTo>
                    <a:pt x="14062" y="12919"/>
                    <a:pt x="13547" y="12953"/>
                    <a:pt x="13045" y="13029"/>
                  </a:cubicBezTo>
                  <a:cubicBezTo>
                    <a:pt x="11360" y="13283"/>
                    <a:pt x="10511" y="14059"/>
                    <a:pt x="9244" y="14566"/>
                  </a:cubicBezTo>
                  <a:cubicBezTo>
                    <a:pt x="8060" y="14845"/>
                    <a:pt x="7071" y="14971"/>
                    <a:pt x="6249" y="14971"/>
                  </a:cubicBezTo>
                  <a:cubicBezTo>
                    <a:pt x="1765" y="14971"/>
                    <a:pt x="2169" y="11273"/>
                    <a:pt x="2893" y="8664"/>
                  </a:cubicBezTo>
                  <a:cubicBezTo>
                    <a:pt x="3311" y="6358"/>
                    <a:pt x="5845" y="2508"/>
                    <a:pt x="3729" y="194"/>
                  </a:cubicBezTo>
                  <a:cubicBezTo>
                    <a:pt x="3520" y="68"/>
                    <a:pt x="3311" y="0"/>
                    <a:pt x="3102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29" name="Google Shape;803;p43"/>
            <p:cNvSpPr/>
            <p:nvPr/>
          </p:nvSpPr>
          <p:spPr>
            <a:xfrm>
              <a:off x="2151234" y="1477133"/>
              <a:ext cx="288087" cy="2298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1" h="21600" fill="norm" stroke="1" extrusionOk="0">
                  <a:moveTo>
                    <a:pt x="20256" y="0"/>
                  </a:moveTo>
                  <a:cubicBezTo>
                    <a:pt x="12494" y="0"/>
                    <a:pt x="1355" y="10353"/>
                    <a:pt x="0" y="20692"/>
                  </a:cubicBezTo>
                  <a:cubicBezTo>
                    <a:pt x="0" y="21231"/>
                    <a:pt x="255" y="21600"/>
                    <a:pt x="533" y="21600"/>
                  </a:cubicBezTo>
                  <a:cubicBezTo>
                    <a:pt x="711" y="21600"/>
                    <a:pt x="888" y="21458"/>
                    <a:pt x="1011" y="21132"/>
                  </a:cubicBezTo>
                  <a:cubicBezTo>
                    <a:pt x="5741" y="11644"/>
                    <a:pt x="11472" y="5602"/>
                    <a:pt x="20589" y="2595"/>
                  </a:cubicBezTo>
                  <a:cubicBezTo>
                    <a:pt x="21600" y="2156"/>
                    <a:pt x="21267" y="440"/>
                    <a:pt x="20256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30" name="Google Shape;804;p43"/>
            <p:cNvSpPr/>
            <p:nvPr/>
          </p:nvSpPr>
          <p:spPr>
            <a:xfrm>
              <a:off x="3951516" y="1365770"/>
              <a:ext cx="327594" cy="134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7" h="21600" fill="norm" stroke="1" extrusionOk="0">
                  <a:moveTo>
                    <a:pt x="4065" y="0"/>
                  </a:moveTo>
                  <a:cubicBezTo>
                    <a:pt x="2797" y="0"/>
                    <a:pt x="1576" y="316"/>
                    <a:pt x="443" y="949"/>
                  </a:cubicBezTo>
                  <a:cubicBezTo>
                    <a:pt x="-148" y="949"/>
                    <a:pt x="-148" y="3162"/>
                    <a:pt x="443" y="3916"/>
                  </a:cubicBezTo>
                  <a:cubicBezTo>
                    <a:pt x="7213" y="6859"/>
                    <a:pt x="13693" y="8343"/>
                    <a:pt x="18992" y="20919"/>
                  </a:cubicBezTo>
                  <a:cubicBezTo>
                    <a:pt x="19244" y="21405"/>
                    <a:pt x="19515" y="21600"/>
                    <a:pt x="19767" y="21600"/>
                  </a:cubicBezTo>
                  <a:cubicBezTo>
                    <a:pt x="20696" y="21600"/>
                    <a:pt x="21452" y="18949"/>
                    <a:pt x="20755" y="17222"/>
                  </a:cubicBezTo>
                  <a:cubicBezTo>
                    <a:pt x="17113" y="6835"/>
                    <a:pt x="10061" y="0"/>
                    <a:pt x="4065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31" name="Google Shape;805;p43"/>
            <p:cNvSpPr/>
            <p:nvPr/>
          </p:nvSpPr>
          <p:spPr>
            <a:xfrm>
              <a:off x="2104013" y="2386812"/>
              <a:ext cx="704414" cy="6663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5" h="21600" fill="norm" stroke="1" extrusionOk="0">
                  <a:moveTo>
                    <a:pt x="10555" y="0"/>
                  </a:moveTo>
                  <a:cubicBezTo>
                    <a:pt x="10350" y="0"/>
                    <a:pt x="10145" y="6"/>
                    <a:pt x="9939" y="17"/>
                  </a:cubicBezTo>
                  <a:cubicBezTo>
                    <a:pt x="4180" y="366"/>
                    <a:pt x="-300" y="5410"/>
                    <a:pt x="16" y="11330"/>
                  </a:cubicBezTo>
                  <a:cubicBezTo>
                    <a:pt x="174" y="17135"/>
                    <a:pt x="4954" y="21600"/>
                    <a:pt x="10576" y="21600"/>
                  </a:cubicBezTo>
                  <a:cubicBezTo>
                    <a:pt x="10687" y="21600"/>
                    <a:pt x="10792" y="21600"/>
                    <a:pt x="10897" y="21594"/>
                  </a:cubicBezTo>
                  <a:cubicBezTo>
                    <a:pt x="16820" y="21245"/>
                    <a:pt x="21300" y="16201"/>
                    <a:pt x="20979" y="10282"/>
                  </a:cubicBezTo>
                  <a:cubicBezTo>
                    <a:pt x="20674" y="4574"/>
                    <a:pt x="16188" y="0"/>
                    <a:pt x="10555" y="0"/>
                  </a:cubicBezTo>
                  <a:close/>
                </a:path>
              </a:pathLst>
            </a:custGeom>
            <a:solidFill>
              <a:srgbClr val="72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32" name="Google Shape;806;p43"/>
            <p:cNvSpPr/>
            <p:nvPr/>
          </p:nvSpPr>
          <p:spPr>
            <a:xfrm>
              <a:off x="3714653" y="2275718"/>
              <a:ext cx="780911" cy="728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0" h="21600" fill="norm" stroke="1" extrusionOk="0">
                  <a:moveTo>
                    <a:pt x="10791" y="0"/>
                  </a:moveTo>
                  <a:cubicBezTo>
                    <a:pt x="10579" y="0"/>
                    <a:pt x="10372" y="6"/>
                    <a:pt x="10160" y="17"/>
                  </a:cubicBezTo>
                  <a:cubicBezTo>
                    <a:pt x="4358" y="196"/>
                    <a:pt x="-155" y="5277"/>
                    <a:pt x="4" y="11414"/>
                  </a:cubicBezTo>
                  <a:cubicBezTo>
                    <a:pt x="317" y="17159"/>
                    <a:pt x="4973" y="21600"/>
                    <a:pt x="10504" y="21600"/>
                  </a:cubicBezTo>
                  <a:cubicBezTo>
                    <a:pt x="10711" y="21600"/>
                    <a:pt x="10918" y="21594"/>
                    <a:pt x="11130" y="21583"/>
                  </a:cubicBezTo>
                  <a:cubicBezTo>
                    <a:pt x="16932" y="21231"/>
                    <a:pt x="21445" y="16150"/>
                    <a:pt x="21286" y="10186"/>
                  </a:cubicBezTo>
                  <a:cubicBezTo>
                    <a:pt x="20973" y="4441"/>
                    <a:pt x="16322" y="0"/>
                    <a:pt x="10791" y="0"/>
                  </a:cubicBezTo>
                  <a:close/>
                </a:path>
              </a:pathLst>
            </a:custGeom>
            <a:solidFill>
              <a:srgbClr val="72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33" name="Google Shape;807;p43"/>
            <p:cNvSpPr/>
            <p:nvPr/>
          </p:nvSpPr>
          <p:spPr>
            <a:xfrm>
              <a:off x="3063227" y="2451173"/>
              <a:ext cx="265955" cy="195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06" h="21600" fill="norm" stroke="1" extrusionOk="0">
                  <a:moveTo>
                    <a:pt x="715" y="0"/>
                  </a:moveTo>
                  <a:cubicBezTo>
                    <a:pt x="417" y="0"/>
                    <a:pt x="61" y="233"/>
                    <a:pt x="61" y="833"/>
                  </a:cubicBezTo>
                  <a:cubicBezTo>
                    <a:pt x="-982" y="15517"/>
                    <a:pt x="11561" y="20583"/>
                    <a:pt x="19231" y="21600"/>
                  </a:cubicBezTo>
                  <a:cubicBezTo>
                    <a:pt x="20274" y="21600"/>
                    <a:pt x="20618" y="19067"/>
                    <a:pt x="19575" y="19067"/>
                  </a:cubicBezTo>
                  <a:cubicBezTo>
                    <a:pt x="15745" y="17550"/>
                    <a:pt x="11905" y="16533"/>
                    <a:pt x="8075" y="14000"/>
                  </a:cubicBezTo>
                  <a:cubicBezTo>
                    <a:pt x="4246" y="10967"/>
                    <a:pt x="2503" y="6917"/>
                    <a:pt x="1105" y="333"/>
                  </a:cubicBezTo>
                  <a:cubicBezTo>
                    <a:pt x="1105" y="117"/>
                    <a:pt x="921" y="0"/>
                    <a:pt x="71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34" name="Google Shape;808;p43"/>
            <p:cNvSpPr/>
            <p:nvPr/>
          </p:nvSpPr>
          <p:spPr>
            <a:xfrm>
              <a:off x="2440209" y="2004216"/>
              <a:ext cx="165542" cy="1976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2" h="21600" fill="norm" stroke="1" extrusionOk="0">
                  <a:moveTo>
                    <a:pt x="10810" y="0"/>
                  </a:moveTo>
                  <a:cubicBezTo>
                    <a:pt x="10502" y="0"/>
                    <a:pt x="10214" y="16"/>
                    <a:pt x="9926" y="49"/>
                  </a:cubicBezTo>
                  <a:cubicBezTo>
                    <a:pt x="4090" y="544"/>
                    <a:pt x="0" y="5557"/>
                    <a:pt x="0" y="11575"/>
                  </a:cubicBezTo>
                  <a:cubicBezTo>
                    <a:pt x="576" y="17082"/>
                    <a:pt x="5837" y="21600"/>
                    <a:pt x="11674" y="21600"/>
                  </a:cubicBezTo>
                  <a:cubicBezTo>
                    <a:pt x="17510" y="21089"/>
                    <a:pt x="21600" y="16076"/>
                    <a:pt x="21005" y="10075"/>
                  </a:cubicBezTo>
                  <a:cubicBezTo>
                    <a:pt x="20448" y="4353"/>
                    <a:pt x="16224" y="0"/>
                    <a:pt x="10810" y="0"/>
                  </a:cubicBezTo>
                  <a:close/>
                </a:path>
              </a:pathLst>
            </a:custGeom>
            <a:solidFill>
              <a:srgbClr val="11111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35" name="Google Shape;809;p43"/>
            <p:cNvSpPr/>
            <p:nvPr/>
          </p:nvSpPr>
          <p:spPr>
            <a:xfrm>
              <a:off x="3784129" y="1912620"/>
              <a:ext cx="165492" cy="197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0714" y="0"/>
                  </a:moveTo>
                  <a:cubicBezTo>
                    <a:pt x="10445" y="0"/>
                    <a:pt x="10195" y="0"/>
                    <a:pt x="9926" y="33"/>
                  </a:cubicBezTo>
                  <a:cubicBezTo>
                    <a:pt x="4090" y="528"/>
                    <a:pt x="0" y="5544"/>
                    <a:pt x="0" y="11567"/>
                  </a:cubicBezTo>
                  <a:cubicBezTo>
                    <a:pt x="576" y="17079"/>
                    <a:pt x="5837" y="21600"/>
                    <a:pt x="11674" y="21600"/>
                  </a:cubicBezTo>
                  <a:cubicBezTo>
                    <a:pt x="16915" y="21088"/>
                    <a:pt x="21600" y="16089"/>
                    <a:pt x="21005" y="10066"/>
                  </a:cubicBezTo>
                  <a:cubicBezTo>
                    <a:pt x="20448" y="4356"/>
                    <a:pt x="15686" y="0"/>
                    <a:pt x="10714" y="0"/>
                  </a:cubicBezTo>
                  <a:close/>
                </a:path>
              </a:pathLst>
            </a:custGeom>
            <a:solidFill>
              <a:srgbClr val="11111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36" name="Google Shape;810;p43"/>
            <p:cNvSpPr/>
            <p:nvPr/>
          </p:nvSpPr>
          <p:spPr>
            <a:xfrm>
              <a:off x="1412545" y="449824"/>
              <a:ext cx="738712" cy="16172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92" h="21600" fill="norm" stroke="1" extrusionOk="0">
                  <a:moveTo>
                    <a:pt x="19992" y="0"/>
                  </a:moveTo>
                  <a:cubicBezTo>
                    <a:pt x="11428" y="1776"/>
                    <a:pt x="4600" y="5146"/>
                    <a:pt x="2366" y="8392"/>
                  </a:cubicBezTo>
                  <a:cubicBezTo>
                    <a:pt x="-1608" y="14151"/>
                    <a:pt x="626" y="20645"/>
                    <a:pt x="626" y="20645"/>
                  </a:cubicBezTo>
                  <a:cubicBezTo>
                    <a:pt x="2117" y="20768"/>
                    <a:pt x="6462" y="21441"/>
                    <a:pt x="7205" y="21564"/>
                  </a:cubicBezTo>
                  <a:cubicBezTo>
                    <a:pt x="7291" y="21588"/>
                    <a:pt x="7360" y="21600"/>
                    <a:pt x="7413" y="21600"/>
                  </a:cubicBezTo>
                  <a:cubicBezTo>
                    <a:pt x="8144" y="21600"/>
                    <a:pt x="6172" y="19403"/>
                    <a:pt x="7332" y="19173"/>
                  </a:cubicBezTo>
                  <a:cubicBezTo>
                    <a:pt x="10060" y="18746"/>
                    <a:pt x="12792" y="18377"/>
                    <a:pt x="15524" y="18133"/>
                  </a:cubicBezTo>
                  <a:cubicBezTo>
                    <a:pt x="14034" y="12925"/>
                    <a:pt x="15275" y="7719"/>
                    <a:pt x="18379" y="2941"/>
                  </a:cubicBezTo>
                  <a:cubicBezTo>
                    <a:pt x="19000" y="1959"/>
                    <a:pt x="19494" y="980"/>
                    <a:pt x="19992" y="0"/>
                  </a:cubicBezTo>
                  <a:close/>
                </a:path>
              </a:pathLst>
            </a:custGeom>
            <a:solidFill>
              <a:srgbClr val="3D192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37" name="Google Shape;811;p43"/>
            <p:cNvSpPr/>
            <p:nvPr/>
          </p:nvSpPr>
          <p:spPr>
            <a:xfrm>
              <a:off x="1963786" y="376337"/>
              <a:ext cx="453501" cy="14311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47" h="21600" fill="norm" stroke="1" extrusionOk="0">
                  <a:moveTo>
                    <a:pt x="18927" y="0"/>
                  </a:moveTo>
                  <a:cubicBezTo>
                    <a:pt x="15253" y="210"/>
                    <a:pt x="11794" y="624"/>
                    <a:pt x="8529" y="1109"/>
                  </a:cubicBezTo>
                  <a:cubicBezTo>
                    <a:pt x="7510" y="2216"/>
                    <a:pt x="6699" y="3323"/>
                    <a:pt x="5881" y="4432"/>
                  </a:cubicBezTo>
                  <a:cubicBezTo>
                    <a:pt x="786" y="9832"/>
                    <a:pt x="-1453" y="15715"/>
                    <a:pt x="994" y="21600"/>
                  </a:cubicBezTo>
                  <a:cubicBezTo>
                    <a:pt x="7510" y="21115"/>
                    <a:pt x="13832" y="20769"/>
                    <a:pt x="20147" y="20491"/>
                  </a:cubicBezTo>
                  <a:cubicBezTo>
                    <a:pt x="15662" y="13708"/>
                    <a:pt x="15461" y="6785"/>
                    <a:pt x="18927" y="0"/>
                  </a:cubicBezTo>
                  <a:close/>
                </a:path>
              </a:pathLst>
            </a:custGeom>
            <a:solidFill>
              <a:srgbClr val="5829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38" name="Google Shape;812;p43"/>
            <p:cNvSpPr/>
            <p:nvPr/>
          </p:nvSpPr>
          <p:spPr>
            <a:xfrm>
              <a:off x="2335890" y="151"/>
              <a:ext cx="2026237" cy="1756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6" h="21600" fill="norm" stroke="1" extrusionOk="0">
                  <a:moveTo>
                    <a:pt x="10138" y="0"/>
                  </a:moveTo>
                  <a:cubicBezTo>
                    <a:pt x="10121" y="0"/>
                    <a:pt x="10105" y="0"/>
                    <a:pt x="10087" y="2"/>
                  </a:cubicBezTo>
                  <a:cubicBezTo>
                    <a:pt x="8588" y="58"/>
                    <a:pt x="7913" y="4683"/>
                    <a:pt x="7913" y="4683"/>
                  </a:cubicBezTo>
                  <a:cubicBezTo>
                    <a:pt x="7913" y="4683"/>
                    <a:pt x="7385" y="1555"/>
                    <a:pt x="6030" y="1555"/>
                  </a:cubicBezTo>
                  <a:cubicBezTo>
                    <a:pt x="5908" y="1555"/>
                    <a:pt x="5778" y="1581"/>
                    <a:pt x="5641" y="1636"/>
                  </a:cubicBezTo>
                  <a:cubicBezTo>
                    <a:pt x="3999" y="2314"/>
                    <a:pt x="6318" y="4852"/>
                    <a:pt x="6318" y="4852"/>
                  </a:cubicBezTo>
                  <a:cubicBezTo>
                    <a:pt x="5234" y="4440"/>
                    <a:pt x="4135" y="4260"/>
                    <a:pt x="3056" y="4260"/>
                  </a:cubicBezTo>
                  <a:cubicBezTo>
                    <a:pt x="2210" y="4260"/>
                    <a:pt x="1374" y="4371"/>
                    <a:pt x="568" y="4570"/>
                  </a:cubicBezTo>
                  <a:cubicBezTo>
                    <a:pt x="-254" y="10152"/>
                    <a:pt x="-206" y="15793"/>
                    <a:pt x="857" y="21318"/>
                  </a:cubicBezTo>
                  <a:cubicBezTo>
                    <a:pt x="3797" y="20938"/>
                    <a:pt x="6528" y="20847"/>
                    <a:pt x="8472" y="20847"/>
                  </a:cubicBezTo>
                  <a:cubicBezTo>
                    <a:pt x="10267" y="20847"/>
                    <a:pt x="11391" y="20925"/>
                    <a:pt x="11391" y="20925"/>
                  </a:cubicBezTo>
                  <a:cubicBezTo>
                    <a:pt x="11391" y="20925"/>
                    <a:pt x="11036" y="15539"/>
                    <a:pt x="11502" y="15539"/>
                  </a:cubicBezTo>
                  <a:cubicBezTo>
                    <a:pt x="11552" y="15539"/>
                    <a:pt x="11612" y="15600"/>
                    <a:pt x="11682" y="15735"/>
                  </a:cubicBezTo>
                  <a:cubicBezTo>
                    <a:pt x="12407" y="17145"/>
                    <a:pt x="12793" y="21036"/>
                    <a:pt x="12793" y="21036"/>
                  </a:cubicBezTo>
                  <a:lnTo>
                    <a:pt x="17287" y="20980"/>
                  </a:lnTo>
                  <a:cubicBezTo>
                    <a:pt x="17480" y="19683"/>
                    <a:pt x="16996" y="13819"/>
                    <a:pt x="16996" y="13819"/>
                  </a:cubicBezTo>
                  <a:cubicBezTo>
                    <a:pt x="18060" y="15735"/>
                    <a:pt x="19171" y="21207"/>
                    <a:pt x="19171" y="21207"/>
                  </a:cubicBezTo>
                  <a:cubicBezTo>
                    <a:pt x="19751" y="21318"/>
                    <a:pt x="20524" y="21489"/>
                    <a:pt x="21346" y="21600"/>
                  </a:cubicBezTo>
                  <a:cubicBezTo>
                    <a:pt x="20185" y="15340"/>
                    <a:pt x="17383" y="9251"/>
                    <a:pt x="14338" y="3724"/>
                  </a:cubicBezTo>
                  <a:cubicBezTo>
                    <a:pt x="11488" y="3893"/>
                    <a:pt x="9168" y="4625"/>
                    <a:pt x="9168" y="4625"/>
                  </a:cubicBezTo>
                  <a:cubicBezTo>
                    <a:pt x="9168" y="4625"/>
                    <a:pt x="11528" y="0"/>
                    <a:pt x="10138" y="0"/>
                  </a:cubicBezTo>
                  <a:close/>
                </a:path>
              </a:pathLst>
            </a:custGeom>
            <a:solidFill>
              <a:srgbClr val="3D192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39" name="Google Shape;813;p43"/>
            <p:cNvSpPr/>
            <p:nvPr/>
          </p:nvSpPr>
          <p:spPr>
            <a:xfrm>
              <a:off x="3696906" y="301492"/>
              <a:ext cx="1050443" cy="1506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15" y="0"/>
                  </a:moveTo>
                  <a:cubicBezTo>
                    <a:pt x="1269" y="0"/>
                    <a:pt x="630" y="6"/>
                    <a:pt x="0" y="22"/>
                  </a:cubicBezTo>
                  <a:cubicBezTo>
                    <a:pt x="5942" y="6534"/>
                    <a:pt x="11413" y="13640"/>
                    <a:pt x="13678" y="20875"/>
                  </a:cubicBezTo>
                  <a:cubicBezTo>
                    <a:pt x="16319" y="21139"/>
                    <a:pt x="19242" y="21403"/>
                    <a:pt x="21600" y="21600"/>
                  </a:cubicBezTo>
                  <a:cubicBezTo>
                    <a:pt x="20374" y="13969"/>
                    <a:pt x="16036" y="6402"/>
                    <a:pt x="9151" y="416"/>
                  </a:cubicBezTo>
                  <a:cubicBezTo>
                    <a:pt x="6709" y="106"/>
                    <a:pt x="4264" y="0"/>
                    <a:pt x="1915" y="0"/>
                  </a:cubicBezTo>
                  <a:close/>
                </a:path>
              </a:pathLst>
            </a:custGeom>
            <a:solidFill>
              <a:srgbClr val="5829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40" name="Google Shape;814;p43"/>
            <p:cNvSpPr/>
            <p:nvPr/>
          </p:nvSpPr>
          <p:spPr>
            <a:xfrm>
              <a:off x="4141911" y="330464"/>
              <a:ext cx="844010" cy="1554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600" fill="norm" stroke="1" extrusionOk="0">
                  <a:moveTo>
                    <a:pt x="0" y="0"/>
                  </a:moveTo>
                  <a:cubicBezTo>
                    <a:pt x="8524" y="5798"/>
                    <a:pt x="13894" y="13127"/>
                    <a:pt x="15412" y="20518"/>
                  </a:cubicBezTo>
                  <a:cubicBezTo>
                    <a:pt x="16111" y="20581"/>
                    <a:pt x="16814" y="20581"/>
                    <a:pt x="17513" y="20646"/>
                  </a:cubicBezTo>
                  <a:cubicBezTo>
                    <a:pt x="19380" y="20772"/>
                    <a:pt x="17163" y="21537"/>
                    <a:pt x="18097" y="21600"/>
                  </a:cubicBezTo>
                  <a:cubicBezTo>
                    <a:pt x="19030" y="21600"/>
                    <a:pt x="21485" y="20837"/>
                    <a:pt x="21485" y="20837"/>
                  </a:cubicBezTo>
                  <a:cubicBezTo>
                    <a:pt x="21485" y="20837"/>
                    <a:pt x="21600" y="15676"/>
                    <a:pt x="14359" y="5863"/>
                  </a:cubicBezTo>
                  <a:cubicBezTo>
                    <a:pt x="11674" y="2358"/>
                    <a:pt x="6069" y="702"/>
                    <a:pt x="0" y="0"/>
                  </a:cubicBezTo>
                  <a:close/>
                </a:path>
              </a:pathLst>
            </a:custGeom>
            <a:solidFill>
              <a:srgbClr val="3D192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41" name="Google Shape;815;p43"/>
            <p:cNvSpPr/>
            <p:nvPr/>
          </p:nvSpPr>
          <p:spPr>
            <a:xfrm>
              <a:off x="949436" y="4545626"/>
              <a:ext cx="990864" cy="968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600" fill="norm" stroke="1" extrusionOk="0">
                  <a:moveTo>
                    <a:pt x="11845" y="0"/>
                  </a:moveTo>
                  <a:cubicBezTo>
                    <a:pt x="11845" y="0"/>
                    <a:pt x="-98" y="14016"/>
                    <a:pt x="0" y="18927"/>
                  </a:cubicBezTo>
                  <a:cubicBezTo>
                    <a:pt x="43" y="20991"/>
                    <a:pt x="2057" y="21600"/>
                    <a:pt x="4415" y="21600"/>
                  </a:cubicBezTo>
                  <a:cubicBezTo>
                    <a:pt x="7781" y="21600"/>
                    <a:pt x="11845" y="20361"/>
                    <a:pt x="11845" y="20361"/>
                  </a:cubicBezTo>
                  <a:lnTo>
                    <a:pt x="21502" y="5217"/>
                  </a:lnTo>
                  <a:lnTo>
                    <a:pt x="11845" y="0"/>
                  </a:lnTo>
                  <a:close/>
                </a:path>
              </a:pathLst>
            </a:custGeom>
            <a:solidFill>
              <a:srgbClr val="72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42" name="Google Shape;816;p43"/>
            <p:cNvSpPr/>
            <p:nvPr/>
          </p:nvSpPr>
          <p:spPr>
            <a:xfrm>
              <a:off x="2022818" y="3458562"/>
              <a:ext cx="1164980" cy="2031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573" y="0"/>
                  </a:moveTo>
                  <a:lnTo>
                    <a:pt x="2465" y="3316"/>
                  </a:lnTo>
                  <a:lnTo>
                    <a:pt x="0" y="16091"/>
                  </a:lnTo>
                  <a:lnTo>
                    <a:pt x="21600" y="21600"/>
                  </a:lnTo>
                  <a:lnTo>
                    <a:pt x="21600" y="6534"/>
                  </a:lnTo>
                  <a:cubicBezTo>
                    <a:pt x="17350" y="3120"/>
                    <a:pt x="3573" y="0"/>
                    <a:pt x="3573" y="0"/>
                  </a:cubicBezTo>
                  <a:close/>
                </a:path>
              </a:pathLst>
            </a:custGeom>
            <a:solidFill>
              <a:srgbClr val="EBE9F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43" name="Google Shape;817;p43"/>
            <p:cNvSpPr/>
            <p:nvPr/>
          </p:nvSpPr>
          <p:spPr>
            <a:xfrm>
              <a:off x="2302587" y="3408164"/>
              <a:ext cx="935756" cy="203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602" y="0"/>
                  </a:moveTo>
                  <a:lnTo>
                    <a:pt x="2435" y="3316"/>
                  </a:lnTo>
                  <a:lnTo>
                    <a:pt x="0" y="16090"/>
                  </a:lnTo>
                  <a:lnTo>
                    <a:pt x="21600" y="21600"/>
                  </a:lnTo>
                  <a:lnTo>
                    <a:pt x="21600" y="6534"/>
                  </a:lnTo>
                  <a:cubicBezTo>
                    <a:pt x="17364" y="3170"/>
                    <a:pt x="3602" y="0"/>
                    <a:pt x="3602" y="0"/>
                  </a:cubicBezTo>
                  <a:close/>
                </a:path>
              </a:pathLst>
            </a:custGeom>
            <a:solidFill>
              <a:srgbClr val="EBE9F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44" name="Google Shape;818;p43"/>
            <p:cNvSpPr/>
            <p:nvPr/>
          </p:nvSpPr>
          <p:spPr>
            <a:xfrm>
              <a:off x="2605295" y="3371494"/>
              <a:ext cx="637570" cy="2031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574" y="0"/>
                  </a:moveTo>
                  <a:lnTo>
                    <a:pt x="2331" y="3316"/>
                  </a:lnTo>
                  <a:lnTo>
                    <a:pt x="0" y="16090"/>
                  </a:lnTo>
                  <a:lnTo>
                    <a:pt x="21600" y="21600"/>
                  </a:lnTo>
                  <a:lnTo>
                    <a:pt x="21600" y="6534"/>
                  </a:lnTo>
                  <a:cubicBezTo>
                    <a:pt x="17408" y="3168"/>
                    <a:pt x="3574" y="0"/>
                    <a:pt x="3574" y="0"/>
                  </a:cubicBezTo>
                  <a:close/>
                </a:path>
              </a:pathLst>
            </a:custGeom>
            <a:solidFill>
              <a:srgbClr val="EBE9F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45" name="Google Shape;819;p43"/>
            <p:cNvSpPr/>
            <p:nvPr/>
          </p:nvSpPr>
          <p:spPr>
            <a:xfrm>
              <a:off x="3247527" y="3449358"/>
              <a:ext cx="1164981" cy="20320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27" y="0"/>
                  </a:moveTo>
                  <a:cubicBezTo>
                    <a:pt x="18027" y="0"/>
                    <a:pt x="4250" y="3170"/>
                    <a:pt x="0" y="6583"/>
                  </a:cubicBezTo>
                  <a:lnTo>
                    <a:pt x="0" y="21600"/>
                  </a:lnTo>
                  <a:lnTo>
                    <a:pt x="21600" y="16138"/>
                  </a:lnTo>
                  <a:lnTo>
                    <a:pt x="19219" y="3316"/>
                  </a:lnTo>
                  <a:lnTo>
                    <a:pt x="18027" y="0"/>
                  </a:lnTo>
                  <a:close/>
                </a:path>
              </a:pathLst>
            </a:custGeom>
            <a:solidFill>
              <a:srgbClr val="EBE9F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46" name="Google Shape;820;p43"/>
            <p:cNvSpPr/>
            <p:nvPr/>
          </p:nvSpPr>
          <p:spPr>
            <a:xfrm>
              <a:off x="3196974" y="3398959"/>
              <a:ext cx="935756" cy="2031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02" y="0"/>
                  </a:moveTo>
                  <a:cubicBezTo>
                    <a:pt x="18002" y="0"/>
                    <a:pt x="4236" y="3170"/>
                    <a:pt x="0" y="6582"/>
                  </a:cubicBezTo>
                  <a:lnTo>
                    <a:pt x="0" y="21600"/>
                  </a:lnTo>
                  <a:lnTo>
                    <a:pt x="21600" y="16139"/>
                  </a:lnTo>
                  <a:lnTo>
                    <a:pt x="19165" y="3316"/>
                  </a:lnTo>
                  <a:lnTo>
                    <a:pt x="18002" y="0"/>
                  </a:lnTo>
                  <a:close/>
                </a:path>
              </a:pathLst>
            </a:custGeom>
            <a:solidFill>
              <a:srgbClr val="EBE9F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47" name="Google Shape;821;p43"/>
            <p:cNvSpPr/>
            <p:nvPr/>
          </p:nvSpPr>
          <p:spPr>
            <a:xfrm>
              <a:off x="3192447" y="3366818"/>
              <a:ext cx="642097" cy="20273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52" y="0"/>
                  </a:moveTo>
                  <a:cubicBezTo>
                    <a:pt x="18052" y="0"/>
                    <a:pt x="4320" y="3129"/>
                    <a:pt x="0" y="6548"/>
                  </a:cubicBezTo>
                  <a:lnTo>
                    <a:pt x="0" y="21600"/>
                  </a:lnTo>
                  <a:lnTo>
                    <a:pt x="21600" y="16127"/>
                  </a:lnTo>
                  <a:lnTo>
                    <a:pt x="19133" y="3275"/>
                  </a:lnTo>
                  <a:lnTo>
                    <a:pt x="18052" y="0"/>
                  </a:lnTo>
                  <a:close/>
                </a:path>
              </a:pathLst>
            </a:custGeom>
            <a:solidFill>
              <a:srgbClr val="EBE9F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48" name="Google Shape;822;p43"/>
            <p:cNvSpPr/>
            <p:nvPr/>
          </p:nvSpPr>
          <p:spPr>
            <a:xfrm>
              <a:off x="1883757" y="3581394"/>
              <a:ext cx="1235385" cy="19641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5" h="21600" fill="norm" stroke="1" extrusionOk="0">
                  <a:moveTo>
                    <a:pt x="2618" y="0"/>
                  </a:moveTo>
                  <a:cubicBezTo>
                    <a:pt x="-435" y="0"/>
                    <a:pt x="25" y="2282"/>
                    <a:pt x="25" y="2282"/>
                  </a:cubicBezTo>
                  <a:lnTo>
                    <a:pt x="734" y="16102"/>
                  </a:lnTo>
                  <a:cubicBezTo>
                    <a:pt x="5447" y="16708"/>
                    <a:pt x="21165" y="21600"/>
                    <a:pt x="21165" y="21600"/>
                  </a:cubicBezTo>
                  <a:lnTo>
                    <a:pt x="21165" y="5307"/>
                  </a:lnTo>
                  <a:cubicBezTo>
                    <a:pt x="19906" y="4703"/>
                    <a:pt x="7569" y="566"/>
                    <a:pt x="3562" y="61"/>
                  </a:cubicBezTo>
                  <a:cubicBezTo>
                    <a:pt x="3215" y="18"/>
                    <a:pt x="2903" y="0"/>
                    <a:pt x="2618" y="0"/>
                  </a:cubicBezTo>
                  <a:close/>
                </a:path>
              </a:pathLst>
            </a:custGeom>
            <a:solidFill>
              <a:srgbClr val="C4BAD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49" name="Google Shape;823;p43"/>
            <p:cNvSpPr/>
            <p:nvPr/>
          </p:nvSpPr>
          <p:spPr>
            <a:xfrm>
              <a:off x="3366737" y="3553778"/>
              <a:ext cx="1235253" cy="1964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2" h="21600" fill="norm" stroke="1" extrusionOk="0">
                  <a:moveTo>
                    <a:pt x="18544" y="0"/>
                  </a:moveTo>
                  <a:cubicBezTo>
                    <a:pt x="18262" y="0"/>
                    <a:pt x="17947" y="20"/>
                    <a:pt x="17603" y="63"/>
                  </a:cubicBezTo>
                  <a:cubicBezTo>
                    <a:pt x="13593" y="516"/>
                    <a:pt x="1256" y="4905"/>
                    <a:pt x="0" y="5511"/>
                  </a:cubicBezTo>
                  <a:lnTo>
                    <a:pt x="0" y="21600"/>
                  </a:lnTo>
                  <a:cubicBezTo>
                    <a:pt x="0" y="21600"/>
                    <a:pt x="15716" y="16707"/>
                    <a:pt x="20431" y="16051"/>
                  </a:cubicBezTo>
                  <a:lnTo>
                    <a:pt x="21137" y="2282"/>
                  </a:lnTo>
                  <a:cubicBezTo>
                    <a:pt x="21137" y="2282"/>
                    <a:pt x="21600" y="0"/>
                    <a:pt x="18544" y="0"/>
                  </a:cubicBezTo>
                  <a:close/>
                </a:path>
              </a:pathLst>
            </a:custGeom>
            <a:solidFill>
              <a:srgbClr val="C4BAD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50" name="Google Shape;824;p43"/>
            <p:cNvSpPr/>
            <p:nvPr/>
          </p:nvSpPr>
          <p:spPr>
            <a:xfrm>
              <a:off x="3119110" y="4018390"/>
              <a:ext cx="247636" cy="1544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55" y="0"/>
                  </a:moveTo>
                  <a:cubicBezTo>
                    <a:pt x="6634" y="0"/>
                    <a:pt x="0" y="637"/>
                    <a:pt x="0" y="637"/>
                  </a:cubicBezTo>
                  <a:lnTo>
                    <a:pt x="0" y="21361"/>
                  </a:lnTo>
                  <a:cubicBezTo>
                    <a:pt x="4488" y="21535"/>
                    <a:pt x="8082" y="21600"/>
                    <a:pt x="10938" y="21600"/>
                  </a:cubicBezTo>
                  <a:cubicBezTo>
                    <a:pt x="19770" y="21600"/>
                    <a:pt x="21600" y="20977"/>
                    <a:pt x="21600" y="20977"/>
                  </a:cubicBezTo>
                  <a:lnTo>
                    <a:pt x="21600" y="511"/>
                  </a:lnTo>
                  <a:cubicBezTo>
                    <a:pt x="19231" y="131"/>
                    <a:pt x="16243" y="0"/>
                    <a:pt x="13255" y="0"/>
                  </a:cubicBezTo>
                  <a:close/>
                </a:path>
              </a:pathLst>
            </a:custGeom>
            <a:solidFill>
              <a:srgbClr val="B4AAD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51" name="Google Shape;825;p43"/>
            <p:cNvSpPr/>
            <p:nvPr/>
          </p:nvSpPr>
          <p:spPr>
            <a:xfrm>
              <a:off x="941985" y="4459009"/>
              <a:ext cx="1557895" cy="1397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1" h="21600" fill="norm" stroke="1" extrusionOk="0">
                  <a:moveTo>
                    <a:pt x="17515" y="0"/>
                  </a:moveTo>
                  <a:cubicBezTo>
                    <a:pt x="15915" y="0"/>
                    <a:pt x="13756" y="3820"/>
                    <a:pt x="13756" y="3820"/>
                  </a:cubicBezTo>
                  <a:cubicBezTo>
                    <a:pt x="13756" y="3820"/>
                    <a:pt x="13219" y="70"/>
                    <a:pt x="11741" y="70"/>
                  </a:cubicBezTo>
                  <a:cubicBezTo>
                    <a:pt x="11633" y="70"/>
                    <a:pt x="11518" y="89"/>
                    <a:pt x="11398" y="133"/>
                  </a:cubicBezTo>
                  <a:cubicBezTo>
                    <a:pt x="9599" y="700"/>
                    <a:pt x="11398" y="6158"/>
                    <a:pt x="11398" y="6158"/>
                  </a:cubicBezTo>
                  <a:lnTo>
                    <a:pt x="2399" y="11969"/>
                  </a:lnTo>
                  <a:cubicBezTo>
                    <a:pt x="2399" y="11969"/>
                    <a:pt x="351" y="13105"/>
                    <a:pt x="40" y="14451"/>
                  </a:cubicBezTo>
                  <a:cubicBezTo>
                    <a:pt x="-458" y="17410"/>
                    <a:pt x="3802" y="21600"/>
                    <a:pt x="7365" y="21600"/>
                  </a:cubicBezTo>
                  <a:cubicBezTo>
                    <a:pt x="8241" y="21600"/>
                    <a:pt x="9074" y="21346"/>
                    <a:pt x="9785" y="20758"/>
                  </a:cubicBezTo>
                  <a:cubicBezTo>
                    <a:pt x="13446" y="17853"/>
                    <a:pt x="21142" y="6583"/>
                    <a:pt x="21081" y="5520"/>
                  </a:cubicBezTo>
                  <a:cubicBezTo>
                    <a:pt x="21081" y="4918"/>
                    <a:pt x="20803" y="4706"/>
                    <a:pt x="20413" y="4706"/>
                  </a:cubicBezTo>
                  <a:cubicBezTo>
                    <a:pt x="19849" y="4706"/>
                    <a:pt x="19049" y="5144"/>
                    <a:pt x="18496" y="5501"/>
                  </a:cubicBezTo>
                  <a:cubicBezTo>
                    <a:pt x="19455" y="4790"/>
                    <a:pt x="21042" y="3402"/>
                    <a:pt x="19964" y="2684"/>
                  </a:cubicBezTo>
                  <a:cubicBezTo>
                    <a:pt x="19768" y="2549"/>
                    <a:pt x="19559" y="2490"/>
                    <a:pt x="19347" y="2490"/>
                  </a:cubicBezTo>
                  <a:cubicBezTo>
                    <a:pt x="18492" y="2490"/>
                    <a:pt x="17556" y="3446"/>
                    <a:pt x="16995" y="4132"/>
                  </a:cubicBezTo>
                  <a:cubicBezTo>
                    <a:pt x="17756" y="2950"/>
                    <a:pt x="19055" y="543"/>
                    <a:pt x="17854" y="63"/>
                  </a:cubicBezTo>
                  <a:cubicBezTo>
                    <a:pt x="17744" y="19"/>
                    <a:pt x="17632" y="0"/>
                    <a:pt x="17515" y="0"/>
                  </a:cubicBezTo>
                  <a:close/>
                </a:path>
              </a:pathLst>
            </a:custGeom>
            <a:solidFill>
              <a:srgbClr val="8E534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52" name="Google Shape;826;p43"/>
            <p:cNvSpPr/>
            <p:nvPr/>
          </p:nvSpPr>
          <p:spPr>
            <a:xfrm>
              <a:off x="4536366" y="4545626"/>
              <a:ext cx="995392" cy="968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3" h="21600" fill="norm" stroke="1" extrusionOk="0">
                  <a:moveTo>
                    <a:pt x="9711" y="0"/>
                  </a:moveTo>
                  <a:lnTo>
                    <a:pt x="0" y="5217"/>
                  </a:lnTo>
                  <a:lnTo>
                    <a:pt x="9711" y="20361"/>
                  </a:lnTo>
                  <a:cubicBezTo>
                    <a:pt x="9711" y="20361"/>
                    <a:pt x="13757" y="21600"/>
                    <a:pt x="17108" y="21600"/>
                  </a:cubicBezTo>
                  <a:cubicBezTo>
                    <a:pt x="19455" y="21600"/>
                    <a:pt x="21460" y="20991"/>
                    <a:pt x="21502" y="18927"/>
                  </a:cubicBezTo>
                  <a:cubicBezTo>
                    <a:pt x="21600" y="14016"/>
                    <a:pt x="9711" y="0"/>
                    <a:pt x="9711" y="0"/>
                  </a:cubicBezTo>
                  <a:close/>
                </a:path>
              </a:pathLst>
            </a:custGeom>
            <a:solidFill>
              <a:srgbClr val="72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53" name="Google Shape;827;p43"/>
            <p:cNvSpPr/>
            <p:nvPr/>
          </p:nvSpPr>
          <p:spPr>
            <a:xfrm>
              <a:off x="3976828" y="4459009"/>
              <a:ext cx="1557892" cy="1397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1" h="21600" fill="norm" stroke="1" extrusionOk="0">
                  <a:moveTo>
                    <a:pt x="3637" y="0"/>
                  </a:moveTo>
                  <a:cubicBezTo>
                    <a:pt x="3520" y="0"/>
                    <a:pt x="3408" y="19"/>
                    <a:pt x="3297" y="63"/>
                  </a:cubicBezTo>
                  <a:cubicBezTo>
                    <a:pt x="1990" y="560"/>
                    <a:pt x="3485" y="3111"/>
                    <a:pt x="4231" y="4244"/>
                  </a:cubicBezTo>
                  <a:cubicBezTo>
                    <a:pt x="4481" y="4598"/>
                    <a:pt x="4605" y="4811"/>
                    <a:pt x="4605" y="4811"/>
                  </a:cubicBezTo>
                  <a:cubicBezTo>
                    <a:pt x="4605" y="4811"/>
                    <a:pt x="3123" y="2490"/>
                    <a:pt x="1796" y="2490"/>
                  </a:cubicBezTo>
                  <a:cubicBezTo>
                    <a:pt x="1585" y="2490"/>
                    <a:pt x="1378" y="2549"/>
                    <a:pt x="1182" y="2684"/>
                  </a:cubicBezTo>
                  <a:cubicBezTo>
                    <a:pt x="96" y="3405"/>
                    <a:pt x="1702" y="4799"/>
                    <a:pt x="2664" y="5508"/>
                  </a:cubicBezTo>
                  <a:cubicBezTo>
                    <a:pt x="2105" y="5151"/>
                    <a:pt x="1290" y="4706"/>
                    <a:pt x="711" y="4706"/>
                  </a:cubicBezTo>
                  <a:cubicBezTo>
                    <a:pt x="307" y="4706"/>
                    <a:pt x="16" y="4918"/>
                    <a:pt x="0" y="5520"/>
                  </a:cubicBezTo>
                  <a:cubicBezTo>
                    <a:pt x="0" y="6583"/>
                    <a:pt x="7718" y="17853"/>
                    <a:pt x="11390" y="20758"/>
                  </a:cubicBezTo>
                  <a:cubicBezTo>
                    <a:pt x="12102" y="21346"/>
                    <a:pt x="12936" y="21600"/>
                    <a:pt x="13810" y="21600"/>
                  </a:cubicBezTo>
                  <a:cubicBezTo>
                    <a:pt x="17367" y="21600"/>
                    <a:pt x="21600" y="17410"/>
                    <a:pt x="21100" y="14451"/>
                  </a:cubicBezTo>
                  <a:cubicBezTo>
                    <a:pt x="20851" y="13105"/>
                    <a:pt x="18735" y="11969"/>
                    <a:pt x="18735" y="11969"/>
                  </a:cubicBezTo>
                  <a:lnTo>
                    <a:pt x="9772" y="6158"/>
                  </a:lnTo>
                  <a:cubicBezTo>
                    <a:pt x="9772" y="6158"/>
                    <a:pt x="11515" y="700"/>
                    <a:pt x="9772" y="133"/>
                  </a:cubicBezTo>
                  <a:cubicBezTo>
                    <a:pt x="9647" y="89"/>
                    <a:pt x="9528" y="70"/>
                    <a:pt x="9416" y="70"/>
                  </a:cubicBezTo>
                  <a:cubicBezTo>
                    <a:pt x="7884" y="70"/>
                    <a:pt x="7343" y="3820"/>
                    <a:pt x="7343" y="3820"/>
                  </a:cubicBezTo>
                  <a:cubicBezTo>
                    <a:pt x="7343" y="3820"/>
                    <a:pt x="5234" y="0"/>
                    <a:pt x="3637" y="0"/>
                  </a:cubicBezTo>
                  <a:close/>
                </a:path>
              </a:pathLst>
            </a:custGeom>
            <a:solidFill>
              <a:srgbClr val="8E534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060" name="Google Shape;829;p43"/>
          <p:cNvGrpSpPr/>
          <p:nvPr/>
        </p:nvGrpSpPr>
        <p:grpSpPr>
          <a:xfrm>
            <a:off x="2492939" y="1182866"/>
            <a:ext cx="2175873" cy="2549120"/>
            <a:chOff x="0" y="0"/>
            <a:chExt cx="2175872" cy="2549119"/>
          </a:xfrm>
        </p:grpSpPr>
        <p:sp>
          <p:nvSpPr>
            <p:cNvPr id="1055" name="Google Shape;830;p43"/>
            <p:cNvSpPr/>
            <p:nvPr/>
          </p:nvSpPr>
          <p:spPr>
            <a:xfrm>
              <a:off x="0" y="4435"/>
              <a:ext cx="2175873" cy="2544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7" h="21600" fill="norm" stroke="1" extrusionOk="0">
                  <a:moveTo>
                    <a:pt x="4124" y="0"/>
                  </a:moveTo>
                  <a:cubicBezTo>
                    <a:pt x="3483" y="397"/>
                    <a:pt x="3180" y="2228"/>
                    <a:pt x="3180" y="2228"/>
                  </a:cubicBezTo>
                  <a:lnTo>
                    <a:pt x="10" y="17347"/>
                  </a:lnTo>
                  <a:cubicBezTo>
                    <a:pt x="-43" y="17607"/>
                    <a:pt x="64" y="18919"/>
                    <a:pt x="1684" y="19178"/>
                  </a:cubicBezTo>
                  <a:lnTo>
                    <a:pt x="17426" y="21588"/>
                  </a:lnTo>
                  <a:cubicBezTo>
                    <a:pt x="17467" y="21596"/>
                    <a:pt x="17509" y="21600"/>
                    <a:pt x="17549" y="21600"/>
                  </a:cubicBezTo>
                  <a:cubicBezTo>
                    <a:pt x="17816" y="21600"/>
                    <a:pt x="18038" y="21432"/>
                    <a:pt x="18084" y="21207"/>
                  </a:cubicBezTo>
                  <a:lnTo>
                    <a:pt x="21557" y="4669"/>
                  </a:lnTo>
                  <a:lnTo>
                    <a:pt x="4124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56" name="Google Shape;831;p43"/>
            <p:cNvSpPr/>
            <p:nvPr/>
          </p:nvSpPr>
          <p:spPr>
            <a:xfrm>
              <a:off x="61213" y="178819"/>
              <a:ext cx="2051742" cy="23014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3" h="21600" fill="norm" stroke="1" extrusionOk="0">
                  <a:moveTo>
                    <a:pt x="3673" y="0"/>
                  </a:moveTo>
                  <a:lnTo>
                    <a:pt x="10" y="18286"/>
                  </a:lnTo>
                  <a:cubicBezTo>
                    <a:pt x="-47" y="18573"/>
                    <a:pt x="160" y="18859"/>
                    <a:pt x="501" y="18910"/>
                  </a:cubicBezTo>
                  <a:lnTo>
                    <a:pt x="17191" y="21592"/>
                  </a:lnTo>
                  <a:cubicBezTo>
                    <a:pt x="17225" y="21597"/>
                    <a:pt x="17258" y="21600"/>
                    <a:pt x="17291" y="21600"/>
                  </a:cubicBezTo>
                  <a:cubicBezTo>
                    <a:pt x="17576" y="21600"/>
                    <a:pt x="17839" y="21411"/>
                    <a:pt x="17890" y="21154"/>
                  </a:cubicBezTo>
                  <a:lnTo>
                    <a:pt x="21553" y="2868"/>
                  </a:lnTo>
                  <a:lnTo>
                    <a:pt x="3673" y="0"/>
                  </a:lnTo>
                  <a:close/>
                </a:path>
              </a:pathLst>
            </a:custGeom>
            <a:solidFill>
              <a:srgbClr val="E6E4F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57" name="Google Shape;832;p43"/>
            <p:cNvSpPr/>
            <p:nvPr/>
          </p:nvSpPr>
          <p:spPr>
            <a:xfrm>
              <a:off x="45067" y="128437"/>
              <a:ext cx="2051686" cy="2299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3" h="21600" fill="norm" stroke="1" extrusionOk="0">
                  <a:moveTo>
                    <a:pt x="3672" y="0"/>
                  </a:moveTo>
                  <a:lnTo>
                    <a:pt x="10" y="18284"/>
                  </a:lnTo>
                  <a:cubicBezTo>
                    <a:pt x="-47" y="18571"/>
                    <a:pt x="160" y="18857"/>
                    <a:pt x="482" y="18908"/>
                  </a:cubicBezTo>
                  <a:lnTo>
                    <a:pt x="17172" y="21592"/>
                  </a:lnTo>
                  <a:cubicBezTo>
                    <a:pt x="17208" y="21598"/>
                    <a:pt x="17243" y="21600"/>
                    <a:pt x="17277" y="21600"/>
                  </a:cubicBezTo>
                  <a:cubicBezTo>
                    <a:pt x="17572" y="21600"/>
                    <a:pt x="17822" y="21411"/>
                    <a:pt x="17890" y="21153"/>
                  </a:cubicBezTo>
                  <a:lnTo>
                    <a:pt x="21553" y="2870"/>
                  </a:lnTo>
                  <a:lnTo>
                    <a:pt x="3672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58" name="Google Shape;833;p43"/>
            <p:cNvSpPr/>
            <p:nvPr/>
          </p:nvSpPr>
          <p:spPr>
            <a:xfrm>
              <a:off x="32530" y="0"/>
              <a:ext cx="2052523" cy="23473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600" fill="norm" stroke="1" extrusionOk="0">
                  <a:moveTo>
                    <a:pt x="4273" y="0"/>
                  </a:moveTo>
                  <a:cubicBezTo>
                    <a:pt x="3978" y="0"/>
                    <a:pt x="3731" y="186"/>
                    <a:pt x="3680" y="438"/>
                  </a:cubicBezTo>
                  <a:lnTo>
                    <a:pt x="8" y="18350"/>
                  </a:lnTo>
                  <a:cubicBezTo>
                    <a:pt x="-48" y="18648"/>
                    <a:pt x="178" y="18913"/>
                    <a:pt x="498" y="18962"/>
                  </a:cubicBezTo>
                  <a:lnTo>
                    <a:pt x="17145" y="21592"/>
                  </a:lnTo>
                  <a:cubicBezTo>
                    <a:pt x="17180" y="21597"/>
                    <a:pt x="17216" y="21600"/>
                    <a:pt x="17250" y="21600"/>
                  </a:cubicBezTo>
                  <a:cubicBezTo>
                    <a:pt x="17532" y="21600"/>
                    <a:pt x="17792" y="21426"/>
                    <a:pt x="17842" y="21161"/>
                  </a:cubicBezTo>
                  <a:lnTo>
                    <a:pt x="21495" y="3250"/>
                  </a:lnTo>
                  <a:cubicBezTo>
                    <a:pt x="21552" y="2968"/>
                    <a:pt x="21344" y="2687"/>
                    <a:pt x="21006" y="2637"/>
                  </a:cubicBezTo>
                  <a:lnTo>
                    <a:pt x="4377" y="8"/>
                  </a:lnTo>
                  <a:cubicBezTo>
                    <a:pt x="4342" y="3"/>
                    <a:pt x="4307" y="0"/>
                    <a:pt x="427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59" name="Google Shape;834;p43"/>
            <p:cNvSpPr/>
            <p:nvPr/>
          </p:nvSpPr>
          <p:spPr>
            <a:xfrm>
              <a:off x="654379" y="517653"/>
              <a:ext cx="853710" cy="5965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4" h="21600" fill="norm" stroke="1" extrusionOk="0">
                  <a:moveTo>
                    <a:pt x="3058" y="0"/>
                  </a:moveTo>
                  <a:cubicBezTo>
                    <a:pt x="2353" y="0"/>
                    <a:pt x="1763" y="730"/>
                    <a:pt x="1641" y="1723"/>
                  </a:cubicBezTo>
                  <a:lnTo>
                    <a:pt x="22" y="14738"/>
                  </a:lnTo>
                  <a:cubicBezTo>
                    <a:pt x="-113" y="15909"/>
                    <a:pt x="381" y="16950"/>
                    <a:pt x="1191" y="17145"/>
                  </a:cubicBezTo>
                  <a:lnTo>
                    <a:pt x="18067" y="21570"/>
                  </a:lnTo>
                  <a:cubicBezTo>
                    <a:pt x="18146" y="21591"/>
                    <a:pt x="18226" y="21600"/>
                    <a:pt x="18304" y="21600"/>
                  </a:cubicBezTo>
                  <a:cubicBezTo>
                    <a:pt x="18984" y="21600"/>
                    <a:pt x="19610" y="20870"/>
                    <a:pt x="19731" y="19879"/>
                  </a:cubicBezTo>
                  <a:lnTo>
                    <a:pt x="21351" y="6864"/>
                  </a:lnTo>
                  <a:cubicBezTo>
                    <a:pt x="21487" y="5757"/>
                    <a:pt x="20991" y="4650"/>
                    <a:pt x="20181" y="4455"/>
                  </a:cubicBezTo>
                  <a:lnTo>
                    <a:pt x="3307" y="30"/>
                  </a:lnTo>
                  <a:cubicBezTo>
                    <a:pt x="3222" y="11"/>
                    <a:pt x="3140" y="0"/>
                    <a:pt x="3058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063" name="Google Shape;835;p43"/>
          <p:cNvGrpSpPr/>
          <p:nvPr/>
        </p:nvGrpSpPr>
        <p:grpSpPr>
          <a:xfrm>
            <a:off x="16439264" y="4747986"/>
            <a:ext cx="1363418" cy="1464311"/>
            <a:chOff x="0" y="0"/>
            <a:chExt cx="1363416" cy="1464309"/>
          </a:xfrm>
        </p:grpSpPr>
        <p:sp>
          <p:nvSpPr>
            <p:cNvPr id="1061" name="مستطيل مستدير الزوايا"/>
            <p:cNvSpPr/>
            <p:nvPr/>
          </p:nvSpPr>
          <p:spPr>
            <a:xfrm>
              <a:off x="0" y="82778"/>
              <a:ext cx="1363417" cy="1298753"/>
            </a:xfrm>
            <a:prstGeom prst="roundRect">
              <a:avLst>
                <a:gd name="adj" fmla="val 30219"/>
              </a:avLst>
            </a:prstGeom>
            <a:solidFill>
              <a:srgbClr val="FFFFFF"/>
            </a:solidFill>
            <a:ln w="25400" cap="flat">
              <a:noFill/>
              <a:miter lim="400000"/>
            </a:ln>
            <a:effectLst>
              <a:outerShdw sx="100000" sy="100000" kx="0" ky="0" algn="b" rotWithShape="0" blurRad="165100" dist="76200" dir="7620000">
                <a:srgbClr val="000000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 b="1" sz="66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062" name="١"/>
            <p:cNvSpPr txBox="1"/>
            <p:nvPr/>
          </p:nvSpPr>
          <p:spPr>
            <a:xfrm>
              <a:off x="114950" y="0"/>
              <a:ext cx="1133517" cy="146431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ctr">
              <a:noAutofit/>
            </a:bodyPr>
            <a:lstStyle>
              <a:lvl1pPr algn="ctr">
                <a:defRPr b="1" sz="6600"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rtl="0">
                <a:defRPr/>
              </a:pPr>
              <a:r>
                <a:t>١</a:t>
              </a:r>
            </a:p>
          </p:txBody>
        </p:sp>
      </p:grpSp>
      <p:grpSp>
        <p:nvGrpSpPr>
          <p:cNvPr id="1066" name="Google Shape;836;p43"/>
          <p:cNvGrpSpPr/>
          <p:nvPr/>
        </p:nvGrpSpPr>
        <p:grpSpPr>
          <a:xfrm>
            <a:off x="16439264" y="7593043"/>
            <a:ext cx="1363418" cy="1464311"/>
            <a:chOff x="0" y="0"/>
            <a:chExt cx="1363416" cy="1464309"/>
          </a:xfrm>
        </p:grpSpPr>
        <p:sp>
          <p:nvSpPr>
            <p:cNvPr id="1064" name="مستطيل مستدير الزوايا"/>
            <p:cNvSpPr/>
            <p:nvPr/>
          </p:nvSpPr>
          <p:spPr>
            <a:xfrm>
              <a:off x="0" y="82778"/>
              <a:ext cx="1363417" cy="1298753"/>
            </a:xfrm>
            <a:prstGeom prst="roundRect">
              <a:avLst>
                <a:gd name="adj" fmla="val 30219"/>
              </a:avLst>
            </a:prstGeom>
            <a:solidFill>
              <a:srgbClr val="FFFFFF"/>
            </a:solidFill>
            <a:ln w="25400" cap="flat">
              <a:noFill/>
              <a:miter lim="400000"/>
            </a:ln>
            <a:effectLst>
              <a:outerShdw sx="100000" sy="100000" kx="0" ky="0" algn="b" rotWithShape="0" blurRad="165100" dist="76200" dir="7620000">
                <a:srgbClr val="000000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 b="1" sz="66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065" name="٣"/>
            <p:cNvSpPr txBox="1"/>
            <p:nvPr/>
          </p:nvSpPr>
          <p:spPr>
            <a:xfrm>
              <a:off x="114950" y="0"/>
              <a:ext cx="1133517" cy="146431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ctr">
              <a:noAutofit/>
            </a:bodyPr>
            <a:lstStyle>
              <a:lvl1pPr algn="ctr">
                <a:defRPr b="1" sz="6600"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rtl="0">
                <a:defRPr/>
              </a:pPr>
              <a:r>
                <a:t>٣</a:t>
              </a:r>
            </a:p>
          </p:txBody>
        </p:sp>
      </p:grpSp>
      <p:sp>
        <p:nvSpPr>
          <p:cNvPr id="1067" name="المفردات"/>
          <p:cNvSpPr txBox="1"/>
          <p:nvPr/>
        </p:nvSpPr>
        <p:spPr>
          <a:xfrm>
            <a:off x="4337937" y="1618604"/>
            <a:ext cx="4490740" cy="14408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 anchor="ctr">
            <a:spAutoFit/>
          </a:bodyPr>
          <a:lstStyle>
            <a:lvl1pPr algn="ctr">
              <a:defRPr sz="8400">
                <a:solidFill>
                  <a:srgbClr val="B92D5D"/>
                </a:solidFill>
                <a:latin typeface="UKIJ Bom"/>
                <a:ea typeface="UKIJ Bom"/>
                <a:cs typeface="UKIJ Bom"/>
                <a:sym typeface="UKIJ Bom"/>
              </a:defRPr>
            </a:lvl1pPr>
          </a:lstStyle>
          <a:p>
            <a:pPr rtl="0">
              <a:defRPr/>
            </a:pPr>
            <a:r>
              <a:t>المفردات</a:t>
            </a:r>
          </a:p>
        </p:txBody>
      </p:sp>
      <p:sp>
        <p:nvSpPr>
          <p:cNvPr id="1068" name="النسبة المئوية"/>
          <p:cNvSpPr txBox="1"/>
          <p:nvPr/>
        </p:nvSpPr>
        <p:spPr>
          <a:xfrm>
            <a:off x="10827625" y="3731986"/>
            <a:ext cx="5450632" cy="27178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 anchor="ctr">
            <a:spAutoFit/>
          </a:bodyPr>
          <a:lstStyle/>
          <a:p>
            <a:pPr algn="r" rtl="0">
              <a:lnSpc>
                <a:spcPct val="50000"/>
              </a:lnSpc>
              <a:defRPr sz="6600">
                <a:latin typeface="DG Bebo Thin"/>
                <a:ea typeface="DG Bebo Thin"/>
                <a:cs typeface="DG Bebo Thin"/>
                <a:sym typeface="DG Bebo Thin"/>
              </a:defRPr>
            </a:pPr>
          </a:p>
          <a:p>
            <a:pPr algn="r" rtl="0">
              <a:lnSpc>
                <a:spcPct val="50000"/>
              </a:lnSpc>
              <a:defRPr sz="6600">
                <a:latin typeface="DG Bebo Thin"/>
                <a:ea typeface="DG Bebo Thin"/>
                <a:cs typeface="DG Bebo Thin"/>
                <a:sym typeface="DG Bebo Thin"/>
              </a:defRPr>
            </a:pPr>
            <a:r>
              <a:t>النسبة المئوية</a:t>
            </a:r>
          </a:p>
        </p:txBody>
      </p:sp>
      <p:sp>
        <p:nvSpPr>
          <p:cNvPr id="1069" name="فضاء العينة"/>
          <p:cNvSpPr txBox="1"/>
          <p:nvPr/>
        </p:nvSpPr>
        <p:spPr>
          <a:xfrm>
            <a:off x="11467000" y="7351107"/>
            <a:ext cx="4628019" cy="189865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 anchor="ctr">
            <a:spAutoFit/>
          </a:bodyPr>
          <a:lstStyle>
            <a:lvl1pPr algn="r">
              <a:lnSpc>
                <a:spcPct val="50000"/>
              </a:lnSpc>
              <a:defRPr sz="6600">
                <a:latin typeface="DG Bebo Thin"/>
                <a:ea typeface="DG Bebo Thin"/>
                <a:cs typeface="DG Bebo Thin"/>
                <a:sym typeface="DG Bebo Thin"/>
              </a:defRPr>
            </a:lvl1pPr>
          </a:lstStyle>
          <a:p>
            <a:pPr rtl="0">
              <a:defRPr/>
            </a:pPr>
            <a:r>
              <a:t>فضاء العينة</a:t>
            </a:r>
          </a:p>
        </p:txBody>
      </p:sp>
      <p:sp>
        <p:nvSpPr>
          <p:cNvPr id="1070" name="الرسم الشجري مبدأ العد الأساسي"/>
          <p:cNvSpPr txBox="1"/>
          <p:nvPr/>
        </p:nvSpPr>
        <p:spPr>
          <a:xfrm>
            <a:off x="174489" y="7234268"/>
            <a:ext cx="8885944" cy="201549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 anchor="ctr">
            <a:spAutoFit/>
          </a:bodyPr>
          <a:lstStyle/>
          <a:p>
            <a:pPr algn="r" rtl="0">
              <a:lnSpc>
                <a:spcPct val="50000"/>
              </a:lnSpc>
              <a:defRPr sz="4800">
                <a:latin typeface="DG Bebo Thin"/>
                <a:ea typeface="DG Bebo Thin"/>
                <a:cs typeface="DG Bebo Thin"/>
                <a:sym typeface="DG Bebo Thin"/>
              </a:defRPr>
            </a:pPr>
          </a:p>
          <a:p>
            <a:pPr algn="r" rtl="0">
              <a:lnSpc>
                <a:spcPct val="50000"/>
              </a:lnSpc>
              <a:defRPr sz="4800">
                <a:latin typeface="DG Bebo Thin"/>
                <a:ea typeface="DG Bebo Thin"/>
                <a:cs typeface="DG Bebo Thin"/>
                <a:sym typeface="DG Bebo Thin"/>
              </a:defRPr>
            </a:pPr>
            <a:r>
              <a:t>الرسم الشجري مبدأ العد الأساسي</a:t>
            </a:r>
          </a:p>
        </p:txBody>
      </p:sp>
      <p:sp>
        <p:nvSpPr>
          <p:cNvPr id="1071" name="الاحتمال"/>
          <p:cNvSpPr txBox="1"/>
          <p:nvPr/>
        </p:nvSpPr>
        <p:spPr>
          <a:xfrm>
            <a:off x="4668811" y="4940391"/>
            <a:ext cx="4217132" cy="10795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 anchor="ctr">
            <a:spAutoFit/>
          </a:bodyPr>
          <a:lstStyle>
            <a:lvl1pPr algn="ctr">
              <a:defRPr sz="6600">
                <a:latin typeface="Tajawal Black"/>
                <a:ea typeface="Tajawal Black"/>
                <a:cs typeface="Tajawal Black"/>
                <a:sym typeface="Tajawal Black"/>
              </a:defRPr>
            </a:lvl1pPr>
          </a:lstStyle>
          <a:p>
            <a:pPr rtl="0">
              <a:defRPr/>
            </a:pPr>
            <a:r>
              <a:t>الاحتمال</a:t>
            </a:r>
          </a:p>
        </p:txBody>
      </p:sp>
      <p:grpSp>
        <p:nvGrpSpPr>
          <p:cNvPr id="1074" name="Google Shape;835;p43"/>
          <p:cNvGrpSpPr/>
          <p:nvPr/>
        </p:nvGrpSpPr>
        <p:grpSpPr>
          <a:xfrm>
            <a:off x="9060432" y="7785448"/>
            <a:ext cx="1363418" cy="1464310"/>
            <a:chOff x="0" y="0"/>
            <a:chExt cx="1363416" cy="1464309"/>
          </a:xfrm>
        </p:grpSpPr>
        <p:sp>
          <p:nvSpPr>
            <p:cNvPr id="1072" name="مستطيل مستدير الزوايا"/>
            <p:cNvSpPr/>
            <p:nvPr/>
          </p:nvSpPr>
          <p:spPr>
            <a:xfrm>
              <a:off x="0" y="82778"/>
              <a:ext cx="1363417" cy="1298753"/>
            </a:xfrm>
            <a:prstGeom prst="roundRect">
              <a:avLst>
                <a:gd name="adj" fmla="val 30219"/>
              </a:avLst>
            </a:prstGeom>
            <a:solidFill>
              <a:srgbClr val="FFFFFF"/>
            </a:solidFill>
            <a:ln w="25400" cap="flat">
              <a:noFill/>
              <a:miter lim="400000"/>
            </a:ln>
            <a:effectLst>
              <a:outerShdw sx="100000" sy="100000" kx="0" ky="0" algn="b" rotWithShape="0" blurRad="165100" dist="76200" dir="7620000">
                <a:srgbClr val="000000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 b="1" sz="66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073" name="٤"/>
            <p:cNvSpPr txBox="1"/>
            <p:nvPr/>
          </p:nvSpPr>
          <p:spPr>
            <a:xfrm>
              <a:off x="114950" y="0"/>
              <a:ext cx="1133517" cy="146431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ctr">
              <a:noAutofit/>
            </a:bodyPr>
            <a:lstStyle>
              <a:lvl1pPr algn="ctr">
                <a:defRPr b="1" sz="6600"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rtl="0">
                <a:defRPr/>
              </a:pPr>
              <a:r>
                <a:t>٤</a:t>
              </a:r>
            </a:p>
          </p:txBody>
        </p:sp>
      </p:grpSp>
      <p:grpSp>
        <p:nvGrpSpPr>
          <p:cNvPr id="1077" name="Google Shape;835;p43"/>
          <p:cNvGrpSpPr/>
          <p:nvPr/>
        </p:nvGrpSpPr>
        <p:grpSpPr>
          <a:xfrm>
            <a:off x="8885942" y="4680626"/>
            <a:ext cx="1363417" cy="1464311"/>
            <a:chOff x="0" y="0"/>
            <a:chExt cx="1363416" cy="1464309"/>
          </a:xfrm>
        </p:grpSpPr>
        <p:sp>
          <p:nvSpPr>
            <p:cNvPr id="1075" name="مستطيل مستدير الزوايا"/>
            <p:cNvSpPr/>
            <p:nvPr/>
          </p:nvSpPr>
          <p:spPr>
            <a:xfrm>
              <a:off x="0" y="82778"/>
              <a:ext cx="1363417" cy="1298753"/>
            </a:xfrm>
            <a:prstGeom prst="roundRect">
              <a:avLst>
                <a:gd name="adj" fmla="val 30219"/>
              </a:avLst>
            </a:prstGeom>
            <a:solidFill>
              <a:srgbClr val="FFFFFF"/>
            </a:solidFill>
            <a:ln w="25400" cap="flat">
              <a:noFill/>
              <a:miter lim="400000"/>
            </a:ln>
            <a:effectLst>
              <a:outerShdw sx="100000" sy="100000" kx="0" ky="0" algn="b" rotWithShape="0" blurRad="165100" dist="76200" dir="7620000">
                <a:srgbClr val="000000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 b="1" sz="66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076" name="٢"/>
            <p:cNvSpPr txBox="1"/>
            <p:nvPr/>
          </p:nvSpPr>
          <p:spPr>
            <a:xfrm>
              <a:off x="114950" y="0"/>
              <a:ext cx="1133517" cy="146431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ctr">
              <a:noAutofit/>
            </a:bodyPr>
            <a:lstStyle>
              <a:lvl1pPr algn="ctr">
                <a:defRPr b="1" sz="6600"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rtl="0">
                <a:defRPr/>
              </a:pPr>
              <a:r>
                <a:t>٢</a:t>
              </a:r>
            </a:p>
          </p:txBody>
        </p:sp>
      </p:grpSp>
      <p:grpSp>
        <p:nvGrpSpPr>
          <p:cNvPr id="1083" name="تجميع"/>
          <p:cNvGrpSpPr/>
          <p:nvPr/>
        </p:nvGrpSpPr>
        <p:grpSpPr>
          <a:xfrm>
            <a:off x="15881299" y="-184257"/>
            <a:ext cx="8782202" cy="2410394"/>
            <a:chOff x="0" y="0"/>
            <a:chExt cx="8782201" cy="2410393"/>
          </a:xfrm>
        </p:grpSpPr>
        <p:sp>
          <p:nvSpPr>
            <p:cNvPr id="1078" name="الفصل"/>
            <p:cNvSpPr txBox="1"/>
            <p:nvPr/>
          </p:nvSpPr>
          <p:spPr>
            <a:xfrm>
              <a:off x="5813965" y="0"/>
              <a:ext cx="2968237" cy="161265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ctr">
              <a:noAutofit/>
            </a:bodyPr>
            <a:lstStyle>
              <a:lvl1pPr algn="ctr" defTabSz="4876800">
                <a:lnSpc>
                  <a:spcPct val="90000"/>
                </a:lnSpc>
                <a:spcBef>
                  <a:spcPts val="5300"/>
                </a:spcBef>
                <a:defRPr sz="4400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grpSp>
          <p:nvGrpSpPr>
            <p:cNvPr id="1081" name="تجميع"/>
            <p:cNvGrpSpPr/>
            <p:nvPr/>
          </p:nvGrpSpPr>
          <p:grpSpPr>
            <a:xfrm>
              <a:off x="6244129" y="636203"/>
              <a:ext cx="2057111" cy="1774191"/>
              <a:chOff x="0" y="0"/>
              <a:chExt cx="2057109" cy="1774189"/>
            </a:xfrm>
          </p:grpSpPr>
          <p:sp>
            <p:nvSpPr>
              <p:cNvPr id="1079" name="دائرة"/>
              <p:cNvSpPr/>
              <p:nvPr/>
            </p:nvSpPr>
            <p:spPr>
              <a:xfrm>
                <a:off x="625696" y="480003"/>
                <a:ext cx="856518" cy="856517"/>
              </a:xfrm>
              <a:prstGeom prst="ellipse">
                <a:avLst/>
              </a:prstGeom>
              <a:solidFill>
                <a:srgbClr val="4399AB"/>
              </a:solidFill>
              <a:ln w="25400" cap="flat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wrap="square" lIns="243839" tIns="243839" rIns="243839" bIns="243839" numCol="1" anchor="ctr">
                <a:noAutofit/>
              </a:bodyPr>
              <a:lstStyle/>
              <a:p>
                <a:pPr algn="r" defTabSz="4876800" rtl="0">
                  <a:defRPr sz="96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080" name="٨"/>
              <p:cNvSpPr txBox="1"/>
              <p:nvPr/>
            </p:nvSpPr>
            <p:spPr>
              <a:xfrm>
                <a:off x="0" y="0"/>
                <a:ext cx="2057110" cy="1774190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839" tIns="243839" rIns="243839" bIns="243839" numCol="1" anchor="t">
                <a:noAutofit/>
              </a:bodyPr>
              <a:lstStyle>
                <a:lvl1pPr algn="ctr" defTabSz="4876800">
                  <a:lnSpc>
                    <a:spcPct val="90000"/>
                  </a:lnSpc>
                  <a:spcBef>
                    <a:spcPts val="5300"/>
                  </a:spcBef>
                  <a:defRPr sz="8800">
                    <a:solidFill>
                      <a:srgbClr val="FFFFFF"/>
                    </a:solidFill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٨</a:t>
                </a:r>
              </a:p>
            </p:txBody>
          </p:sp>
        </p:grpSp>
        <p:sp>
          <p:nvSpPr>
            <p:cNvPr id="1082" name="النسبة المئوية والاحتمالات"/>
            <p:cNvSpPr txBox="1"/>
            <p:nvPr/>
          </p:nvSpPr>
          <p:spPr>
            <a:xfrm>
              <a:off x="0" y="941867"/>
              <a:ext cx="6822531" cy="134156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ctr">
              <a:normAutofit fontScale="100000" lnSpcReduction="0"/>
            </a:bodyPr>
            <a:lstStyle>
              <a:lvl1pPr algn="r" defTabSz="4876800">
                <a:lnSpc>
                  <a:spcPct val="90000"/>
                </a:lnSpc>
                <a:spcBef>
                  <a:spcPts val="5300"/>
                </a:spcBef>
                <a:defRPr sz="4200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النسبة المئوية والاحتمالات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1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Class="entr" nodeType="afterEffect" presetSubtype="10" presetID="19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Class="entr" nodeType="afterEffect" presetSubtype="10" presetID="19" grpId="4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Class="entr" nodeType="afterEffect" presetSubtype="10" presetID="19" grpId="5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Class="entr" nodeType="afterEffect" presetSubtype="10" presetID="19" grpId="6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Class="entr" nodeType="afterEffect" presetSubtype="5" presetID="3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31" dur="1000"/>
                                        <p:tgtEl>
                                          <p:spTgt spid="1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067" grpId="2"/>
      <p:bldP build="whole" bldLvl="1" animBg="1" rev="0" advAuto="0" spid="1068" grpId="3"/>
      <p:bldP build="whole" bldLvl="1" animBg="1" rev="0" advAuto="0" spid="1069" grpId="4"/>
      <p:bldP build="whole" bldLvl="1" animBg="1" rev="0" advAuto="0" spid="1070" grpId="5"/>
      <p:bldP build="whole" bldLvl="1" animBg="1" rev="0" advAuto="0" spid="1071" grpId="6"/>
      <p:bldP build="whole" bldLvl="1" animBg="1" rev="0" advAuto="0" spid="1083" grpId="7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" name="IMG_9586.jpeg" descr="IMG_9586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34141" y="5922692"/>
            <a:ext cx="8913474" cy="534838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092" name="Google Shape;848;p44"/>
          <p:cNvGrpSpPr/>
          <p:nvPr/>
        </p:nvGrpSpPr>
        <p:grpSpPr>
          <a:xfrm>
            <a:off x="21091318" y="10227341"/>
            <a:ext cx="3292683" cy="2527479"/>
            <a:chOff x="0" y="0"/>
            <a:chExt cx="3292681" cy="2527478"/>
          </a:xfrm>
        </p:grpSpPr>
        <p:sp>
          <p:nvSpPr>
            <p:cNvPr id="1086" name="Google Shape;849;p44"/>
            <p:cNvSpPr/>
            <p:nvPr/>
          </p:nvSpPr>
          <p:spPr>
            <a:xfrm>
              <a:off x="515367" y="264579"/>
              <a:ext cx="1894280" cy="1103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711" y="0"/>
                  </a:moveTo>
                  <a:cubicBezTo>
                    <a:pt x="2547" y="0"/>
                    <a:pt x="1311" y="137"/>
                    <a:pt x="0" y="433"/>
                  </a:cubicBezTo>
                  <a:cubicBezTo>
                    <a:pt x="461" y="2015"/>
                    <a:pt x="1093" y="3993"/>
                    <a:pt x="2016" y="5972"/>
                  </a:cubicBezTo>
                  <a:cubicBezTo>
                    <a:pt x="5069" y="6467"/>
                    <a:pt x="10944" y="9038"/>
                    <a:pt x="15725" y="20116"/>
                  </a:cubicBezTo>
                  <a:cubicBezTo>
                    <a:pt x="17454" y="20809"/>
                    <a:pt x="19354" y="21304"/>
                    <a:pt x="21428" y="21600"/>
                  </a:cubicBezTo>
                  <a:cubicBezTo>
                    <a:pt x="21543" y="21206"/>
                    <a:pt x="21600" y="21008"/>
                    <a:pt x="21600" y="21008"/>
                  </a:cubicBezTo>
                  <a:cubicBezTo>
                    <a:pt x="21600" y="21008"/>
                    <a:pt x="18147" y="0"/>
                    <a:pt x="3711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87" name="Google Shape;850;p44"/>
            <p:cNvSpPr/>
            <p:nvPr/>
          </p:nvSpPr>
          <p:spPr>
            <a:xfrm>
              <a:off x="0" y="286684"/>
              <a:ext cx="2394522" cy="2202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421" y="0"/>
                  </a:moveTo>
                  <a:cubicBezTo>
                    <a:pt x="1869" y="7283"/>
                    <a:pt x="0" y="12683"/>
                    <a:pt x="0" y="12683"/>
                  </a:cubicBezTo>
                  <a:cubicBezTo>
                    <a:pt x="0" y="12683"/>
                    <a:pt x="2415" y="21403"/>
                    <a:pt x="13854" y="21600"/>
                  </a:cubicBezTo>
                  <a:cubicBezTo>
                    <a:pt x="17590" y="17638"/>
                    <a:pt x="20916" y="11840"/>
                    <a:pt x="21600" y="10552"/>
                  </a:cubicBezTo>
                  <a:cubicBezTo>
                    <a:pt x="10527" y="9710"/>
                    <a:pt x="6153" y="3369"/>
                    <a:pt x="4649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88" name="Google Shape;851;p44"/>
            <p:cNvSpPr/>
            <p:nvPr/>
          </p:nvSpPr>
          <p:spPr>
            <a:xfrm>
              <a:off x="692194" y="569547"/>
              <a:ext cx="368619" cy="247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847" y="7050"/>
                    <a:pt x="8287" y="14115"/>
                    <a:pt x="13614" y="21600"/>
                  </a:cubicBezTo>
                  <a:cubicBezTo>
                    <a:pt x="14208" y="19395"/>
                    <a:pt x="15095" y="17190"/>
                    <a:pt x="15981" y="15435"/>
                  </a:cubicBezTo>
                  <a:cubicBezTo>
                    <a:pt x="17461" y="12345"/>
                    <a:pt x="19234" y="9705"/>
                    <a:pt x="21600" y="7500"/>
                  </a:cubicBezTo>
                  <a:cubicBezTo>
                    <a:pt x="13020" y="3090"/>
                    <a:pt x="5619" y="885"/>
                    <a:pt x="0" y="0"/>
                  </a:cubicBezTo>
                  <a:close/>
                </a:path>
              </a:pathLst>
            </a:custGeom>
            <a:solidFill>
              <a:srgbClr val="FFE17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89" name="Google Shape;852;p44"/>
            <p:cNvSpPr/>
            <p:nvPr/>
          </p:nvSpPr>
          <p:spPr>
            <a:xfrm>
              <a:off x="924532" y="655471"/>
              <a:ext cx="969910" cy="6363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035" y="0"/>
                  </a:moveTo>
                  <a:cubicBezTo>
                    <a:pt x="2136" y="857"/>
                    <a:pt x="1462" y="1884"/>
                    <a:pt x="899" y="3086"/>
                  </a:cubicBezTo>
                  <a:cubicBezTo>
                    <a:pt x="563" y="3768"/>
                    <a:pt x="226" y="4626"/>
                    <a:pt x="0" y="5483"/>
                  </a:cubicBezTo>
                  <a:cubicBezTo>
                    <a:pt x="4837" y="11999"/>
                    <a:pt x="11810" y="18176"/>
                    <a:pt x="21600" y="21600"/>
                  </a:cubicBezTo>
                  <a:cubicBezTo>
                    <a:pt x="15523" y="9257"/>
                    <a:pt x="8661" y="3086"/>
                    <a:pt x="3035" y="0"/>
                  </a:cubicBezTo>
                  <a:close/>
                </a:path>
              </a:pathLst>
            </a:custGeom>
            <a:solidFill>
              <a:srgbClr val="FFC78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90" name="Google Shape;853;p44"/>
            <p:cNvSpPr/>
            <p:nvPr/>
          </p:nvSpPr>
          <p:spPr>
            <a:xfrm>
              <a:off x="1490257" y="0"/>
              <a:ext cx="1802425" cy="1221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9" h="21600" fill="norm" stroke="1" extrusionOk="0">
                  <a:moveTo>
                    <a:pt x="19760" y="0"/>
                  </a:moveTo>
                  <a:cubicBezTo>
                    <a:pt x="17630" y="0"/>
                    <a:pt x="0" y="20618"/>
                    <a:pt x="0" y="20618"/>
                  </a:cubicBezTo>
                  <a:lnTo>
                    <a:pt x="1571" y="21600"/>
                  </a:lnTo>
                  <a:cubicBezTo>
                    <a:pt x="1571" y="21600"/>
                    <a:pt x="21600" y="2122"/>
                    <a:pt x="19918" y="68"/>
                  </a:cubicBezTo>
                  <a:cubicBezTo>
                    <a:pt x="19882" y="21"/>
                    <a:pt x="19830" y="0"/>
                    <a:pt x="19760" y="0"/>
                  </a:cubicBezTo>
                  <a:close/>
                </a:path>
              </a:pathLst>
            </a:custGeom>
            <a:solidFill>
              <a:srgbClr val="30395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91" name="Google Shape;854;p44"/>
            <p:cNvSpPr/>
            <p:nvPr/>
          </p:nvSpPr>
          <p:spPr>
            <a:xfrm>
              <a:off x="1712625" y="1749692"/>
              <a:ext cx="830671" cy="777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74" h="21600" fill="norm" stroke="1" extrusionOk="0">
                  <a:moveTo>
                    <a:pt x="11601" y="0"/>
                  </a:moveTo>
                  <a:cubicBezTo>
                    <a:pt x="10945" y="0"/>
                    <a:pt x="10529" y="51"/>
                    <a:pt x="10529" y="51"/>
                  </a:cubicBezTo>
                  <a:cubicBezTo>
                    <a:pt x="10529" y="51"/>
                    <a:pt x="9416" y="1735"/>
                    <a:pt x="7680" y="4122"/>
                  </a:cubicBezTo>
                  <a:cubicBezTo>
                    <a:pt x="10158" y="4962"/>
                    <a:pt x="14866" y="7066"/>
                    <a:pt x="14369" y="11418"/>
                  </a:cubicBezTo>
                  <a:cubicBezTo>
                    <a:pt x="14018" y="13805"/>
                    <a:pt x="11947" y="14968"/>
                    <a:pt x="9616" y="14968"/>
                  </a:cubicBezTo>
                  <a:cubicBezTo>
                    <a:pt x="7015" y="14968"/>
                    <a:pt x="4088" y="13523"/>
                    <a:pt x="2849" y="10717"/>
                  </a:cubicBezTo>
                  <a:cubicBezTo>
                    <a:pt x="1855" y="11977"/>
                    <a:pt x="991" y="13242"/>
                    <a:pt x="0" y="14502"/>
                  </a:cubicBezTo>
                  <a:cubicBezTo>
                    <a:pt x="3338" y="19412"/>
                    <a:pt x="7166" y="21600"/>
                    <a:pt x="10594" y="21600"/>
                  </a:cubicBezTo>
                  <a:cubicBezTo>
                    <a:pt x="15302" y="21600"/>
                    <a:pt x="19260" y="17474"/>
                    <a:pt x="20194" y="10574"/>
                  </a:cubicBezTo>
                  <a:cubicBezTo>
                    <a:pt x="21600" y="923"/>
                    <a:pt x="14397" y="0"/>
                    <a:pt x="11601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pic>
        <p:nvPicPr>
          <p:cNvPr id="1093" name="IMG_2403.png" descr="IMG_2403.png"/>
          <p:cNvPicPr>
            <a:picLocks noChangeAspect="1"/>
          </p:cNvPicPr>
          <p:nvPr/>
        </p:nvPicPr>
        <p:blipFill>
          <a:blip r:embed="rId3">
            <a:extLst/>
          </a:blip>
          <a:srcRect l="88363" t="12667" r="4670" b="55258"/>
          <a:stretch>
            <a:fillRect/>
          </a:stretch>
        </p:blipFill>
        <p:spPr>
          <a:xfrm>
            <a:off x="14881924" y="1896957"/>
            <a:ext cx="1875945" cy="2058011"/>
          </a:xfrm>
          <a:prstGeom prst="rect">
            <a:avLst/>
          </a:prstGeom>
          <a:ln w="12700">
            <a:miter lim="400000"/>
          </a:ln>
        </p:spPr>
      </p:pic>
      <p:sp>
        <p:nvSpPr>
          <p:cNvPr id="1094" name="الربط مع الحياة"/>
          <p:cNvSpPr txBox="1"/>
          <p:nvPr/>
        </p:nvSpPr>
        <p:spPr>
          <a:xfrm>
            <a:off x="9254177" y="2033752"/>
            <a:ext cx="6265016" cy="124304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 anchor="ctr">
            <a:spAutoFit/>
          </a:bodyPr>
          <a:lstStyle>
            <a:lvl1pPr algn="ctr">
              <a:defRPr sz="7100">
                <a:solidFill>
                  <a:srgbClr val="2C0977"/>
                </a:solidFill>
                <a:latin typeface="UKIJ Bom"/>
                <a:ea typeface="UKIJ Bom"/>
                <a:cs typeface="UKIJ Bom"/>
                <a:sym typeface="UKIJ Bom"/>
              </a:defRPr>
            </a:lvl1pPr>
          </a:lstStyle>
          <a:p>
            <a:pPr rtl="0">
              <a:defRPr/>
            </a:pPr>
            <a:r>
              <a:t>الربط مع الحياة</a:t>
            </a:r>
          </a:p>
        </p:txBody>
      </p:sp>
      <p:sp>
        <p:nvSpPr>
          <p:cNvPr id="1095" name="كرة قدم:…"/>
          <p:cNvSpPr txBox="1"/>
          <p:nvPr/>
        </p:nvSpPr>
        <p:spPr>
          <a:xfrm>
            <a:off x="10515460" y="4773593"/>
            <a:ext cx="11643463" cy="552322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/>
          <a:lstStyle/>
          <a:p>
            <a:pPr algn="r" rtl="0">
              <a:lnSpc>
                <a:spcPct val="125000"/>
              </a:lnSpc>
              <a:defRPr b="1" sz="4500">
                <a:solidFill>
                  <a:srgbClr val="0061FE"/>
                </a:solidFill>
                <a:latin typeface="Almarai"/>
                <a:ea typeface="Almarai"/>
                <a:cs typeface="Almarai"/>
                <a:sym typeface="Almarai"/>
              </a:defRPr>
            </a:pPr>
            <a:r>
              <a:t>كرة قدم: </a:t>
            </a:r>
          </a:p>
          <a:p>
            <a:pPr algn="r" rtl="0">
              <a:lnSpc>
                <a:spcPct val="125000"/>
              </a:lnSpc>
              <a:defRPr b="1" sz="4500">
                <a:latin typeface="Almarai"/>
                <a:ea typeface="Almarai"/>
                <a:cs typeface="Almarai"/>
                <a:sym typeface="Almarai"/>
              </a:defRPr>
            </a:pPr>
            <a:r>
              <a:t>إذا فاز فريق مدرستك لكرة القدم في ٩ مباريات من ١٢ مبارة لعبها، فإنه يمكنك أن تستعمل الاحتمال لتوقع عدد المباريات التي سيفوز بها من المباريات الخمسين اللاحقة.</a:t>
            </a:r>
          </a:p>
        </p:txBody>
      </p:sp>
      <p:grpSp>
        <p:nvGrpSpPr>
          <p:cNvPr id="1101" name="تجميع"/>
          <p:cNvGrpSpPr/>
          <p:nvPr/>
        </p:nvGrpSpPr>
        <p:grpSpPr>
          <a:xfrm>
            <a:off x="15881299" y="-184257"/>
            <a:ext cx="8782202" cy="2410394"/>
            <a:chOff x="0" y="0"/>
            <a:chExt cx="8782201" cy="2410393"/>
          </a:xfrm>
        </p:grpSpPr>
        <p:sp>
          <p:nvSpPr>
            <p:cNvPr id="1096" name="الفصل"/>
            <p:cNvSpPr txBox="1"/>
            <p:nvPr/>
          </p:nvSpPr>
          <p:spPr>
            <a:xfrm>
              <a:off x="5813965" y="0"/>
              <a:ext cx="2968237" cy="161265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ctr">
              <a:noAutofit/>
            </a:bodyPr>
            <a:lstStyle>
              <a:lvl1pPr algn="ctr" defTabSz="4876800">
                <a:lnSpc>
                  <a:spcPct val="90000"/>
                </a:lnSpc>
                <a:spcBef>
                  <a:spcPts val="5300"/>
                </a:spcBef>
                <a:defRPr sz="4400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grpSp>
          <p:nvGrpSpPr>
            <p:cNvPr id="1099" name="تجميع"/>
            <p:cNvGrpSpPr/>
            <p:nvPr/>
          </p:nvGrpSpPr>
          <p:grpSpPr>
            <a:xfrm>
              <a:off x="6244129" y="636203"/>
              <a:ext cx="2057111" cy="1774191"/>
              <a:chOff x="0" y="0"/>
              <a:chExt cx="2057109" cy="1774189"/>
            </a:xfrm>
          </p:grpSpPr>
          <p:sp>
            <p:nvSpPr>
              <p:cNvPr id="1097" name="دائرة"/>
              <p:cNvSpPr/>
              <p:nvPr/>
            </p:nvSpPr>
            <p:spPr>
              <a:xfrm>
                <a:off x="625696" y="480003"/>
                <a:ext cx="856518" cy="856517"/>
              </a:xfrm>
              <a:prstGeom prst="ellipse">
                <a:avLst/>
              </a:prstGeom>
              <a:solidFill>
                <a:srgbClr val="4399AB"/>
              </a:solidFill>
              <a:ln w="25400" cap="flat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wrap="square" lIns="243839" tIns="243839" rIns="243839" bIns="243839" numCol="1" anchor="ctr">
                <a:noAutofit/>
              </a:bodyPr>
              <a:lstStyle/>
              <a:p>
                <a:pPr algn="r" defTabSz="4876800" rtl="0">
                  <a:defRPr sz="96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098" name="٨"/>
              <p:cNvSpPr txBox="1"/>
              <p:nvPr/>
            </p:nvSpPr>
            <p:spPr>
              <a:xfrm>
                <a:off x="0" y="0"/>
                <a:ext cx="2057110" cy="1774190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839" tIns="243839" rIns="243839" bIns="243839" numCol="1" anchor="t">
                <a:noAutofit/>
              </a:bodyPr>
              <a:lstStyle>
                <a:lvl1pPr algn="ctr" defTabSz="4876800">
                  <a:lnSpc>
                    <a:spcPct val="90000"/>
                  </a:lnSpc>
                  <a:spcBef>
                    <a:spcPts val="5300"/>
                  </a:spcBef>
                  <a:defRPr sz="8800">
                    <a:solidFill>
                      <a:srgbClr val="FFFFFF"/>
                    </a:solidFill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٨</a:t>
                </a:r>
              </a:p>
            </p:txBody>
          </p:sp>
        </p:grpSp>
        <p:sp>
          <p:nvSpPr>
            <p:cNvPr id="1100" name="النسبة المئوية والاحتمالات"/>
            <p:cNvSpPr txBox="1"/>
            <p:nvPr/>
          </p:nvSpPr>
          <p:spPr>
            <a:xfrm>
              <a:off x="0" y="941867"/>
              <a:ext cx="6822531" cy="134156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ctr">
              <a:normAutofit fontScale="100000" lnSpcReduction="0"/>
            </a:bodyPr>
            <a:lstStyle>
              <a:lvl1pPr algn="r" defTabSz="4876800">
                <a:lnSpc>
                  <a:spcPct val="90000"/>
                </a:lnSpc>
                <a:spcBef>
                  <a:spcPts val="5300"/>
                </a:spcBef>
                <a:defRPr sz="4200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النسبة المئوية والاحتمالات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2000"/>
                                        <p:tgtEl>
                                          <p:spTgt spid="1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2000"/>
                                        <p:tgtEl>
                                          <p:spTgt spid="1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Class="entr" nodeType="afterEffect" presetSubtype="5" presetID="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15" dur="1000"/>
                                        <p:tgtEl>
                                          <p:spTgt spid="1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101" grpId="3"/>
      <p:bldP build="whole" bldLvl="1" animBg="1" rev="0" advAuto="0" spid="1094" grpId="2"/>
      <p:bldP build="whole" bldLvl="1" animBg="1" rev="0" advAuto="0" spid="109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3" name="Google Shape;1236;p52"/>
          <p:cNvGrpSpPr/>
          <p:nvPr/>
        </p:nvGrpSpPr>
        <p:grpSpPr>
          <a:xfrm>
            <a:off x="17799132" y="2081176"/>
            <a:ext cx="6256574" cy="10973211"/>
            <a:chOff x="0" y="0"/>
            <a:chExt cx="6256572" cy="10973210"/>
          </a:xfrm>
        </p:grpSpPr>
        <p:sp>
          <p:nvSpPr>
            <p:cNvPr id="1103" name="Google Shape;1237;p52"/>
            <p:cNvSpPr/>
            <p:nvPr/>
          </p:nvSpPr>
          <p:spPr>
            <a:xfrm>
              <a:off x="2487177" y="3939402"/>
              <a:ext cx="2657009" cy="1617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30"/>
                  </a:lnTo>
                  <a:lnTo>
                    <a:pt x="0" y="21600"/>
                  </a:lnTo>
                  <a:lnTo>
                    <a:pt x="20810" y="2153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04" name="Google Shape;1238;p52"/>
            <p:cNvSpPr/>
            <p:nvPr/>
          </p:nvSpPr>
          <p:spPr>
            <a:xfrm>
              <a:off x="2001342" y="3152481"/>
              <a:ext cx="374116" cy="31719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198" y="0"/>
                  </a:moveTo>
                  <a:lnTo>
                    <a:pt x="2805" y="99"/>
                  </a:lnTo>
                  <a:lnTo>
                    <a:pt x="0" y="21600"/>
                  </a:lnTo>
                  <a:lnTo>
                    <a:pt x="21600" y="21501"/>
                  </a:lnTo>
                  <a:lnTo>
                    <a:pt x="20198" y="0"/>
                  </a:ln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05" name="Google Shape;1239;p52"/>
            <p:cNvSpPr/>
            <p:nvPr/>
          </p:nvSpPr>
          <p:spPr>
            <a:xfrm>
              <a:off x="2351175" y="3152481"/>
              <a:ext cx="218621" cy="3157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400" y="21600"/>
                  </a:lnTo>
                  <a:lnTo>
                    <a:pt x="21600" y="21567"/>
                  </a:lnTo>
                  <a:lnTo>
                    <a:pt x="21111" y="10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06" name="Google Shape;1240;p52"/>
            <p:cNvSpPr/>
            <p:nvPr/>
          </p:nvSpPr>
          <p:spPr>
            <a:xfrm>
              <a:off x="4877187" y="3235104"/>
              <a:ext cx="451624" cy="31573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429" y="0"/>
                  </a:moveTo>
                  <a:lnTo>
                    <a:pt x="0" y="21600"/>
                  </a:lnTo>
                  <a:lnTo>
                    <a:pt x="17656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07" name="Google Shape;1241;p52"/>
            <p:cNvSpPr/>
            <p:nvPr/>
          </p:nvSpPr>
          <p:spPr>
            <a:xfrm>
              <a:off x="5246358" y="3235104"/>
              <a:ext cx="291334" cy="31573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14" y="0"/>
                  </a:moveTo>
                  <a:lnTo>
                    <a:pt x="0" y="21600"/>
                  </a:lnTo>
                  <a:lnTo>
                    <a:pt x="14763" y="21600"/>
                  </a:lnTo>
                  <a:lnTo>
                    <a:pt x="21600" y="1129"/>
                  </a:lnTo>
                  <a:lnTo>
                    <a:pt x="6114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08" name="Google Shape;1242;p52"/>
            <p:cNvSpPr/>
            <p:nvPr/>
          </p:nvSpPr>
          <p:spPr>
            <a:xfrm>
              <a:off x="2477427" y="6523745"/>
              <a:ext cx="369164" cy="3099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834" y="21532"/>
                  </a:lnTo>
                  <a:lnTo>
                    <a:pt x="21600" y="21600"/>
                  </a:lnTo>
                  <a:lnTo>
                    <a:pt x="21030" y="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09" name="Google Shape;1243;p52"/>
            <p:cNvSpPr/>
            <p:nvPr/>
          </p:nvSpPr>
          <p:spPr>
            <a:xfrm>
              <a:off x="2836848" y="6533334"/>
              <a:ext cx="223576" cy="3089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942" y="21600"/>
                  </a:lnTo>
                  <a:lnTo>
                    <a:pt x="21600" y="20513"/>
                  </a:lnTo>
                  <a:lnTo>
                    <a:pt x="18311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10" name="Google Shape;1244;p52"/>
            <p:cNvSpPr/>
            <p:nvPr/>
          </p:nvSpPr>
          <p:spPr>
            <a:xfrm>
              <a:off x="4988896" y="6679084"/>
              <a:ext cx="432288" cy="3089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7035" y="21600"/>
                  </a:lnTo>
                  <a:lnTo>
                    <a:pt x="21600" y="21600"/>
                  </a:lnTo>
                  <a:lnTo>
                    <a:pt x="18198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11" name="Google Shape;1245;p52"/>
            <p:cNvSpPr/>
            <p:nvPr/>
          </p:nvSpPr>
          <p:spPr>
            <a:xfrm>
              <a:off x="5353112" y="6684040"/>
              <a:ext cx="276953" cy="3084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310" y="21600"/>
                  </a:lnTo>
                  <a:lnTo>
                    <a:pt x="21600" y="20478"/>
                  </a:lnTo>
                  <a:lnTo>
                    <a:pt x="14782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12" name="Google Shape;1246;p52"/>
            <p:cNvSpPr/>
            <p:nvPr/>
          </p:nvSpPr>
          <p:spPr>
            <a:xfrm>
              <a:off x="2292843" y="3667400"/>
              <a:ext cx="2734834" cy="17098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76" y="21600"/>
                  </a:lnTo>
                  <a:lnTo>
                    <a:pt x="20795" y="21477"/>
                  </a:lnTo>
                  <a:lnTo>
                    <a:pt x="21600" y="1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13" name="Google Shape;1247;p52"/>
            <p:cNvSpPr/>
            <p:nvPr/>
          </p:nvSpPr>
          <p:spPr>
            <a:xfrm>
              <a:off x="2001342" y="4298823"/>
              <a:ext cx="3138036" cy="7611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962" y="0"/>
                  </a:moveTo>
                  <a:cubicBezTo>
                    <a:pt x="16607" y="3519"/>
                    <a:pt x="13189" y="5351"/>
                    <a:pt x="9767" y="5351"/>
                  </a:cubicBezTo>
                  <a:cubicBezTo>
                    <a:pt x="7151" y="5351"/>
                    <a:pt x="4533" y="4281"/>
                    <a:pt x="1939" y="2068"/>
                  </a:cubicBezTo>
                  <a:cubicBezTo>
                    <a:pt x="1639" y="3311"/>
                    <a:pt x="1372" y="4689"/>
                    <a:pt x="1137" y="6204"/>
                  </a:cubicBezTo>
                  <a:cubicBezTo>
                    <a:pt x="603" y="9791"/>
                    <a:pt x="268" y="12961"/>
                    <a:pt x="0" y="15854"/>
                  </a:cubicBezTo>
                  <a:cubicBezTo>
                    <a:pt x="2619" y="19863"/>
                    <a:pt x="5242" y="21600"/>
                    <a:pt x="7852" y="21600"/>
                  </a:cubicBezTo>
                  <a:cubicBezTo>
                    <a:pt x="12507" y="21600"/>
                    <a:pt x="17123" y="16085"/>
                    <a:pt x="21600" y="8136"/>
                  </a:cubicBezTo>
                  <a:cubicBezTo>
                    <a:pt x="21165" y="5378"/>
                    <a:pt x="20631" y="2621"/>
                    <a:pt x="19962" y="0"/>
                  </a:cubicBezTo>
                  <a:close/>
                </a:path>
              </a:pathLst>
            </a:custGeom>
            <a:solidFill>
              <a:srgbClr val="98DAE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14" name="Google Shape;1248;p52"/>
            <p:cNvSpPr/>
            <p:nvPr/>
          </p:nvSpPr>
          <p:spPr>
            <a:xfrm>
              <a:off x="1923621" y="4585527"/>
              <a:ext cx="3380840" cy="835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0" h="21600" fill="norm" stroke="1" extrusionOk="0">
                  <a:moveTo>
                    <a:pt x="20517" y="0"/>
                  </a:moveTo>
                  <a:cubicBezTo>
                    <a:pt x="16367" y="7247"/>
                    <a:pt x="12089" y="12274"/>
                    <a:pt x="7774" y="12274"/>
                  </a:cubicBezTo>
                  <a:cubicBezTo>
                    <a:pt x="5354" y="12274"/>
                    <a:pt x="2924" y="10690"/>
                    <a:pt x="496" y="7036"/>
                  </a:cubicBezTo>
                  <a:cubicBezTo>
                    <a:pt x="-30" y="13067"/>
                    <a:pt x="1" y="17214"/>
                    <a:pt x="1" y="17214"/>
                  </a:cubicBezTo>
                  <a:cubicBezTo>
                    <a:pt x="1" y="17214"/>
                    <a:pt x="248" y="17966"/>
                    <a:pt x="745" y="18847"/>
                  </a:cubicBezTo>
                  <a:cubicBezTo>
                    <a:pt x="2795" y="20715"/>
                    <a:pt x="4869" y="21600"/>
                    <a:pt x="6940" y="21600"/>
                  </a:cubicBezTo>
                  <a:cubicBezTo>
                    <a:pt x="11973" y="21600"/>
                    <a:pt x="16981" y="16366"/>
                    <a:pt x="21570" y="7288"/>
                  </a:cubicBezTo>
                  <a:cubicBezTo>
                    <a:pt x="21322" y="5275"/>
                    <a:pt x="21012" y="2761"/>
                    <a:pt x="20517" y="0"/>
                  </a:cubicBezTo>
                  <a:close/>
                </a:path>
              </a:pathLst>
            </a:custGeom>
            <a:solidFill>
              <a:srgbClr val="FFBD4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15" name="Google Shape;1249;p52"/>
            <p:cNvSpPr/>
            <p:nvPr/>
          </p:nvSpPr>
          <p:spPr>
            <a:xfrm>
              <a:off x="2409507" y="6159369"/>
              <a:ext cx="2457883" cy="8445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59" y="0"/>
                  </a:moveTo>
                  <a:cubicBezTo>
                    <a:pt x="16249" y="5885"/>
                    <a:pt x="10926" y="8963"/>
                    <a:pt x="5490" y="8963"/>
                  </a:cubicBezTo>
                  <a:cubicBezTo>
                    <a:pt x="3698" y="8963"/>
                    <a:pt x="1895" y="8628"/>
                    <a:pt x="84" y="7949"/>
                  </a:cubicBezTo>
                  <a:lnTo>
                    <a:pt x="0" y="18384"/>
                  </a:lnTo>
                  <a:cubicBezTo>
                    <a:pt x="0" y="18384"/>
                    <a:pt x="4984" y="21600"/>
                    <a:pt x="11115" y="21600"/>
                  </a:cubicBezTo>
                  <a:cubicBezTo>
                    <a:pt x="14477" y="21600"/>
                    <a:pt x="18183" y="20631"/>
                    <a:pt x="21600" y="17640"/>
                  </a:cubicBezTo>
                  <a:lnTo>
                    <a:pt x="21556" y="15527"/>
                  </a:lnTo>
                  <a:lnTo>
                    <a:pt x="21259" y="0"/>
                  </a:lnTo>
                  <a:close/>
                </a:path>
              </a:pathLst>
            </a:custGeom>
            <a:solidFill>
              <a:srgbClr val="7ACFE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16" name="Google Shape;1250;p52"/>
            <p:cNvSpPr/>
            <p:nvPr/>
          </p:nvSpPr>
          <p:spPr>
            <a:xfrm>
              <a:off x="2419095" y="5693035"/>
              <a:ext cx="2409461" cy="816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382" y="0"/>
                  </a:moveTo>
                  <a:cubicBezTo>
                    <a:pt x="16680" y="5456"/>
                    <a:pt x="11577" y="8359"/>
                    <a:pt x="6573" y="8359"/>
                  </a:cubicBezTo>
                  <a:cubicBezTo>
                    <a:pt x="4394" y="8359"/>
                    <a:pt x="2232" y="7810"/>
                    <a:pt x="132" y="6682"/>
                  </a:cubicBezTo>
                  <a:lnTo>
                    <a:pt x="0" y="20552"/>
                  </a:lnTo>
                  <a:cubicBezTo>
                    <a:pt x="1847" y="21253"/>
                    <a:pt x="3686" y="21600"/>
                    <a:pt x="5514" y="21600"/>
                  </a:cubicBezTo>
                  <a:cubicBezTo>
                    <a:pt x="11060" y="21600"/>
                    <a:pt x="16490" y="18418"/>
                    <a:pt x="21600" y="12332"/>
                  </a:cubicBezTo>
                  <a:lnTo>
                    <a:pt x="21382" y="0"/>
                  </a:lnTo>
                  <a:close/>
                </a:path>
              </a:pathLst>
            </a:custGeom>
            <a:solidFill>
              <a:srgbClr val="FFBD4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17" name="Google Shape;1251;p52"/>
            <p:cNvSpPr/>
            <p:nvPr/>
          </p:nvSpPr>
          <p:spPr>
            <a:xfrm>
              <a:off x="2040339" y="4867278"/>
              <a:ext cx="3317661" cy="1141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51" y="0"/>
                  </a:moveTo>
                  <a:cubicBezTo>
                    <a:pt x="16568" y="6639"/>
                    <a:pt x="11458" y="10466"/>
                    <a:pt x="6322" y="10466"/>
                  </a:cubicBezTo>
                  <a:cubicBezTo>
                    <a:pt x="4209" y="10466"/>
                    <a:pt x="2092" y="9819"/>
                    <a:pt x="0" y="8453"/>
                  </a:cubicBezTo>
                  <a:cubicBezTo>
                    <a:pt x="537" y="9096"/>
                    <a:pt x="1328" y="9831"/>
                    <a:pt x="2371" y="10016"/>
                  </a:cubicBezTo>
                  <a:cubicBezTo>
                    <a:pt x="2466" y="10016"/>
                    <a:pt x="2562" y="10106"/>
                    <a:pt x="2624" y="10106"/>
                  </a:cubicBezTo>
                  <a:lnTo>
                    <a:pt x="2593" y="14151"/>
                  </a:lnTo>
                  <a:lnTo>
                    <a:pt x="2562" y="20400"/>
                  </a:lnTo>
                  <a:cubicBezTo>
                    <a:pt x="4087" y="21207"/>
                    <a:pt x="5657" y="21600"/>
                    <a:pt x="7238" y="21600"/>
                  </a:cubicBezTo>
                  <a:cubicBezTo>
                    <a:pt x="10871" y="21600"/>
                    <a:pt x="14571" y="19523"/>
                    <a:pt x="17963" y="15620"/>
                  </a:cubicBezTo>
                  <a:lnTo>
                    <a:pt x="17868" y="9740"/>
                  </a:lnTo>
                  <a:cubicBezTo>
                    <a:pt x="17868" y="9740"/>
                    <a:pt x="19924" y="8546"/>
                    <a:pt x="21600" y="2573"/>
                  </a:cubicBezTo>
                  <a:cubicBezTo>
                    <a:pt x="21600" y="2573"/>
                    <a:pt x="21473" y="1560"/>
                    <a:pt x="21251" y="0"/>
                  </a:cubicBezTo>
                  <a:close/>
                </a:path>
              </a:pathLst>
            </a:custGeom>
            <a:solidFill>
              <a:srgbClr val="98DAE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18" name="Google Shape;1252;p52"/>
            <p:cNvSpPr/>
            <p:nvPr/>
          </p:nvSpPr>
          <p:spPr>
            <a:xfrm>
              <a:off x="2283095" y="3903283"/>
              <a:ext cx="2618334" cy="584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03" y="0"/>
                  </a:moveTo>
                  <a:cubicBezTo>
                    <a:pt x="7091" y="0"/>
                    <a:pt x="5210" y="3493"/>
                    <a:pt x="5210" y="3493"/>
                  </a:cubicBezTo>
                  <a:cubicBezTo>
                    <a:pt x="5210" y="3493"/>
                    <a:pt x="2244" y="7086"/>
                    <a:pt x="0" y="17321"/>
                  </a:cubicBezTo>
                  <a:cubicBezTo>
                    <a:pt x="3109" y="20205"/>
                    <a:pt x="6246" y="21600"/>
                    <a:pt x="9381" y="21600"/>
                  </a:cubicBezTo>
                  <a:cubicBezTo>
                    <a:pt x="13483" y="21600"/>
                    <a:pt x="17579" y="19212"/>
                    <a:pt x="21600" y="14627"/>
                  </a:cubicBezTo>
                  <a:cubicBezTo>
                    <a:pt x="20156" y="8522"/>
                    <a:pt x="18233" y="3315"/>
                    <a:pt x="15789" y="1696"/>
                  </a:cubicBezTo>
                  <a:cubicBezTo>
                    <a:pt x="13907" y="455"/>
                    <a:pt x="12279" y="0"/>
                    <a:pt x="10903" y="0"/>
                  </a:cubicBezTo>
                  <a:close/>
                </a:path>
              </a:pathLst>
            </a:custGeom>
            <a:solidFill>
              <a:srgbClr val="FFBD4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19" name="Google Shape;1253;p52"/>
            <p:cNvSpPr/>
            <p:nvPr/>
          </p:nvSpPr>
          <p:spPr>
            <a:xfrm>
              <a:off x="1282503" y="2771645"/>
              <a:ext cx="738324" cy="454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7" y="0"/>
                  </a:moveTo>
                  <a:cubicBezTo>
                    <a:pt x="9313" y="0"/>
                    <a:pt x="3717" y="3804"/>
                    <a:pt x="0" y="10940"/>
                  </a:cubicBezTo>
                  <a:cubicBezTo>
                    <a:pt x="1571" y="16749"/>
                    <a:pt x="5171" y="21600"/>
                    <a:pt x="10286" y="21600"/>
                  </a:cubicBezTo>
                  <a:cubicBezTo>
                    <a:pt x="13502" y="21600"/>
                    <a:pt x="17317" y="19679"/>
                    <a:pt x="21600" y="14866"/>
                  </a:cubicBezTo>
                  <a:lnTo>
                    <a:pt x="19328" y="782"/>
                  </a:lnTo>
                  <a:cubicBezTo>
                    <a:pt x="17888" y="258"/>
                    <a:pt x="16415" y="0"/>
                    <a:pt x="14947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20" name="Google Shape;1254;p52"/>
            <p:cNvSpPr/>
            <p:nvPr/>
          </p:nvSpPr>
          <p:spPr>
            <a:xfrm>
              <a:off x="1253423" y="2545989"/>
              <a:ext cx="689737" cy="455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6" h="21600" fill="norm" stroke="1" extrusionOk="0">
                  <a:moveTo>
                    <a:pt x="12386" y="0"/>
                  </a:moveTo>
                  <a:cubicBezTo>
                    <a:pt x="9213" y="0"/>
                    <a:pt x="5475" y="1340"/>
                    <a:pt x="2365" y="6178"/>
                  </a:cubicBezTo>
                  <a:cubicBezTo>
                    <a:pt x="-297" y="10092"/>
                    <a:pt x="-594" y="16308"/>
                    <a:pt x="886" y="21600"/>
                  </a:cubicBezTo>
                  <a:cubicBezTo>
                    <a:pt x="4755" y="14483"/>
                    <a:pt x="10581" y="10690"/>
                    <a:pt x="16446" y="10690"/>
                  </a:cubicBezTo>
                  <a:cubicBezTo>
                    <a:pt x="17974" y="10690"/>
                    <a:pt x="19507" y="10948"/>
                    <a:pt x="21006" y="11470"/>
                  </a:cubicBezTo>
                  <a:lnTo>
                    <a:pt x="19376" y="2037"/>
                  </a:lnTo>
                  <a:cubicBezTo>
                    <a:pt x="19376" y="2037"/>
                    <a:pt x="16309" y="0"/>
                    <a:pt x="12386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21" name="Google Shape;1255;p52"/>
            <p:cNvSpPr/>
            <p:nvPr/>
          </p:nvSpPr>
          <p:spPr>
            <a:xfrm>
              <a:off x="1467088" y="2798813"/>
              <a:ext cx="495413" cy="3041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37" y="0"/>
                  </a:moveTo>
                  <a:cubicBezTo>
                    <a:pt x="7023" y="0"/>
                    <a:pt x="3184" y="3076"/>
                    <a:pt x="0" y="5800"/>
                  </a:cubicBezTo>
                  <a:cubicBezTo>
                    <a:pt x="0" y="5800"/>
                    <a:pt x="0" y="6492"/>
                    <a:pt x="209" y="6492"/>
                  </a:cubicBezTo>
                  <a:cubicBezTo>
                    <a:pt x="3561" y="5006"/>
                    <a:pt x="7239" y="1373"/>
                    <a:pt x="10849" y="1373"/>
                  </a:cubicBezTo>
                  <a:cubicBezTo>
                    <a:pt x="12263" y="1373"/>
                    <a:pt x="13664" y="1930"/>
                    <a:pt x="15036" y="3382"/>
                  </a:cubicBezTo>
                  <a:cubicBezTo>
                    <a:pt x="18423" y="7185"/>
                    <a:pt x="19273" y="14767"/>
                    <a:pt x="20541" y="20976"/>
                  </a:cubicBezTo>
                  <a:cubicBezTo>
                    <a:pt x="20541" y="21418"/>
                    <a:pt x="20729" y="21600"/>
                    <a:pt x="20945" y="21600"/>
                  </a:cubicBezTo>
                  <a:cubicBezTo>
                    <a:pt x="21245" y="21600"/>
                    <a:pt x="21600" y="21237"/>
                    <a:pt x="21600" y="20635"/>
                  </a:cubicBezTo>
                  <a:cubicBezTo>
                    <a:pt x="20541" y="13734"/>
                    <a:pt x="19057" y="5460"/>
                    <a:pt x="15036" y="1657"/>
                  </a:cubicBezTo>
                  <a:cubicBezTo>
                    <a:pt x="13657" y="488"/>
                    <a:pt x="12207" y="0"/>
                    <a:pt x="10737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22" name="Google Shape;1256;p52"/>
            <p:cNvSpPr/>
            <p:nvPr/>
          </p:nvSpPr>
          <p:spPr>
            <a:xfrm>
              <a:off x="1672733" y="2881757"/>
              <a:ext cx="258998" cy="1131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7" h="21600" fill="norm" stroke="1" extrusionOk="0">
                  <a:moveTo>
                    <a:pt x="7961" y="0"/>
                  </a:moveTo>
                  <a:cubicBezTo>
                    <a:pt x="5184" y="0"/>
                    <a:pt x="2497" y="2898"/>
                    <a:pt x="260" y="9946"/>
                  </a:cubicBezTo>
                  <a:cubicBezTo>
                    <a:pt x="-383" y="11471"/>
                    <a:pt x="286" y="12997"/>
                    <a:pt x="980" y="12997"/>
                  </a:cubicBezTo>
                  <a:cubicBezTo>
                    <a:pt x="1134" y="12997"/>
                    <a:pt x="1288" y="12905"/>
                    <a:pt x="1430" y="12722"/>
                  </a:cubicBezTo>
                  <a:cubicBezTo>
                    <a:pt x="3667" y="7993"/>
                    <a:pt x="5750" y="5156"/>
                    <a:pt x="8090" y="5156"/>
                  </a:cubicBezTo>
                  <a:cubicBezTo>
                    <a:pt x="9414" y="5156"/>
                    <a:pt x="10816" y="6071"/>
                    <a:pt x="12371" y="8085"/>
                  </a:cubicBezTo>
                  <a:cubicBezTo>
                    <a:pt x="15110" y="11807"/>
                    <a:pt x="17064" y="16444"/>
                    <a:pt x="19404" y="21081"/>
                  </a:cubicBezTo>
                  <a:cubicBezTo>
                    <a:pt x="19558" y="21447"/>
                    <a:pt x="19726" y="21600"/>
                    <a:pt x="19880" y="21600"/>
                  </a:cubicBezTo>
                  <a:cubicBezTo>
                    <a:pt x="20561" y="21600"/>
                    <a:pt x="21217" y="18885"/>
                    <a:pt x="20574" y="17359"/>
                  </a:cubicBezTo>
                  <a:cubicBezTo>
                    <a:pt x="17193" y="7627"/>
                    <a:pt x="12461" y="0"/>
                    <a:pt x="7961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23" name="Google Shape;1257;p52"/>
            <p:cNvSpPr/>
            <p:nvPr/>
          </p:nvSpPr>
          <p:spPr>
            <a:xfrm>
              <a:off x="4969401" y="1815001"/>
              <a:ext cx="677580" cy="472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6" h="21600" fill="norm" stroke="1" extrusionOk="0">
                  <a:moveTo>
                    <a:pt x="14031" y="0"/>
                  </a:moveTo>
                  <a:cubicBezTo>
                    <a:pt x="8920" y="0"/>
                    <a:pt x="3824" y="2883"/>
                    <a:pt x="0" y="8066"/>
                  </a:cubicBezTo>
                  <a:lnTo>
                    <a:pt x="2404" y="21374"/>
                  </a:lnTo>
                  <a:cubicBezTo>
                    <a:pt x="3493" y="21527"/>
                    <a:pt x="4522" y="21600"/>
                    <a:pt x="5501" y="21600"/>
                  </a:cubicBezTo>
                  <a:cubicBezTo>
                    <a:pt x="17415" y="21600"/>
                    <a:pt x="21600" y="10869"/>
                    <a:pt x="20902" y="1847"/>
                  </a:cubicBezTo>
                  <a:cubicBezTo>
                    <a:pt x="18691" y="599"/>
                    <a:pt x="16361" y="0"/>
                    <a:pt x="14031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24" name="Google Shape;1258;p52"/>
            <p:cNvSpPr/>
            <p:nvPr/>
          </p:nvSpPr>
          <p:spPr>
            <a:xfrm>
              <a:off x="4916023" y="1641924"/>
              <a:ext cx="728577" cy="349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504" y="0"/>
                  </a:moveTo>
                  <a:cubicBezTo>
                    <a:pt x="3113" y="0"/>
                    <a:pt x="0" y="8993"/>
                    <a:pt x="0" y="8993"/>
                  </a:cubicBezTo>
                  <a:lnTo>
                    <a:pt x="1582" y="21600"/>
                  </a:lnTo>
                  <a:cubicBezTo>
                    <a:pt x="5245" y="14591"/>
                    <a:pt x="10125" y="10691"/>
                    <a:pt x="15019" y="10691"/>
                  </a:cubicBezTo>
                  <a:cubicBezTo>
                    <a:pt x="17251" y="10691"/>
                    <a:pt x="19482" y="11501"/>
                    <a:pt x="21600" y="13189"/>
                  </a:cubicBezTo>
                  <a:cubicBezTo>
                    <a:pt x="21311" y="5390"/>
                    <a:pt x="17137" y="3287"/>
                    <a:pt x="13678" y="1195"/>
                  </a:cubicBezTo>
                  <a:cubicBezTo>
                    <a:pt x="12157" y="346"/>
                    <a:pt x="10769" y="0"/>
                    <a:pt x="9504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25" name="Google Shape;1259;p52"/>
            <p:cNvSpPr/>
            <p:nvPr/>
          </p:nvSpPr>
          <p:spPr>
            <a:xfrm>
              <a:off x="5065910" y="1836098"/>
              <a:ext cx="363786" cy="4334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18" h="21600" fill="norm" stroke="1" extrusionOk="0">
                  <a:moveTo>
                    <a:pt x="20012" y="0"/>
                  </a:moveTo>
                  <a:cubicBezTo>
                    <a:pt x="13803" y="239"/>
                    <a:pt x="5437" y="725"/>
                    <a:pt x="1653" y="6053"/>
                  </a:cubicBezTo>
                  <a:cubicBezTo>
                    <a:pt x="-1313" y="10410"/>
                    <a:pt x="303" y="16463"/>
                    <a:pt x="1929" y="21058"/>
                  </a:cubicBezTo>
                  <a:cubicBezTo>
                    <a:pt x="2035" y="21449"/>
                    <a:pt x="2320" y="21600"/>
                    <a:pt x="2595" y="21600"/>
                  </a:cubicBezTo>
                  <a:cubicBezTo>
                    <a:pt x="3021" y="21600"/>
                    <a:pt x="3439" y="21258"/>
                    <a:pt x="3279" y="20819"/>
                  </a:cubicBezTo>
                  <a:cubicBezTo>
                    <a:pt x="2195" y="16463"/>
                    <a:pt x="303" y="11620"/>
                    <a:pt x="2471" y="7264"/>
                  </a:cubicBezTo>
                  <a:cubicBezTo>
                    <a:pt x="5437" y="1211"/>
                    <a:pt x="13803" y="1935"/>
                    <a:pt x="20012" y="486"/>
                  </a:cubicBezTo>
                  <a:cubicBezTo>
                    <a:pt x="20287" y="486"/>
                    <a:pt x="20287" y="0"/>
                    <a:pt x="20012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26" name="Google Shape;1260;p52"/>
            <p:cNvSpPr/>
            <p:nvPr/>
          </p:nvSpPr>
          <p:spPr>
            <a:xfrm>
              <a:off x="5070638" y="1974176"/>
              <a:ext cx="208839" cy="18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1" h="21600" fill="norm" stroke="1" extrusionOk="0">
                  <a:moveTo>
                    <a:pt x="14827" y="0"/>
                  </a:moveTo>
                  <a:cubicBezTo>
                    <a:pt x="6725" y="0"/>
                    <a:pt x="1281" y="9801"/>
                    <a:pt x="71" y="19621"/>
                  </a:cubicBezTo>
                  <a:cubicBezTo>
                    <a:pt x="-231" y="20723"/>
                    <a:pt x="469" y="21600"/>
                    <a:pt x="1281" y="21600"/>
                  </a:cubicBezTo>
                  <a:cubicBezTo>
                    <a:pt x="1711" y="21600"/>
                    <a:pt x="2157" y="21339"/>
                    <a:pt x="2491" y="20760"/>
                  </a:cubicBezTo>
                  <a:cubicBezTo>
                    <a:pt x="3955" y="16783"/>
                    <a:pt x="4910" y="12247"/>
                    <a:pt x="7330" y="8270"/>
                  </a:cubicBezTo>
                  <a:cubicBezTo>
                    <a:pt x="9447" y="4555"/>
                    <a:pt x="12328" y="3230"/>
                    <a:pt x="15607" y="3230"/>
                  </a:cubicBezTo>
                  <a:cubicBezTo>
                    <a:pt x="16833" y="3230"/>
                    <a:pt x="18122" y="3416"/>
                    <a:pt x="19427" y="3734"/>
                  </a:cubicBezTo>
                  <a:cubicBezTo>
                    <a:pt x="20398" y="3734"/>
                    <a:pt x="21369" y="2035"/>
                    <a:pt x="20398" y="1456"/>
                  </a:cubicBezTo>
                  <a:cubicBezTo>
                    <a:pt x="18424" y="448"/>
                    <a:pt x="16562" y="0"/>
                    <a:pt x="14827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27" name="Google Shape;1261;p52"/>
            <p:cNvSpPr/>
            <p:nvPr/>
          </p:nvSpPr>
          <p:spPr>
            <a:xfrm>
              <a:off x="3215767" y="3847188"/>
              <a:ext cx="806403" cy="413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43" y="1011"/>
                    <a:pt x="7547" y="3299"/>
                    <a:pt x="783" y="7868"/>
                  </a:cubicBezTo>
                  <a:cubicBezTo>
                    <a:pt x="522" y="9138"/>
                    <a:pt x="390" y="10658"/>
                    <a:pt x="0" y="11928"/>
                  </a:cubicBezTo>
                  <a:cubicBezTo>
                    <a:pt x="0" y="11928"/>
                    <a:pt x="4632" y="21600"/>
                    <a:pt x="11592" y="21600"/>
                  </a:cubicBezTo>
                  <a:cubicBezTo>
                    <a:pt x="14528" y="21600"/>
                    <a:pt x="17880" y="19871"/>
                    <a:pt x="21472" y="14976"/>
                  </a:cubicBezTo>
                  <a:cubicBezTo>
                    <a:pt x="21472" y="14976"/>
                    <a:pt x="21210" y="8119"/>
                    <a:pt x="21600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28" name="Google Shape;1262;p52"/>
            <p:cNvSpPr/>
            <p:nvPr/>
          </p:nvSpPr>
          <p:spPr>
            <a:xfrm>
              <a:off x="3215767" y="3409941"/>
              <a:ext cx="952150" cy="587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7500"/>
                  </a:lnTo>
                  <a:cubicBezTo>
                    <a:pt x="0" y="7500"/>
                    <a:pt x="1544" y="15351"/>
                    <a:pt x="663" y="21600"/>
                  </a:cubicBezTo>
                  <a:cubicBezTo>
                    <a:pt x="6392" y="18388"/>
                    <a:pt x="12232" y="16778"/>
                    <a:pt x="18294" y="16068"/>
                  </a:cubicBezTo>
                  <a:cubicBezTo>
                    <a:pt x="18402" y="12497"/>
                    <a:pt x="20828" y="3394"/>
                    <a:pt x="21600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29" name="Google Shape;1263;p52"/>
            <p:cNvSpPr/>
            <p:nvPr/>
          </p:nvSpPr>
          <p:spPr>
            <a:xfrm>
              <a:off x="1702402" y="570375"/>
              <a:ext cx="3340086" cy="28995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65" h="21600" fill="norm" stroke="1" extrusionOk="0">
                  <a:moveTo>
                    <a:pt x="9223" y="0"/>
                  </a:moveTo>
                  <a:cubicBezTo>
                    <a:pt x="4204" y="0"/>
                    <a:pt x="-2068" y="2215"/>
                    <a:pt x="663" y="14350"/>
                  </a:cubicBezTo>
                  <a:cubicBezTo>
                    <a:pt x="663" y="14350"/>
                    <a:pt x="776" y="15001"/>
                    <a:pt x="1002" y="15906"/>
                  </a:cubicBezTo>
                  <a:cubicBezTo>
                    <a:pt x="4129" y="19794"/>
                    <a:pt x="8322" y="21600"/>
                    <a:pt x="12634" y="21600"/>
                  </a:cubicBezTo>
                  <a:cubicBezTo>
                    <a:pt x="13177" y="21600"/>
                    <a:pt x="13722" y="21571"/>
                    <a:pt x="14266" y="21514"/>
                  </a:cubicBezTo>
                  <a:cubicBezTo>
                    <a:pt x="16744" y="20104"/>
                    <a:pt x="18857" y="17860"/>
                    <a:pt x="19138" y="15399"/>
                  </a:cubicBezTo>
                  <a:cubicBezTo>
                    <a:pt x="19532" y="11708"/>
                    <a:pt x="19476" y="9283"/>
                    <a:pt x="18462" y="6027"/>
                  </a:cubicBezTo>
                  <a:cubicBezTo>
                    <a:pt x="17448" y="2770"/>
                    <a:pt x="16998" y="1323"/>
                    <a:pt x="14266" y="636"/>
                  </a:cubicBezTo>
                  <a:cubicBezTo>
                    <a:pt x="13427" y="436"/>
                    <a:pt x="11448" y="0"/>
                    <a:pt x="9223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30" name="Google Shape;1264;p52"/>
            <p:cNvSpPr/>
            <p:nvPr/>
          </p:nvSpPr>
          <p:spPr>
            <a:xfrm>
              <a:off x="1875090" y="2705642"/>
              <a:ext cx="2287845" cy="9722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51" y="4207"/>
                    <a:pt x="1513" y="10250"/>
                    <a:pt x="2705" y="13488"/>
                  </a:cubicBezTo>
                  <a:cubicBezTo>
                    <a:pt x="4335" y="17933"/>
                    <a:pt x="7997" y="21600"/>
                    <a:pt x="12460" y="21600"/>
                  </a:cubicBezTo>
                  <a:cubicBezTo>
                    <a:pt x="13525" y="21600"/>
                    <a:pt x="14637" y="21391"/>
                    <a:pt x="15776" y="20933"/>
                  </a:cubicBezTo>
                  <a:cubicBezTo>
                    <a:pt x="17656" y="20180"/>
                    <a:pt x="19675" y="18778"/>
                    <a:pt x="21600" y="16725"/>
                  </a:cubicBezTo>
                  <a:cubicBezTo>
                    <a:pt x="20714" y="16896"/>
                    <a:pt x="19827" y="16981"/>
                    <a:pt x="18943" y="16981"/>
                  </a:cubicBezTo>
                  <a:cubicBezTo>
                    <a:pt x="11921" y="16981"/>
                    <a:pt x="5092" y="11595"/>
                    <a:pt x="0" y="0"/>
                  </a:cubicBezTo>
                  <a:close/>
                </a:path>
              </a:pathLst>
            </a:custGeom>
            <a:solidFill>
              <a:srgbClr val="F4B2A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31" name="Google Shape;1265;p52"/>
            <p:cNvSpPr/>
            <p:nvPr/>
          </p:nvSpPr>
          <p:spPr>
            <a:xfrm>
              <a:off x="2580587" y="2378664"/>
              <a:ext cx="192093" cy="223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19" h="21600" fill="norm" stroke="1" extrusionOk="0">
                  <a:moveTo>
                    <a:pt x="8426" y="0"/>
                  </a:moveTo>
                  <a:cubicBezTo>
                    <a:pt x="7876" y="0"/>
                    <a:pt x="7327" y="46"/>
                    <a:pt x="6762" y="139"/>
                  </a:cubicBezTo>
                  <a:cubicBezTo>
                    <a:pt x="1850" y="1547"/>
                    <a:pt x="-1090" y="7195"/>
                    <a:pt x="380" y="13307"/>
                  </a:cubicBezTo>
                  <a:cubicBezTo>
                    <a:pt x="2060" y="18150"/>
                    <a:pt x="6277" y="21600"/>
                    <a:pt x="10526" y="21600"/>
                  </a:cubicBezTo>
                  <a:cubicBezTo>
                    <a:pt x="11237" y="21600"/>
                    <a:pt x="11948" y="21507"/>
                    <a:pt x="12658" y="21306"/>
                  </a:cubicBezTo>
                  <a:cubicBezTo>
                    <a:pt x="17570" y="20362"/>
                    <a:pt x="20510" y="14250"/>
                    <a:pt x="19040" y="8603"/>
                  </a:cubicBezTo>
                  <a:cubicBezTo>
                    <a:pt x="17715" y="3543"/>
                    <a:pt x="13240" y="0"/>
                    <a:pt x="8426" y="0"/>
                  </a:cubicBezTo>
                  <a:close/>
                </a:path>
              </a:pathLst>
            </a:custGeom>
            <a:solidFill>
              <a:srgbClr val="11111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32" name="Google Shape;1266;p52"/>
            <p:cNvSpPr/>
            <p:nvPr/>
          </p:nvSpPr>
          <p:spPr>
            <a:xfrm>
              <a:off x="4071412" y="1988398"/>
              <a:ext cx="188090" cy="2232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51" h="21600" fill="norm" stroke="1" extrusionOk="0">
                  <a:moveTo>
                    <a:pt x="9138" y="0"/>
                  </a:moveTo>
                  <a:cubicBezTo>
                    <a:pt x="8411" y="0"/>
                    <a:pt x="7684" y="108"/>
                    <a:pt x="6957" y="309"/>
                  </a:cubicBezTo>
                  <a:cubicBezTo>
                    <a:pt x="1437" y="1237"/>
                    <a:pt x="-1075" y="7344"/>
                    <a:pt x="429" y="12988"/>
                  </a:cubicBezTo>
                  <a:cubicBezTo>
                    <a:pt x="1784" y="18044"/>
                    <a:pt x="6362" y="21600"/>
                    <a:pt x="10923" y="21600"/>
                  </a:cubicBezTo>
                  <a:cubicBezTo>
                    <a:pt x="11452" y="21600"/>
                    <a:pt x="11964" y="21554"/>
                    <a:pt x="12493" y="21445"/>
                  </a:cubicBezTo>
                  <a:cubicBezTo>
                    <a:pt x="18013" y="20038"/>
                    <a:pt x="20525" y="14395"/>
                    <a:pt x="19021" y="8287"/>
                  </a:cubicBezTo>
                  <a:cubicBezTo>
                    <a:pt x="17732" y="3463"/>
                    <a:pt x="13485" y="0"/>
                    <a:pt x="9138" y="0"/>
                  </a:cubicBezTo>
                  <a:close/>
                </a:path>
              </a:pathLst>
            </a:custGeom>
            <a:solidFill>
              <a:srgbClr val="11111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33" name="Google Shape;1267;p52"/>
            <p:cNvSpPr/>
            <p:nvPr/>
          </p:nvSpPr>
          <p:spPr>
            <a:xfrm>
              <a:off x="3311643" y="2096432"/>
              <a:ext cx="260148" cy="3654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01" h="21600" fill="norm" stroke="1" extrusionOk="0">
                  <a:moveTo>
                    <a:pt x="538" y="0"/>
                  </a:moveTo>
                  <a:cubicBezTo>
                    <a:pt x="288" y="0"/>
                    <a:pt x="101" y="198"/>
                    <a:pt x="101" y="406"/>
                  </a:cubicBezTo>
                  <a:cubicBezTo>
                    <a:pt x="-273" y="3561"/>
                    <a:pt x="488" y="7008"/>
                    <a:pt x="862" y="10162"/>
                  </a:cubicBezTo>
                  <a:cubicBezTo>
                    <a:pt x="1236" y="12458"/>
                    <a:pt x="1623" y="15045"/>
                    <a:pt x="3892" y="16481"/>
                  </a:cubicBezTo>
                  <a:cubicBezTo>
                    <a:pt x="4815" y="17170"/>
                    <a:pt x="6012" y="17558"/>
                    <a:pt x="7235" y="17558"/>
                  </a:cubicBezTo>
                  <a:cubicBezTo>
                    <a:pt x="8020" y="17558"/>
                    <a:pt x="8831" y="17397"/>
                    <a:pt x="9579" y="17057"/>
                  </a:cubicBezTo>
                  <a:cubicBezTo>
                    <a:pt x="10714" y="16481"/>
                    <a:pt x="11101" y="15622"/>
                    <a:pt x="11849" y="15045"/>
                  </a:cubicBezTo>
                  <a:cubicBezTo>
                    <a:pt x="12784" y="14516"/>
                    <a:pt x="14006" y="13119"/>
                    <a:pt x="15328" y="13119"/>
                  </a:cubicBezTo>
                  <a:cubicBezTo>
                    <a:pt x="16164" y="13119"/>
                    <a:pt x="17037" y="13666"/>
                    <a:pt x="17922" y="15329"/>
                  </a:cubicBezTo>
                  <a:cubicBezTo>
                    <a:pt x="18683" y="17057"/>
                    <a:pt x="16788" y="19059"/>
                    <a:pt x="15266" y="19928"/>
                  </a:cubicBezTo>
                  <a:cubicBezTo>
                    <a:pt x="14044" y="20391"/>
                    <a:pt x="14792" y="21600"/>
                    <a:pt x="15727" y="21600"/>
                  </a:cubicBezTo>
                  <a:cubicBezTo>
                    <a:pt x="15952" y="21600"/>
                    <a:pt x="16189" y="21524"/>
                    <a:pt x="16401" y="21364"/>
                  </a:cubicBezTo>
                  <a:cubicBezTo>
                    <a:pt x="19057" y="19928"/>
                    <a:pt x="21327" y="17057"/>
                    <a:pt x="19818" y="14186"/>
                  </a:cubicBezTo>
                  <a:cubicBezTo>
                    <a:pt x="18708" y="12920"/>
                    <a:pt x="16788" y="12118"/>
                    <a:pt x="14792" y="12118"/>
                  </a:cubicBezTo>
                  <a:cubicBezTo>
                    <a:pt x="14056" y="12118"/>
                    <a:pt x="13321" y="12231"/>
                    <a:pt x="12610" y="12458"/>
                  </a:cubicBezTo>
                  <a:cubicBezTo>
                    <a:pt x="11101" y="13034"/>
                    <a:pt x="10714" y="14186"/>
                    <a:pt x="9579" y="15045"/>
                  </a:cubicBezTo>
                  <a:cubicBezTo>
                    <a:pt x="8444" y="15659"/>
                    <a:pt x="7484" y="15924"/>
                    <a:pt x="6698" y="15924"/>
                  </a:cubicBezTo>
                  <a:cubicBezTo>
                    <a:pt x="3818" y="15924"/>
                    <a:pt x="3057" y="12476"/>
                    <a:pt x="2757" y="10446"/>
                  </a:cubicBezTo>
                  <a:cubicBezTo>
                    <a:pt x="2383" y="7584"/>
                    <a:pt x="3892" y="2408"/>
                    <a:pt x="862" y="113"/>
                  </a:cubicBezTo>
                  <a:cubicBezTo>
                    <a:pt x="750" y="28"/>
                    <a:pt x="637" y="0"/>
                    <a:pt x="538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34" name="Google Shape;1268;p52"/>
            <p:cNvSpPr/>
            <p:nvPr/>
          </p:nvSpPr>
          <p:spPr>
            <a:xfrm>
              <a:off x="3429460" y="2654341"/>
              <a:ext cx="306761" cy="200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17" h="21600" fill="norm" stroke="1" extrusionOk="0">
                  <a:moveTo>
                    <a:pt x="18716" y="0"/>
                  </a:moveTo>
                  <a:cubicBezTo>
                    <a:pt x="18130" y="0"/>
                    <a:pt x="17522" y="687"/>
                    <a:pt x="17522" y="1856"/>
                  </a:cubicBezTo>
                  <a:cubicBezTo>
                    <a:pt x="18161" y="9692"/>
                    <a:pt x="16254" y="15964"/>
                    <a:pt x="11160" y="18043"/>
                  </a:cubicBezTo>
                  <a:cubicBezTo>
                    <a:pt x="10500" y="18266"/>
                    <a:pt x="9724" y="18387"/>
                    <a:pt x="8917" y="18387"/>
                  </a:cubicBezTo>
                  <a:cubicBezTo>
                    <a:pt x="7775" y="18387"/>
                    <a:pt x="6538" y="18129"/>
                    <a:pt x="5417" y="17527"/>
                  </a:cubicBezTo>
                  <a:cubicBezTo>
                    <a:pt x="3195" y="15964"/>
                    <a:pt x="2231" y="13352"/>
                    <a:pt x="323" y="10740"/>
                  </a:cubicBezTo>
                  <a:cubicBezTo>
                    <a:pt x="323" y="10585"/>
                    <a:pt x="302" y="10516"/>
                    <a:pt x="261" y="10516"/>
                  </a:cubicBezTo>
                  <a:cubicBezTo>
                    <a:pt x="166" y="10516"/>
                    <a:pt x="9" y="10895"/>
                    <a:pt x="9" y="11255"/>
                  </a:cubicBezTo>
                  <a:cubicBezTo>
                    <a:pt x="-253" y="18541"/>
                    <a:pt x="5270" y="21600"/>
                    <a:pt x="9378" y="21600"/>
                  </a:cubicBezTo>
                  <a:cubicBezTo>
                    <a:pt x="10280" y="21600"/>
                    <a:pt x="11108" y="21463"/>
                    <a:pt x="11789" y="21188"/>
                  </a:cubicBezTo>
                  <a:cubicBezTo>
                    <a:pt x="17522" y="19091"/>
                    <a:pt x="21347" y="10740"/>
                    <a:pt x="19754" y="1340"/>
                  </a:cubicBezTo>
                  <a:cubicBezTo>
                    <a:pt x="19618" y="412"/>
                    <a:pt x="19167" y="0"/>
                    <a:pt x="18716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35" name="Google Shape;1269;p52"/>
            <p:cNvSpPr/>
            <p:nvPr/>
          </p:nvSpPr>
          <p:spPr>
            <a:xfrm rot="4096073">
              <a:off x="2421100" y="1659025"/>
              <a:ext cx="245814" cy="2889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34" h="21600" fill="norm" stroke="1" extrusionOk="0">
                  <a:moveTo>
                    <a:pt x="18840" y="0"/>
                  </a:moveTo>
                  <a:cubicBezTo>
                    <a:pt x="10040" y="1816"/>
                    <a:pt x="-760" y="12712"/>
                    <a:pt x="42" y="21062"/>
                  </a:cubicBezTo>
                  <a:cubicBezTo>
                    <a:pt x="42" y="21421"/>
                    <a:pt x="240" y="21600"/>
                    <a:pt x="490" y="21600"/>
                  </a:cubicBezTo>
                  <a:cubicBezTo>
                    <a:pt x="740" y="21600"/>
                    <a:pt x="1042" y="21421"/>
                    <a:pt x="1240" y="21062"/>
                  </a:cubicBezTo>
                  <a:cubicBezTo>
                    <a:pt x="4844" y="12341"/>
                    <a:pt x="10040" y="6177"/>
                    <a:pt x="19643" y="1816"/>
                  </a:cubicBezTo>
                  <a:cubicBezTo>
                    <a:pt x="20840" y="1446"/>
                    <a:pt x="20038" y="0"/>
                    <a:pt x="18840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36" name="Google Shape;1270;p52"/>
            <p:cNvSpPr/>
            <p:nvPr/>
          </p:nvSpPr>
          <p:spPr>
            <a:xfrm>
              <a:off x="3939176" y="1424738"/>
              <a:ext cx="349630" cy="926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2" h="21600" fill="norm" stroke="1" extrusionOk="0">
                  <a:moveTo>
                    <a:pt x="8098" y="0"/>
                  </a:moveTo>
                  <a:cubicBezTo>
                    <a:pt x="5225" y="0"/>
                    <a:pt x="2467" y="2011"/>
                    <a:pt x="319" y="6443"/>
                  </a:cubicBezTo>
                  <a:cubicBezTo>
                    <a:pt x="-263" y="7560"/>
                    <a:pt x="23" y="9832"/>
                    <a:pt x="606" y="9832"/>
                  </a:cubicBezTo>
                  <a:cubicBezTo>
                    <a:pt x="2200" y="9832"/>
                    <a:pt x="3794" y="9683"/>
                    <a:pt x="5388" y="9683"/>
                  </a:cubicBezTo>
                  <a:cubicBezTo>
                    <a:pt x="10160" y="9683"/>
                    <a:pt x="14894" y="10949"/>
                    <a:pt x="19466" y="21153"/>
                  </a:cubicBezTo>
                  <a:cubicBezTo>
                    <a:pt x="19628" y="21451"/>
                    <a:pt x="19781" y="21600"/>
                    <a:pt x="19924" y="21600"/>
                  </a:cubicBezTo>
                  <a:cubicBezTo>
                    <a:pt x="20822" y="21600"/>
                    <a:pt x="21337" y="16163"/>
                    <a:pt x="20335" y="13221"/>
                  </a:cubicBezTo>
                  <a:cubicBezTo>
                    <a:pt x="17328" y="4916"/>
                    <a:pt x="12584" y="0"/>
                    <a:pt x="8098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37" name="Google Shape;1271;p52"/>
            <p:cNvSpPr/>
            <p:nvPr/>
          </p:nvSpPr>
          <p:spPr>
            <a:xfrm>
              <a:off x="2449517" y="2767649"/>
              <a:ext cx="619139" cy="585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62" h="21600" fill="norm" stroke="1" extrusionOk="0">
                  <a:moveTo>
                    <a:pt x="10149" y="0"/>
                  </a:moveTo>
                  <a:cubicBezTo>
                    <a:pt x="9286" y="0"/>
                    <a:pt x="8403" y="130"/>
                    <a:pt x="7520" y="401"/>
                  </a:cubicBezTo>
                  <a:cubicBezTo>
                    <a:pt x="2120" y="2012"/>
                    <a:pt x="-966" y="7930"/>
                    <a:pt x="272" y="13670"/>
                  </a:cubicBezTo>
                  <a:cubicBezTo>
                    <a:pt x="1298" y="18443"/>
                    <a:pt x="5205" y="21600"/>
                    <a:pt x="9509" y="21600"/>
                  </a:cubicBezTo>
                  <a:cubicBezTo>
                    <a:pt x="10377" y="21600"/>
                    <a:pt x="11265" y="21476"/>
                    <a:pt x="12148" y="21205"/>
                  </a:cubicBezTo>
                  <a:cubicBezTo>
                    <a:pt x="17391" y="19588"/>
                    <a:pt x="20634" y="13670"/>
                    <a:pt x="19401" y="7930"/>
                  </a:cubicBezTo>
                  <a:cubicBezTo>
                    <a:pt x="18244" y="3157"/>
                    <a:pt x="14422" y="0"/>
                    <a:pt x="10149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38" name="Google Shape;1272;p52"/>
            <p:cNvSpPr/>
            <p:nvPr/>
          </p:nvSpPr>
          <p:spPr>
            <a:xfrm>
              <a:off x="4091605" y="2335193"/>
              <a:ext cx="620742" cy="585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75" h="21600" fill="norm" stroke="1" extrusionOk="0">
                  <a:moveTo>
                    <a:pt x="10083" y="0"/>
                  </a:moveTo>
                  <a:cubicBezTo>
                    <a:pt x="9221" y="0"/>
                    <a:pt x="8339" y="130"/>
                    <a:pt x="7462" y="401"/>
                  </a:cubicBezTo>
                  <a:cubicBezTo>
                    <a:pt x="2251" y="2017"/>
                    <a:pt x="-964" y="7933"/>
                    <a:pt x="261" y="13673"/>
                  </a:cubicBezTo>
                  <a:cubicBezTo>
                    <a:pt x="1410" y="18444"/>
                    <a:pt x="5205" y="21600"/>
                    <a:pt x="9534" y="21600"/>
                  </a:cubicBezTo>
                  <a:cubicBezTo>
                    <a:pt x="10411" y="21600"/>
                    <a:pt x="11308" y="21470"/>
                    <a:pt x="12210" y="21199"/>
                  </a:cubicBezTo>
                  <a:cubicBezTo>
                    <a:pt x="17421" y="19589"/>
                    <a:pt x="20636" y="13673"/>
                    <a:pt x="19255" y="7933"/>
                  </a:cubicBezTo>
                  <a:cubicBezTo>
                    <a:pt x="18237" y="3162"/>
                    <a:pt x="14357" y="0"/>
                    <a:pt x="10083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39" name="Google Shape;1273;p52"/>
            <p:cNvSpPr/>
            <p:nvPr/>
          </p:nvSpPr>
          <p:spPr>
            <a:xfrm>
              <a:off x="2597640" y="2961823"/>
              <a:ext cx="60809" cy="656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39" h="21600" fill="norm" stroke="1" extrusionOk="0">
                  <a:moveTo>
                    <a:pt x="9087" y="0"/>
                  </a:moveTo>
                  <a:cubicBezTo>
                    <a:pt x="8223" y="0"/>
                    <a:pt x="7359" y="105"/>
                    <a:pt x="6596" y="420"/>
                  </a:cubicBezTo>
                  <a:cubicBezTo>
                    <a:pt x="1920" y="1997"/>
                    <a:pt x="-1129" y="6780"/>
                    <a:pt x="396" y="13191"/>
                  </a:cubicBezTo>
                  <a:cubicBezTo>
                    <a:pt x="1666" y="18499"/>
                    <a:pt x="5071" y="21600"/>
                    <a:pt x="9696" y="21600"/>
                  </a:cubicBezTo>
                  <a:cubicBezTo>
                    <a:pt x="10662" y="21600"/>
                    <a:pt x="11679" y="21442"/>
                    <a:pt x="12746" y="21180"/>
                  </a:cubicBezTo>
                  <a:cubicBezTo>
                    <a:pt x="17371" y="19550"/>
                    <a:pt x="20471" y="14768"/>
                    <a:pt x="18946" y="8409"/>
                  </a:cubicBezTo>
                  <a:cubicBezTo>
                    <a:pt x="17676" y="3101"/>
                    <a:pt x="13203" y="0"/>
                    <a:pt x="9087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40" name="Google Shape;1274;p52"/>
            <p:cNvSpPr/>
            <p:nvPr/>
          </p:nvSpPr>
          <p:spPr>
            <a:xfrm>
              <a:off x="2840009" y="3093031"/>
              <a:ext cx="56475" cy="655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75" h="21600" fill="norm" stroke="1" extrusionOk="0">
                  <a:moveTo>
                    <a:pt x="9776" y="0"/>
                  </a:moveTo>
                  <a:cubicBezTo>
                    <a:pt x="8957" y="0"/>
                    <a:pt x="8085" y="105"/>
                    <a:pt x="7212" y="369"/>
                  </a:cubicBezTo>
                  <a:cubicBezTo>
                    <a:pt x="612" y="2002"/>
                    <a:pt x="-1079" y="6796"/>
                    <a:pt x="612" y="13223"/>
                  </a:cubicBezTo>
                  <a:cubicBezTo>
                    <a:pt x="1976" y="18492"/>
                    <a:pt x="5630" y="21600"/>
                    <a:pt x="9666" y="21600"/>
                  </a:cubicBezTo>
                  <a:cubicBezTo>
                    <a:pt x="10485" y="21600"/>
                    <a:pt x="11357" y="21495"/>
                    <a:pt x="12230" y="21179"/>
                  </a:cubicBezTo>
                  <a:cubicBezTo>
                    <a:pt x="17194" y="19598"/>
                    <a:pt x="20521" y="14804"/>
                    <a:pt x="18830" y="8377"/>
                  </a:cubicBezTo>
                  <a:cubicBezTo>
                    <a:pt x="17466" y="3108"/>
                    <a:pt x="13812" y="0"/>
                    <a:pt x="9776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41" name="Google Shape;1275;p52"/>
            <p:cNvSpPr/>
            <p:nvPr/>
          </p:nvSpPr>
          <p:spPr>
            <a:xfrm>
              <a:off x="2636489" y="3277615"/>
              <a:ext cx="56496" cy="655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31" h="21600" fill="norm" stroke="1" extrusionOk="0">
                  <a:moveTo>
                    <a:pt x="9608" y="0"/>
                  </a:moveTo>
                  <a:cubicBezTo>
                    <a:pt x="8788" y="0"/>
                    <a:pt x="7913" y="105"/>
                    <a:pt x="7093" y="369"/>
                  </a:cubicBezTo>
                  <a:cubicBezTo>
                    <a:pt x="2117" y="2002"/>
                    <a:pt x="-1219" y="6796"/>
                    <a:pt x="422" y="13223"/>
                  </a:cubicBezTo>
                  <a:cubicBezTo>
                    <a:pt x="1789" y="18492"/>
                    <a:pt x="5452" y="21600"/>
                    <a:pt x="9499" y="21600"/>
                  </a:cubicBezTo>
                  <a:cubicBezTo>
                    <a:pt x="10374" y="21600"/>
                    <a:pt x="11194" y="21495"/>
                    <a:pt x="12069" y="21231"/>
                  </a:cubicBezTo>
                  <a:cubicBezTo>
                    <a:pt x="18740" y="19598"/>
                    <a:pt x="20381" y="14804"/>
                    <a:pt x="18740" y="8377"/>
                  </a:cubicBezTo>
                  <a:cubicBezTo>
                    <a:pt x="17319" y="3108"/>
                    <a:pt x="13655" y="0"/>
                    <a:pt x="9608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42" name="Google Shape;1276;p52"/>
            <p:cNvSpPr/>
            <p:nvPr/>
          </p:nvSpPr>
          <p:spPr>
            <a:xfrm>
              <a:off x="2918239" y="2830616"/>
              <a:ext cx="56004" cy="644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63" h="21600" fill="norm" stroke="1" extrusionOk="0">
                  <a:moveTo>
                    <a:pt x="9608" y="0"/>
                  </a:moveTo>
                  <a:cubicBezTo>
                    <a:pt x="8788" y="0"/>
                    <a:pt x="7913" y="161"/>
                    <a:pt x="7093" y="429"/>
                  </a:cubicBezTo>
                  <a:cubicBezTo>
                    <a:pt x="2117" y="429"/>
                    <a:pt x="-1219" y="6968"/>
                    <a:pt x="422" y="13453"/>
                  </a:cubicBezTo>
                  <a:cubicBezTo>
                    <a:pt x="2117" y="18331"/>
                    <a:pt x="7093" y="21600"/>
                    <a:pt x="12069" y="21600"/>
                  </a:cubicBezTo>
                  <a:cubicBezTo>
                    <a:pt x="17045" y="19992"/>
                    <a:pt x="20381" y="13453"/>
                    <a:pt x="18740" y="8576"/>
                  </a:cubicBezTo>
                  <a:cubicBezTo>
                    <a:pt x="17319" y="3162"/>
                    <a:pt x="13655" y="0"/>
                    <a:pt x="9608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43" name="Google Shape;1277;p52"/>
            <p:cNvSpPr/>
            <p:nvPr/>
          </p:nvSpPr>
          <p:spPr>
            <a:xfrm>
              <a:off x="3156290" y="3074810"/>
              <a:ext cx="60780" cy="644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84" h="21600" fill="norm" stroke="1" extrusionOk="0">
                  <a:moveTo>
                    <a:pt x="6549" y="0"/>
                  </a:moveTo>
                  <a:cubicBezTo>
                    <a:pt x="1935" y="1608"/>
                    <a:pt x="-1158" y="8147"/>
                    <a:pt x="414" y="13024"/>
                  </a:cubicBezTo>
                  <a:cubicBezTo>
                    <a:pt x="1681" y="18438"/>
                    <a:pt x="6093" y="21600"/>
                    <a:pt x="10250" y="21600"/>
                  </a:cubicBezTo>
                  <a:cubicBezTo>
                    <a:pt x="11112" y="21600"/>
                    <a:pt x="11924" y="21439"/>
                    <a:pt x="12735" y="21171"/>
                  </a:cubicBezTo>
                  <a:cubicBezTo>
                    <a:pt x="17349" y="21171"/>
                    <a:pt x="20442" y="14632"/>
                    <a:pt x="18870" y="8147"/>
                  </a:cubicBezTo>
                  <a:cubicBezTo>
                    <a:pt x="17349" y="3269"/>
                    <a:pt x="12735" y="0"/>
                    <a:pt x="6549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44" name="Google Shape;1278;p52"/>
            <p:cNvSpPr/>
            <p:nvPr/>
          </p:nvSpPr>
          <p:spPr>
            <a:xfrm>
              <a:off x="4030629" y="2583225"/>
              <a:ext cx="60869" cy="653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12" h="21600" fill="norm" stroke="1" extrusionOk="0">
                  <a:moveTo>
                    <a:pt x="8476" y="0"/>
                  </a:moveTo>
                  <a:cubicBezTo>
                    <a:pt x="7817" y="0"/>
                    <a:pt x="7208" y="106"/>
                    <a:pt x="6549" y="317"/>
                  </a:cubicBezTo>
                  <a:cubicBezTo>
                    <a:pt x="1935" y="1901"/>
                    <a:pt x="-1158" y="6707"/>
                    <a:pt x="414" y="13150"/>
                  </a:cubicBezTo>
                  <a:cubicBezTo>
                    <a:pt x="1681" y="18484"/>
                    <a:pt x="5079" y="21600"/>
                    <a:pt x="9693" y="21600"/>
                  </a:cubicBezTo>
                  <a:cubicBezTo>
                    <a:pt x="10656" y="21600"/>
                    <a:pt x="11670" y="21442"/>
                    <a:pt x="12735" y="21178"/>
                  </a:cubicBezTo>
                  <a:cubicBezTo>
                    <a:pt x="17349" y="19593"/>
                    <a:pt x="20442" y="14734"/>
                    <a:pt x="18921" y="8344"/>
                  </a:cubicBezTo>
                  <a:cubicBezTo>
                    <a:pt x="17552" y="4172"/>
                    <a:pt x="12735" y="0"/>
                    <a:pt x="8476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45" name="Google Shape;1279;p52"/>
            <p:cNvSpPr/>
            <p:nvPr/>
          </p:nvSpPr>
          <p:spPr>
            <a:xfrm>
              <a:off x="4224964" y="2859862"/>
              <a:ext cx="55927" cy="65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7" h="21600" fill="norm" stroke="1" extrusionOk="0">
                  <a:moveTo>
                    <a:pt x="9742" y="0"/>
                  </a:moveTo>
                  <a:cubicBezTo>
                    <a:pt x="8813" y="0"/>
                    <a:pt x="7938" y="106"/>
                    <a:pt x="7063" y="371"/>
                  </a:cubicBezTo>
                  <a:cubicBezTo>
                    <a:pt x="2087" y="2012"/>
                    <a:pt x="-1249" y="6829"/>
                    <a:pt x="446" y="13288"/>
                  </a:cubicBezTo>
                  <a:cubicBezTo>
                    <a:pt x="1868" y="17418"/>
                    <a:pt x="5805" y="21600"/>
                    <a:pt x="10070" y="21600"/>
                  </a:cubicBezTo>
                  <a:cubicBezTo>
                    <a:pt x="10727" y="21600"/>
                    <a:pt x="11383" y="21547"/>
                    <a:pt x="12039" y="21282"/>
                  </a:cubicBezTo>
                  <a:cubicBezTo>
                    <a:pt x="17070" y="19694"/>
                    <a:pt x="20351" y="13288"/>
                    <a:pt x="18710" y="8418"/>
                  </a:cubicBezTo>
                  <a:cubicBezTo>
                    <a:pt x="18710" y="3124"/>
                    <a:pt x="14172" y="0"/>
                    <a:pt x="9742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46" name="Google Shape;1280;p52"/>
            <p:cNvSpPr/>
            <p:nvPr/>
          </p:nvSpPr>
          <p:spPr>
            <a:xfrm>
              <a:off x="4385257" y="2510030"/>
              <a:ext cx="55927" cy="65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7" h="21600" fill="norm" stroke="1" extrusionOk="0">
                  <a:moveTo>
                    <a:pt x="9633" y="0"/>
                  </a:moveTo>
                  <a:cubicBezTo>
                    <a:pt x="8813" y="0"/>
                    <a:pt x="7938" y="158"/>
                    <a:pt x="7063" y="422"/>
                  </a:cubicBezTo>
                  <a:cubicBezTo>
                    <a:pt x="2087" y="2007"/>
                    <a:pt x="-1249" y="6813"/>
                    <a:pt x="446" y="13256"/>
                  </a:cubicBezTo>
                  <a:cubicBezTo>
                    <a:pt x="1868" y="17428"/>
                    <a:pt x="5805" y="21600"/>
                    <a:pt x="10070" y="21600"/>
                  </a:cubicBezTo>
                  <a:cubicBezTo>
                    <a:pt x="10727" y="21600"/>
                    <a:pt x="11383" y="21494"/>
                    <a:pt x="12039" y="21283"/>
                  </a:cubicBezTo>
                  <a:cubicBezTo>
                    <a:pt x="17070" y="19699"/>
                    <a:pt x="20351" y="13256"/>
                    <a:pt x="18710" y="8450"/>
                  </a:cubicBezTo>
                  <a:cubicBezTo>
                    <a:pt x="17343" y="3116"/>
                    <a:pt x="13680" y="0"/>
                    <a:pt x="9633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47" name="Google Shape;1281;p52"/>
            <p:cNvSpPr/>
            <p:nvPr/>
          </p:nvSpPr>
          <p:spPr>
            <a:xfrm>
              <a:off x="4613541" y="2691099"/>
              <a:ext cx="56004" cy="642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63" h="21600" fill="norm" stroke="1" extrusionOk="0">
                  <a:moveTo>
                    <a:pt x="7093" y="0"/>
                  </a:moveTo>
                  <a:cubicBezTo>
                    <a:pt x="2117" y="1612"/>
                    <a:pt x="-1219" y="8113"/>
                    <a:pt x="422" y="13057"/>
                  </a:cubicBezTo>
                  <a:cubicBezTo>
                    <a:pt x="1789" y="18430"/>
                    <a:pt x="5452" y="21600"/>
                    <a:pt x="9499" y="21600"/>
                  </a:cubicBezTo>
                  <a:cubicBezTo>
                    <a:pt x="10374" y="21600"/>
                    <a:pt x="11194" y="21493"/>
                    <a:pt x="12069" y="21224"/>
                  </a:cubicBezTo>
                  <a:cubicBezTo>
                    <a:pt x="17045" y="21224"/>
                    <a:pt x="20381" y="14669"/>
                    <a:pt x="18740" y="8113"/>
                  </a:cubicBezTo>
                  <a:cubicBezTo>
                    <a:pt x="17045" y="3224"/>
                    <a:pt x="12069" y="0"/>
                    <a:pt x="7093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48" name="Google Shape;1282;p52"/>
            <p:cNvSpPr/>
            <p:nvPr/>
          </p:nvSpPr>
          <p:spPr>
            <a:xfrm>
              <a:off x="4375506" y="2720185"/>
              <a:ext cx="55986" cy="644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08" h="21600" fill="norm" stroke="1" extrusionOk="0">
                  <a:moveTo>
                    <a:pt x="7045" y="0"/>
                  </a:moveTo>
                  <a:cubicBezTo>
                    <a:pt x="2081" y="1608"/>
                    <a:pt x="-1246" y="8147"/>
                    <a:pt x="445" y="13024"/>
                  </a:cubicBezTo>
                  <a:cubicBezTo>
                    <a:pt x="1809" y="18438"/>
                    <a:pt x="5463" y="21600"/>
                    <a:pt x="9499" y="21600"/>
                  </a:cubicBezTo>
                  <a:cubicBezTo>
                    <a:pt x="10318" y="21600"/>
                    <a:pt x="11190" y="21439"/>
                    <a:pt x="12063" y="21171"/>
                  </a:cubicBezTo>
                  <a:cubicBezTo>
                    <a:pt x="17027" y="21171"/>
                    <a:pt x="20354" y="14632"/>
                    <a:pt x="18663" y="8147"/>
                  </a:cubicBezTo>
                  <a:cubicBezTo>
                    <a:pt x="17027" y="3269"/>
                    <a:pt x="12063" y="0"/>
                    <a:pt x="7045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49" name="Google Shape;1283;p52"/>
            <p:cNvSpPr/>
            <p:nvPr/>
          </p:nvSpPr>
          <p:spPr>
            <a:xfrm>
              <a:off x="2114469" y="1477956"/>
              <a:ext cx="2651537" cy="1537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9" h="21600" fill="norm" stroke="1" extrusionOk="0">
                  <a:moveTo>
                    <a:pt x="16216" y="786"/>
                  </a:moveTo>
                  <a:cubicBezTo>
                    <a:pt x="17984" y="786"/>
                    <a:pt x="19597" y="2895"/>
                    <a:pt x="20077" y="6124"/>
                  </a:cubicBezTo>
                  <a:cubicBezTo>
                    <a:pt x="20644" y="10015"/>
                    <a:pt x="19358" y="13904"/>
                    <a:pt x="17239" y="14928"/>
                  </a:cubicBezTo>
                  <a:cubicBezTo>
                    <a:pt x="16900" y="15092"/>
                    <a:pt x="16559" y="15171"/>
                    <a:pt x="16223" y="15171"/>
                  </a:cubicBezTo>
                  <a:cubicBezTo>
                    <a:pt x="14460" y="15171"/>
                    <a:pt x="12842" y="13020"/>
                    <a:pt x="12397" y="9811"/>
                  </a:cubicBezTo>
                  <a:cubicBezTo>
                    <a:pt x="11829" y="5987"/>
                    <a:pt x="13078" y="2028"/>
                    <a:pt x="15234" y="1006"/>
                  </a:cubicBezTo>
                  <a:cubicBezTo>
                    <a:pt x="15563" y="858"/>
                    <a:pt x="15893" y="786"/>
                    <a:pt x="16216" y="786"/>
                  </a:cubicBezTo>
                  <a:close/>
                  <a:moveTo>
                    <a:pt x="4446" y="6429"/>
                  </a:moveTo>
                  <a:cubicBezTo>
                    <a:pt x="6200" y="6429"/>
                    <a:pt x="7797" y="8578"/>
                    <a:pt x="8274" y="11789"/>
                  </a:cubicBezTo>
                  <a:cubicBezTo>
                    <a:pt x="8841" y="15611"/>
                    <a:pt x="7556" y="19570"/>
                    <a:pt x="5436" y="20527"/>
                  </a:cubicBezTo>
                  <a:cubicBezTo>
                    <a:pt x="5098" y="20691"/>
                    <a:pt x="4757" y="20769"/>
                    <a:pt x="4421" y="20769"/>
                  </a:cubicBezTo>
                  <a:cubicBezTo>
                    <a:pt x="2659" y="20769"/>
                    <a:pt x="1039" y="18618"/>
                    <a:pt x="595" y="15407"/>
                  </a:cubicBezTo>
                  <a:cubicBezTo>
                    <a:pt x="28" y="11585"/>
                    <a:pt x="1276" y="7626"/>
                    <a:pt x="3431" y="6669"/>
                  </a:cubicBezTo>
                  <a:cubicBezTo>
                    <a:pt x="3771" y="6505"/>
                    <a:pt x="4111" y="6429"/>
                    <a:pt x="4446" y="6429"/>
                  </a:cubicBezTo>
                  <a:close/>
                  <a:moveTo>
                    <a:pt x="16205" y="0"/>
                  </a:moveTo>
                  <a:cubicBezTo>
                    <a:pt x="15834" y="0"/>
                    <a:pt x="15458" y="83"/>
                    <a:pt x="15083" y="254"/>
                  </a:cubicBezTo>
                  <a:cubicBezTo>
                    <a:pt x="12738" y="1415"/>
                    <a:pt x="11301" y="5782"/>
                    <a:pt x="11944" y="10015"/>
                  </a:cubicBezTo>
                  <a:cubicBezTo>
                    <a:pt x="11944" y="10015"/>
                    <a:pt x="11486" y="9766"/>
                    <a:pt x="10869" y="9766"/>
                  </a:cubicBezTo>
                  <a:cubicBezTo>
                    <a:pt x="10192" y="9766"/>
                    <a:pt x="9324" y="10065"/>
                    <a:pt x="8652" y="11311"/>
                  </a:cubicBezTo>
                  <a:cubicBezTo>
                    <a:pt x="8297" y="8115"/>
                    <a:pt x="6354" y="5612"/>
                    <a:pt x="4336" y="5612"/>
                  </a:cubicBezTo>
                  <a:cubicBezTo>
                    <a:pt x="3984" y="5612"/>
                    <a:pt x="3629" y="5688"/>
                    <a:pt x="3281" y="5852"/>
                  </a:cubicBezTo>
                  <a:cubicBezTo>
                    <a:pt x="935" y="7011"/>
                    <a:pt x="-464" y="11380"/>
                    <a:pt x="141" y="15611"/>
                  </a:cubicBezTo>
                  <a:cubicBezTo>
                    <a:pt x="683" y="19235"/>
                    <a:pt x="2488" y="21600"/>
                    <a:pt x="4446" y="21600"/>
                  </a:cubicBezTo>
                  <a:cubicBezTo>
                    <a:pt x="4810" y="21600"/>
                    <a:pt x="5181" y="21517"/>
                    <a:pt x="5551" y="21344"/>
                  </a:cubicBezTo>
                  <a:cubicBezTo>
                    <a:pt x="7782" y="20253"/>
                    <a:pt x="9144" y="16363"/>
                    <a:pt x="8804" y="12335"/>
                  </a:cubicBezTo>
                  <a:cubicBezTo>
                    <a:pt x="8922" y="11906"/>
                    <a:pt x="9460" y="10639"/>
                    <a:pt x="10818" y="10639"/>
                  </a:cubicBezTo>
                  <a:cubicBezTo>
                    <a:pt x="11191" y="10639"/>
                    <a:pt x="11627" y="10734"/>
                    <a:pt x="12133" y="10970"/>
                  </a:cubicBezTo>
                  <a:cubicBezTo>
                    <a:pt x="12493" y="12568"/>
                    <a:pt x="13991" y="16011"/>
                    <a:pt x="16256" y="16011"/>
                  </a:cubicBezTo>
                  <a:cubicBezTo>
                    <a:pt x="16603" y="16011"/>
                    <a:pt x="16969" y="15930"/>
                    <a:pt x="17353" y="15748"/>
                  </a:cubicBezTo>
                  <a:cubicBezTo>
                    <a:pt x="19736" y="14587"/>
                    <a:pt x="21136" y="10220"/>
                    <a:pt x="20493" y="5919"/>
                  </a:cubicBezTo>
                  <a:cubicBezTo>
                    <a:pt x="19982" y="2353"/>
                    <a:pt x="18184" y="0"/>
                    <a:pt x="16205" y="0"/>
                  </a:cubicBez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50" name="Google Shape;1284;p52"/>
            <p:cNvSpPr/>
            <p:nvPr/>
          </p:nvSpPr>
          <p:spPr>
            <a:xfrm>
              <a:off x="1024980" y="1282343"/>
              <a:ext cx="1151336" cy="883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1" h="21600" fill="norm" stroke="1" extrusionOk="0">
                  <a:moveTo>
                    <a:pt x="2392" y="0"/>
                  </a:moveTo>
                  <a:cubicBezTo>
                    <a:pt x="531" y="4156"/>
                    <a:pt x="-619" y="9616"/>
                    <a:pt x="354" y="16264"/>
                  </a:cubicBezTo>
                  <a:cubicBezTo>
                    <a:pt x="444" y="16620"/>
                    <a:pt x="444" y="16858"/>
                    <a:pt x="531" y="17096"/>
                  </a:cubicBezTo>
                  <a:cubicBezTo>
                    <a:pt x="5080" y="20096"/>
                    <a:pt x="10279" y="21600"/>
                    <a:pt x="15547" y="21600"/>
                  </a:cubicBezTo>
                  <a:cubicBezTo>
                    <a:pt x="16738" y="21600"/>
                    <a:pt x="17932" y="21522"/>
                    <a:pt x="19120" y="21370"/>
                  </a:cubicBezTo>
                  <a:cubicBezTo>
                    <a:pt x="19740" y="19588"/>
                    <a:pt x="20448" y="17569"/>
                    <a:pt x="20981" y="15554"/>
                  </a:cubicBezTo>
                  <a:cubicBezTo>
                    <a:pt x="14163" y="11991"/>
                    <a:pt x="7966" y="6531"/>
                    <a:pt x="2392" y="0"/>
                  </a:cubicBezTo>
                  <a:close/>
                </a:path>
              </a:pathLst>
            </a:custGeom>
            <a:solidFill>
              <a:srgbClr val="67354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51" name="Google Shape;1285;p52"/>
            <p:cNvSpPr/>
            <p:nvPr/>
          </p:nvSpPr>
          <p:spPr>
            <a:xfrm>
              <a:off x="1156249" y="126254"/>
              <a:ext cx="2861084" cy="17924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175" y="0"/>
                  </a:moveTo>
                  <a:cubicBezTo>
                    <a:pt x="7994" y="2282"/>
                    <a:pt x="5134" y="6028"/>
                    <a:pt x="5134" y="6028"/>
                  </a:cubicBezTo>
                  <a:cubicBezTo>
                    <a:pt x="5134" y="6028"/>
                    <a:pt x="5102" y="422"/>
                    <a:pt x="4127" y="422"/>
                  </a:cubicBezTo>
                  <a:cubicBezTo>
                    <a:pt x="4053" y="422"/>
                    <a:pt x="3973" y="454"/>
                    <a:pt x="3886" y="526"/>
                  </a:cubicBezTo>
                  <a:cubicBezTo>
                    <a:pt x="2750" y="1521"/>
                    <a:pt x="4070" y="7083"/>
                    <a:pt x="4070" y="7083"/>
                  </a:cubicBezTo>
                  <a:cubicBezTo>
                    <a:pt x="4070" y="7083"/>
                    <a:pt x="2721" y="3759"/>
                    <a:pt x="2040" y="3759"/>
                  </a:cubicBezTo>
                  <a:cubicBezTo>
                    <a:pt x="1944" y="3759"/>
                    <a:pt x="1860" y="3827"/>
                    <a:pt x="1796" y="3981"/>
                  </a:cubicBezTo>
                  <a:cubicBezTo>
                    <a:pt x="1320" y="5150"/>
                    <a:pt x="3373" y="8780"/>
                    <a:pt x="3373" y="8780"/>
                  </a:cubicBezTo>
                  <a:cubicBezTo>
                    <a:pt x="3373" y="8780"/>
                    <a:pt x="1283" y="10476"/>
                    <a:pt x="0" y="13931"/>
                  </a:cubicBezTo>
                  <a:cubicBezTo>
                    <a:pt x="2309" y="17151"/>
                    <a:pt x="4877" y="19901"/>
                    <a:pt x="7701" y="21600"/>
                  </a:cubicBezTo>
                  <a:cubicBezTo>
                    <a:pt x="8140" y="19726"/>
                    <a:pt x="8397" y="17795"/>
                    <a:pt x="8287" y="16213"/>
                  </a:cubicBezTo>
                  <a:cubicBezTo>
                    <a:pt x="8287" y="16213"/>
                    <a:pt x="11331" y="19083"/>
                    <a:pt x="13971" y="19784"/>
                  </a:cubicBezTo>
                  <a:cubicBezTo>
                    <a:pt x="14009" y="19551"/>
                    <a:pt x="14009" y="19316"/>
                    <a:pt x="13971" y="18965"/>
                  </a:cubicBezTo>
                  <a:cubicBezTo>
                    <a:pt x="14045" y="19316"/>
                    <a:pt x="14009" y="19551"/>
                    <a:pt x="13971" y="19784"/>
                  </a:cubicBezTo>
                  <a:cubicBezTo>
                    <a:pt x="14318" y="19890"/>
                    <a:pt x="14664" y="19948"/>
                    <a:pt x="14997" y="19948"/>
                  </a:cubicBezTo>
                  <a:cubicBezTo>
                    <a:pt x="15405" y="19948"/>
                    <a:pt x="15792" y="19861"/>
                    <a:pt x="16136" y="19668"/>
                  </a:cubicBezTo>
                  <a:cubicBezTo>
                    <a:pt x="18446" y="18380"/>
                    <a:pt x="17053" y="14985"/>
                    <a:pt x="16649" y="14049"/>
                  </a:cubicBezTo>
                  <a:cubicBezTo>
                    <a:pt x="17127" y="15029"/>
                    <a:pt x="19195" y="18854"/>
                    <a:pt x="21167" y="18854"/>
                  </a:cubicBezTo>
                  <a:cubicBezTo>
                    <a:pt x="21312" y="18854"/>
                    <a:pt x="21456" y="18835"/>
                    <a:pt x="21600" y="18790"/>
                  </a:cubicBezTo>
                  <a:cubicBezTo>
                    <a:pt x="19583" y="11239"/>
                    <a:pt x="16465" y="4389"/>
                    <a:pt x="12175" y="0"/>
                  </a:cubicBezTo>
                  <a:close/>
                </a:path>
              </a:pathLst>
            </a:custGeom>
            <a:solidFill>
              <a:srgbClr val="5829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52" name="Google Shape;1286;p52"/>
            <p:cNvSpPr/>
            <p:nvPr/>
          </p:nvSpPr>
          <p:spPr>
            <a:xfrm>
              <a:off x="2768927" y="0"/>
              <a:ext cx="1471853" cy="1685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700" y="0"/>
                  </a:moveTo>
                  <a:cubicBezTo>
                    <a:pt x="8398" y="0"/>
                    <a:pt x="7052" y="92"/>
                    <a:pt x="5631" y="309"/>
                  </a:cubicBezTo>
                  <a:cubicBezTo>
                    <a:pt x="3635" y="621"/>
                    <a:pt x="1782" y="1118"/>
                    <a:pt x="0" y="1618"/>
                  </a:cubicBezTo>
                  <a:cubicBezTo>
                    <a:pt x="8413" y="6285"/>
                    <a:pt x="14400" y="13570"/>
                    <a:pt x="18321" y="21600"/>
                  </a:cubicBezTo>
                  <a:cubicBezTo>
                    <a:pt x="18535" y="21537"/>
                    <a:pt x="18678" y="21537"/>
                    <a:pt x="18891" y="21475"/>
                  </a:cubicBezTo>
                  <a:cubicBezTo>
                    <a:pt x="20387" y="21039"/>
                    <a:pt x="21171" y="20355"/>
                    <a:pt x="21600" y="19546"/>
                  </a:cubicBezTo>
                  <a:cubicBezTo>
                    <a:pt x="20317" y="12448"/>
                    <a:pt x="17322" y="5663"/>
                    <a:pt x="12404" y="123"/>
                  </a:cubicBezTo>
                  <a:cubicBezTo>
                    <a:pt x="11518" y="45"/>
                    <a:pt x="10619" y="0"/>
                    <a:pt x="9700" y="0"/>
                  </a:cubicBezTo>
                  <a:close/>
                </a:path>
              </a:pathLst>
            </a:custGeom>
            <a:solidFill>
              <a:srgbClr val="67354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53" name="Google Shape;1287;p52"/>
            <p:cNvSpPr/>
            <p:nvPr/>
          </p:nvSpPr>
          <p:spPr>
            <a:xfrm>
              <a:off x="3614181" y="9590"/>
              <a:ext cx="1515664" cy="17187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68" h="21600" fill="norm" stroke="1" extrusionOk="0">
                  <a:moveTo>
                    <a:pt x="0" y="0"/>
                  </a:moveTo>
                  <a:cubicBezTo>
                    <a:pt x="4105" y="5433"/>
                    <a:pt x="6605" y="12086"/>
                    <a:pt x="7676" y="19047"/>
                  </a:cubicBezTo>
                  <a:cubicBezTo>
                    <a:pt x="8450" y="17338"/>
                    <a:pt x="7676" y="15384"/>
                    <a:pt x="7676" y="15384"/>
                  </a:cubicBezTo>
                  <a:cubicBezTo>
                    <a:pt x="7676" y="15386"/>
                    <a:pt x="11361" y="21600"/>
                    <a:pt x="15535" y="21600"/>
                  </a:cubicBezTo>
                  <a:cubicBezTo>
                    <a:pt x="15985" y="21600"/>
                    <a:pt x="16441" y="21528"/>
                    <a:pt x="16899" y="21367"/>
                  </a:cubicBezTo>
                  <a:cubicBezTo>
                    <a:pt x="21600" y="19718"/>
                    <a:pt x="15114" y="9646"/>
                    <a:pt x="12794" y="6716"/>
                  </a:cubicBezTo>
                  <a:cubicBezTo>
                    <a:pt x="11009" y="4396"/>
                    <a:pt x="6367" y="671"/>
                    <a:pt x="0" y="0"/>
                  </a:cubicBezTo>
                  <a:close/>
                </a:path>
              </a:pathLst>
            </a:custGeom>
            <a:solidFill>
              <a:srgbClr val="5829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54" name="Google Shape;1288;p52"/>
            <p:cNvSpPr/>
            <p:nvPr/>
          </p:nvSpPr>
          <p:spPr>
            <a:xfrm>
              <a:off x="1054128" y="1981846"/>
              <a:ext cx="1020070" cy="619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13" y="19718"/>
                    <a:pt x="6172" y="21600"/>
                    <a:pt x="7523" y="21600"/>
                  </a:cubicBezTo>
                  <a:cubicBezTo>
                    <a:pt x="7841" y="21600"/>
                    <a:pt x="8023" y="21494"/>
                    <a:pt x="8023" y="21494"/>
                  </a:cubicBezTo>
                  <a:cubicBezTo>
                    <a:pt x="8023" y="21494"/>
                    <a:pt x="10094" y="19991"/>
                    <a:pt x="13343" y="19991"/>
                  </a:cubicBezTo>
                  <a:cubicBezTo>
                    <a:pt x="14318" y="19991"/>
                    <a:pt x="15397" y="20124"/>
                    <a:pt x="16561" y="20481"/>
                  </a:cubicBezTo>
                  <a:cubicBezTo>
                    <a:pt x="16561" y="20481"/>
                    <a:pt x="19133" y="14216"/>
                    <a:pt x="21600" y="6092"/>
                  </a:cubicBezTo>
                  <a:cubicBezTo>
                    <a:pt x="20219" y="6309"/>
                    <a:pt x="18832" y="6420"/>
                    <a:pt x="17448" y="6420"/>
                  </a:cubicBezTo>
                  <a:cubicBezTo>
                    <a:pt x="11326" y="6420"/>
                    <a:pt x="5286" y="4277"/>
                    <a:pt x="0" y="0"/>
                  </a:cubicBezTo>
                  <a:close/>
                </a:path>
              </a:pathLst>
            </a:custGeom>
            <a:solidFill>
              <a:srgbClr val="5829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grpSp>
          <p:nvGrpSpPr>
            <p:cNvPr id="1157" name="Google Shape;1289;p52"/>
            <p:cNvGrpSpPr/>
            <p:nvPr/>
          </p:nvGrpSpPr>
          <p:grpSpPr>
            <a:xfrm>
              <a:off x="3337311" y="1265410"/>
              <a:ext cx="33868" cy="33868"/>
              <a:chOff x="0" y="0"/>
              <a:chExt cx="33866" cy="33866"/>
            </a:xfrm>
          </p:grpSpPr>
          <p:sp>
            <p:nvSpPr>
              <p:cNvPr id="1155" name="خط"/>
              <p:cNvSpPr/>
              <p:nvPr/>
            </p:nvSpPr>
            <p:spPr>
              <a:xfrm>
                <a:off x="0" y="0"/>
                <a:ext cx="33867" cy="338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cubicBezTo>
                      <a:pt x="7121" y="10800"/>
                      <a:pt x="0" y="0"/>
                      <a:pt x="0" y="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56" name="خط"/>
              <p:cNvSpPr/>
              <p:nvPr/>
            </p:nvSpPr>
            <p:spPr>
              <a:xfrm>
                <a:off x="0" y="0"/>
                <a:ext cx="33867" cy="338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0" y="0"/>
                      <a:pt x="7121" y="10800"/>
                      <a:pt x="21600" y="2160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158" name="Google Shape;1290;p52"/>
            <p:cNvSpPr/>
            <p:nvPr/>
          </p:nvSpPr>
          <p:spPr>
            <a:xfrm>
              <a:off x="2666966" y="7815837"/>
              <a:ext cx="893659" cy="757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229" y="21600"/>
                  </a:lnTo>
                  <a:cubicBezTo>
                    <a:pt x="8100" y="17168"/>
                    <a:pt x="14558" y="13984"/>
                    <a:pt x="21368" y="12185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0AB0B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59" name="Google Shape;1291;p52"/>
            <p:cNvSpPr/>
            <p:nvPr/>
          </p:nvSpPr>
          <p:spPr>
            <a:xfrm>
              <a:off x="2759180" y="8243338"/>
              <a:ext cx="791860" cy="1316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3915" y="1036"/>
                    <a:pt x="6626" y="2869"/>
                    <a:pt x="0" y="5420"/>
                  </a:cubicBezTo>
                  <a:lnTo>
                    <a:pt x="3182" y="21519"/>
                  </a:lnTo>
                  <a:lnTo>
                    <a:pt x="2067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60" name="Google Shape;1292;p52"/>
            <p:cNvSpPr/>
            <p:nvPr/>
          </p:nvSpPr>
          <p:spPr>
            <a:xfrm>
              <a:off x="2605668" y="9483492"/>
              <a:ext cx="935615" cy="999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843" h="21600" fill="norm" stroke="1" extrusionOk="0">
                  <a:moveTo>
                    <a:pt x="16575" y="0"/>
                  </a:moveTo>
                  <a:cubicBezTo>
                    <a:pt x="16409" y="0"/>
                    <a:pt x="16037" y="3822"/>
                    <a:pt x="11213" y="3822"/>
                  </a:cubicBezTo>
                  <a:cubicBezTo>
                    <a:pt x="9610" y="3822"/>
                    <a:pt x="7516" y="3401"/>
                    <a:pt x="4774" y="2275"/>
                  </a:cubicBezTo>
                  <a:cubicBezTo>
                    <a:pt x="4774" y="2275"/>
                    <a:pt x="-4757" y="20958"/>
                    <a:pt x="3114" y="21586"/>
                  </a:cubicBezTo>
                  <a:cubicBezTo>
                    <a:pt x="3247" y="21597"/>
                    <a:pt x="3379" y="21600"/>
                    <a:pt x="3511" y="21600"/>
                  </a:cubicBezTo>
                  <a:cubicBezTo>
                    <a:pt x="12093" y="21600"/>
                    <a:pt x="16843" y="1647"/>
                    <a:pt x="16843" y="1647"/>
                  </a:cubicBezTo>
                  <a:cubicBezTo>
                    <a:pt x="16665" y="445"/>
                    <a:pt x="16630" y="0"/>
                    <a:pt x="16575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61" name="Google Shape;1293;p52"/>
            <p:cNvSpPr/>
            <p:nvPr/>
          </p:nvSpPr>
          <p:spPr>
            <a:xfrm>
              <a:off x="2632928" y="9525682"/>
              <a:ext cx="884071" cy="553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14" y="0"/>
                  </a:moveTo>
                  <a:cubicBezTo>
                    <a:pt x="5814" y="0"/>
                    <a:pt x="1659" y="10990"/>
                    <a:pt x="0" y="20652"/>
                  </a:cubicBezTo>
                  <a:cubicBezTo>
                    <a:pt x="2237" y="19437"/>
                    <a:pt x="4498" y="18876"/>
                    <a:pt x="6759" y="18876"/>
                  </a:cubicBezTo>
                  <a:cubicBezTo>
                    <a:pt x="9777" y="18876"/>
                    <a:pt x="12799" y="19867"/>
                    <a:pt x="15782" y="21600"/>
                  </a:cubicBezTo>
                  <a:cubicBezTo>
                    <a:pt x="19698" y="11751"/>
                    <a:pt x="21600" y="0"/>
                    <a:pt x="21600" y="0"/>
                  </a:cubicBezTo>
                  <a:cubicBezTo>
                    <a:pt x="19820" y="761"/>
                    <a:pt x="17473" y="1010"/>
                    <a:pt x="15134" y="1010"/>
                  </a:cubicBezTo>
                  <a:cubicBezTo>
                    <a:pt x="10456" y="1010"/>
                    <a:pt x="5814" y="0"/>
                    <a:pt x="5814" y="0"/>
                  </a:cubicBezTo>
                  <a:close/>
                </a:path>
              </a:pathLst>
            </a:custGeom>
            <a:solidFill>
              <a:srgbClr val="EBE9F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62" name="Google Shape;1294;p52"/>
            <p:cNvSpPr/>
            <p:nvPr/>
          </p:nvSpPr>
          <p:spPr>
            <a:xfrm>
              <a:off x="2885545" y="9193431"/>
              <a:ext cx="417042" cy="515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983" h="21600" fill="norm" stroke="1" extrusionOk="0">
                  <a:moveTo>
                    <a:pt x="3475" y="2189"/>
                  </a:moveTo>
                  <a:cubicBezTo>
                    <a:pt x="5181" y="2189"/>
                    <a:pt x="5933" y="10616"/>
                    <a:pt x="5933" y="11473"/>
                  </a:cubicBezTo>
                  <a:cubicBezTo>
                    <a:pt x="5933" y="13052"/>
                    <a:pt x="5887" y="14572"/>
                    <a:pt x="5818" y="16071"/>
                  </a:cubicBezTo>
                  <a:cubicBezTo>
                    <a:pt x="5261" y="14893"/>
                    <a:pt x="4704" y="13695"/>
                    <a:pt x="4187" y="12490"/>
                  </a:cubicBezTo>
                  <a:cubicBezTo>
                    <a:pt x="3487" y="10455"/>
                    <a:pt x="1047" y="5368"/>
                    <a:pt x="2442" y="3133"/>
                  </a:cubicBezTo>
                  <a:cubicBezTo>
                    <a:pt x="2821" y="2470"/>
                    <a:pt x="3165" y="2189"/>
                    <a:pt x="3475" y="2189"/>
                  </a:cubicBezTo>
                  <a:close/>
                  <a:moveTo>
                    <a:pt x="11336" y="6787"/>
                  </a:moveTo>
                  <a:cubicBezTo>
                    <a:pt x="12214" y="6787"/>
                    <a:pt x="12863" y="7811"/>
                    <a:pt x="12737" y="9237"/>
                  </a:cubicBezTo>
                  <a:cubicBezTo>
                    <a:pt x="12300" y="12798"/>
                    <a:pt x="9923" y="15797"/>
                    <a:pt x="7627" y="18347"/>
                  </a:cubicBezTo>
                  <a:cubicBezTo>
                    <a:pt x="7782" y="15998"/>
                    <a:pt x="8011" y="13675"/>
                    <a:pt x="8551" y="11473"/>
                  </a:cubicBezTo>
                  <a:cubicBezTo>
                    <a:pt x="8901" y="10054"/>
                    <a:pt x="9246" y="8220"/>
                    <a:pt x="10118" y="7403"/>
                  </a:cubicBezTo>
                  <a:cubicBezTo>
                    <a:pt x="10538" y="6975"/>
                    <a:pt x="10957" y="6787"/>
                    <a:pt x="11336" y="6787"/>
                  </a:cubicBezTo>
                  <a:close/>
                  <a:moveTo>
                    <a:pt x="3791" y="0"/>
                  </a:moveTo>
                  <a:cubicBezTo>
                    <a:pt x="3286" y="0"/>
                    <a:pt x="2723" y="154"/>
                    <a:pt x="2092" y="489"/>
                  </a:cubicBezTo>
                  <a:cubicBezTo>
                    <a:pt x="-3495" y="3742"/>
                    <a:pt x="3665" y="16968"/>
                    <a:pt x="5583" y="20837"/>
                  </a:cubicBezTo>
                  <a:cubicBezTo>
                    <a:pt x="5818" y="21379"/>
                    <a:pt x="6203" y="21600"/>
                    <a:pt x="6587" y="21600"/>
                  </a:cubicBezTo>
                  <a:cubicBezTo>
                    <a:pt x="7207" y="21600"/>
                    <a:pt x="7816" y="20998"/>
                    <a:pt x="7695" y="20181"/>
                  </a:cubicBezTo>
                  <a:cubicBezTo>
                    <a:pt x="11600" y="17129"/>
                    <a:pt x="18105" y="9465"/>
                    <a:pt x="13259" y="4759"/>
                  </a:cubicBezTo>
                  <a:cubicBezTo>
                    <a:pt x="12828" y="4311"/>
                    <a:pt x="12329" y="4130"/>
                    <a:pt x="11818" y="4130"/>
                  </a:cubicBezTo>
                  <a:cubicBezTo>
                    <a:pt x="10463" y="4130"/>
                    <a:pt x="9010" y="5415"/>
                    <a:pt x="8373" y="6593"/>
                  </a:cubicBezTo>
                  <a:cubicBezTo>
                    <a:pt x="8109" y="7109"/>
                    <a:pt x="7868" y="7637"/>
                    <a:pt x="7649" y="8186"/>
                  </a:cubicBezTo>
                  <a:cubicBezTo>
                    <a:pt x="7305" y="3815"/>
                    <a:pt x="6300" y="0"/>
                    <a:pt x="3791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63" name="Google Shape;1295;p52"/>
            <p:cNvSpPr/>
            <p:nvPr/>
          </p:nvSpPr>
          <p:spPr>
            <a:xfrm>
              <a:off x="2606981" y="10009598"/>
              <a:ext cx="671900" cy="4107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6" h="21600" fill="norm" stroke="1" extrusionOk="0">
                  <a:moveTo>
                    <a:pt x="9410" y="0"/>
                  </a:moveTo>
                  <a:cubicBezTo>
                    <a:pt x="6532" y="0"/>
                    <a:pt x="3655" y="756"/>
                    <a:pt x="807" y="2395"/>
                  </a:cubicBezTo>
                  <a:cubicBezTo>
                    <a:pt x="-704" y="12363"/>
                    <a:pt x="-555" y="21045"/>
                    <a:pt x="5340" y="21558"/>
                  </a:cubicBezTo>
                  <a:cubicBezTo>
                    <a:pt x="5613" y="21592"/>
                    <a:pt x="5886" y="21600"/>
                    <a:pt x="6155" y="21600"/>
                  </a:cubicBezTo>
                  <a:cubicBezTo>
                    <a:pt x="12407" y="21600"/>
                    <a:pt x="17278" y="13229"/>
                    <a:pt x="20896" y="3673"/>
                  </a:cubicBezTo>
                  <a:cubicBezTo>
                    <a:pt x="17099" y="1336"/>
                    <a:pt x="13252" y="0"/>
                    <a:pt x="9410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64" name="Google Shape;1296;p52"/>
            <p:cNvSpPr/>
            <p:nvPr/>
          </p:nvSpPr>
          <p:spPr>
            <a:xfrm>
              <a:off x="2819949" y="9693966"/>
              <a:ext cx="532063" cy="60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8" h="21600" fill="norm" stroke="1" extrusionOk="0">
                  <a:moveTo>
                    <a:pt x="12527" y="0"/>
                  </a:moveTo>
                  <a:cubicBezTo>
                    <a:pt x="8434" y="0"/>
                    <a:pt x="4264" y="6973"/>
                    <a:pt x="293" y="10942"/>
                  </a:cubicBezTo>
                  <a:cubicBezTo>
                    <a:pt x="-98" y="12699"/>
                    <a:pt x="-98" y="16101"/>
                    <a:pt x="293" y="16101"/>
                  </a:cubicBezTo>
                  <a:cubicBezTo>
                    <a:pt x="4252" y="14173"/>
                    <a:pt x="8088" y="9468"/>
                    <a:pt x="11911" y="9468"/>
                  </a:cubicBezTo>
                  <a:cubicBezTo>
                    <a:pt x="14856" y="9468"/>
                    <a:pt x="17794" y="12302"/>
                    <a:pt x="20764" y="21317"/>
                  </a:cubicBezTo>
                  <a:cubicBezTo>
                    <a:pt x="20828" y="21487"/>
                    <a:pt x="20886" y="21600"/>
                    <a:pt x="20944" y="21600"/>
                  </a:cubicBezTo>
                  <a:cubicBezTo>
                    <a:pt x="21387" y="21600"/>
                    <a:pt x="21502" y="15931"/>
                    <a:pt x="21156" y="14400"/>
                  </a:cubicBezTo>
                  <a:cubicBezTo>
                    <a:pt x="18384" y="3572"/>
                    <a:pt x="15478" y="0"/>
                    <a:pt x="12527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65" name="Google Shape;1297;p52"/>
            <p:cNvSpPr/>
            <p:nvPr/>
          </p:nvSpPr>
          <p:spPr>
            <a:xfrm>
              <a:off x="2766488" y="9830447"/>
              <a:ext cx="534516" cy="60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2" h="21600" fill="norm" stroke="1" extrusionOk="0">
                  <a:moveTo>
                    <a:pt x="12664" y="0"/>
                  </a:moveTo>
                  <a:cubicBezTo>
                    <a:pt x="8539" y="0"/>
                    <a:pt x="4280" y="7486"/>
                    <a:pt x="289" y="12629"/>
                  </a:cubicBezTo>
                  <a:cubicBezTo>
                    <a:pt x="-42" y="12629"/>
                    <a:pt x="-87" y="16457"/>
                    <a:pt x="149" y="16457"/>
                  </a:cubicBezTo>
                  <a:cubicBezTo>
                    <a:pt x="187" y="16457"/>
                    <a:pt x="238" y="16343"/>
                    <a:pt x="289" y="16114"/>
                  </a:cubicBezTo>
                  <a:cubicBezTo>
                    <a:pt x="4331" y="14114"/>
                    <a:pt x="8125" y="9429"/>
                    <a:pt x="11913" y="9429"/>
                  </a:cubicBezTo>
                  <a:cubicBezTo>
                    <a:pt x="14841" y="9429"/>
                    <a:pt x="17770" y="12229"/>
                    <a:pt x="20800" y="21314"/>
                  </a:cubicBezTo>
                  <a:cubicBezTo>
                    <a:pt x="20845" y="21486"/>
                    <a:pt x="20889" y="21600"/>
                    <a:pt x="20927" y="21600"/>
                  </a:cubicBezTo>
                  <a:cubicBezTo>
                    <a:pt x="21265" y="21600"/>
                    <a:pt x="21513" y="15886"/>
                    <a:pt x="20997" y="14343"/>
                  </a:cubicBezTo>
                  <a:cubicBezTo>
                    <a:pt x="18368" y="3657"/>
                    <a:pt x="15548" y="0"/>
                    <a:pt x="12664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66" name="Google Shape;1298;p52"/>
            <p:cNvSpPr/>
            <p:nvPr/>
          </p:nvSpPr>
          <p:spPr>
            <a:xfrm>
              <a:off x="3565599" y="7815837"/>
              <a:ext cx="893819" cy="757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228" y="21600"/>
                  </a:lnTo>
                  <a:cubicBezTo>
                    <a:pt x="8099" y="17168"/>
                    <a:pt x="14556" y="13984"/>
                    <a:pt x="21364" y="12185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0AB0B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67" name="Google Shape;1299;p52"/>
            <p:cNvSpPr/>
            <p:nvPr/>
          </p:nvSpPr>
          <p:spPr>
            <a:xfrm>
              <a:off x="3657810" y="8243338"/>
              <a:ext cx="791860" cy="1316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3915" y="1036"/>
                    <a:pt x="6626" y="2869"/>
                    <a:pt x="0" y="5420"/>
                  </a:cubicBezTo>
                  <a:lnTo>
                    <a:pt x="3182" y="21519"/>
                  </a:lnTo>
                  <a:lnTo>
                    <a:pt x="2067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68" name="Google Shape;1300;p52"/>
            <p:cNvSpPr/>
            <p:nvPr/>
          </p:nvSpPr>
          <p:spPr>
            <a:xfrm>
              <a:off x="3505314" y="9483492"/>
              <a:ext cx="934599" cy="999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825" h="21600" fill="norm" stroke="1" extrusionOk="0">
                  <a:moveTo>
                    <a:pt x="16557" y="0"/>
                  </a:moveTo>
                  <a:cubicBezTo>
                    <a:pt x="16393" y="0"/>
                    <a:pt x="16031" y="3822"/>
                    <a:pt x="11241" y="3822"/>
                  </a:cubicBezTo>
                  <a:cubicBezTo>
                    <a:pt x="9650" y="3822"/>
                    <a:pt x="7570" y="3401"/>
                    <a:pt x="4845" y="2275"/>
                  </a:cubicBezTo>
                  <a:cubicBezTo>
                    <a:pt x="4845" y="2275"/>
                    <a:pt x="-4775" y="20958"/>
                    <a:pt x="3096" y="21586"/>
                  </a:cubicBezTo>
                  <a:cubicBezTo>
                    <a:pt x="3229" y="21597"/>
                    <a:pt x="3361" y="21600"/>
                    <a:pt x="3493" y="21600"/>
                  </a:cubicBezTo>
                  <a:cubicBezTo>
                    <a:pt x="12075" y="21600"/>
                    <a:pt x="16825" y="1647"/>
                    <a:pt x="16825" y="1647"/>
                  </a:cubicBezTo>
                  <a:cubicBezTo>
                    <a:pt x="16647" y="445"/>
                    <a:pt x="16615" y="0"/>
                    <a:pt x="16557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69" name="Google Shape;1301;p52"/>
            <p:cNvSpPr/>
            <p:nvPr/>
          </p:nvSpPr>
          <p:spPr>
            <a:xfrm>
              <a:off x="3531558" y="9525682"/>
              <a:ext cx="884071" cy="553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935" y="0"/>
                  </a:moveTo>
                  <a:cubicBezTo>
                    <a:pt x="5935" y="0"/>
                    <a:pt x="1663" y="10990"/>
                    <a:pt x="0" y="20652"/>
                  </a:cubicBezTo>
                  <a:cubicBezTo>
                    <a:pt x="2237" y="19437"/>
                    <a:pt x="4521" y="18876"/>
                    <a:pt x="6798" y="18876"/>
                  </a:cubicBezTo>
                  <a:cubicBezTo>
                    <a:pt x="9836" y="18876"/>
                    <a:pt x="12869" y="19867"/>
                    <a:pt x="15786" y="21600"/>
                  </a:cubicBezTo>
                  <a:cubicBezTo>
                    <a:pt x="19702" y="11751"/>
                    <a:pt x="21600" y="0"/>
                    <a:pt x="21600" y="0"/>
                  </a:cubicBezTo>
                  <a:cubicBezTo>
                    <a:pt x="19820" y="761"/>
                    <a:pt x="17485" y="1010"/>
                    <a:pt x="15165" y="1010"/>
                  </a:cubicBezTo>
                  <a:cubicBezTo>
                    <a:pt x="10523" y="1010"/>
                    <a:pt x="5935" y="0"/>
                    <a:pt x="5935" y="0"/>
                  </a:cubicBezTo>
                  <a:close/>
                </a:path>
              </a:pathLst>
            </a:custGeom>
            <a:solidFill>
              <a:srgbClr val="EBE9F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70" name="Google Shape;1302;p52"/>
            <p:cNvSpPr/>
            <p:nvPr/>
          </p:nvSpPr>
          <p:spPr>
            <a:xfrm>
              <a:off x="3784244" y="9193431"/>
              <a:ext cx="414499" cy="515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016" h="21600" fill="norm" stroke="1" extrusionOk="0">
                  <a:moveTo>
                    <a:pt x="3501" y="2189"/>
                  </a:moveTo>
                  <a:cubicBezTo>
                    <a:pt x="5227" y="2189"/>
                    <a:pt x="5979" y="10616"/>
                    <a:pt x="5979" y="11473"/>
                  </a:cubicBezTo>
                  <a:cubicBezTo>
                    <a:pt x="5979" y="13052"/>
                    <a:pt x="5933" y="14572"/>
                    <a:pt x="5864" y="16071"/>
                  </a:cubicBezTo>
                  <a:cubicBezTo>
                    <a:pt x="5302" y="14893"/>
                    <a:pt x="4740" y="13695"/>
                    <a:pt x="4219" y="12490"/>
                  </a:cubicBezTo>
                  <a:cubicBezTo>
                    <a:pt x="3519" y="10455"/>
                    <a:pt x="1053" y="5368"/>
                    <a:pt x="2459" y="3133"/>
                  </a:cubicBezTo>
                  <a:cubicBezTo>
                    <a:pt x="2841" y="2470"/>
                    <a:pt x="3189" y="2189"/>
                    <a:pt x="3501" y="2189"/>
                  </a:cubicBezTo>
                  <a:close/>
                  <a:moveTo>
                    <a:pt x="11427" y="6787"/>
                  </a:moveTo>
                  <a:cubicBezTo>
                    <a:pt x="12313" y="6787"/>
                    <a:pt x="12967" y="7811"/>
                    <a:pt x="12840" y="9237"/>
                  </a:cubicBezTo>
                  <a:cubicBezTo>
                    <a:pt x="12400" y="12798"/>
                    <a:pt x="10003" y="15797"/>
                    <a:pt x="7687" y="18347"/>
                  </a:cubicBezTo>
                  <a:cubicBezTo>
                    <a:pt x="7849" y="15998"/>
                    <a:pt x="8075" y="13675"/>
                    <a:pt x="8619" y="11473"/>
                  </a:cubicBezTo>
                  <a:cubicBezTo>
                    <a:pt x="8972" y="10054"/>
                    <a:pt x="9326" y="8220"/>
                    <a:pt x="10206" y="7403"/>
                  </a:cubicBezTo>
                  <a:cubicBezTo>
                    <a:pt x="10628" y="6975"/>
                    <a:pt x="11051" y="6787"/>
                    <a:pt x="11427" y="6787"/>
                  </a:cubicBezTo>
                  <a:close/>
                  <a:moveTo>
                    <a:pt x="3820" y="0"/>
                  </a:moveTo>
                  <a:cubicBezTo>
                    <a:pt x="3316" y="0"/>
                    <a:pt x="2743" y="154"/>
                    <a:pt x="2106" y="489"/>
                  </a:cubicBezTo>
                  <a:cubicBezTo>
                    <a:pt x="-3521" y="3742"/>
                    <a:pt x="3693" y="16968"/>
                    <a:pt x="5626" y="20837"/>
                  </a:cubicBezTo>
                  <a:cubicBezTo>
                    <a:pt x="5864" y="21379"/>
                    <a:pt x="6251" y="21600"/>
                    <a:pt x="6639" y="21600"/>
                  </a:cubicBezTo>
                  <a:cubicBezTo>
                    <a:pt x="7276" y="21600"/>
                    <a:pt x="7890" y="20984"/>
                    <a:pt x="7757" y="20161"/>
                  </a:cubicBezTo>
                  <a:cubicBezTo>
                    <a:pt x="11560" y="17082"/>
                    <a:pt x="18079" y="9451"/>
                    <a:pt x="13372" y="4759"/>
                  </a:cubicBezTo>
                  <a:cubicBezTo>
                    <a:pt x="12932" y="4311"/>
                    <a:pt x="12429" y="4130"/>
                    <a:pt x="11913" y="4130"/>
                  </a:cubicBezTo>
                  <a:cubicBezTo>
                    <a:pt x="10547" y="4130"/>
                    <a:pt x="9082" y="5415"/>
                    <a:pt x="8446" y="6593"/>
                  </a:cubicBezTo>
                  <a:cubicBezTo>
                    <a:pt x="8173" y="7109"/>
                    <a:pt x="7936" y="7637"/>
                    <a:pt x="7716" y="8186"/>
                  </a:cubicBezTo>
                  <a:cubicBezTo>
                    <a:pt x="7369" y="3815"/>
                    <a:pt x="6350" y="0"/>
                    <a:pt x="3820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71" name="Google Shape;1303;p52"/>
            <p:cNvSpPr/>
            <p:nvPr/>
          </p:nvSpPr>
          <p:spPr>
            <a:xfrm>
              <a:off x="3505612" y="10009598"/>
              <a:ext cx="672059" cy="4107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6" h="21600" fill="norm" stroke="1" extrusionOk="0">
                  <a:moveTo>
                    <a:pt x="9457" y="0"/>
                  </a:moveTo>
                  <a:cubicBezTo>
                    <a:pt x="6561" y="0"/>
                    <a:pt x="3654" y="756"/>
                    <a:pt x="807" y="2395"/>
                  </a:cubicBezTo>
                  <a:cubicBezTo>
                    <a:pt x="-704" y="12363"/>
                    <a:pt x="-555" y="21045"/>
                    <a:pt x="5338" y="21558"/>
                  </a:cubicBezTo>
                  <a:cubicBezTo>
                    <a:pt x="5612" y="21592"/>
                    <a:pt x="5885" y="21600"/>
                    <a:pt x="6153" y="21600"/>
                  </a:cubicBezTo>
                  <a:cubicBezTo>
                    <a:pt x="12404" y="21600"/>
                    <a:pt x="17274" y="13229"/>
                    <a:pt x="20896" y="3673"/>
                  </a:cubicBezTo>
                  <a:cubicBezTo>
                    <a:pt x="17184" y="1336"/>
                    <a:pt x="13323" y="0"/>
                    <a:pt x="9457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72" name="Google Shape;1304;p52"/>
            <p:cNvSpPr/>
            <p:nvPr/>
          </p:nvSpPr>
          <p:spPr>
            <a:xfrm>
              <a:off x="3718579" y="9693966"/>
              <a:ext cx="532311" cy="60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8" h="21600" fill="norm" stroke="1" extrusionOk="0">
                  <a:moveTo>
                    <a:pt x="12534" y="0"/>
                  </a:moveTo>
                  <a:cubicBezTo>
                    <a:pt x="8434" y="0"/>
                    <a:pt x="4264" y="6973"/>
                    <a:pt x="293" y="10942"/>
                  </a:cubicBezTo>
                  <a:cubicBezTo>
                    <a:pt x="-98" y="12699"/>
                    <a:pt x="-98" y="16101"/>
                    <a:pt x="293" y="16101"/>
                  </a:cubicBezTo>
                  <a:cubicBezTo>
                    <a:pt x="4252" y="14173"/>
                    <a:pt x="8094" y="9468"/>
                    <a:pt x="11943" y="9468"/>
                  </a:cubicBezTo>
                  <a:cubicBezTo>
                    <a:pt x="14920" y="9468"/>
                    <a:pt x="17903" y="12302"/>
                    <a:pt x="20963" y="21317"/>
                  </a:cubicBezTo>
                  <a:cubicBezTo>
                    <a:pt x="21002" y="21487"/>
                    <a:pt x="21047" y="21600"/>
                    <a:pt x="21085" y="21600"/>
                  </a:cubicBezTo>
                  <a:cubicBezTo>
                    <a:pt x="21387" y="21600"/>
                    <a:pt x="21502" y="15931"/>
                    <a:pt x="21156" y="14400"/>
                  </a:cubicBezTo>
                  <a:cubicBezTo>
                    <a:pt x="18384" y="3572"/>
                    <a:pt x="15478" y="0"/>
                    <a:pt x="12534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73" name="Google Shape;1305;p52"/>
            <p:cNvSpPr/>
            <p:nvPr/>
          </p:nvSpPr>
          <p:spPr>
            <a:xfrm>
              <a:off x="3665133" y="9830447"/>
              <a:ext cx="535899" cy="60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9" h="21600" fill="norm" stroke="1" extrusionOk="0">
                  <a:moveTo>
                    <a:pt x="12696" y="0"/>
                  </a:moveTo>
                  <a:cubicBezTo>
                    <a:pt x="8530" y="0"/>
                    <a:pt x="4275" y="7486"/>
                    <a:pt x="294" y="12629"/>
                  </a:cubicBezTo>
                  <a:cubicBezTo>
                    <a:pt x="-43" y="12629"/>
                    <a:pt x="-88" y="16457"/>
                    <a:pt x="147" y="16457"/>
                  </a:cubicBezTo>
                  <a:cubicBezTo>
                    <a:pt x="185" y="16457"/>
                    <a:pt x="236" y="16343"/>
                    <a:pt x="294" y="16114"/>
                  </a:cubicBezTo>
                  <a:cubicBezTo>
                    <a:pt x="4326" y="14114"/>
                    <a:pt x="8117" y="9429"/>
                    <a:pt x="11908" y="9429"/>
                  </a:cubicBezTo>
                  <a:cubicBezTo>
                    <a:pt x="14827" y="9429"/>
                    <a:pt x="17753" y="12229"/>
                    <a:pt x="20781" y="21314"/>
                  </a:cubicBezTo>
                  <a:cubicBezTo>
                    <a:pt x="20825" y="21486"/>
                    <a:pt x="20870" y="21600"/>
                    <a:pt x="20908" y="21600"/>
                  </a:cubicBezTo>
                  <a:cubicBezTo>
                    <a:pt x="21245" y="21600"/>
                    <a:pt x="21512" y="15886"/>
                    <a:pt x="21169" y="14343"/>
                  </a:cubicBezTo>
                  <a:cubicBezTo>
                    <a:pt x="18465" y="3657"/>
                    <a:pt x="15603" y="0"/>
                    <a:pt x="12696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74" name="Google Shape;1306;p52"/>
            <p:cNvSpPr/>
            <p:nvPr/>
          </p:nvSpPr>
          <p:spPr>
            <a:xfrm>
              <a:off x="5382358" y="5547286"/>
              <a:ext cx="859780" cy="17438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706" y="15284"/>
                  </a:lnTo>
                  <a:lnTo>
                    <a:pt x="0" y="21600"/>
                  </a:lnTo>
                  <a:lnTo>
                    <a:pt x="21600" y="553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75" name="Google Shape;1307;p52"/>
            <p:cNvSpPr/>
            <p:nvPr/>
          </p:nvSpPr>
          <p:spPr>
            <a:xfrm>
              <a:off x="1841052" y="7038664"/>
              <a:ext cx="471282" cy="3157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7793" y="21600"/>
                  </a:lnTo>
                  <a:lnTo>
                    <a:pt x="21600" y="21600"/>
                  </a:lnTo>
                  <a:lnTo>
                    <a:pt x="17366" y="0"/>
                  </a:ln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76" name="Google Shape;1308;p52"/>
            <p:cNvSpPr/>
            <p:nvPr/>
          </p:nvSpPr>
          <p:spPr>
            <a:xfrm>
              <a:off x="2219968" y="7038664"/>
              <a:ext cx="306037" cy="3157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6519" y="21600"/>
                  </a:lnTo>
                  <a:lnTo>
                    <a:pt x="21600" y="20437"/>
                  </a:lnTo>
                  <a:lnTo>
                    <a:pt x="14054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77" name="Google Shape;1309;p52"/>
            <p:cNvSpPr/>
            <p:nvPr/>
          </p:nvSpPr>
          <p:spPr>
            <a:xfrm>
              <a:off x="5498862" y="6990083"/>
              <a:ext cx="388659" cy="32059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858" y="21600"/>
                  </a:lnTo>
                  <a:lnTo>
                    <a:pt x="21600" y="21600"/>
                  </a:lnTo>
                  <a:lnTo>
                    <a:pt x="16742" y="3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78" name="Google Shape;1310;p52"/>
            <p:cNvSpPr/>
            <p:nvPr/>
          </p:nvSpPr>
          <p:spPr>
            <a:xfrm>
              <a:off x="5800110" y="6717918"/>
              <a:ext cx="306037" cy="34781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081" y="0"/>
                  </a:moveTo>
                  <a:lnTo>
                    <a:pt x="0" y="1992"/>
                  </a:lnTo>
                  <a:lnTo>
                    <a:pt x="6170" y="21600"/>
                  </a:lnTo>
                  <a:lnTo>
                    <a:pt x="21600" y="20544"/>
                  </a:lnTo>
                  <a:lnTo>
                    <a:pt x="15081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79" name="Google Shape;1311;p52"/>
            <p:cNvSpPr/>
            <p:nvPr/>
          </p:nvSpPr>
          <p:spPr>
            <a:xfrm>
              <a:off x="383870" y="7291168"/>
              <a:ext cx="5046970" cy="5246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392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80" name="Google Shape;1312;p52"/>
            <p:cNvSpPr/>
            <p:nvPr/>
          </p:nvSpPr>
          <p:spPr>
            <a:xfrm>
              <a:off x="5382358" y="6144827"/>
              <a:ext cx="757822" cy="1670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4818"/>
                  </a:lnTo>
                  <a:lnTo>
                    <a:pt x="1385" y="21600"/>
                  </a:lnTo>
                  <a:lnTo>
                    <a:pt x="21600" y="571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81" name="Google Shape;1313;p52"/>
            <p:cNvSpPr/>
            <p:nvPr/>
          </p:nvSpPr>
          <p:spPr>
            <a:xfrm>
              <a:off x="582998" y="7815837"/>
              <a:ext cx="471123" cy="3157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7796" y="21600"/>
                  </a:lnTo>
                  <a:lnTo>
                    <a:pt x="21600" y="21600"/>
                  </a:lnTo>
                  <a:lnTo>
                    <a:pt x="17372" y="0"/>
                  </a:ln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82" name="Google Shape;1314;p52"/>
            <p:cNvSpPr/>
            <p:nvPr/>
          </p:nvSpPr>
          <p:spPr>
            <a:xfrm>
              <a:off x="961917" y="7815837"/>
              <a:ext cx="306036" cy="3157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6508" y="21600"/>
                  </a:lnTo>
                  <a:lnTo>
                    <a:pt x="21600" y="20471"/>
                  </a:lnTo>
                  <a:lnTo>
                    <a:pt x="14054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83" name="Google Shape;1315;p52"/>
            <p:cNvSpPr/>
            <p:nvPr/>
          </p:nvSpPr>
          <p:spPr>
            <a:xfrm>
              <a:off x="4697398" y="7815837"/>
              <a:ext cx="471123" cy="3157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7796" y="21600"/>
                  </a:lnTo>
                  <a:lnTo>
                    <a:pt x="21600" y="21600"/>
                  </a:lnTo>
                  <a:lnTo>
                    <a:pt x="17372" y="0"/>
                  </a:ln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84" name="Google Shape;1316;p52"/>
            <p:cNvSpPr/>
            <p:nvPr/>
          </p:nvSpPr>
          <p:spPr>
            <a:xfrm>
              <a:off x="5076314" y="7815837"/>
              <a:ext cx="306037" cy="3157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6508" y="21600"/>
                  </a:lnTo>
                  <a:lnTo>
                    <a:pt x="21600" y="20471"/>
                  </a:lnTo>
                  <a:lnTo>
                    <a:pt x="14054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85" name="Google Shape;1317;p52"/>
            <p:cNvSpPr/>
            <p:nvPr/>
          </p:nvSpPr>
          <p:spPr>
            <a:xfrm>
              <a:off x="0" y="6781205"/>
              <a:ext cx="1403935" cy="509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421" y="21600"/>
                  </a:lnTo>
                  <a:lnTo>
                    <a:pt x="21600" y="21600"/>
                  </a:lnTo>
                  <a:cubicBezTo>
                    <a:pt x="19805" y="15840"/>
                    <a:pt x="17936" y="6376"/>
                    <a:pt x="16218" y="0"/>
                  </a:cubicBez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86" name="Google Shape;1318;p52"/>
            <p:cNvSpPr/>
            <p:nvPr/>
          </p:nvSpPr>
          <p:spPr>
            <a:xfrm>
              <a:off x="1054128" y="6781205"/>
              <a:ext cx="748074" cy="509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225" y="6376"/>
                    <a:pt x="6732" y="15840"/>
                    <a:pt x="10101" y="21600"/>
                  </a:cubicBezTo>
                  <a:lnTo>
                    <a:pt x="21600" y="21600"/>
                  </a:lnTo>
                  <a:cubicBezTo>
                    <a:pt x="18375" y="15427"/>
                    <a:pt x="14166" y="6167"/>
                    <a:pt x="10802" y="0"/>
                  </a:cubicBezTo>
                  <a:close/>
                </a:path>
              </a:pathLst>
            </a:custGeom>
            <a:solidFill>
              <a:srgbClr val="FFBB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87" name="Google Shape;1319;p52"/>
            <p:cNvSpPr/>
            <p:nvPr/>
          </p:nvSpPr>
          <p:spPr>
            <a:xfrm>
              <a:off x="1428251" y="6781205"/>
              <a:ext cx="825742" cy="509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047" y="6167"/>
                    <a:pt x="6985" y="15427"/>
                    <a:pt x="9782" y="21600"/>
                  </a:cubicBezTo>
                  <a:lnTo>
                    <a:pt x="21600" y="21600"/>
                  </a:lnTo>
                  <a:cubicBezTo>
                    <a:pt x="19568" y="15224"/>
                    <a:pt x="16136" y="6167"/>
                    <a:pt x="14105" y="0"/>
                  </a:cubicBez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88" name="Google Shape;1320;p52"/>
            <p:cNvSpPr/>
            <p:nvPr/>
          </p:nvSpPr>
          <p:spPr>
            <a:xfrm>
              <a:off x="2666966" y="6781205"/>
              <a:ext cx="2783257" cy="509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03" y="6580"/>
                    <a:pt x="1621" y="15224"/>
                    <a:pt x="2337" y="21600"/>
                  </a:cubicBezTo>
                  <a:lnTo>
                    <a:pt x="21073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89" name="Google Shape;1321;p52"/>
            <p:cNvSpPr/>
            <p:nvPr/>
          </p:nvSpPr>
          <p:spPr>
            <a:xfrm>
              <a:off x="1967464" y="6781205"/>
              <a:ext cx="1000572" cy="509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677" y="6167"/>
                    <a:pt x="4509" y="15224"/>
                    <a:pt x="6186" y="21600"/>
                  </a:cubicBezTo>
                  <a:lnTo>
                    <a:pt x="21600" y="21600"/>
                  </a:lnTo>
                  <a:cubicBezTo>
                    <a:pt x="19609" y="15224"/>
                    <a:pt x="16777" y="6580"/>
                    <a:pt x="15100" y="0"/>
                  </a:cubicBezTo>
                  <a:close/>
                </a:path>
              </a:pathLst>
            </a:custGeom>
            <a:solidFill>
              <a:srgbClr val="FFBB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90" name="Google Shape;1322;p52"/>
            <p:cNvSpPr/>
            <p:nvPr/>
          </p:nvSpPr>
          <p:spPr>
            <a:xfrm>
              <a:off x="14702" y="5445324"/>
              <a:ext cx="6241872" cy="1335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706" y="0"/>
                  </a:moveTo>
                  <a:lnTo>
                    <a:pt x="0" y="21600"/>
                  </a:lnTo>
                  <a:lnTo>
                    <a:pt x="18860" y="21600"/>
                  </a:lnTo>
                  <a:lnTo>
                    <a:pt x="21600" y="1649"/>
                  </a:lnTo>
                  <a:lnTo>
                    <a:pt x="4706" y="0"/>
                  </a:lnTo>
                  <a:close/>
                </a:path>
              </a:pathLst>
            </a:custGeom>
            <a:solidFill>
              <a:srgbClr val="FFCB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91" name="Google Shape;1323;p52"/>
            <p:cNvSpPr/>
            <p:nvPr/>
          </p:nvSpPr>
          <p:spPr>
            <a:xfrm>
              <a:off x="2598887" y="5527947"/>
              <a:ext cx="1913890" cy="1083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571" y="1839"/>
                  </a:moveTo>
                  <a:cubicBezTo>
                    <a:pt x="19901" y="1839"/>
                    <a:pt x="20175" y="2228"/>
                    <a:pt x="20175" y="2712"/>
                  </a:cubicBezTo>
                  <a:cubicBezTo>
                    <a:pt x="20175" y="3196"/>
                    <a:pt x="19901" y="3582"/>
                    <a:pt x="19571" y="3582"/>
                  </a:cubicBezTo>
                  <a:cubicBezTo>
                    <a:pt x="19243" y="3582"/>
                    <a:pt x="18969" y="3196"/>
                    <a:pt x="18969" y="2712"/>
                  </a:cubicBezTo>
                  <a:cubicBezTo>
                    <a:pt x="18969" y="2228"/>
                    <a:pt x="19189" y="1839"/>
                    <a:pt x="19571" y="1839"/>
                  </a:cubicBezTo>
                  <a:close/>
                  <a:moveTo>
                    <a:pt x="18366" y="9006"/>
                  </a:moveTo>
                  <a:cubicBezTo>
                    <a:pt x="18694" y="9006"/>
                    <a:pt x="18969" y="9395"/>
                    <a:pt x="18969" y="9879"/>
                  </a:cubicBezTo>
                  <a:cubicBezTo>
                    <a:pt x="18969" y="10363"/>
                    <a:pt x="18694" y="10749"/>
                    <a:pt x="18366" y="10749"/>
                  </a:cubicBezTo>
                  <a:cubicBezTo>
                    <a:pt x="18036" y="10749"/>
                    <a:pt x="17762" y="10363"/>
                    <a:pt x="17762" y="9879"/>
                  </a:cubicBezTo>
                  <a:cubicBezTo>
                    <a:pt x="17762" y="9395"/>
                    <a:pt x="18036" y="9006"/>
                    <a:pt x="18366" y="9006"/>
                  </a:cubicBezTo>
                  <a:close/>
                  <a:moveTo>
                    <a:pt x="16557" y="17725"/>
                  </a:moveTo>
                  <a:cubicBezTo>
                    <a:pt x="16939" y="17725"/>
                    <a:pt x="17160" y="18110"/>
                    <a:pt x="17160" y="18595"/>
                  </a:cubicBezTo>
                  <a:cubicBezTo>
                    <a:pt x="17160" y="19079"/>
                    <a:pt x="16885" y="19468"/>
                    <a:pt x="16557" y="19468"/>
                  </a:cubicBezTo>
                  <a:cubicBezTo>
                    <a:pt x="16227" y="19468"/>
                    <a:pt x="15953" y="19079"/>
                    <a:pt x="15953" y="18595"/>
                  </a:cubicBezTo>
                  <a:cubicBezTo>
                    <a:pt x="15953" y="18110"/>
                    <a:pt x="16227" y="17725"/>
                    <a:pt x="16557" y="17725"/>
                  </a:cubicBezTo>
                  <a:close/>
                  <a:moveTo>
                    <a:pt x="5647" y="0"/>
                  </a:moveTo>
                  <a:lnTo>
                    <a:pt x="0" y="21600"/>
                  </a:lnTo>
                  <a:lnTo>
                    <a:pt x="17762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BE9F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92" name="Google Shape;1324;p52"/>
            <p:cNvSpPr/>
            <p:nvPr/>
          </p:nvSpPr>
          <p:spPr>
            <a:xfrm>
              <a:off x="3890245" y="5562786"/>
              <a:ext cx="326873" cy="989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3" h="21600" fill="norm" stroke="1" extrusionOk="0">
                  <a:moveTo>
                    <a:pt x="20543" y="0"/>
                  </a:moveTo>
                  <a:cubicBezTo>
                    <a:pt x="20199" y="0"/>
                    <a:pt x="19844" y="59"/>
                    <a:pt x="19708" y="192"/>
                  </a:cubicBezTo>
                  <a:cubicBezTo>
                    <a:pt x="11782" y="6980"/>
                    <a:pt x="5440" y="14302"/>
                    <a:pt x="48" y="21303"/>
                  </a:cubicBezTo>
                  <a:cubicBezTo>
                    <a:pt x="-129" y="21488"/>
                    <a:pt x="215" y="21600"/>
                    <a:pt x="612" y="21600"/>
                  </a:cubicBezTo>
                  <a:cubicBezTo>
                    <a:pt x="883" y="21600"/>
                    <a:pt x="1185" y="21541"/>
                    <a:pt x="1321" y="21408"/>
                  </a:cubicBezTo>
                  <a:cubicBezTo>
                    <a:pt x="9247" y="14725"/>
                    <a:pt x="16214" y="7406"/>
                    <a:pt x="21294" y="297"/>
                  </a:cubicBezTo>
                  <a:cubicBezTo>
                    <a:pt x="21471" y="112"/>
                    <a:pt x="21023" y="0"/>
                    <a:pt x="20543" y="0"/>
                  </a:cubicBez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93" name="Google Shape;1325;p52"/>
            <p:cNvSpPr/>
            <p:nvPr/>
          </p:nvSpPr>
          <p:spPr>
            <a:xfrm>
              <a:off x="2796854" y="6279870"/>
              <a:ext cx="1314002" cy="58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0" h="21600" fill="norm" stroke="1" extrusionOk="0">
                  <a:moveTo>
                    <a:pt x="13474" y="0"/>
                  </a:moveTo>
                  <a:cubicBezTo>
                    <a:pt x="8703" y="0"/>
                    <a:pt x="3515" y="3094"/>
                    <a:pt x="179" y="7557"/>
                  </a:cubicBezTo>
                  <a:cubicBezTo>
                    <a:pt x="-59" y="7557"/>
                    <a:pt x="-59" y="14817"/>
                    <a:pt x="179" y="14817"/>
                  </a:cubicBezTo>
                  <a:cubicBezTo>
                    <a:pt x="2880" y="19339"/>
                    <a:pt x="6809" y="21600"/>
                    <a:pt x="10741" y="21600"/>
                  </a:cubicBezTo>
                  <a:cubicBezTo>
                    <a:pt x="14670" y="21600"/>
                    <a:pt x="18602" y="19339"/>
                    <a:pt x="21301" y="14817"/>
                  </a:cubicBezTo>
                  <a:cubicBezTo>
                    <a:pt x="21541" y="13031"/>
                    <a:pt x="21541" y="5772"/>
                    <a:pt x="21301" y="3987"/>
                  </a:cubicBezTo>
                  <a:cubicBezTo>
                    <a:pt x="19208" y="1190"/>
                    <a:pt x="16421" y="0"/>
                    <a:pt x="13474" y="0"/>
                  </a:cubicBezTo>
                  <a:close/>
                </a:path>
              </a:pathLst>
            </a:custGeom>
            <a:solidFill>
              <a:srgbClr val="7ACFE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94" name="Google Shape;1326;p52"/>
            <p:cNvSpPr/>
            <p:nvPr/>
          </p:nvSpPr>
          <p:spPr>
            <a:xfrm>
              <a:off x="2840523" y="6095127"/>
              <a:ext cx="1315861" cy="54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600" fill="norm" stroke="1" extrusionOk="0">
                  <a:moveTo>
                    <a:pt x="13007" y="0"/>
                  </a:moveTo>
                  <a:cubicBezTo>
                    <a:pt x="8371" y="0"/>
                    <a:pt x="3407" y="2748"/>
                    <a:pt x="179" y="6263"/>
                  </a:cubicBezTo>
                  <a:cubicBezTo>
                    <a:pt x="-60" y="6263"/>
                    <a:pt x="-60" y="15976"/>
                    <a:pt x="179" y="15976"/>
                  </a:cubicBezTo>
                  <a:cubicBezTo>
                    <a:pt x="2717" y="19619"/>
                    <a:pt x="6351" y="21600"/>
                    <a:pt x="10048" y="21600"/>
                  </a:cubicBezTo>
                  <a:cubicBezTo>
                    <a:pt x="14179" y="21600"/>
                    <a:pt x="18385" y="19172"/>
                    <a:pt x="21225" y="14059"/>
                  </a:cubicBezTo>
                  <a:cubicBezTo>
                    <a:pt x="21540" y="14059"/>
                    <a:pt x="21462" y="4346"/>
                    <a:pt x="21225" y="4346"/>
                  </a:cubicBezTo>
                  <a:cubicBezTo>
                    <a:pt x="19041" y="1214"/>
                    <a:pt x="16097" y="0"/>
                    <a:pt x="13007" y="0"/>
                  </a:cubicBezTo>
                  <a:close/>
                </a:path>
              </a:pathLst>
            </a:custGeom>
            <a:solidFill>
              <a:srgbClr val="7ACFE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95" name="Google Shape;1327;p52"/>
            <p:cNvSpPr/>
            <p:nvPr/>
          </p:nvSpPr>
          <p:spPr>
            <a:xfrm>
              <a:off x="2966898" y="5939947"/>
              <a:ext cx="1223531" cy="52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1" h="21600" fill="norm" stroke="1" extrusionOk="0">
                  <a:moveTo>
                    <a:pt x="13447" y="0"/>
                  </a:moveTo>
                  <a:cubicBezTo>
                    <a:pt x="8696" y="0"/>
                    <a:pt x="3501" y="3445"/>
                    <a:pt x="191" y="8415"/>
                  </a:cubicBezTo>
                  <a:cubicBezTo>
                    <a:pt x="-64" y="8415"/>
                    <a:pt x="-64" y="16432"/>
                    <a:pt x="191" y="16432"/>
                  </a:cubicBezTo>
                  <a:cubicBezTo>
                    <a:pt x="2541" y="20010"/>
                    <a:pt x="5837" y="21600"/>
                    <a:pt x="9250" y="21600"/>
                  </a:cubicBezTo>
                  <a:cubicBezTo>
                    <a:pt x="13623" y="21600"/>
                    <a:pt x="18187" y="18950"/>
                    <a:pt x="21197" y="14444"/>
                  </a:cubicBezTo>
                  <a:cubicBezTo>
                    <a:pt x="21536" y="12456"/>
                    <a:pt x="21452" y="4373"/>
                    <a:pt x="21197" y="4373"/>
                  </a:cubicBezTo>
                  <a:cubicBezTo>
                    <a:pt x="19149" y="1259"/>
                    <a:pt x="16385" y="0"/>
                    <a:pt x="13447" y="0"/>
                  </a:cubicBezTo>
                  <a:close/>
                </a:path>
              </a:pathLst>
            </a:custGeom>
            <a:solidFill>
              <a:srgbClr val="7ACFE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96" name="Google Shape;1328;p52"/>
            <p:cNvSpPr/>
            <p:nvPr/>
          </p:nvSpPr>
          <p:spPr>
            <a:xfrm>
              <a:off x="2991189" y="5790520"/>
              <a:ext cx="1226464" cy="52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14331" y="0"/>
                  </a:moveTo>
                  <a:cubicBezTo>
                    <a:pt x="9357" y="0"/>
                    <a:pt x="3752" y="3939"/>
                    <a:pt x="191" y="7813"/>
                  </a:cubicBezTo>
                  <a:cubicBezTo>
                    <a:pt x="-64" y="7813"/>
                    <a:pt x="-64" y="15822"/>
                    <a:pt x="191" y="15822"/>
                  </a:cubicBezTo>
                  <a:cubicBezTo>
                    <a:pt x="2759" y="19565"/>
                    <a:pt x="6391" y="21600"/>
                    <a:pt x="10081" y="21600"/>
                  </a:cubicBezTo>
                  <a:cubicBezTo>
                    <a:pt x="14208" y="21600"/>
                    <a:pt x="18408" y="19105"/>
                    <a:pt x="21281" y="13853"/>
                  </a:cubicBezTo>
                  <a:cubicBezTo>
                    <a:pt x="21536" y="13853"/>
                    <a:pt x="21536" y="3874"/>
                    <a:pt x="21281" y="3874"/>
                  </a:cubicBezTo>
                  <a:cubicBezTo>
                    <a:pt x="19401" y="1116"/>
                    <a:pt x="16953" y="0"/>
                    <a:pt x="14331" y="0"/>
                  </a:cubicBezTo>
                  <a:close/>
                </a:path>
              </a:pathLst>
            </a:custGeom>
            <a:solidFill>
              <a:srgbClr val="7ACFE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97" name="Google Shape;1329;p52"/>
            <p:cNvSpPr/>
            <p:nvPr/>
          </p:nvSpPr>
          <p:spPr>
            <a:xfrm>
              <a:off x="3039770" y="5638700"/>
              <a:ext cx="1223531" cy="52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1" h="21600" fill="norm" stroke="1" extrusionOk="0">
                  <a:moveTo>
                    <a:pt x="13447" y="0"/>
                  </a:moveTo>
                  <a:cubicBezTo>
                    <a:pt x="8696" y="0"/>
                    <a:pt x="3501" y="3445"/>
                    <a:pt x="191" y="8415"/>
                  </a:cubicBezTo>
                  <a:cubicBezTo>
                    <a:pt x="-64" y="8415"/>
                    <a:pt x="-64" y="16498"/>
                    <a:pt x="191" y="16498"/>
                  </a:cubicBezTo>
                  <a:cubicBezTo>
                    <a:pt x="2538" y="20010"/>
                    <a:pt x="5837" y="21600"/>
                    <a:pt x="9250" y="21600"/>
                  </a:cubicBezTo>
                  <a:cubicBezTo>
                    <a:pt x="13623" y="21600"/>
                    <a:pt x="18187" y="19016"/>
                    <a:pt x="21197" y="14444"/>
                  </a:cubicBezTo>
                  <a:cubicBezTo>
                    <a:pt x="21536" y="12456"/>
                    <a:pt x="21452" y="4373"/>
                    <a:pt x="21197" y="4373"/>
                  </a:cubicBezTo>
                  <a:cubicBezTo>
                    <a:pt x="19149" y="1325"/>
                    <a:pt x="16385" y="0"/>
                    <a:pt x="13447" y="0"/>
                  </a:cubicBezTo>
                  <a:close/>
                </a:path>
              </a:pathLst>
            </a:custGeom>
            <a:solidFill>
              <a:srgbClr val="7ACFE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98" name="Google Shape;1330;p52"/>
            <p:cNvSpPr/>
            <p:nvPr/>
          </p:nvSpPr>
          <p:spPr>
            <a:xfrm>
              <a:off x="204082" y="5853329"/>
              <a:ext cx="2395211" cy="922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8" h="21600" fill="norm" stroke="1" extrusionOk="0">
                  <a:moveTo>
                    <a:pt x="6862" y="0"/>
                  </a:moveTo>
                  <a:cubicBezTo>
                    <a:pt x="5789" y="6254"/>
                    <a:pt x="0" y="16371"/>
                    <a:pt x="0" y="16371"/>
                  </a:cubicBezTo>
                  <a:lnTo>
                    <a:pt x="13511" y="21600"/>
                  </a:lnTo>
                  <a:cubicBezTo>
                    <a:pt x="14196" y="20235"/>
                    <a:pt x="20116" y="13641"/>
                    <a:pt x="21016" y="8300"/>
                  </a:cubicBezTo>
                  <a:cubicBezTo>
                    <a:pt x="21600" y="4761"/>
                    <a:pt x="20127" y="4137"/>
                    <a:pt x="19019" y="4137"/>
                  </a:cubicBezTo>
                  <a:cubicBezTo>
                    <a:pt x="18420" y="4137"/>
                    <a:pt x="17927" y="4320"/>
                    <a:pt x="17927" y="4320"/>
                  </a:cubicBezTo>
                  <a:lnTo>
                    <a:pt x="6862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99" name="Google Shape;1331;p52"/>
            <p:cNvSpPr/>
            <p:nvPr/>
          </p:nvSpPr>
          <p:spPr>
            <a:xfrm>
              <a:off x="344877" y="5848534"/>
              <a:ext cx="2210178" cy="8111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219" y="0"/>
                  </a:moveTo>
                  <a:lnTo>
                    <a:pt x="0" y="15779"/>
                  </a:lnTo>
                  <a:lnTo>
                    <a:pt x="14480" y="21600"/>
                  </a:lnTo>
                  <a:cubicBezTo>
                    <a:pt x="17945" y="19400"/>
                    <a:pt x="21600" y="9311"/>
                    <a:pt x="21600" y="9311"/>
                  </a:cubicBezTo>
                  <a:lnTo>
                    <a:pt x="18467" y="6983"/>
                  </a:lnTo>
                  <a:lnTo>
                    <a:pt x="6219" y="0"/>
                  </a:lnTo>
                  <a:close/>
                </a:path>
              </a:pathLst>
            </a:custGeom>
            <a:solidFill>
              <a:srgbClr val="EBE9F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00" name="Google Shape;1332;p52"/>
            <p:cNvSpPr/>
            <p:nvPr/>
          </p:nvSpPr>
          <p:spPr>
            <a:xfrm>
              <a:off x="320586" y="5770703"/>
              <a:ext cx="2210338" cy="811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267" y="0"/>
                  </a:moveTo>
                  <a:lnTo>
                    <a:pt x="0" y="15651"/>
                  </a:lnTo>
                  <a:lnTo>
                    <a:pt x="14479" y="21600"/>
                  </a:lnTo>
                  <a:cubicBezTo>
                    <a:pt x="17944" y="19404"/>
                    <a:pt x="21600" y="9183"/>
                    <a:pt x="21600" y="9183"/>
                  </a:cubicBezTo>
                  <a:lnTo>
                    <a:pt x="18466" y="6987"/>
                  </a:lnTo>
                  <a:lnTo>
                    <a:pt x="6267" y="0"/>
                  </a:lnTo>
                  <a:close/>
                </a:path>
              </a:pathLst>
            </a:custGeom>
            <a:solidFill>
              <a:srgbClr val="EBE9F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01" name="Google Shape;1333;p52"/>
            <p:cNvSpPr/>
            <p:nvPr/>
          </p:nvSpPr>
          <p:spPr>
            <a:xfrm>
              <a:off x="213829" y="5707100"/>
              <a:ext cx="2329832" cy="811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8" h="21600" fill="norm" stroke="1" extrusionOk="0">
                  <a:moveTo>
                    <a:pt x="8781" y="0"/>
                  </a:moveTo>
                  <a:cubicBezTo>
                    <a:pt x="8256" y="0"/>
                    <a:pt x="7856" y="119"/>
                    <a:pt x="7640" y="400"/>
                  </a:cubicBezTo>
                  <a:cubicBezTo>
                    <a:pt x="5971" y="2471"/>
                    <a:pt x="0" y="15527"/>
                    <a:pt x="0" y="15527"/>
                  </a:cubicBezTo>
                  <a:lnTo>
                    <a:pt x="14005" y="21600"/>
                  </a:lnTo>
                  <a:cubicBezTo>
                    <a:pt x="14621" y="20439"/>
                    <a:pt x="20327" y="12809"/>
                    <a:pt x="20943" y="8676"/>
                  </a:cubicBezTo>
                  <a:cubicBezTo>
                    <a:pt x="21600" y="4665"/>
                    <a:pt x="19230" y="4151"/>
                    <a:pt x="19230" y="4151"/>
                  </a:cubicBezTo>
                  <a:cubicBezTo>
                    <a:pt x="19230" y="4151"/>
                    <a:pt x="11859" y="0"/>
                    <a:pt x="8781" y="0"/>
                  </a:cubicBez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02" name="Google Shape;1334;p52"/>
            <p:cNvSpPr/>
            <p:nvPr/>
          </p:nvSpPr>
          <p:spPr>
            <a:xfrm>
              <a:off x="172277" y="6290577"/>
              <a:ext cx="1618355" cy="485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87" h="21600" fill="norm" stroke="1" extrusionOk="0">
                  <a:moveTo>
                    <a:pt x="523" y="0"/>
                  </a:moveTo>
                  <a:cubicBezTo>
                    <a:pt x="-578" y="9290"/>
                    <a:pt x="400" y="11664"/>
                    <a:pt x="400" y="11664"/>
                  </a:cubicBezTo>
                  <a:lnTo>
                    <a:pt x="19677" y="21600"/>
                  </a:lnTo>
                  <a:cubicBezTo>
                    <a:pt x="21022" y="18359"/>
                    <a:pt x="20044" y="10150"/>
                    <a:pt x="20044" y="10150"/>
                  </a:cubicBezTo>
                  <a:lnTo>
                    <a:pt x="523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03" name="Google Shape;1335;p52"/>
            <p:cNvSpPr/>
            <p:nvPr/>
          </p:nvSpPr>
          <p:spPr>
            <a:xfrm>
              <a:off x="1437842" y="5688240"/>
              <a:ext cx="908362" cy="1136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430" y="0"/>
                  </a:moveTo>
                  <a:lnTo>
                    <a:pt x="0" y="2214"/>
                  </a:lnTo>
                  <a:lnTo>
                    <a:pt x="16173" y="21600"/>
                  </a:lnTo>
                  <a:lnTo>
                    <a:pt x="21600" y="19386"/>
                  </a:lnTo>
                  <a:lnTo>
                    <a:pt x="21486" y="19292"/>
                  </a:lnTo>
                  <a:lnTo>
                    <a:pt x="20794" y="19568"/>
                  </a:lnTo>
                  <a:cubicBezTo>
                    <a:pt x="20794" y="19568"/>
                    <a:pt x="20677" y="19568"/>
                    <a:pt x="20677" y="19477"/>
                  </a:cubicBezTo>
                  <a:lnTo>
                    <a:pt x="21486" y="19201"/>
                  </a:lnTo>
                  <a:lnTo>
                    <a:pt x="21140" y="18830"/>
                  </a:lnTo>
                  <a:lnTo>
                    <a:pt x="20449" y="19107"/>
                  </a:lnTo>
                  <a:lnTo>
                    <a:pt x="20331" y="19107"/>
                  </a:lnTo>
                  <a:cubicBezTo>
                    <a:pt x="20331" y="19015"/>
                    <a:pt x="20331" y="19015"/>
                    <a:pt x="20331" y="19015"/>
                  </a:cubicBezTo>
                  <a:lnTo>
                    <a:pt x="21022" y="18739"/>
                  </a:lnTo>
                  <a:lnTo>
                    <a:pt x="20794" y="18369"/>
                  </a:lnTo>
                  <a:lnTo>
                    <a:pt x="20099" y="18645"/>
                  </a:lnTo>
                  <a:lnTo>
                    <a:pt x="19985" y="18645"/>
                  </a:lnTo>
                  <a:cubicBezTo>
                    <a:pt x="19871" y="18554"/>
                    <a:pt x="19985" y="18554"/>
                    <a:pt x="19985" y="18554"/>
                  </a:cubicBezTo>
                  <a:lnTo>
                    <a:pt x="20677" y="18277"/>
                  </a:lnTo>
                  <a:lnTo>
                    <a:pt x="20449" y="18001"/>
                  </a:lnTo>
                  <a:lnTo>
                    <a:pt x="19407" y="18369"/>
                  </a:lnTo>
                  <a:cubicBezTo>
                    <a:pt x="19293" y="18369"/>
                    <a:pt x="19176" y="18369"/>
                    <a:pt x="19062" y="18277"/>
                  </a:cubicBezTo>
                  <a:cubicBezTo>
                    <a:pt x="19062" y="18277"/>
                    <a:pt x="19062" y="18186"/>
                    <a:pt x="19176" y="18092"/>
                  </a:cubicBezTo>
                  <a:lnTo>
                    <a:pt x="20217" y="17725"/>
                  </a:lnTo>
                  <a:lnTo>
                    <a:pt x="19985" y="17354"/>
                  </a:lnTo>
                  <a:lnTo>
                    <a:pt x="19176" y="17630"/>
                  </a:lnTo>
                  <a:lnTo>
                    <a:pt x="19062" y="17630"/>
                  </a:lnTo>
                  <a:cubicBezTo>
                    <a:pt x="19062" y="17539"/>
                    <a:pt x="19062" y="17539"/>
                    <a:pt x="19176" y="17539"/>
                  </a:cubicBezTo>
                  <a:lnTo>
                    <a:pt x="19871" y="17263"/>
                  </a:lnTo>
                  <a:lnTo>
                    <a:pt x="19639" y="16984"/>
                  </a:lnTo>
                  <a:lnTo>
                    <a:pt x="18944" y="17263"/>
                  </a:lnTo>
                  <a:cubicBezTo>
                    <a:pt x="18830" y="17263"/>
                    <a:pt x="18830" y="17263"/>
                    <a:pt x="18830" y="17169"/>
                  </a:cubicBezTo>
                  <a:lnTo>
                    <a:pt x="19521" y="16892"/>
                  </a:lnTo>
                  <a:lnTo>
                    <a:pt x="19293" y="16522"/>
                  </a:lnTo>
                  <a:lnTo>
                    <a:pt x="18598" y="16801"/>
                  </a:lnTo>
                  <a:lnTo>
                    <a:pt x="18484" y="16801"/>
                  </a:lnTo>
                  <a:cubicBezTo>
                    <a:pt x="18366" y="16801"/>
                    <a:pt x="18366" y="16707"/>
                    <a:pt x="18484" y="16707"/>
                  </a:cubicBezTo>
                  <a:lnTo>
                    <a:pt x="19176" y="16431"/>
                  </a:lnTo>
                  <a:lnTo>
                    <a:pt x="18830" y="16060"/>
                  </a:lnTo>
                  <a:lnTo>
                    <a:pt x="18138" y="16340"/>
                  </a:lnTo>
                  <a:lnTo>
                    <a:pt x="18020" y="16340"/>
                  </a:lnTo>
                  <a:cubicBezTo>
                    <a:pt x="18020" y="16340"/>
                    <a:pt x="18020" y="16246"/>
                    <a:pt x="18138" y="16246"/>
                  </a:cubicBezTo>
                  <a:lnTo>
                    <a:pt x="18830" y="15969"/>
                  </a:lnTo>
                  <a:lnTo>
                    <a:pt x="18484" y="15693"/>
                  </a:lnTo>
                  <a:lnTo>
                    <a:pt x="17788" y="15878"/>
                  </a:lnTo>
                  <a:cubicBezTo>
                    <a:pt x="17788" y="15908"/>
                    <a:pt x="17777" y="15918"/>
                    <a:pt x="17762" y="15918"/>
                  </a:cubicBezTo>
                  <a:cubicBezTo>
                    <a:pt x="17728" y="15918"/>
                    <a:pt x="17674" y="15878"/>
                    <a:pt x="17674" y="15878"/>
                  </a:cubicBezTo>
                  <a:cubicBezTo>
                    <a:pt x="17674" y="15878"/>
                    <a:pt x="17674" y="15784"/>
                    <a:pt x="17674" y="15784"/>
                  </a:cubicBezTo>
                  <a:lnTo>
                    <a:pt x="18366" y="15599"/>
                  </a:lnTo>
                  <a:lnTo>
                    <a:pt x="18138" y="15231"/>
                  </a:lnTo>
                  <a:lnTo>
                    <a:pt x="17097" y="15599"/>
                  </a:lnTo>
                  <a:cubicBezTo>
                    <a:pt x="17040" y="15647"/>
                    <a:pt x="16983" y="15669"/>
                    <a:pt x="16922" y="15669"/>
                  </a:cubicBezTo>
                  <a:cubicBezTo>
                    <a:pt x="16865" y="15669"/>
                    <a:pt x="16808" y="15647"/>
                    <a:pt x="16751" y="15599"/>
                  </a:cubicBezTo>
                  <a:cubicBezTo>
                    <a:pt x="16751" y="15508"/>
                    <a:pt x="16751" y="15416"/>
                    <a:pt x="16865" y="15416"/>
                  </a:cubicBezTo>
                  <a:lnTo>
                    <a:pt x="17906" y="15046"/>
                  </a:lnTo>
                  <a:lnTo>
                    <a:pt x="17674" y="14675"/>
                  </a:lnTo>
                  <a:lnTo>
                    <a:pt x="16983" y="14955"/>
                  </a:lnTo>
                  <a:cubicBezTo>
                    <a:pt x="16865" y="14955"/>
                    <a:pt x="16865" y="14955"/>
                    <a:pt x="16865" y="14861"/>
                  </a:cubicBezTo>
                  <a:lnTo>
                    <a:pt x="17560" y="14584"/>
                  </a:lnTo>
                  <a:lnTo>
                    <a:pt x="17329" y="14308"/>
                  </a:lnTo>
                  <a:lnTo>
                    <a:pt x="16633" y="14493"/>
                  </a:lnTo>
                  <a:cubicBezTo>
                    <a:pt x="16595" y="14524"/>
                    <a:pt x="16572" y="14533"/>
                    <a:pt x="16553" y="14533"/>
                  </a:cubicBezTo>
                  <a:cubicBezTo>
                    <a:pt x="16519" y="14533"/>
                    <a:pt x="16519" y="14493"/>
                    <a:pt x="16519" y="14493"/>
                  </a:cubicBezTo>
                  <a:cubicBezTo>
                    <a:pt x="16519" y="14493"/>
                    <a:pt x="16519" y="14399"/>
                    <a:pt x="16519" y="14399"/>
                  </a:cubicBezTo>
                  <a:lnTo>
                    <a:pt x="17211" y="14123"/>
                  </a:lnTo>
                  <a:lnTo>
                    <a:pt x="16983" y="13846"/>
                  </a:lnTo>
                  <a:lnTo>
                    <a:pt x="16287" y="14123"/>
                  </a:lnTo>
                  <a:lnTo>
                    <a:pt x="16173" y="14123"/>
                  </a:lnTo>
                  <a:cubicBezTo>
                    <a:pt x="16173" y="14031"/>
                    <a:pt x="16173" y="14031"/>
                    <a:pt x="16173" y="14031"/>
                  </a:cubicBezTo>
                  <a:lnTo>
                    <a:pt x="16865" y="13755"/>
                  </a:lnTo>
                  <a:lnTo>
                    <a:pt x="16633" y="13385"/>
                  </a:lnTo>
                  <a:lnTo>
                    <a:pt x="15942" y="13661"/>
                  </a:lnTo>
                  <a:lnTo>
                    <a:pt x="15828" y="13661"/>
                  </a:lnTo>
                  <a:cubicBezTo>
                    <a:pt x="15710" y="13570"/>
                    <a:pt x="15710" y="13570"/>
                    <a:pt x="15828" y="13570"/>
                  </a:cubicBezTo>
                  <a:lnTo>
                    <a:pt x="16519" y="13293"/>
                  </a:lnTo>
                  <a:lnTo>
                    <a:pt x="16173" y="12923"/>
                  </a:lnTo>
                  <a:lnTo>
                    <a:pt x="15482" y="13199"/>
                  </a:lnTo>
                  <a:lnTo>
                    <a:pt x="15364" y="13199"/>
                  </a:lnTo>
                  <a:cubicBezTo>
                    <a:pt x="15364" y="13199"/>
                    <a:pt x="15364" y="13108"/>
                    <a:pt x="15482" y="13108"/>
                  </a:cubicBezTo>
                  <a:lnTo>
                    <a:pt x="16173" y="12832"/>
                  </a:lnTo>
                  <a:lnTo>
                    <a:pt x="15828" y="12552"/>
                  </a:lnTo>
                  <a:lnTo>
                    <a:pt x="14786" y="12923"/>
                  </a:lnTo>
                  <a:cubicBezTo>
                    <a:pt x="14672" y="12923"/>
                    <a:pt x="14555" y="12923"/>
                    <a:pt x="14555" y="12832"/>
                  </a:cubicBezTo>
                  <a:cubicBezTo>
                    <a:pt x="14441" y="12832"/>
                    <a:pt x="14555" y="12738"/>
                    <a:pt x="14555" y="12647"/>
                  </a:cubicBezTo>
                  <a:lnTo>
                    <a:pt x="15710" y="12276"/>
                  </a:lnTo>
                  <a:lnTo>
                    <a:pt x="15364" y="11909"/>
                  </a:lnTo>
                  <a:lnTo>
                    <a:pt x="14672" y="12185"/>
                  </a:lnTo>
                  <a:lnTo>
                    <a:pt x="14555" y="12185"/>
                  </a:lnTo>
                  <a:cubicBezTo>
                    <a:pt x="14555" y="12185"/>
                    <a:pt x="14555" y="12091"/>
                    <a:pt x="14555" y="12091"/>
                  </a:cubicBezTo>
                  <a:lnTo>
                    <a:pt x="15250" y="11814"/>
                  </a:lnTo>
                  <a:lnTo>
                    <a:pt x="15018" y="11538"/>
                  </a:lnTo>
                  <a:lnTo>
                    <a:pt x="14327" y="11814"/>
                  </a:lnTo>
                  <a:lnTo>
                    <a:pt x="14209" y="11814"/>
                  </a:lnTo>
                  <a:cubicBezTo>
                    <a:pt x="14209" y="11723"/>
                    <a:pt x="14209" y="11723"/>
                    <a:pt x="14209" y="11723"/>
                  </a:cubicBezTo>
                  <a:lnTo>
                    <a:pt x="15018" y="11447"/>
                  </a:lnTo>
                  <a:lnTo>
                    <a:pt x="14672" y="11167"/>
                  </a:lnTo>
                  <a:lnTo>
                    <a:pt x="13977" y="11353"/>
                  </a:lnTo>
                  <a:cubicBezTo>
                    <a:pt x="13977" y="11383"/>
                    <a:pt x="13966" y="11395"/>
                    <a:pt x="13947" y="11395"/>
                  </a:cubicBezTo>
                  <a:cubicBezTo>
                    <a:pt x="13912" y="11395"/>
                    <a:pt x="13863" y="11353"/>
                    <a:pt x="13863" y="11353"/>
                  </a:cubicBezTo>
                  <a:cubicBezTo>
                    <a:pt x="13863" y="11353"/>
                    <a:pt x="13863" y="11262"/>
                    <a:pt x="13863" y="11262"/>
                  </a:cubicBezTo>
                  <a:lnTo>
                    <a:pt x="14672" y="10985"/>
                  </a:lnTo>
                  <a:lnTo>
                    <a:pt x="14327" y="10706"/>
                  </a:lnTo>
                  <a:lnTo>
                    <a:pt x="13631" y="10985"/>
                  </a:lnTo>
                  <a:cubicBezTo>
                    <a:pt x="13631" y="10985"/>
                    <a:pt x="13517" y="10985"/>
                    <a:pt x="13517" y="10891"/>
                  </a:cubicBezTo>
                  <a:cubicBezTo>
                    <a:pt x="13517" y="10891"/>
                    <a:pt x="13517" y="10891"/>
                    <a:pt x="13517" y="10800"/>
                  </a:cubicBezTo>
                  <a:lnTo>
                    <a:pt x="14209" y="10615"/>
                  </a:lnTo>
                  <a:lnTo>
                    <a:pt x="13977" y="10244"/>
                  </a:lnTo>
                  <a:lnTo>
                    <a:pt x="13285" y="10524"/>
                  </a:lnTo>
                  <a:lnTo>
                    <a:pt x="13171" y="10524"/>
                  </a:lnTo>
                  <a:cubicBezTo>
                    <a:pt x="13053" y="10429"/>
                    <a:pt x="13171" y="10429"/>
                    <a:pt x="13171" y="10429"/>
                  </a:cubicBezTo>
                  <a:lnTo>
                    <a:pt x="13863" y="10153"/>
                  </a:lnTo>
                  <a:lnTo>
                    <a:pt x="13631" y="9786"/>
                  </a:lnTo>
                  <a:lnTo>
                    <a:pt x="12594" y="10244"/>
                  </a:lnTo>
                  <a:cubicBezTo>
                    <a:pt x="12476" y="10244"/>
                    <a:pt x="12362" y="10244"/>
                    <a:pt x="12244" y="10153"/>
                  </a:cubicBezTo>
                  <a:cubicBezTo>
                    <a:pt x="12244" y="10062"/>
                    <a:pt x="12244" y="10062"/>
                    <a:pt x="12362" y="9968"/>
                  </a:cubicBezTo>
                  <a:lnTo>
                    <a:pt x="13399" y="9600"/>
                  </a:lnTo>
                  <a:lnTo>
                    <a:pt x="13171" y="9230"/>
                  </a:lnTo>
                  <a:lnTo>
                    <a:pt x="12362" y="9506"/>
                  </a:lnTo>
                  <a:lnTo>
                    <a:pt x="12244" y="9506"/>
                  </a:lnTo>
                  <a:cubicBezTo>
                    <a:pt x="12244" y="9506"/>
                    <a:pt x="12244" y="9415"/>
                    <a:pt x="12362" y="9415"/>
                  </a:cubicBezTo>
                  <a:lnTo>
                    <a:pt x="13053" y="9139"/>
                  </a:lnTo>
                  <a:lnTo>
                    <a:pt x="12822" y="8862"/>
                  </a:lnTo>
                  <a:lnTo>
                    <a:pt x="12130" y="9139"/>
                  </a:lnTo>
                  <a:lnTo>
                    <a:pt x="12016" y="9139"/>
                  </a:lnTo>
                  <a:cubicBezTo>
                    <a:pt x="11898" y="9045"/>
                    <a:pt x="11898" y="9045"/>
                    <a:pt x="12016" y="9045"/>
                  </a:cubicBezTo>
                  <a:lnTo>
                    <a:pt x="12708" y="8768"/>
                  </a:lnTo>
                  <a:lnTo>
                    <a:pt x="12476" y="8401"/>
                  </a:lnTo>
                  <a:lnTo>
                    <a:pt x="11784" y="8677"/>
                  </a:lnTo>
                  <a:lnTo>
                    <a:pt x="11666" y="8677"/>
                  </a:lnTo>
                  <a:cubicBezTo>
                    <a:pt x="11552" y="8677"/>
                    <a:pt x="11552" y="8583"/>
                    <a:pt x="11666" y="8583"/>
                  </a:cubicBezTo>
                  <a:lnTo>
                    <a:pt x="12362" y="8307"/>
                  </a:lnTo>
                  <a:lnTo>
                    <a:pt x="12016" y="8030"/>
                  </a:lnTo>
                  <a:lnTo>
                    <a:pt x="11321" y="8215"/>
                  </a:lnTo>
                  <a:cubicBezTo>
                    <a:pt x="11321" y="8246"/>
                    <a:pt x="11321" y="8255"/>
                    <a:pt x="11317" y="8255"/>
                  </a:cubicBezTo>
                  <a:cubicBezTo>
                    <a:pt x="11309" y="8255"/>
                    <a:pt x="11283" y="8215"/>
                    <a:pt x="11207" y="8215"/>
                  </a:cubicBezTo>
                  <a:cubicBezTo>
                    <a:pt x="11207" y="8215"/>
                    <a:pt x="11207" y="8121"/>
                    <a:pt x="11321" y="8121"/>
                  </a:cubicBezTo>
                  <a:lnTo>
                    <a:pt x="12016" y="7845"/>
                  </a:lnTo>
                  <a:lnTo>
                    <a:pt x="11666" y="7569"/>
                  </a:lnTo>
                  <a:lnTo>
                    <a:pt x="10975" y="7754"/>
                  </a:lnTo>
                  <a:cubicBezTo>
                    <a:pt x="10975" y="7784"/>
                    <a:pt x="10963" y="7793"/>
                    <a:pt x="10944" y="7793"/>
                  </a:cubicBezTo>
                  <a:cubicBezTo>
                    <a:pt x="10910" y="7793"/>
                    <a:pt x="10861" y="7754"/>
                    <a:pt x="10861" y="7754"/>
                  </a:cubicBezTo>
                  <a:cubicBezTo>
                    <a:pt x="10861" y="7754"/>
                    <a:pt x="10861" y="7660"/>
                    <a:pt x="10861" y="7660"/>
                  </a:cubicBezTo>
                  <a:lnTo>
                    <a:pt x="11552" y="7383"/>
                  </a:lnTo>
                  <a:lnTo>
                    <a:pt x="11321" y="7107"/>
                  </a:lnTo>
                  <a:lnTo>
                    <a:pt x="10283" y="7477"/>
                  </a:lnTo>
                  <a:cubicBezTo>
                    <a:pt x="10245" y="7508"/>
                    <a:pt x="10203" y="7517"/>
                    <a:pt x="10169" y="7517"/>
                  </a:cubicBezTo>
                  <a:cubicBezTo>
                    <a:pt x="10101" y="7517"/>
                    <a:pt x="10051" y="7477"/>
                    <a:pt x="10051" y="7477"/>
                  </a:cubicBezTo>
                  <a:cubicBezTo>
                    <a:pt x="9937" y="7383"/>
                    <a:pt x="9937" y="7292"/>
                    <a:pt x="10051" y="7292"/>
                  </a:cubicBezTo>
                  <a:lnTo>
                    <a:pt x="11089" y="6830"/>
                  </a:lnTo>
                  <a:lnTo>
                    <a:pt x="10861" y="6554"/>
                  </a:lnTo>
                  <a:lnTo>
                    <a:pt x="10165" y="6830"/>
                  </a:lnTo>
                  <a:cubicBezTo>
                    <a:pt x="10051" y="6830"/>
                    <a:pt x="10051" y="6830"/>
                    <a:pt x="10051" y="6736"/>
                  </a:cubicBezTo>
                  <a:cubicBezTo>
                    <a:pt x="10051" y="6736"/>
                    <a:pt x="10051" y="6736"/>
                    <a:pt x="10051" y="6645"/>
                  </a:cubicBezTo>
                  <a:lnTo>
                    <a:pt x="10743" y="6460"/>
                  </a:lnTo>
                  <a:lnTo>
                    <a:pt x="10511" y="6092"/>
                  </a:lnTo>
                  <a:lnTo>
                    <a:pt x="9820" y="6369"/>
                  </a:lnTo>
                  <a:lnTo>
                    <a:pt x="9706" y="6369"/>
                  </a:lnTo>
                  <a:cubicBezTo>
                    <a:pt x="9706" y="6369"/>
                    <a:pt x="9706" y="6275"/>
                    <a:pt x="9706" y="6275"/>
                  </a:cubicBezTo>
                  <a:lnTo>
                    <a:pt x="10397" y="5998"/>
                  </a:lnTo>
                  <a:lnTo>
                    <a:pt x="10165" y="5722"/>
                  </a:lnTo>
                  <a:lnTo>
                    <a:pt x="9474" y="5998"/>
                  </a:lnTo>
                  <a:lnTo>
                    <a:pt x="9360" y="5998"/>
                  </a:lnTo>
                  <a:cubicBezTo>
                    <a:pt x="9360" y="5907"/>
                    <a:pt x="9360" y="5907"/>
                    <a:pt x="9360" y="5907"/>
                  </a:cubicBezTo>
                  <a:lnTo>
                    <a:pt x="10051" y="5631"/>
                  </a:lnTo>
                  <a:lnTo>
                    <a:pt x="9820" y="5260"/>
                  </a:lnTo>
                  <a:lnTo>
                    <a:pt x="9128" y="5537"/>
                  </a:lnTo>
                  <a:lnTo>
                    <a:pt x="9010" y="5537"/>
                  </a:lnTo>
                  <a:cubicBezTo>
                    <a:pt x="9010" y="5446"/>
                    <a:pt x="9010" y="5446"/>
                    <a:pt x="9010" y="5446"/>
                  </a:cubicBezTo>
                  <a:lnTo>
                    <a:pt x="9706" y="5169"/>
                  </a:lnTo>
                  <a:lnTo>
                    <a:pt x="9474" y="4799"/>
                  </a:lnTo>
                  <a:lnTo>
                    <a:pt x="8782" y="5075"/>
                  </a:lnTo>
                  <a:lnTo>
                    <a:pt x="8664" y="5075"/>
                  </a:lnTo>
                  <a:cubicBezTo>
                    <a:pt x="8550" y="4984"/>
                    <a:pt x="8550" y="4984"/>
                    <a:pt x="8664" y="4984"/>
                  </a:cubicBezTo>
                  <a:lnTo>
                    <a:pt x="9360" y="4708"/>
                  </a:lnTo>
                  <a:lnTo>
                    <a:pt x="9128" y="4337"/>
                  </a:lnTo>
                  <a:lnTo>
                    <a:pt x="7973" y="4799"/>
                  </a:lnTo>
                  <a:cubicBezTo>
                    <a:pt x="7855" y="4799"/>
                    <a:pt x="7741" y="4799"/>
                    <a:pt x="7741" y="4708"/>
                  </a:cubicBezTo>
                  <a:cubicBezTo>
                    <a:pt x="7627" y="4613"/>
                    <a:pt x="7741" y="4522"/>
                    <a:pt x="7855" y="4522"/>
                  </a:cubicBezTo>
                  <a:lnTo>
                    <a:pt x="8896" y="4152"/>
                  </a:lnTo>
                  <a:lnTo>
                    <a:pt x="8550" y="3784"/>
                  </a:lnTo>
                  <a:lnTo>
                    <a:pt x="7855" y="4061"/>
                  </a:lnTo>
                  <a:lnTo>
                    <a:pt x="7741" y="4061"/>
                  </a:lnTo>
                  <a:cubicBezTo>
                    <a:pt x="7741" y="3970"/>
                    <a:pt x="7741" y="3970"/>
                    <a:pt x="7741" y="3970"/>
                  </a:cubicBezTo>
                  <a:lnTo>
                    <a:pt x="8550" y="3690"/>
                  </a:lnTo>
                  <a:lnTo>
                    <a:pt x="8205" y="3414"/>
                  </a:lnTo>
                  <a:lnTo>
                    <a:pt x="7509" y="3690"/>
                  </a:lnTo>
                  <a:cubicBezTo>
                    <a:pt x="7509" y="3690"/>
                    <a:pt x="7509" y="3690"/>
                    <a:pt x="7395" y="3599"/>
                  </a:cubicBezTo>
                  <a:lnTo>
                    <a:pt x="7509" y="3599"/>
                  </a:lnTo>
                  <a:lnTo>
                    <a:pt x="8205" y="3323"/>
                  </a:lnTo>
                  <a:lnTo>
                    <a:pt x="7855" y="2952"/>
                  </a:lnTo>
                  <a:lnTo>
                    <a:pt x="7163" y="3228"/>
                  </a:lnTo>
                  <a:lnTo>
                    <a:pt x="7049" y="3228"/>
                  </a:lnTo>
                  <a:cubicBezTo>
                    <a:pt x="7049" y="3228"/>
                    <a:pt x="7049" y="3137"/>
                    <a:pt x="7163" y="3137"/>
                  </a:cubicBezTo>
                  <a:lnTo>
                    <a:pt x="7855" y="2952"/>
                  </a:lnTo>
                  <a:lnTo>
                    <a:pt x="7509" y="2585"/>
                  </a:lnTo>
                  <a:lnTo>
                    <a:pt x="6817" y="2861"/>
                  </a:lnTo>
                  <a:cubicBezTo>
                    <a:pt x="6817" y="2861"/>
                    <a:pt x="6817" y="2861"/>
                    <a:pt x="6700" y="2767"/>
                  </a:cubicBezTo>
                  <a:lnTo>
                    <a:pt x="6817" y="2767"/>
                  </a:lnTo>
                  <a:lnTo>
                    <a:pt x="7509" y="2490"/>
                  </a:lnTo>
                  <a:lnTo>
                    <a:pt x="7163" y="2123"/>
                  </a:lnTo>
                  <a:lnTo>
                    <a:pt x="6472" y="2399"/>
                  </a:lnTo>
                  <a:cubicBezTo>
                    <a:pt x="6472" y="2399"/>
                    <a:pt x="6354" y="2399"/>
                    <a:pt x="6354" y="2305"/>
                  </a:cubicBezTo>
                  <a:lnTo>
                    <a:pt x="7049" y="2029"/>
                  </a:lnTo>
                  <a:lnTo>
                    <a:pt x="6817" y="1661"/>
                  </a:lnTo>
                  <a:lnTo>
                    <a:pt x="5776" y="2029"/>
                  </a:lnTo>
                  <a:cubicBezTo>
                    <a:pt x="5719" y="2074"/>
                    <a:pt x="5662" y="2099"/>
                    <a:pt x="5605" y="2099"/>
                  </a:cubicBezTo>
                  <a:cubicBezTo>
                    <a:pt x="5544" y="2099"/>
                    <a:pt x="5487" y="2074"/>
                    <a:pt x="5430" y="2029"/>
                  </a:cubicBezTo>
                  <a:cubicBezTo>
                    <a:pt x="5430" y="1938"/>
                    <a:pt x="5430" y="1844"/>
                    <a:pt x="5544" y="1844"/>
                  </a:cubicBezTo>
                  <a:lnTo>
                    <a:pt x="6586" y="1476"/>
                  </a:lnTo>
                  <a:lnTo>
                    <a:pt x="6354" y="1200"/>
                  </a:lnTo>
                  <a:lnTo>
                    <a:pt x="5662" y="1476"/>
                  </a:lnTo>
                  <a:cubicBezTo>
                    <a:pt x="5662" y="1476"/>
                    <a:pt x="5662" y="1476"/>
                    <a:pt x="5544" y="1385"/>
                  </a:cubicBezTo>
                  <a:lnTo>
                    <a:pt x="5662" y="1385"/>
                  </a:lnTo>
                  <a:lnTo>
                    <a:pt x="6354" y="1106"/>
                  </a:lnTo>
                  <a:lnTo>
                    <a:pt x="6122" y="829"/>
                  </a:lnTo>
                  <a:lnTo>
                    <a:pt x="5316" y="1014"/>
                  </a:lnTo>
                  <a:cubicBezTo>
                    <a:pt x="5316" y="1045"/>
                    <a:pt x="5316" y="1054"/>
                    <a:pt x="5313" y="1054"/>
                  </a:cubicBezTo>
                  <a:cubicBezTo>
                    <a:pt x="5301" y="1054"/>
                    <a:pt x="5278" y="1014"/>
                    <a:pt x="5199" y="1014"/>
                  </a:cubicBezTo>
                  <a:cubicBezTo>
                    <a:pt x="5199" y="1014"/>
                    <a:pt x="5199" y="923"/>
                    <a:pt x="5316" y="923"/>
                  </a:cubicBezTo>
                  <a:lnTo>
                    <a:pt x="6008" y="644"/>
                  </a:lnTo>
                  <a:lnTo>
                    <a:pt x="5776" y="367"/>
                  </a:lnTo>
                  <a:lnTo>
                    <a:pt x="4967" y="644"/>
                  </a:lnTo>
                  <a:lnTo>
                    <a:pt x="4853" y="644"/>
                  </a:lnTo>
                  <a:cubicBezTo>
                    <a:pt x="4853" y="553"/>
                    <a:pt x="4853" y="553"/>
                    <a:pt x="4967" y="553"/>
                  </a:cubicBezTo>
                  <a:lnTo>
                    <a:pt x="5776" y="91"/>
                  </a:lnTo>
                  <a:lnTo>
                    <a:pt x="5430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04" name="Google Shape;1336;p52"/>
            <p:cNvSpPr/>
            <p:nvPr/>
          </p:nvSpPr>
          <p:spPr>
            <a:xfrm>
              <a:off x="1452545" y="5761115"/>
              <a:ext cx="728575" cy="1053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734" y="0"/>
                  </a:moveTo>
                  <a:lnTo>
                    <a:pt x="0" y="894"/>
                  </a:lnTo>
                  <a:lnTo>
                    <a:pt x="19871" y="21600"/>
                  </a:lnTo>
                  <a:lnTo>
                    <a:pt x="21600" y="21102"/>
                  </a:lnTo>
                  <a:cubicBezTo>
                    <a:pt x="13967" y="14634"/>
                    <a:pt x="6913" y="7566"/>
                    <a:pt x="2734" y="0"/>
                  </a:cubicBez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05" name="Google Shape;1337;p52"/>
            <p:cNvSpPr/>
            <p:nvPr/>
          </p:nvSpPr>
          <p:spPr>
            <a:xfrm>
              <a:off x="1539963" y="5693035"/>
              <a:ext cx="825742" cy="1102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683" y="0"/>
                  </a:moveTo>
                  <a:lnTo>
                    <a:pt x="0" y="1334"/>
                  </a:lnTo>
                  <a:cubicBezTo>
                    <a:pt x="3813" y="8565"/>
                    <a:pt x="10037" y="15320"/>
                    <a:pt x="16897" y="21600"/>
                  </a:cubicBezTo>
                  <a:lnTo>
                    <a:pt x="21600" y="19982"/>
                  </a:lnTo>
                  <a:lnTo>
                    <a:pt x="21475" y="19888"/>
                  </a:lnTo>
                  <a:lnTo>
                    <a:pt x="20710" y="20173"/>
                  </a:lnTo>
                  <a:lnTo>
                    <a:pt x="20584" y="20173"/>
                  </a:lnTo>
                  <a:cubicBezTo>
                    <a:pt x="20584" y="20075"/>
                    <a:pt x="20584" y="20075"/>
                    <a:pt x="20584" y="20075"/>
                  </a:cubicBezTo>
                  <a:lnTo>
                    <a:pt x="21345" y="19791"/>
                  </a:lnTo>
                  <a:lnTo>
                    <a:pt x="21090" y="19412"/>
                  </a:lnTo>
                  <a:lnTo>
                    <a:pt x="20329" y="19697"/>
                  </a:lnTo>
                  <a:lnTo>
                    <a:pt x="20204" y="19697"/>
                  </a:lnTo>
                  <a:cubicBezTo>
                    <a:pt x="20074" y="19697"/>
                    <a:pt x="20204" y="19600"/>
                    <a:pt x="20204" y="19600"/>
                  </a:cubicBezTo>
                  <a:lnTo>
                    <a:pt x="20965" y="19315"/>
                  </a:lnTo>
                  <a:lnTo>
                    <a:pt x="20584" y="18936"/>
                  </a:lnTo>
                  <a:lnTo>
                    <a:pt x="19823" y="19221"/>
                  </a:lnTo>
                  <a:lnTo>
                    <a:pt x="19694" y="19221"/>
                  </a:lnTo>
                  <a:cubicBezTo>
                    <a:pt x="19694" y="19221"/>
                    <a:pt x="19694" y="19124"/>
                    <a:pt x="19823" y="19124"/>
                  </a:cubicBezTo>
                  <a:lnTo>
                    <a:pt x="20584" y="18839"/>
                  </a:lnTo>
                  <a:lnTo>
                    <a:pt x="20204" y="18554"/>
                  </a:lnTo>
                  <a:lnTo>
                    <a:pt x="19058" y="18936"/>
                  </a:lnTo>
                  <a:cubicBezTo>
                    <a:pt x="18933" y="18936"/>
                    <a:pt x="18803" y="18936"/>
                    <a:pt x="18803" y="18839"/>
                  </a:cubicBezTo>
                  <a:cubicBezTo>
                    <a:pt x="18678" y="18839"/>
                    <a:pt x="18678" y="18745"/>
                    <a:pt x="18803" y="18651"/>
                  </a:cubicBezTo>
                  <a:lnTo>
                    <a:pt x="20074" y="18269"/>
                  </a:lnTo>
                  <a:lnTo>
                    <a:pt x="19694" y="17887"/>
                  </a:lnTo>
                  <a:lnTo>
                    <a:pt x="18933" y="18175"/>
                  </a:lnTo>
                  <a:lnTo>
                    <a:pt x="18803" y="18175"/>
                  </a:lnTo>
                  <a:cubicBezTo>
                    <a:pt x="18803" y="18175"/>
                    <a:pt x="18803" y="18078"/>
                    <a:pt x="18803" y="18078"/>
                  </a:cubicBezTo>
                  <a:lnTo>
                    <a:pt x="19568" y="17793"/>
                  </a:lnTo>
                  <a:lnTo>
                    <a:pt x="19313" y="17509"/>
                  </a:lnTo>
                  <a:lnTo>
                    <a:pt x="18553" y="17793"/>
                  </a:lnTo>
                  <a:lnTo>
                    <a:pt x="18423" y="17793"/>
                  </a:lnTo>
                  <a:cubicBezTo>
                    <a:pt x="18423" y="17699"/>
                    <a:pt x="18423" y="17699"/>
                    <a:pt x="18423" y="17699"/>
                  </a:cubicBezTo>
                  <a:lnTo>
                    <a:pt x="19313" y="17411"/>
                  </a:lnTo>
                  <a:lnTo>
                    <a:pt x="18933" y="17127"/>
                  </a:lnTo>
                  <a:lnTo>
                    <a:pt x="18168" y="17318"/>
                  </a:lnTo>
                  <a:cubicBezTo>
                    <a:pt x="18168" y="17349"/>
                    <a:pt x="18155" y="17358"/>
                    <a:pt x="18134" y="17358"/>
                  </a:cubicBezTo>
                  <a:cubicBezTo>
                    <a:pt x="18097" y="17358"/>
                    <a:pt x="18043" y="17318"/>
                    <a:pt x="18043" y="17318"/>
                  </a:cubicBezTo>
                  <a:cubicBezTo>
                    <a:pt x="18043" y="17318"/>
                    <a:pt x="18043" y="17224"/>
                    <a:pt x="18043" y="17224"/>
                  </a:cubicBezTo>
                  <a:lnTo>
                    <a:pt x="18933" y="16936"/>
                  </a:lnTo>
                  <a:lnTo>
                    <a:pt x="18553" y="16651"/>
                  </a:lnTo>
                  <a:lnTo>
                    <a:pt x="17787" y="16936"/>
                  </a:lnTo>
                  <a:cubicBezTo>
                    <a:pt x="17787" y="16936"/>
                    <a:pt x="17662" y="16936"/>
                    <a:pt x="17662" y="16842"/>
                  </a:cubicBezTo>
                  <a:cubicBezTo>
                    <a:pt x="17662" y="16842"/>
                    <a:pt x="17662" y="16842"/>
                    <a:pt x="17662" y="16748"/>
                  </a:cubicBezTo>
                  <a:lnTo>
                    <a:pt x="18423" y="16557"/>
                  </a:lnTo>
                  <a:lnTo>
                    <a:pt x="18168" y="16175"/>
                  </a:lnTo>
                  <a:lnTo>
                    <a:pt x="17407" y="16460"/>
                  </a:lnTo>
                  <a:cubicBezTo>
                    <a:pt x="17282" y="16460"/>
                    <a:pt x="17282" y="16460"/>
                    <a:pt x="17282" y="16366"/>
                  </a:cubicBezTo>
                  <a:lnTo>
                    <a:pt x="18043" y="16081"/>
                  </a:lnTo>
                  <a:lnTo>
                    <a:pt x="17787" y="15699"/>
                  </a:lnTo>
                  <a:lnTo>
                    <a:pt x="16646" y="16081"/>
                  </a:lnTo>
                  <a:cubicBezTo>
                    <a:pt x="16579" y="16128"/>
                    <a:pt x="16517" y="16153"/>
                    <a:pt x="16454" y="16153"/>
                  </a:cubicBezTo>
                  <a:cubicBezTo>
                    <a:pt x="16391" y="16153"/>
                    <a:pt x="16329" y="16128"/>
                    <a:pt x="16262" y="16081"/>
                  </a:cubicBezTo>
                  <a:cubicBezTo>
                    <a:pt x="16262" y="15984"/>
                    <a:pt x="16262" y="15890"/>
                    <a:pt x="16391" y="15890"/>
                  </a:cubicBezTo>
                  <a:lnTo>
                    <a:pt x="17532" y="15508"/>
                  </a:lnTo>
                  <a:lnTo>
                    <a:pt x="17282" y="15129"/>
                  </a:lnTo>
                  <a:lnTo>
                    <a:pt x="16391" y="15414"/>
                  </a:lnTo>
                  <a:cubicBezTo>
                    <a:pt x="16391" y="15414"/>
                    <a:pt x="16391" y="15414"/>
                    <a:pt x="16262" y="15320"/>
                  </a:cubicBezTo>
                  <a:lnTo>
                    <a:pt x="16391" y="15320"/>
                  </a:lnTo>
                  <a:lnTo>
                    <a:pt x="17152" y="15032"/>
                  </a:lnTo>
                  <a:lnTo>
                    <a:pt x="16897" y="14747"/>
                  </a:lnTo>
                  <a:lnTo>
                    <a:pt x="16136" y="14938"/>
                  </a:lnTo>
                  <a:cubicBezTo>
                    <a:pt x="16094" y="14970"/>
                    <a:pt x="16065" y="14982"/>
                    <a:pt x="16048" y="14982"/>
                  </a:cubicBezTo>
                  <a:cubicBezTo>
                    <a:pt x="16011" y="14982"/>
                    <a:pt x="16011" y="14938"/>
                    <a:pt x="16011" y="14938"/>
                  </a:cubicBezTo>
                  <a:cubicBezTo>
                    <a:pt x="15881" y="14938"/>
                    <a:pt x="15881" y="14845"/>
                    <a:pt x="16011" y="14845"/>
                  </a:cubicBezTo>
                  <a:lnTo>
                    <a:pt x="16772" y="14557"/>
                  </a:lnTo>
                  <a:lnTo>
                    <a:pt x="16517" y="14272"/>
                  </a:lnTo>
                  <a:lnTo>
                    <a:pt x="15756" y="14557"/>
                  </a:lnTo>
                  <a:lnTo>
                    <a:pt x="15626" y="14557"/>
                  </a:lnTo>
                  <a:cubicBezTo>
                    <a:pt x="15501" y="14463"/>
                    <a:pt x="15501" y="14463"/>
                    <a:pt x="15626" y="14463"/>
                  </a:cubicBezTo>
                  <a:lnTo>
                    <a:pt x="16391" y="14178"/>
                  </a:lnTo>
                  <a:lnTo>
                    <a:pt x="16011" y="13796"/>
                  </a:lnTo>
                  <a:lnTo>
                    <a:pt x="15246" y="14084"/>
                  </a:lnTo>
                  <a:lnTo>
                    <a:pt x="15120" y="14084"/>
                  </a:lnTo>
                  <a:cubicBezTo>
                    <a:pt x="15120" y="14084"/>
                    <a:pt x="15120" y="13987"/>
                    <a:pt x="15246" y="13987"/>
                  </a:cubicBezTo>
                  <a:lnTo>
                    <a:pt x="16011" y="13702"/>
                  </a:lnTo>
                  <a:lnTo>
                    <a:pt x="15626" y="13320"/>
                  </a:lnTo>
                  <a:lnTo>
                    <a:pt x="14865" y="13608"/>
                  </a:lnTo>
                  <a:lnTo>
                    <a:pt x="14740" y="13608"/>
                  </a:lnTo>
                  <a:cubicBezTo>
                    <a:pt x="14740" y="13608"/>
                    <a:pt x="14740" y="13511"/>
                    <a:pt x="14740" y="13511"/>
                  </a:cubicBezTo>
                  <a:lnTo>
                    <a:pt x="15501" y="13226"/>
                  </a:lnTo>
                  <a:lnTo>
                    <a:pt x="15246" y="12941"/>
                  </a:lnTo>
                  <a:lnTo>
                    <a:pt x="14105" y="13320"/>
                  </a:lnTo>
                  <a:cubicBezTo>
                    <a:pt x="13975" y="13320"/>
                    <a:pt x="13850" y="13320"/>
                    <a:pt x="13724" y="13226"/>
                  </a:cubicBezTo>
                  <a:cubicBezTo>
                    <a:pt x="13724" y="13226"/>
                    <a:pt x="13724" y="13132"/>
                    <a:pt x="13850" y="13035"/>
                  </a:cubicBezTo>
                  <a:lnTo>
                    <a:pt x="14991" y="12656"/>
                  </a:lnTo>
                  <a:lnTo>
                    <a:pt x="14740" y="12274"/>
                  </a:lnTo>
                  <a:lnTo>
                    <a:pt x="13975" y="12559"/>
                  </a:lnTo>
                  <a:lnTo>
                    <a:pt x="13850" y="12559"/>
                  </a:lnTo>
                  <a:cubicBezTo>
                    <a:pt x="13724" y="12559"/>
                    <a:pt x="13850" y="12465"/>
                    <a:pt x="13850" y="12465"/>
                  </a:cubicBezTo>
                  <a:lnTo>
                    <a:pt x="14610" y="12181"/>
                  </a:lnTo>
                  <a:lnTo>
                    <a:pt x="14360" y="11893"/>
                  </a:lnTo>
                  <a:lnTo>
                    <a:pt x="13595" y="12181"/>
                  </a:lnTo>
                  <a:lnTo>
                    <a:pt x="13469" y="12181"/>
                  </a:lnTo>
                  <a:cubicBezTo>
                    <a:pt x="13469" y="12083"/>
                    <a:pt x="13469" y="12083"/>
                    <a:pt x="13469" y="12083"/>
                  </a:cubicBezTo>
                  <a:lnTo>
                    <a:pt x="14230" y="11799"/>
                  </a:lnTo>
                  <a:lnTo>
                    <a:pt x="13975" y="11514"/>
                  </a:lnTo>
                  <a:lnTo>
                    <a:pt x="13214" y="11799"/>
                  </a:lnTo>
                  <a:cubicBezTo>
                    <a:pt x="13214" y="11799"/>
                    <a:pt x="13089" y="11799"/>
                    <a:pt x="13089" y="11705"/>
                  </a:cubicBezTo>
                  <a:lnTo>
                    <a:pt x="13850" y="11417"/>
                  </a:lnTo>
                  <a:lnTo>
                    <a:pt x="13595" y="11038"/>
                  </a:lnTo>
                  <a:lnTo>
                    <a:pt x="12834" y="11323"/>
                  </a:lnTo>
                  <a:cubicBezTo>
                    <a:pt x="12704" y="11323"/>
                    <a:pt x="12704" y="11323"/>
                    <a:pt x="12704" y="11229"/>
                  </a:cubicBezTo>
                  <a:lnTo>
                    <a:pt x="13469" y="10941"/>
                  </a:lnTo>
                  <a:lnTo>
                    <a:pt x="13214" y="10562"/>
                  </a:lnTo>
                  <a:lnTo>
                    <a:pt x="12324" y="10847"/>
                  </a:lnTo>
                  <a:cubicBezTo>
                    <a:pt x="12324" y="10847"/>
                    <a:pt x="12324" y="10847"/>
                    <a:pt x="12198" y="10753"/>
                  </a:cubicBezTo>
                  <a:lnTo>
                    <a:pt x="12324" y="10753"/>
                  </a:lnTo>
                  <a:lnTo>
                    <a:pt x="13089" y="10465"/>
                  </a:lnTo>
                  <a:lnTo>
                    <a:pt x="12834" y="10086"/>
                  </a:lnTo>
                  <a:lnTo>
                    <a:pt x="11563" y="10562"/>
                  </a:lnTo>
                  <a:cubicBezTo>
                    <a:pt x="11433" y="10562"/>
                    <a:pt x="11308" y="10562"/>
                    <a:pt x="11308" y="10465"/>
                  </a:cubicBezTo>
                  <a:cubicBezTo>
                    <a:pt x="11183" y="10371"/>
                    <a:pt x="11308" y="10277"/>
                    <a:pt x="11433" y="10277"/>
                  </a:cubicBezTo>
                  <a:lnTo>
                    <a:pt x="12579" y="9895"/>
                  </a:lnTo>
                  <a:lnTo>
                    <a:pt x="12198" y="9517"/>
                  </a:lnTo>
                  <a:lnTo>
                    <a:pt x="11433" y="9801"/>
                  </a:lnTo>
                  <a:lnTo>
                    <a:pt x="11308" y="9801"/>
                  </a:lnTo>
                  <a:cubicBezTo>
                    <a:pt x="11308" y="9704"/>
                    <a:pt x="11308" y="9704"/>
                    <a:pt x="11433" y="9704"/>
                  </a:cubicBezTo>
                  <a:lnTo>
                    <a:pt x="12198" y="9419"/>
                  </a:lnTo>
                  <a:lnTo>
                    <a:pt x="11943" y="9135"/>
                  </a:lnTo>
                  <a:lnTo>
                    <a:pt x="11053" y="9419"/>
                  </a:lnTo>
                  <a:cubicBezTo>
                    <a:pt x="11053" y="9419"/>
                    <a:pt x="11053" y="9419"/>
                    <a:pt x="10928" y="9326"/>
                  </a:cubicBezTo>
                  <a:cubicBezTo>
                    <a:pt x="10928" y="9326"/>
                    <a:pt x="10928" y="9326"/>
                    <a:pt x="11053" y="9229"/>
                  </a:cubicBezTo>
                  <a:lnTo>
                    <a:pt x="11818" y="9041"/>
                  </a:lnTo>
                  <a:lnTo>
                    <a:pt x="11563" y="8659"/>
                  </a:lnTo>
                  <a:lnTo>
                    <a:pt x="10672" y="8944"/>
                  </a:lnTo>
                  <a:lnTo>
                    <a:pt x="10547" y="8944"/>
                  </a:lnTo>
                  <a:cubicBezTo>
                    <a:pt x="10547" y="8850"/>
                    <a:pt x="10547" y="8850"/>
                    <a:pt x="10672" y="8850"/>
                  </a:cubicBezTo>
                  <a:lnTo>
                    <a:pt x="11433" y="8565"/>
                  </a:lnTo>
                  <a:lnTo>
                    <a:pt x="11053" y="8183"/>
                  </a:lnTo>
                  <a:lnTo>
                    <a:pt x="10292" y="8468"/>
                  </a:lnTo>
                  <a:lnTo>
                    <a:pt x="10162" y="8468"/>
                  </a:lnTo>
                  <a:cubicBezTo>
                    <a:pt x="10162" y="8468"/>
                    <a:pt x="10162" y="8374"/>
                    <a:pt x="10162" y="8374"/>
                  </a:cubicBezTo>
                  <a:lnTo>
                    <a:pt x="11053" y="8089"/>
                  </a:lnTo>
                  <a:lnTo>
                    <a:pt x="10672" y="7801"/>
                  </a:lnTo>
                  <a:lnTo>
                    <a:pt x="9912" y="7992"/>
                  </a:lnTo>
                  <a:cubicBezTo>
                    <a:pt x="9912" y="8023"/>
                    <a:pt x="9895" y="8036"/>
                    <a:pt x="9878" y="8036"/>
                  </a:cubicBezTo>
                  <a:cubicBezTo>
                    <a:pt x="9841" y="8036"/>
                    <a:pt x="9782" y="7992"/>
                    <a:pt x="9782" y="7992"/>
                  </a:cubicBezTo>
                  <a:cubicBezTo>
                    <a:pt x="9782" y="7992"/>
                    <a:pt x="9782" y="7898"/>
                    <a:pt x="9782" y="7898"/>
                  </a:cubicBezTo>
                  <a:lnTo>
                    <a:pt x="10547" y="7613"/>
                  </a:lnTo>
                  <a:lnTo>
                    <a:pt x="10292" y="7325"/>
                  </a:lnTo>
                  <a:lnTo>
                    <a:pt x="9147" y="7707"/>
                  </a:lnTo>
                  <a:cubicBezTo>
                    <a:pt x="9105" y="7738"/>
                    <a:pt x="9063" y="7751"/>
                    <a:pt x="9021" y="7751"/>
                  </a:cubicBezTo>
                  <a:cubicBezTo>
                    <a:pt x="8938" y="7751"/>
                    <a:pt x="8850" y="7707"/>
                    <a:pt x="8766" y="7707"/>
                  </a:cubicBezTo>
                  <a:cubicBezTo>
                    <a:pt x="8766" y="7613"/>
                    <a:pt x="8766" y="7516"/>
                    <a:pt x="8892" y="7516"/>
                  </a:cubicBezTo>
                  <a:lnTo>
                    <a:pt x="10037" y="7040"/>
                  </a:lnTo>
                  <a:lnTo>
                    <a:pt x="9782" y="6755"/>
                  </a:lnTo>
                  <a:lnTo>
                    <a:pt x="9021" y="7040"/>
                  </a:lnTo>
                  <a:cubicBezTo>
                    <a:pt x="8892" y="7040"/>
                    <a:pt x="8892" y="7040"/>
                    <a:pt x="8892" y="6946"/>
                  </a:cubicBezTo>
                  <a:cubicBezTo>
                    <a:pt x="8766" y="6946"/>
                    <a:pt x="8766" y="6946"/>
                    <a:pt x="8892" y="6849"/>
                  </a:cubicBezTo>
                  <a:lnTo>
                    <a:pt x="9657" y="6662"/>
                  </a:lnTo>
                  <a:lnTo>
                    <a:pt x="9402" y="6280"/>
                  </a:lnTo>
                  <a:lnTo>
                    <a:pt x="8641" y="6565"/>
                  </a:lnTo>
                  <a:lnTo>
                    <a:pt x="8511" y="6565"/>
                  </a:lnTo>
                  <a:cubicBezTo>
                    <a:pt x="8386" y="6565"/>
                    <a:pt x="8511" y="6471"/>
                    <a:pt x="8511" y="6471"/>
                  </a:cubicBezTo>
                  <a:lnTo>
                    <a:pt x="9276" y="6186"/>
                  </a:lnTo>
                  <a:lnTo>
                    <a:pt x="9021" y="5898"/>
                  </a:lnTo>
                  <a:lnTo>
                    <a:pt x="8260" y="6186"/>
                  </a:lnTo>
                  <a:lnTo>
                    <a:pt x="8131" y="6186"/>
                  </a:lnTo>
                  <a:cubicBezTo>
                    <a:pt x="8005" y="6089"/>
                    <a:pt x="8131" y="6089"/>
                    <a:pt x="8131" y="6089"/>
                  </a:cubicBezTo>
                  <a:lnTo>
                    <a:pt x="8892" y="5804"/>
                  </a:lnTo>
                  <a:lnTo>
                    <a:pt x="8641" y="5425"/>
                  </a:lnTo>
                  <a:lnTo>
                    <a:pt x="7750" y="5710"/>
                  </a:lnTo>
                  <a:lnTo>
                    <a:pt x="7625" y="5710"/>
                  </a:lnTo>
                  <a:cubicBezTo>
                    <a:pt x="7625" y="5613"/>
                    <a:pt x="7625" y="5613"/>
                    <a:pt x="7750" y="5613"/>
                  </a:cubicBezTo>
                  <a:lnTo>
                    <a:pt x="8511" y="5328"/>
                  </a:lnTo>
                  <a:lnTo>
                    <a:pt x="8131" y="4949"/>
                  </a:lnTo>
                  <a:lnTo>
                    <a:pt x="7370" y="5234"/>
                  </a:lnTo>
                  <a:lnTo>
                    <a:pt x="7240" y="5234"/>
                  </a:lnTo>
                  <a:cubicBezTo>
                    <a:pt x="7240" y="5234"/>
                    <a:pt x="7240" y="5137"/>
                    <a:pt x="7240" y="5137"/>
                  </a:cubicBezTo>
                  <a:lnTo>
                    <a:pt x="8131" y="4852"/>
                  </a:lnTo>
                  <a:lnTo>
                    <a:pt x="7750" y="4567"/>
                  </a:lnTo>
                  <a:lnTo>
                    <a:pt x="6605" y="4949"/>
                  </a:lnTo>
                  <a:cubicBezTo>
                    <a:pt x="6480" y="4949"/>
                    <a:pt x="6354" y="4949"/>
                    <a:pt x="6354" y="4852"/>
                  </a:cubicBezTo>
                  <a:cubicBezTo>
                    <a:pt x="6225" y="4852"/>
                    <a:pt x="6225" y="4758"/>
                    <a:pt x="6354" y="4661"/>
                  </a:cubicBezTo>
                  <a:lnTo>
                    <a:pt x="7625" y="4282"/>
                  </a:lnTo>
                  <a:lnTo>
                    <a:pt x="7240" y="3901"/>
                  </a:lnTo>
                  <a:lnTo>
                    <a:pt x="6480" y="4185"/>
                  </a:lnTo>
                  <a:lnTo>
                    <a:pt x="6354" y="4185"/>
                  </a:lnTo>
                  <a:cubicBezTo>
                    <a:pt x="6354" y="4185"/>
                    <a:pt x="6354" y="4091"/>
                    <a:pt x="6354" y="4091"/>
                  </a:cubicBezTo>
                  <a:lnTo>
                    <a:pt x="7115" y="3807"/>
                  </a:lnTo>
                  <a:lnTo>
                    <a:pt x="6860" y="3522"/>
                  </a:lnTo>
                  <a:lnTo>
                    <a:pt x="6099" y="3807"/>
                  </a:lnTo>
                  <a:lnTo>
                    <a:pt x="5970" y="3807"/>
                  </a:lnTo>
                  <a:cubicBezTo>
                    <a:pt x="5970" y="3807"/>
                    <a:pt x="5970" y="3710"/>
                    <a:pt x="5970" y="3710"/>
                  </a:cubicBezTo>
                  <a:lnTo>
                    <a:pt x="6735" y="3425"/>
                  </a:lnTo>
                  <a:lnTo>
                    <a:pt x="6480" y="3140"/>
                  </a:lnTo>
                  <a:lnTo>
                    <a:pt x="5719" y="3425"/>
                  </a:lnTo>
                  <a:cubicBezTo>
                    <a:pt x="5719" y="3425"/>
                    <a:pt x="5589" y="3425"/>
                    <a:pt x="5589" y="3331"/>
                  </a:cubicBezTo>
                  <a:cubicBezTo>
                    <a:pt x="5589" y="3331"/>
                    <a:pt x="5589" y="3331"/>
                    <a:pt x="5589" y="3234"/>
                  </a:cubicBezTo>
                  <a:lnTo>
                    <a:pt x="6354" y="3046"/>
                  </a:lnTo>
                  <a:lnTo>
                    <a:pt x="6099" y="2664"/>
                  </a:lnTo>
                  <a:lnTo>
                    <a:pt x="5334" y="2949"/>
                  </a:lnTo>
                  <a:cubicBezTo>
                    <a:pt x="5209" y="2949"/>
                    <a:pt x="5209" y="2949"/>
                    <a:pt x="5209" y="2855"/>
                  </a:cubicBezTo>
                  <a:lnTo>
                    <a:pt x="5970" y="2570"/>
                  </a:lnTo>
                  <a:lnTo>
                    <a:pt x="5719" y="2188"/>
                  </a:lnTo>
                  <a:lnTo>
                    <a:pt x="4954" y="2473"/>
                  </a:lnTo>
                  <a:lnTo>
                    <a:pt x="4828" y="2473"/>
                  </a:lnTo>
                  <a:cubicBezTo>
                    <a:pt x="4699" y="2379"/>
                    <a:pt x="4699" y="2379"/>
                    <a:pt x="4828" y="2379"/>
                  </a:cubicBezTo>
                  <a:lnTo>
                    <a:pt x="5589" y="2094"/>
                  </a:lnTo>
                  <a:lnTo>
                    <a:pt x="5334" y="1712"/>
                  </a:lnTo>
                  <a:lnTo>
                    <a:pt x="4063" y="2188"/>
                  </a:lnTo>
                  <a:cubicBezTo>
                    <a:pt x="4063" y="2188"/>
                    <a:pt x="3938" y="2188"/>
                    <a:pt x="3813" y="2094"/>
                  </a:cubicBezTo>
                  <a:cubicBezTo>
                    <a:pt x="3813" y="1997"/>
                    <a:pt x="3813" y="1903"/>
                    <a:pt x="3938" y="1903"/>
                  </a:cubicBezTo>
                  <a:lnTo>
                    <a:pt x="5083" y="1521"/>
                  </a:lnTo>
                  <a:lnTo>
                    <a:pt x="4828" y="1237"/>
                  </a:lnTo>
                  <a:lnTo>
                    <a:pt x="4063" y="1521"/>
                  </a:lnTo>
                  <a:cubicBezTo>
                    <a:pt x="4063" y="1521"/>
                    <a:pt x="3938" y="1521"/>
                    <a:pt x="3938" y="1427"/>
                  </a:cubicBezTo>
                  <a:lnTo>
                    <a:pt x="4699" y="1143"/>
                  </a:lnTo>
                  <a:lnTo>
                    <a:pt x="4448" y="858"/>
                  </a:lnTo>
                  <a:lnTo>
                    <a:pt x="3683" y="1046"/>
                  </a:lnTo>
                  <a:lnTo>
                    <a:pt x="3557" y="1046"/>
                  </a:lnTo>
                  <a:cubicBezTo>
                    <a:pt x="3557" y="1046"/>
                    <a:pt x="3557" y="952"/>
                    <a:pt x="3557" y="952"/>
                  </a:cubicBezTo>
                  <a:lnTo>
                    <a:pt x="4318" y="667"/>
                  </a:lnTo>
                  <a:lnTo>
                    <a:pt x="4063" y="382"/>
                  </a:lnTo>
                  <a:lnTo>
                    <a:pt x="3302" y="667"/>
                  </a:lnTo>
                  <a:lnTo>
                    <a:pt x="3177" y="667"/>
                  </a:lnTo>
                  <a:cubicBezTo>
                    <a:pt x="3177" y="570"/>
                    <a:pt x="3177" y="570"/>
                    <a:pt x="3177" y="570"/>
                  </a:cubicBezTo>
                  <a:lnTo>
                    <a:pt x="3938" y="285"/>
                  </a:lnTo>
                  <a:lnTo>
                    <a:pt x="3683" y="0"/>
                  </a:lnTo>
                  <a:close/>
                </a:path>
              </a:pathLst>
            </a:custGeom>
            <a:solidFill>
              <a:srgbClr val="F2695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06" name="Google Shape;1338;p52"/>
            <p:cNvSpPr/>
            <p:nvPr/>
          </p:nvSpPr>
          <p:spPr>
            <a:xfrm>
              <a:off x="1683511" y="5765911"/>
              <a:ext cx="55578" cy="361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1" h="21600" fill="norm" stroke="1" extrusionOk="0">
                  <a:moveTo>
                    <a:pt x="18806" y="0"/>
                  </a:moveTo>
                  <a:lnTo>
                    <a:pt x="816" y="14527"/>
                  </a:lnTo>
                  <a:cubicBezTo>
                    <a:pt x="816" y="14527"/>
                    <a:pt x="-1019" y="17395"/>
                    <a:pt x="816" y="20358"/>
                  </a:cubicBezTo>
                  <a:cubicBezTo>
                    <a:pt x="816" y="20358"/>
                    <a:pt x="1585" y="21600"/>
                    <a:pt x="2650" y="21600"/>
                  </a:cubicBezTo>
                  <a:cubicBezTo>
                    <a:pt x="3183" y="21600"/>
                    <a:pt x="3774" y="21313"/>
                    <a:pt x="4366" y="20358"/>
                  </a:cubicBezTo>
                  <a:lnTo>
                    <a:pt x="20581" y="8697"/>
                  </a:lnTo>
                  <a:lnTo>
                    <a:pt x="18806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07" name="Google Shape;1339;p52"/>
            <p:cNvSpPr/>
            <p:nvPr/>
          </p:nvSpPr>
          <p:spPr>
            <a:xfrm>
              <a:off x="1777924" y="5911108"/>
              <a:ext cx="58331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990" y="0"/>
                  </a:moveTo>
                  <a:lnTo>
                    <a:pt x="1835" y="12749"/>
                  </a:lnTo>
                  <a:cubicBezTo>
                    <a:pt x="0" y="12749"/>
                    <a:pt x="0" y="16016"/>
                    <a:pt x="0" y="19177"/>
                  </a:cubicBezTo>
                  <a:cubicBezTo>
                    <a:pt x="888" y="20757"/>
                    <a:pt x="1835" y="21600"/>
                    <a:pt x="2722" y="21600"/>
                  </a:cubicBezTo>
                  <a:cubicBezTo>
                    <a:pt x="3610" y="21600"/>
                    <a:pt x="4498" y="20757"/>
                    <a:pt x="5385" y="19177"/>
                  </a:cubicBezTo>
                  <a:lnTo>
                    <a:pt x="21600" y="6427"/>
                  </a:lnTo>
                  <a:lnTo>
                    <a:pt x="17990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08" name="Google Shape;1340;p52"/>
            <p:cNvSpPr/>
            <p:nvPr/>
          </p:nvSpPr>
          <p:spPr>
            <a:xfrm>
              <a:off x="1873106" y="6052456"/>
              <a:ext cx="55363" cy="34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7" h="21600" fill="norm" stroke="1" extrusionOk="0">
                  <a:moveTo>
                    <a:pt x="18777" y="0"/>
                  </a:moveTo>
                  <a:lnTo>
                    <a:pt x="2517" y="12372"/>
                  </a:lnTo>
                  <a:cubicBezTo>
                    <a:pt x="737" y="15414"/>
                    <a:pt x="-1043" y="15414"/>
                    <a:pt x="737" y="18558"/>
                  </a:cubicBezTo>
                  <a:cubicBezTo>
                    <a:pt x="737" y="21600"/>
                    <a:pt x="2517" y="21600"/>
                    <a:pt x="4357" y="21600"/>
                  </a:cubicBezTo>
                  <a:lnTo>
                    <a:pt x="20557" y="6186"/>
                  </a:lnTo>
                  <a:lnTo>
                    <a:pt x="18777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09" name="Google Shape;1341;p52"/>
            <p:cNvSpPr/>
            <p:nvPr/>
          </p:nvSpPr>
          <p:spPr>
            <a:xfrm>
              <a:off x="1967464" y="6193411"/>
              <a:ext cx="58171" cy="33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40" y="0"/>
                  </a:moveTo>
                  <a:lnTo>
                    <a:pt x="1780" y="12328"/>
                  </a:lnTo>
                  <a:cubicBezTo>
                    <a:pt x="0" y="15487"/>
                    <a:pt x="0" y="18543"/>
                    <a:pt x="0" y="18543"/>
                  </a:cubicBezTo>
                  <a:cubicBezTo>
                    <a:pt x="1780" y="21600"/>
                    <a:pt x="3560" y="21600"/>
                    <a:pt x="5400" y="21600"/>
                  </a:cubicBezTo>
                  <a:lnTo>
                    <a:pt x="21600" y="9272"/>
                  </a:lnTo>
                  <a:lnTo>
                    <a:pt x="18040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10" name="Google Shape;1342;p52"/>
            <p:cNvSpPr/>
            <p:nvPr/>
          </p:nvSpPr>
          <p:spPr>
            <a:xfrm>
              <a:off x="2062572" y="6337809"/>
              <a:ext cx="55433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7" h="21600" fill="norm" stroke="1" extrusionOk="0">
                  <a:moveTo>
                    <a:pt x="18692" y="0"/>
                  </a:moveTo>
                  <a:lnTo>
                    <a:pt x="2537" y="13403"/>
                  </a:lnTo>
                  <a:cubicBezTo>
                    <a:pt x="762" y="13403"/>
                    <a:pt x="-1073" y="16837"/>
                    <a:pt x="762" y="20160"/>
                  </a:cubicBezTo>
                  <a:cubicBezTo>
                    <a:pt x="762" y="20160"/>
                    <a:pt x="1531" y="21600"/>
                    <a:pt x="2596" y="21600"/>
                  </a:cubicBezTo>
                  <a:cubicBezTo>
                    <a:pt x="3129" y="21600"/>
                    <a:pt x="3720" y="21268"/>
                    <a:pt x="4312" y="20160"/>
                  </a:cubicBezTo>
                  <a:lnTo>
                    <a:pt x="20527" y="6646"/>
                  </a:lnTo>
                  <a:lnTo>
                    <a:pt x="18692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11" name="Google Shape;1343;p52"/>
            <p:cNvSpPr/>
            <p:nvPr/>
          </p:nvSpPr>
          <p:spPr>
            <a:xfrm>
              <a:off x="2156843" y="6479957"/>
              <a:ext cx="58331" cy="34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990" y="0"/>
                  </a:moveTo>
                  <a:lnTo>
                    <a:pt x="1775" y="12372"/>
                  </a:lnTo>
                  <a:cubicBezTo>
                    <a:pt x="0" y="12372"/>
                    <a:pt x="0" y="15414"/>
                    <a:pt x="0" y="18456"/>
                  </a:cubicBezTo>
                  <a:cubicBezTo>
                    <a:pt x="1775" y="21600"/>
                    <a:pt x="3610" y="21600"/>
                    <a:pt x="5385" y="21600"/>
                  </a:cubicBezTo>
                  <a:lnTo>
                    <a:pt x="21600" y="6186"/>
                  </a:lnTo>
                  <a:lnTo>
                    <a:pt x="17990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12" name="Google Shape;1344;p52"/>
            <p:cNvSpPr/>
            <p:nvPr/>
          </p:nvSpPr>
          <p:spPr>
            <a:xfrm>
              <a:off x="2252022" y="6620912"/>
              <a:ext cx="55363" cy="33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7" h="21600" fill="norm" stroke="1" extrusionOk="0">
                  <a:moveTo>
                    <a:pt x="18777" y="0"/>
                  </a:moveTo>
                  <a:lnTo>
                    <a:pt x="2517" y="12328"/>
                  </a:lnTo>
                  <a:cubicBezTo>
                    <a:pt x="737" y="15487"/>
                    <a:pt x="-1043" y="18543"/>
                    <a:pt x="737" y="18543"/>
                  </a:cubicBezTo>
                  <a:cubicBezTo>
                    <a:pt x="737" y="21600"/>
                    <a:pt x="2517" y="21600"/>
                    <a:pt x="4357" y="21600"/>
                  </a:cubicBezTo>
                  <a:lnTo>
                    <a:pt x="20557" y="9272"/>
                  </a:lnTo>
                  <a:lnTo>
                    <a:pt x="18777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13" name="Google Shape;1345;p52"/>
            <p:cNvSpPr/>
            <p:nvPr/>
          </p:nvSpPr>
          <p:spPr>
            <a:xfrm>
              <a:off x="1719592" y="5787812"/>
              <a:ext cx="34040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3144" y="16111"/>
                  </a:lnTo>
                  <a:cubicBezTo>
                    <a:pt x="0" y="16111"/>
                    <a:pt x="0" y="21600"/>
                    <a:pt x="0" y="21600"/>
                  </a:cubicBezTo>
                  <a:lnTo>
                    <a:pt x="3144" y="21600"/>
                  </a:lnTo>
                  <a:lnTo>
                    <a:pt x="21600" y="5489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14" name="Google Shape;1346;p52"/>
            <p:cNvSpPr/>
            <p:nvPr/>
          </p:nvSpPr>
          <p:spPr>
            <a:xfrm>
              <a:off x="1816758" y="5933559"/>
              <a:ext cx="34040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558" y="0"/>
                  </a:moveTo>
                  <a:lnTo>
                    <a:pt x="0" y="10800"/>
                  </a:lnTo>
                  <a:cubicBezTo>
                    <a:pt x="0" y="16111"/>
                    <a:pt x="0" y="16111"/>
                    <a:pt x="0" y="16111"/>
                  </a:cubicBezTo>
                  <a:cubicBezTo>
                    <a:pt x="0" y="21600"/>
                    <a:pt x="3144" y="21600"/>
                    <a:pt x="3144" y="21600"/>
                  </a:cubicBezTo>
                  <a:lnTo>
                    <a:pt x="21600" y="5489"/>
                  </a:lnTo>
                  <a:lnTo>
                    <a:pt x="18558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15" name="Google Shape;1347;p52"/>
            <p:cNvSpPr/>
            <p:nvPr/>
          </p:nvSpPr>
          <p:spPr>
            <a:xfrm>
              <a:off x="1909131" y="6074437"/>
              <a:ext cx="34040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3042" y="16245"/>
                  </a:lnTo>
                  <a:cubicBezTo>
                    <a:pt x="0" y="16245"/>
                    <a:pt x="0" y="16245"/>
                    <a:pt x="0" y="21600"/>
                  </a:cubicBezTo>
                  <a:lnTo>
                    <a:pt x="3042" y="21600"/>
                  </a:lnTo>
                  <a:lnTo>
                    <a:pt x="21600" y="535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16" name="Google Shape;1348;p52"/>
            <p:cNvSpPr/>
            <p:nvPr/>
          </p:nvSpPr>
          <p:spPr>
            <a:xfrm>
              <a:off x="2006297" y="6215312"/>
              <a:ext cx="34040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456" y="0"/>
                  </a:moveTo>
                  <a:lnTo>
                    <a:pt x="0" y="16111"/>
                  </a:lnTo>
                  <a:cubicBezTo>
                    <a:pt x="0" y="16111"/>
                    <a:pt x="0" y="21600"/>
                    <a:pt x="0" y="21600"/>
                  </a:cubicBezTo>
                  <a:lnTo>
                    <a:pt x="3042" y="21600"/>
                  </a:lnTo>
                  <a:lnTo>
                    <a:pt x="21600" y="5311"/>
                  </a:lnTo>
                  <a:lnTo>
                    <a:pt x="18456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17" name="Google Shape;1349;p52"/>
            <p:cNvSpPr/>
            <p:nvPr/>
          </p:nvSpPr>
          <p:spPr>
            <a:xfrm>
              <a:off x="2098511" y="6361062"/>
              <a:ext cx="38836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933" y="0"/>
                  </a:moveTo>
                  <a:lnTo>
                    <a:pt x="2756" y="10800"/>
                  </a:lnTo>
                  <a:cubicBezTo>
                    <a:pt x="0" y="16111"/>
                    <a:pt x="0" y="16111"/>
                    <a:pt x="0" y="16111"/>
                  </a:cubicBezTo>
                  <a:cubicBezTo>
                    <a:pt x="2756" y="21600"/>
                    <a:pt x="2756" y="21600"/>
                    <a:pt x="2756" y="21600"/>
                  </a:cubicBezTo>
                  <a:lnTo>
                    <a:pt x="21600" y="5311"/>
                  </a:lnTo>
                  <a:lnTo>
                    <a:pt x="18933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18" name="Google Shape;1350;p52"/>
            <p:cNvSpPr/>
            <p:nvPr/>
          </p:nvSpPr>
          <p:spPr>
            <a:xfrm>
              <a:off x="2195677" y="6501857"/>
              <a:ext cx="34040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558" y="0"/>
                  </a:moveTo>
                  <a:lnTo>
                    <a:pt x="0" y="16289"/>
                  </a:lnTo>
                  <a:cubicBezTo>
                    <a:pt x="0" y="16289"/>
                    <a:pt x="0" y="16289"/>
                    <a:pt x="0" y="21600"/>
                  </a:cubicBezTo>
                  <a:lnTo>
                    <a:pt x="3144" y="21600"/>
                  </a:lnTo>
                  <a:lnTo>
                    <a:pt x="21600" y="5489"/>
                  </a:lnTo>
                  <a:lnTo>
                    <a:pt x="18558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19" name="Google Shape;1351;p52"/>
            <p:cNvSpPr/>
            <p:nvPr/>
          </p:nvSpPr>
          <p:spPr>
            <a:xfrm>
              <a:off x="2288050" y="6642732"/>
              <a:ext cx="38836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844" y="0"/>
                  </a:moveTo>
                  <a:lnTo>
                    <a:pt x="2667" y="16245"/>
                  </a:lnTo>
                  <a:cubicBezTo>
                    <a:pt x="0" y="16245"/>
                    <a:pt x="0" y="21600"/>
                    <a:pt x="0" y="21600"/>
                  </a:cubicBezTo>
                  <a:lnTo>
                    <a:pt x="2667" y="21600"/>
                  </a:lnTo>
                  <a:lnTo>
                    <a:pt x="21600" y="5355"/>
                  </a:lnTo>
                  <a:lnTo>
                    <a:pt x="18844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20" name="Google Shape;1352;p52"/>
            <p:cNvSpPr/>
            <p:nvPr/>
          </p:nvSpPr>
          <p:spPr>
            <a:xfrm>
              <a:off x="1735493" y="5812102"/>
              <a:ext cx="37637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3" h="21600" fill="norm" stroke="1" extrusionOk="0">
                  <a:moveTo>
                    <a:pt x="18177" y="0"/>
                  </a:moveTo>
                  <a:lnTo>
                    <a:pt x="2000" y="16111"/>
                  </a:lnTo>
                  <a:cubicBezTo>
                    <a:pt x="-667" y="16111"/>
                    <a:pt x="-667" y="21600"/>
                    <a:pt x="2000" y="21600"/>
                  </a:cubicBezTo>
                  <a:lnTo>
                    <a:pt x="4666" y="21600"/>
                  </a:lnTo>
                  <a:lnTo>
                    <a:pt x="20933" y="5489"/>
                  </a:lnTo>
                  <a:lnTo>
                    <a:pt x="18177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21" name="Google Shape;1353;p52"/>
            <p:cNvSpPr/>
            <p:nvPr/>
          </p:nvSpPr>
          <p:spPr>
            <a:xfrm>
              <a:off x="1831461" y="5957853"/>
              <a:ext cx="33880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543" y="0"/>
                  </a:moveTo>
                  <a:lnTo>
                    <a:pt x="0" y="10800"/>
                  </a:lnTo>
                  <a:cubicBezTo>
                    <a:pt x="0" y="16111"/>
                    <a:pt x="0" y="16111"/>
                    <a:pt x="0" y="16111"/>
                  </a:cubicBezTo>
                  <a:cubicBezTo>
                    <a:pt x="0" y="21600"/>
                    <a:pt x="3057" y="21600"/>
                    <a:pt x="3057" y="21600"/>
                  </a:cubicBezTo>
                  <a:lnTo>
                    <a:pt x="21600" y="5489"/>
                  </a:lnTo>
                  <a:lnTo>
                    <a:pt x="18543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22" name="Google Shape;1354;p52"/>
            <p:cNvSpPr/>
            <p:nvPr/>
          </p:nvSpPr>
          <p:spPr>
            <a:xfrm>
              <a:off x="1926338" y="6098728"/>
              <a:ext cx="36172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19" h="21600" fill="norm" stroke="1" extrusionOk="0">
                  <a:moveTo>
                    <a:pt x="17452" y="0"/>
                  </a:moveTo>
                  <a:lnTo>
                    <a:pt x="1186" y="16245"/>
                  </a:lnTo>
                  <a:cubicBezTo>
                    <a:pt x="1186" y="16245"/>
                    <a:pt x="-1481" y="16245"/>
                    <a:pt x="1186" y="21600"/>
                  </a:cubicBezTo>
                  <a:lnTo>
                    <a:pt x="3941" y="21600"/>
                  </a:lnTo>
                  <a:lnTo>
                    <a:pt x="20119" y="5355"/>
                  </a:lnTo>
                  <a:lnTo>
                    <a:pt x="17452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23" name="Google Shape;1355;p52"/>
            <p:cNvSpPr/>
            <p:nvPr/>
          </p:nvSpPr>
          <p:spPr>
            <a:xfrm>
              <a:off x="2020840" y="6239603"/>
              <a:ext cx="34040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6111"/>
                  </a:lnTo>
                  <a:cubicBezTo>
                    <a:pt x="0" y="16111"/>
                    <a:pt x="0" y="21600"/>
                    <a:pt x="0" y="21600"/>
                  </a:cubicBezTo>
                  <a:lnTo>
                    <a:pt x="3042" y="21600"/>
                  </a:lnTo>
                  <a:lnTo>
                    <a:pt x="21600" y="5311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24" name="Google Shape;1356;p52"/>
            <p:cNvSpPr/>
            <p:nvPr/>
          </p:nvSpPr>
          <p:spPr>
            <a:xfrm>
              <a:off x="2115806" y="6381597"/>
              <a:ext cx="36243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75" h="21600" fill="norm" stroke="1" extrusionOk="0">
                  <a:moveTo>
                    <a:pt x="17331" y="0"/>
                  </a:moveTo>
                  <a:lnTo>
                    <a:pt x="1219" y="14560"/>
                  </a:lnTo>
                  <a:cubicBezTo>
                    <a:pt x="1219" y="14560"/>
                    <a:pt x="-1525" y="19360"/>
                    <a:pt x="1219" y="19360"/>
                  </a:cubicBezTo>
                  <a:cubicBezTo>
                    <a:pt x="1219" y="19360"/>
                    <a:pt x="1219" y="21600"/>
                    <a:pt x="2016" y="21600"/>
                  </a:cubicBezTo>
                  <a:cubicBezTo>
                    <a:pt x="2370" y="21600"/>
                    <a:pt x="2990" y="20960"/>
                    <a:pt x="3875" y="19360"/>
                  </a:cubicBezTo>
                  <a:lnTo>
                    <a:pt x="20075" y="9600"/>
                  </a:lnTo>
                  <a:lnTo>
                    <a:pt x="17331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25" name="Google Shape;1357;p52"/>
            <p:cNvSpPr/>
            <p:nvPr/>
          </p:nvSpPr>
          <p:spPr>
            <a:xfrm>
              <a:off x="2210220" y="6526148"/>
              <a:ext cx="34040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0800"/>
                  </a:lnTo>
                  <a:cubicBezTo>
                    <a:pt x="0" y="16289"/>
                    <a:pt x="0" y="16289"/>
                    <a:pt x="0" y="16289"/>
                  </a:cubicBezTo>
                  <a:cubicBezTo>
                    <a:pt x="0" y="21600"/>
                    <a:pt x="3144" y="21600"/>
                    <a:pt x="3144" y="21600"/>
                  </a:cubicBezTo>
                  <a:lnTo>
                    <a:pt x="21600" y="5489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26" name="Google Shape;1358;p52"/>
            <p:cNvSpPr/>
            <p:nvPr/>
          </p:nvSpPr>
          <p:spPr>
            <a:xfrm>
              <a:off x="2305257" y="6667026"/>
              <a:ext cx="36172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19" h="21600" fill="norm" stroke="1" extrusionOk="0">
                  <a:moveTo>
                    <a:pt x="17452" y="0"/>
                  </a:moveTo>
                  <a:lnTo>
                    <a:pt x="1186" y="16245"/>
                  </a:lnTo>
                  <a:cubicBezTo>
                    <a:pt x="1186" y="16245"/>
                    <a:pt x="-1481" y="21600"/>
                    <a:pt x="1186" y="21600"/>
                  </a:cubicBezTo>
                  <a:lnTo>
                    <a:pt x="3941" y="21600"/>
                  </a:lnTo>
                  <a:lnTo>
                    <a:pt x="20119" y="5355"/>
                  </a:lnTo>
                  <a:lnTo>
                    <a:pt x="17452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27" name="Google Shape;1359;p52"/>
            <p:cNvSpPr/>
            <p:nvPr/>
          </p:nvSpPr>
          <p:spPr>
            <a:xfrm>
              <a:off x="1753634" y="5836393"/>
              <a:ext cx="34039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558" y="0"/>
                  </a:moveTo>
                  <a:lnTo>
                    <a:pt x="0" y="16111"/>
                  </a:lnTo>
                  <a:cubicBezTo>
                    <a:pt x="0" y="16111"/>
                    <a:pt x="0" y="21600"/>
                    <a:pt x="0" y="21600"/>
                  </a:cubicBezTo>
                  <a:lnTo>
                    <a:pt x="3144" y="21600"/>
                  </a:lnTo>
                  <a:lnTo>
                    <a:pt x="21600" y="5489"/>
                  </a:lnTo>
                  <a:lnTo>
                    <a:pt x="18558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28" name="Google Shape;1360;p52"/>
            <p:cNvSpPr/>
            <p:nvPr/>
          </p:nvSpPr>
          <p:spPr>
            <a:xfrm>
              <a:off x="1846004" y="5978390"/>
              <a:ext cx="33880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3057" y="14560"/>
                  </a:lnTo>
                  <a:cubicBezTo>
                    <a:pt x="0" y="14560"/>
                    <a:pt x="0" y="19360"/>
                    <a:pt x="0" y="19360"/>
                  </a:cubicBezTo>
                  <a:cubicBezTo>
                    <a:pt x="2038" y="19360"/>
                    <a:pt x="2751" y="21600"/>
                    <a:pt x="2955" y="21600"/>
                  </a:cubicBezTo>
                  <a:cubicBezTo>
                    <a:pt x="3057" y="21600"/>
                    <a:pt x="3057" y="20960"/>
                    <a:pt x="3057" y="19360"/>
                  </a:cubicBezTo>
                  <a:lnTo>
                    <a:pt x="21600" y="48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29" name="Google Shape;1361;p52"/>
            <p:cNvSpPr/>
            <p:nvPr/>
          </p:nvSpPr>
          <p:spPr>
            <a:xfrm>
              <a:off x="1943173" y="6123019"/>
              <a:ext cx="33880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543" y="0"/>
                  </a:moveTo>
                  <a:lnTo>
                    <a:pt x="0" y="10711"/>
                  </a:lnTo>
                  <a:cubicBezTo>
                    <a:pt x="0" y="16245"/>
                    <a:pt x="0" y="16245"/>
                    <a:pt x="0" y="16245"/>
                  </a:cubicBezTo>
                  <a:cubicBezTo>
                    <a:pt x="0" y="21600"/>
                    <a:pt x="3057" y="21600"/>
                    <a:pt x="3057" y="21600"/>
                  </a:cubicBezTo>
                  <a:lnTo>
                    <a:pt x="21600" y="5355"/>
                  </a:lnTo>
                  <a:lnTo>
                    <a:pt x="18543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30" name="Google Shape;1362;p52"/>
            <p:cNvSpPr/>
            <p:nvPr/>
          </p:nvSpPr>
          <p:spPr>
            <a:xfrm>
              <a:off x="2035384" y="6263894"/>
              <a:ext cx="34039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3144" y="16111"/>
                  </a:lnTo>
                  <a:cubicBezTo>
                    <a:pt x="0" y="16111"/>
                    <a:pt x="0" y="16111"/>
                    <a:pt x="0" y="21600"/>
                  </a:cubicBezTo>
                  <a:lnTo>
                    <a:pt x="3144" y="21600"/>
                  </a:lnTo>
                  <a:lnTo>
                    <a:pt x="21600" y="5311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31" name="Google Shape;1363;p52"/>
            <p:cNvSpPr/>
            <p:nvPr/>
          </p:nvSpPr>
          <p:spPr>
            <a:xfrm>
              <a:off x="2132550" y="6404771"/>
              <a:ext cx="34039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456" y="0"/>
                  </a:moveTo>
                  <a:lnTo>
                    <a:pt x="0" y="16245"/>
                  </a:lnTo>
                  <a:cubicBezTo>
                    <a:pt x="0" y="16245"/>
                    <a:pt x="0" y="21600"/>
                    <a:pt x="0" y="21600"/>
                  </a:cubicBezTo>
                  <a:lnTo>
                    <a:pt x="3042" y="21600"/>
                  </a:lnTo>
                  <a:lnTo>
                    <a:pt x="21600" y="10711"/>
                  </a:lnTo>
                  <a:lnTo>
                    <a:pt x="18456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32" name="Google Shape;1364;p52"/>
            <p:cNvSpPr/>
            <p:nvPr/>
          </p:nvSpPr>
          <p:spPr>
            <a:xfrm>
              <a:off x="2224923" y="6548044"/>
              <a:ext cx="38835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844" y="0"/>
                  </a:moveTo>
                  <a:lnTo>
                    <a:pt x="2667" y="12932"/>
                  </a:lnTo>
                  <a:cubicBezTo>
                    <a:pt x="0" y="17337"/>
                    <a:pt x="0" y="17337"/>
                    <a:pt x="0" y="17337"/>
                  </a:cubicBezTo>
                  <a:cubicBezTo>
                    <a:pt x="2667" y="21600"/>
                    <a:pt x="2667" y="21600"/>
                    <a:pt x="2667" y="21600"/>
                  </a:cubicBezTo>
                  <a:lnTo>
                    <a:pt x="21600" y="8668"/>
                  </a:lnTo>
                  <a:lnTo>
                    <a:pt x="18844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33" name="Google Shape;1365;p52"/>
            <p:cNvSpPr/>
            <p:nvPr/>
          </p:nvSpPr>
          <p:spPr>
            <a:xfrm>
              <a:off x="2321929" y="6691317"/>
              <a:ext cx="34040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558" y="0"/>
                  </a:moveTo>
                  <a:lnTo>
                    <a:pt x="0" y="16245"/>
                  </a:lnTo>
                  <a:cubicBezTo>
                    <a:pt x="0" y="16245"/>
                    <a:pt x="0" y="16245"/>
                    <a:pt x="0" y="21600"/>
                  </a:cubicBezTo>
                  <a:lnTo>
                    <a:pt x="3144" y="21600"/>
                  </a:lnTo>
                  <a:lnTo>
                    <a:pt x="21600" y="5355"/>
                  </a:lnTo>
                  <a:lnTo>
                    <a:pt x="18558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34" name="Google Shape;1366;p52"/>
            <p:cNvSpPr/>
            <p:nvPr/>
          </p:nvSpPr>
          <p:spPr>
            <a:xfrm>
              <a:off x="1768176" y="5860687"/>
              <a:ext cx="34041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558" y="0"/>
                  </a:moveTo>
                  <a:lnTo>
                    <a:pt x="0" y="10800"/>
                  </a:lnTo>
                  <a:cubicBezTo>
                    <a:pt x="0" y="16111"/>
                    <a:pt x="0" y="16111"/>
                    <a:pt x="0" y="16111"/>
                  </a:cubicBezTo>
                  <a:cubicBezTo>
                    <a:pt x="0" y="21600"/>
                    <a:pt x="0" y="21600"/>
                    <a:pt x="3144" y="21600"/>
                  </a:cubicBezTo>
                  <a:lnTo>
                    <a:pt x="21600" y="5489"/>
                  </a:lnTo>
                  <a:lnTo>
                    <a:pt x="18558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35" name="Google Shape;1367;p52"/>
            <p:cNvSpPr/>
            <p:nvPr/>
          </p:nvSpPr>
          <p:spPr>
            <a:xfrm>
              <a:off x="1860547" y="6001562"/>
              <a:ext cx="34040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3042" y="16245"/>
                  </a:lnTo>
                  <a:cubicBezTo>
                    <a:pt x="0" y="16245"/>
                    <a:pt x="0" y="16245"/>
                    <a:pt x="0" y="21600"/>
                  </a:cubicBezTo>
                  <a:lnTo>
                    <a:pt x="3042" y="21600"/>
                  </a:lnTo>
                  <a:lnTo>
                    <a:pt x="21600" y="535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36" name="Google Shape;1368;p52"/>
            <p:cNvSpPr/>
            <p:nvPr/>
          </p:nvSpPr>
          <p:spPr>
            <a:xfrm>
              <a:off x="1957716" y="6142437"/>
              <a:ext cx="34040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456" y="0"/>
                  </a:moveTo>
                  <a:lnTo>
                    <a:pt x="0" y="16111"/>
                  </a:lnTo>
                  <a:cubicBezTo>
                    <a:pt x="0" y="16111"/>
                    <a:pt x="0" y="21600"/>
                    <a:pt x="0" y="21600"/>
                  </a:cubicBezTo>
                  <a:lnTo>
                    <a:pt x="3042" y="21600"/>
                  </a:lnTo>
                  <a:lnTo>
                    <a:pt x="21600" y="5489"/>
                  </a:lnTo>
                  <a:lnTo>
                    <a:pt x="18456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37" name="Google Shape;1369;p52"/>
            <p:cNvSpPr/>
            <p:nvPr/>
          </p:nvSpPr>
          <p:spPr>
            <a:xfrm>
              <a:off x="2049927" y="6288187"/>
              <a:ext cx="34040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3144" y="10800"/>
                  </a:lnTo>
                  <a:cubicBezTo>
                    <a:pt x="0" y="10800"/>
                    <a:pt x="0" y="16111"/>
                    <a:pt x="0" y="16111"/>
                  </a:cubicBezTo>
                  <a:cubicBezTo>
                    <a:pt x="3144" y="16111"/>
                    <a:pt x="3144" y="21600"/>
                    <a:pt x="3144" y="21600"/>
                  </a:cubicBezTo>
                  <a:lnTo>
                    <a:pt x="21600" y="5311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38" name="Google Shape;1370;p52"/>
            <p:cNvSpPr/>
            <p:nvPr/>
          </p:nvSpPr>
          <p:spPr>
            <a:xfrm>
              <a:off x="2147093" y="6428982"/>
              <a:ext cx="34039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558" y="0"/>
                  </a:moveTo>
                  <a:lnTo>
                    <a:pt x="0" y="16289"/>
                  </a:lnTo>
                  <a:cubicBezTo>
                    <a:pt x="0" y="21600"/>
                    <a:pt x="0" y="21600"/>
                    <a:pt x="3144" y="21600"/>
                  </a:cubicBezTo>
                  <a:lnTo>
                    <a:pt x="21600" y="5489"/>
                  </a:lnTo>
                  <a:lnTo>
                    <a:pt x="18558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39" name="Google Shape;1371;p52"/>
            <p:cNvSpPr/>
            <p:nvPr/>
          </p:nvSpPr>
          <p:spPr>
            <a:xfrm>
              <a:off x="2239466" y="6569937"/>
              <a:ext cx="34040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3042" y="16111"/>
                  </a:lnTo>
                  <a:cubicBezTo>
                    <a:pt x="0" y="16111"/>
                    <a:pt x="0" y="16111"/>
                    <a:pt x="0" y="21600"/>
                  </a:cubicBezTo>
                  <a:lnTo>
                    <a:pt x="3042" y="21600"/>
                  </a:lnTo>
                  <a:lnTo>
                    <a:pt x="21600" y="5311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40" name="Google Shape;1372;p52"/>
            <p:cNvSpPr/>
            <p:nvPr/>
          </p:nvSpPr>
          <p:spPr>
            <a:xfrm>
              <a:off x="1779163" y="5880102"/>
              <a:ext cx="37597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1" h="21600" fill="norm" stroke="1" extrusionOk="0">
                  <a:moveTo>
                    <a:pt x="18244" y="0"/>
                  </a:moveTo>
                  <a:lnTo>
                    <a:pt x="2067" y="10889"/>
                  </a:lnTo>
                  <a:cubicBezTo>
                    <a:pt x="-689" y="16245"/>
                    <a:pt x="-689" y="16245"/>
                    <a:pt x="2067" y="16245"/>
                  </a:cubicBezTo>
                  <a:cubicBezTo>
                    <a:pt x="2067" y="21600"/>
                    <a:pt x="2067" y="21600"/>
                    <a:pt x="4733" y="21600"/>
                  </a:cubicBezTo>
                  <a:lnTo>
                    <a:pt x="20911" y="5355"/>
                  </a:lnTo>
                  <a:lnTo>
                    <a:pt x="18244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41" name="Google Shape;1373;p52"/>
            <p:cNvSpPr/>
            <p:nvPr/>
          </p:nvSpPr>
          <p:spPr>
            <a:xfrm>
              <a:off x="1661420" y="5700393"/>
              <a:ext cx="33880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543" y="0"/>
                  </a:moveTo>
                  <a:lnTo>
                    <a:pt x="0" y="16111"/>
                  </a:lnTo>
                  <a:cubicBezTo>
                    <a:pt x="0" y="16111"/>
                    <a:pt x="0" y="16111"/>
                    <a:pt x="0" y="21600"/>
                  </a:cubicBezTo>
                  <a:lnTo>
                    <a:pt x="3057" y="21600"/>
                  </a:lnTo>
                  <a:lnTo>
                    <a:pt x="21600" y="5489"/>
                  </a:lnTo>
                  <a:lnTo>
                    <a:pt x="18543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42" name="Google Shape;1374;p52"/>
            <p:cNvSpPr/>
            <p:nvPr/>
          </p:nvSpPr>
          <p:spPr>
            <a:xfrm>
              <a:off x="1675963" y="5719812"/>
              <a:ext cx="34040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456" y="0"/>
                  </a:moveTo>
                  <a:lnTo>
                    <a:pt x="0" y="16245"/>
                  </a:lnTo>
                  <a:cubicBezTo>
                    <a:pt x="0" y="16245"/>
                    <a:pt x="0" y="21600"/>
                    <a:pt x="0" y="21600"/>
                  </a:cubicBezTo>
                  <a:lnTo>
                    <a:pt x="3042" y="21600"/>
                  </a:lnTo>
                  <a:lnTo>
                    <a:pt x="21600" y="5355"/>
                  </a:lnTo>
                  <a:lnTo>
                    <a:pt x="18456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43" name="Google Shape;1375;p52"/>
            <p:cNvSpPr/>
            <p:nvPr/>
          </p:nvSpPr>
          <p:spPr>
            <a:xfrm>
              <a:off x="1690506" y="5741066"/>
              <a:ext cx="34040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456" y="0"/>
                  </a:moveTo>
                  <a:lnTo>
                    <a:pt x="0" y="13705"/>
                  </a:lnTo>
                  <a:cubicBezTo>
                    <a:pt x="0" y="13705"/>
                    <a:pt x="0" y="18174"/>
                    <a:pt x="0" y="18174"/>
                  </a:cubicBezTo>
                  <a:cubicBezTo>
                    <a:pt x="0" y="20408"/>
                    <a:pt x="0" y="21600"/>
                    <a:pt x="406" y="21600"/>
                  </a:cubicBezTo>
                  <a:cubicBezTo>
                    <a:pt x="811" y="21600"/>
                    <a:pt x="1521" y="20408"/>
                    <a:pt x="3042" y="18174"/>
                  </a:cubicBezTo>
                  <a:lnTo>
                    <a:pt x="21600" y="9087"/>
                  </a:lnTo>
                  <a:lnTo>
                    <a:pt x="18456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44" name="Google Shape;1376;p52"/>
            <p:cNvSpPr/>
            <p:nvPr/>
          </p:nvSpPr>
          <p:spPr>
            <a:xfrm>
              <a:off x="1875090" y="6020977"/>
              <a:ext cx="34040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456" y="0"/>
                  </a:moveTo>
                  <a:lnTo>
                    <a:pt x="0" y="16111"/>
                  </a:lnTo>
                  <a:cubicBezTo>
                    <a:pt x="0" y="16111"/>
                    <a:pt x="0" y="21600"/>
                    <a:pt x="0" y="21600"/>
                  </a:cubicBezTo>
                  <a:lnTo>
                    <a:pt x="3042" y="21600"/>
                  </a:lnTo>
                  <a:lnTo>
                    <a:pt x="21600" y="5489"/>
                  </a:lnTo>
                  <a:lnTo>
                    <a:pt x="18456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45" name="Google Shape;1377;p52"/>
            <p:cNvSpPr/>
            <p:nvPr/>
          </p:nvSpPr>
          <p:spPr>
            <a:xfrm>
              <a:off x="1970127" y="6162974"/>
              <a:ext cx="36172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19" h="21600" fill="norm" stroke="1" extrusionOk="0">
                  <a:moveTo>
                    <a:pt x="17363" y="0"/>
                  </a:moveTo>
                  <a:lnTo>
                    <a:pt x="1186" y="14560"/>
                  </a:lnTo>
                  <a:cubicBezTo>
                    <a:pt x="1186" y="14560"/>
                    <a:pt x="-1481" y="19360"/>
                    <a:pt x="1186" y="19360"/>
                  </a:cubicBezTo>
                  <a:cubicBezTo>
                    <a:pt x="1186" y="19360"/>
                    <a:pt x="1186" y="21600"/>
                    <a:pt x="1986" y="21600"/>
                  </a:cubicBezTo>
                  <a:cubicBezTo>
                    <a:pt x="2430" y="21600"/>
                    <a:pt x="2963" y="20960"/>
                    <a:pt x="3852" y="19360"/>
                  </a:cubicBezTo>
                  <a:lnTo>
                    <a:pt x="20119" y="4800"/>
                  </a:lnTo>
                  <a:lnTo>
                    <a:pt x="17363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46" name="Google Shape;1378;p52"/>
            <p:cNvSpPr/>
            <p:nvPr/>
          </p:nvSpPr>
          <p:spPr>
            <a:xfrm>
              <a:off x="2064629" y="6307605"/>
              <a:ext cx="33881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6245"/>
                  </a:lnTo>
                  <a:cubicBezTo>
                    <a:pt x="0" y="21600"/>
                    <a:pt x="3057" y="21600"/>
                    <a:pt x="3057" y="21600"/>
                  </a:cubicBezTo>
                  <a:lnTo>
                    <a:pt x="21600" y="535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47" name="Google Shape;1379;p52"/>
            <p:cNvSpPr/>
            <p:nvPr/>
          </p:nvSpPr>
          <p:spPr>
            <a:xfrm>
              <a:off x="2159507" y="6448480"/>
              <a:ext cx="36172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19" h="21600" fill="norm" stroke="1" extrusionOk="0">
                  <a:moveTo>
                    <a:pt x="17452" y="0"/>
                  </a:moveTo>
                  <a:lnTo>
                    <a:pt x="1186" y="16111"/>
                  </a:lnTo>
                  <a:cubicBezTo>
                    <a:pt x="1186" y="16111"/>
                    <a:pt x="-1481" y="16111"/>
                    <a:pt x="1186" y="21600"/>
                  </a:cubicBezTo>
                  <a:lnTo>
                    <a:pt x="3941" y="21600"/>
                  </a:lnTo>
                  <a:lnTo>
                    <a:pt x="20119" y="5311"/>
                  </a:lnTo>
                  <a:lnTo>
                    <a:pt x="17452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48" name="Google Shape;1380;p52"/>
            <p:cNvSpPr/>
            <p:nvPr/>
          </p:nvSpPr>
          <p:spPr>
            <a:xfrm>
              <a:off x="2254009" y="6589355"/>
              <a:ext cx="34040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6245"/>
                  </a:lnTo>
                  <a:cubicBezTo>
                    <a:pt x="0" y="16245"/>
                    <a:pt x="0" y="21600"/>
                    <a:pt x="0" y="21600"/>
                  </a:cubicBezTo>
                  <a:lnTo>
                    <a:pt x="3042" y="21600"/>
                  </a:lnTo>
                  <a:lnTo>
                    <a:pt x="21600" y="535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49" name="Google Shape;1381;p52"/>
            <p:cNvSpPr/>
            <p:nvPr/>
          </p:nvSpPr>
          <p:spPr>
            <a:xfrm>
              <a:off x="3492724" y="6455666"/>
              <a:ext cx="50462" cy="68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0" h="21600" fill="norm" stroke="1" extrusionOk="0">
                  <a:moveTo>
                    <a:pt x="15715" y="0"/>
                  </a:moveTo>
                  <a:cubicBezTo>
                    <a:pt x="9830" y="6186"/>
                    <a:pt x="1940" y="12321"/>
                    <a:pt x="0" y="21600"/>
                  </a:cubicBezTo>
                  <a:cubicBezTo>
                    <a:pt x="9830" y="21600"/>
                    <a:pt x="17655" y="20028"/>
                    <a:pt x="19660" y="16935"/>
                  </a:cubicBezTo>
                  <a:cubicBezTo>
                    <a:pt x="21600" y="13893"/>
                    <a:pt x="19660" y="7707"/>
                    <a:pt x="1571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50" name="Google Shape;1382;p52"/>
            <p:cNvSpPr/>
            <p:nvPr/>
          </p:nvSpPr>
          <p:spPr>
            <a:xfrm>
              <a:off x="2904930" y="6081702"/>
              <a:ext cx="505161" cy="437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21" y="0"/>
                  </a:moveTo>
                  <a:lnTo>
                    <a:pt x="0" y="6476"/>
                  </a:lnTo>
                  <a:lnTo>
                    <a:pt x="20978" y="21363"/>
                  </a:lnTo>
                  <a:cubicBezTo>
                    <a:pt x="20978" y="21363"/>
                    <a:pt x="20978" y="21363"/>
                    <a:pt x="21183" y="21600"/>
                  </a:cubicBezTo>
                  <a:cubicBezTo>
                    <a:pt x="21395" y="21118"/>
                    <a:pt x="21600" y="20881"/>
                    <a:pt x="21600" y="20644"/>
                  </a:cubicBezTo>
                  <a:cubicBezTo>
                    <a:pt x="16202" y="17043"/>
                    <a:pt x="8931" y="12478"/>
                    <a:pt x="4776" y="6721"/>
                  </a:cubicBezTo>
                  <a:cubicBezTo>
                    <a:pt x="3533" y="4802"/>
                    <a:pt x="3738" y="2638"/>
                    <a:pt x="4360" y="719"/>
                  </a:cubicBezTo>
                  <a:lnTo>
                    <a:pt x="3321" y="0"/>
                  </a:ln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51" name="Google Shape;1383;p52"/>
            <p:cNvSpPr/>
            <p:nvPr/>
          </p:nvSpPr>
          <p:spPr>
            <a:xfrm>
              <a:off x="2995350" y="6096245"/>
              <a:ext cx="482821" cy="40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7" h="21600" fill="norm" stroke="1" extrusionOk="0">
                  <a:moveTo>
                    <a:pt x="508" y="0"/>
                  </a:moveTo>
                  <a:cubicBezTo>
                    <a:pt x="-132" y="2080"/>
                    <a:pt x="-343" y="4426"/>
                    <a:pt x="938" y="6507"/>
                  </a:cubicBezTo>
                  <a:cubicBezTo>
                    <a:pt x="5215" y="12748"/>
                    <a:pt x="12701" y="17953"/>
                    <a:pt x="18478" y="21600"/>
                  </a:cubicBezTo>
                  <a:cubicBezTo>
                    <a:pt x="18900" y="21078"/>
                    <a:pt x="19329" y="20812"/>
                    <a:pt x="19329" y="20812"/>
                  </a:cubicBezTo>
                  <a:cubicBezTo>
                    <a:pt x="18260" y="18210"/>
                    <a:pt x="20828" y="17431"/>
                    <a:pt x="20828" y="17431"/>
                  </a:cubicBezTo>
                  <a:cubicBezTo>
                    <a:pt x="20399" y="16395"/>
                    <a:pt x="20828" y="15616"/>
                    <a:pt x="21257" y="15350"/>
                  </a:cubicBezTo>
                  <a:lnTo>
                    <a:pt x="508" y="0"/>
                  </a:lnTo>
                  <a:close/>
                </a:path>
              </a:pathLst>
            </a:custGeom>
            <a:solidFill>
              <a:srgbClr val="FFCB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52" name="Google Shape;1384;p52"/>
            <p:cNvSpPr/>
            <p:nvPr/>
          </p:nvSpPr>
          <p:spPr>
            <a:xfrm>
              <a:off x="3400351" y="6494667"/>
              <a:ext cx="5353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932" y="0"/>
                  </a:moveTo>
                  <a:cubicBezTo>
                    <a:pt x="3933" y="4263"/>
                    <a:pt x="1999" y="8526"/>
                    <a:pt x="0" y="17195"/>
                  </a:cubicBezTo>
                  <a:cubicBezTo>
                    <a:pt x="3933" y="17195"/>
                    <a:pt x="11799" y="17195"/>
                    <a:pt x="21600" y="21600"/>
                  </a:cubicBezTo>
                  <a:lnTo>
                    <a:pt x="5932" y="0"/>
                  </a:lnTo>
                  <a:close/>
                </a:path>
              </a:pathLst>
            </a:custGeom>
            <a:solidFill>
              <a:srgbClr val="FFD4C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53" name="Google Shape;1385;p52"/>
            <p:cNvSpPr/>
            <p:nvPr/>
          </p:nvSpPr>
          <p:spPr>
            <a:xfrm>
              <a:off x="3415053" y="6382791"/>
              <a:ext cx="116504" cy="140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9" h="21600" fill="norm" stroke="1" extrusionOk="0">
                  <a:moveTo>
                    <a:pt x="11226" y="0"/>
                  </a:moveTo>
                  <a:cubicBezTo>
                    <a:pt x="9493" y="759"/>
                    <a:pt x="7759" y="2988"/>
                    <a:pt x="9493" y="5951"/>
                  </a:cubicBezTo>
                  <a:cubicBezTo>
                    <a:pt x="9493" y="5951"/>
                    <a:pt x="-881" y="8180"/>
                    <a:pt x="3439" y="15624"/>
                  </a:cubicBezTo>
                  <a:cubicBezTo>
                    <a:pt x="3439" y="15624"/>
                    <a:pt x="1705" y="16384"/>
                    <a:pt x="0" y="17878"/>
                  </a:cubicBezTo>
                  <a:lnTo>
                    <a:pt x="6906" y="21600"/>
                  </a:lnTo>
                  <a:lnTo>
                    <a:pt x="13813" y="21600"/>
                  </a:lnTo>
                  <a:cubicBezTo>
                    <a:pt x="14665" y="17118"/>
                    <a:pt x="18133" y="13396"/>
                    <a:pt x="20719" y="11167"/>
                  </a:cubicBezTo>
                  <a:cubicBezTo>
                    <a:pt x="18985" y="8180"/>
                    <a:pt x="12932" y="759"/>
                    <a:pt x="11226" y="0"/>
                  </a:cubicBezTo>
                  <a:close/>
                </a:path>
              </a:pathLst>
            </a:custGeom>
            <a:solidFill>
              <a:srgbClr val="FFE1D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54" name="Google Shape;1386;p52"/>
            <p:cNvSpPr/>
            <p:nvPr/>
          </p:nvSpPr>
          <p:spPr>
            <a:xfrm>
              <a:off x="2841386" y="6105993"/>
              <a:ext cx="73293" cy="990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61" h="21600" fill="norm" stroke="1" extrusionOk="0">
                  <a:moveTo>
                    <a:pt x="6460" y="0"/>
                  </a:moveTo>
                  <a:lnTo>
                    <a:pt x="1363" y="6341"/>
                  </a:lnTo>
                  <a:cubicBezTo>
                    <a:pt x="1363" y="7386"/>
                    <a:pt x="-2439" y="13761"/>
                    <a:pt x="2658" y="15886"/>
                  </a:cubicBezTo>
                  <a:lnTo>
                    <a:pt x="11515" y="21182"/>
                  </a:lnTo>
                  <a:cubicBezTo>
                    <a:pt x="11891" y="21461"/>
                    <a:pt x="12267" y="21600"/>
                    <a:pt x="12643" y="21600"/>
                  </a:cubicBezTo>
                  <a:cubicBezTo>
                    <a:pt x="13563" y="21600"/>
                    <a:pt x="14440" y="20868"/>
                    <a:pt x="15359" y="20102"/>
                  </a:cubicBezTo>
                  <a:lnTo>
                    <a:pt x="19161" y="15886"/>
                  </a:lnTo>
                  <a:cubicBezTo>
                    <a:pt x="11515" y="11636"/>
                    <a:pt x="7713" y="6341"/>
                    <a:pt x="6460" y="0"/>
                  </a:cubicBezTo>
                  <a:close/>
                </a:path>
              </a:pathLst>
            </a:custGeom>
            <a:solidFill>
              <a:srgbClr val="F95D9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55" name="Google Shape;1387;p52"/>
            <p:cNvSpPr/>
            <p:nvPr/>
          </p:nvSpPr>
          <p:spPr>
            <a:xfrm>
              <a:off x="2866093" y="6044944"/>
              <a:ext cx="105677" cy="133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0" h="21600" fill="norm" stroke="1" extrusionOk="0">
                  <a:moveTo>
                    <a:pt x="10978" y="0"/>
                  </a:moveTo>
                  <a:cubicBezTo>
                    <a:pt x="8427" y="0"/>
                    <a:pt x="5683" y="2294"/>
                    <a:pt x="4908" y="3557"/>
                  </a:cubicBezTo>
                  <a:lnTo>
                    <a:pt x="969" y="9047"/>
                  </a:lnTo>
                  <a:lnTo>
                    <a:pt x="0" y="9047"/>
                  </a:lnTo>
                  <a:lnTo>
                    <a:pt x="0" y="9846"/>
                  </a:lnTo>
                  <a:cubicBezTo>
                    <a:pt x="969" y="14537"/>
                    <a:pt x="3907" y="18455"/>
                    <a:pt x="9815" y="21600"/>
                  </a:cubicBezTo>
                  <a:lnTo>
                    <a:pt x="12753" y="16110"/>
                  </a:lnTo>
                  <a:lnTo>
                    <a:pt x="13722" y="14537"/>
                  </a:lnTo>
                  <a:lnTo>
                    <a:pt x="20599" y="6702"/>
                  </a:lnTo>
                  <a:cubicBezTo>
                    <a:pt x="21600" y="5129"/>
                    <a:pt x="21600" y="4356"/>
                    <a:pt x="20599" y="3557"/>
                  </a:cubicBezTo>
                  <a:lnTo>
                    <a:pt x="12753" y="438"/>
                  </a:lnTo>
                  <a:cubicBezTo>
                    <a:pt x="12204" y="129"/>
                    <a:pt x="11591" y="0"/>
                    <a:pt x="10978" y="0"/>
                  </a:cubicBezTo>
                  <a:close/>
                </a:path>
              </a:pathLst>
            </a:custGeom>
            <a:solidFill>
              <a:srgbClr val="FA70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56" name="Google Shape;1388;p52"/>
            <p:cNvSpPr/>
            <p:nvPr/>
          </p:nvSpPr>
          <p:spPr>
            <a:xfrm>
              <a:off x="2885432" y="6169120"/>
              <a:ext cx="38996" cy="43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0" y="16853"/>
                  </a:lnTo>
                  <a:lnTo>
                    <a:pt x="10800" y="21600"/>
                  </a:lnTo>
                  <a:lnTo>
                    <a:pt x="21600" y="7200"/>
                  </a:lnTo>
                  <a:cubicBezTo>
                    <a:pt x="16200" y="4826"/>
                    <a:pt x="13456" y="2374"/>
                    <a:pt x="10800" y="0"/>
                  </a:cubicBezTo>
                  <a:close/>
                </a:path>
              </a:pathLst>
            </a:custGeom>
            <a:solidFill>
              <a:srgbClr val="E3E5E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57" name="Google Shape;1389;p52"/>
            <p:cNvSpPr/>
            <p:nvPr/>
          </p:nvSpPr>
          <p:spPr>
            <a:xfrm>
              <a:off x="2904930" y="6066999"/>
              <a:ext cx="82622" cy="116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250" y="0"/>
                  </a:moveTo>
                  <a:lnTo>
                    <a:pt x="0" y="18907"/>
                  </a:lnTo>
                  <a:cubicBezTo>
                    <a:pt x="1253" y="19795"/>
                    <a:pt x="2549" y="20712"/>
                    <a:pt x="5097" y="21600"/>
                  </a:cubicBezTo>
                  <a:lnTo>
                    <a:pt x="21600" y="2722"/>
                  </a:lnTo>
                  <a:lnTo>
                    <a:pt x="15250" y="0"/>
                  </a:lnTo>
                  <a:close/>
                </a:path>
              </a:pathLst>
            </a:custGeom>
            <a:solidFill>
              <a:srgbClr val="F1F3F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58" name="Google Shape;1390;p52"/>
            <p:cNvSpPr/>
            <p:nvPr/>
          </p:nvSpPr>
          <p:spPr>
            <a:xfrm>
              <a:off x="1836256" y="4959492"/>
              <a:ext cx="884071" cy="794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440" y="0"/>
                  </a:moveTo>
                  <a:cubicBezTo>
                    <a:pt x="1425" y="6871"/>
                    <a:pt x="0" y="12682"/>
                    <a:pt x="0" y="14664"/>
                  </a:cubicBezTo>
                  <a:cubicBezTo>
                    <a:pt x="144" y="18523"/>
                    <a:pt x="4771" y="21600"/>
                    <a:pt x="9847" y="21600"/>
                  </a:cubicBezTo>
                  <a:cubicBezTo>
                    <a:pt x="13108" y="21600"/>
                    <a:pt x="16551" y="20327"/>
                    <a:pt x="19109" y="17176"/>
                  </a:cubicBezTo>
                  <a:cubicBezTo>
                    <a:pt x="20175" y="15854"/>
                    <a:pt x="21007" y="13608"/>
                    <a:pt x="21600" y="10835"/>
                  </a:cubicBezTo>
                  <a:cubicBezTo>
                    <a:pt x="14833" y="8457"/>
                    <a:pt x="8543" y="4889"/>
                    <a:pt x="3440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59" name="Google Shape;1391;p52"/>
            <p:cNvSpPr/>
            <p:nvPr/>
          </p:nvSpPr>
          <p:spPr>
            <a:xfrm>
              <a:off x="1977051" y="3137777"/>
              <a:ext cx="824061" cy="2220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55" h="21600" fill="norm" stroke="1" extrusionOk="0">
                  <a:moveTo>
                    <a:pt x="5921" y="0"/>
                  </a:moveTo>
                  <a:cubicBezTo>
                    <a:pt x="5870" y="0"/>
                    <a:pt x="5854" y="44"/>
                    <a:pt x="5882" y="143"/>
                  </a:cubicBezTo>
                  <a:cubicBezTo>
                    <a:pt x="5882" y="143"/>
                    <a:pt x="5041" y="4066"/>
                    <a:pt x="10918" y="5767"/>
                  </a:cubicBezTo>
                  <a:cubicBezTo>
                    <a:pt x="10918" y="5767"/>
                    <a:pt x="4322" y="12621"/>
                    <a:pt x="0" y="17724"/>
                  </a:cubicBezTo>
                  <a:cubicBezTo>
                    <a:pt x="5159" y="19473"/>
                    <a:pt x="11518" y="20749"/>
                    <a:pt x="18359" y="21600"/>
                  </a:cubicBezTo>
                  <a:cubicBezTo>
                    <a:pt x="21600" y="16449"/>
                    <a:pt x="19918" y="5957"/>
                    <a:pt x="19918" y="5957"/>
                  </a:cubicBezTo>
                  <a:cubicBezTo>
                    <a:pt x="19918" y="5957"/>
                    <a:pt x="18241" y="2175"/>
                    <a:pt x="15359" y="1987"/>
                  </a:cubicBezTo>
                  <a:cubicBezTo>
                    <a:pt x="15130" y="1972"/>
                    <a:pt x="14925" y="1964"/>
                    <a:pt x="14739" y="1964"/>
                  </a:cubicBezTo>
                  <a:cubicBezTo>
                    <a:pt x="12628" y="1964"/>
                    <a:pt x="13441" y="2884"/>
                    <a:pt x="13441" y="2884"/>
                  </a:cubicBezTo>
                  <a:cubicBezTo>
                    <a:pt x="13441" y="2884"/>
                    <a:pt x="10366" y="505"/>
                    <a:pt x="9154" y="505"/>
                  </a:cubicBezTo>
                  <a:cubicBezTo>
                    <a:pt x="9099" y="505"/>
                    <a:pt x="9047" y="512"/>
                    <a:pt x="9000" y="521"/>
                  </a:cubicBezTo>
                  <a:cubicBezTo>
                    <a:pt x="7922" y="757"/>
                    <a:pt x="8641" y="2506"/>
                    <a:pt x="8641" y="2506"/>
                  </a:cubicBezTo>
                  <a:cubicBezTo>
                    <a:pt x="8641" y="2506"/>
                    <a:pt x="6300" y="0"/>
                    <a:pt x="5921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60" name="Google Shape;1392;p52"/>
            <p:cNvSpPr/>
            <p:nvPr/>
          </p:nvSpPr>
          <p:spPr>
            <a:xfrm>
              <a:off x="4847941" y="4998325"/>
              <a:ext cx="796655" cy="660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542" y="0"/>
                  </a:moveTo>
                  <a:cubicBezTo>
                    <a:pt x="11196" y="5084"/>
                    <a:pt x="0" y="12550"/>
                    <a:pt x="0" y="12550"/>
                  </a:cubicBezTo>
                  <a:cubicBezTo>
                    <a:pt x="0" y="12550"/>
                    <a:pt x="0" y="16203"/>
                    <a:pt x="793" y="21600"/>
                  </a:cubicBezTo>
                  <a:cubicBezTo>
                    <a:pt x="7903" y="19217"/>
                    <a:pt x="14620" y="15090"/>
                    <a:pt x="21600" y="13820"/>
                  </a:cubicBezTo>
                  <a:cubicBezTo>
                    <a:pt x="19360" y="6516"/>
                    <a:pt x="15542" y="0"/>
                    <a:pt x="15542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61" name="Google Shape;1393;p52"/>
            <p:cNvSpPr/>
            <p:nvPr/>
          </p:nvSpPr>
          <p:spPr>
            <a:xfrm>
              <a:off x="3492724" y="5882415"/>
              <a:ext cx="2269086" cy="4839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0" h="21600" fill="norm" stroke="1" extrusionOk="0">
                  <a:moveTo>
                    <a:pt x="0" y="18868"/>
                  </a:moveTo>
                  <a:cubicBezTo>
                    <a:pt x="5" y="18868"/>
                    <a:pt x="9" y="18868"/>
                    <a:pt x="14" y="18875"/>
                  </a:cubicBezTo>
                  <a:cubicBezTo>
                    <a:pt x="9" y="18868"/>
                    <a:pt x="5" y="18868"/>
                    <a:pt x="0" y="18868"/>
                  </a:cubicBezTo>
                  <a:close/>
                  <a:moveTo>
                    <a:pt x="21554" y="0"/>
                  </a:moveTo>
                  <a:cubicBezTo>
                    <a:pt x="16425" y="13896"/>
                    <a:pt x="10295" y="19802"/>
                    <a:pt x="4221" y="19802"/>
                  </a:cubicBezTo>
                  <a:cubicBezTo>
                    <a:pt x="2811" y="19802"/>
                    <a:pt x="1405" y="19481"/>
                    <a:pt x="14" y="18875"/>
                  </a:cubicBezTo>
                  <a:cubicBezTo>
                    <a:pt x="55" y="18911"/>
                    <a:pt x="97" y="19103"/>
                    <a:pt x="138" y="19303"/>
                  </a:cubicBezTo>
                  <a:cubicBezTo>
                    <a:pt x="733" y="20566"/>
                    <a:pt x="3863" y="21600"/>
                    <a:pt x="7527" y="21600"/>
                  </a:cubicBezTo>
                  <a:cubicBezTo>
                    <a:pt x="12667" y="21600"/>
                    <a:pt x="18861" y="19560"/>
                    <a:pt x="20584" y="13232"/>
                  </a:cubicBezTo>
                  <a:cubicBezTo>
                    <a:pt x="21369" y="10408"/>
                    <a:pt x="21600" y="5643"/>
                    <a:pt x="21554" y="0"/>
                  </a:cubicBezTo>
                  <a:close/>
                </a:path>
              </a:pathLst>
            </a:custGeom>
            <a:solidFill>
              <a:srgbClr val="F4B2A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62" name="Google Shape;1394;p52"/>
            <p:cNvSpPr/>
            <p:nvPr/>
          </p:nvSpPr>
          <p:spPr>
            <a:xfrm>
              <a:off x="3386259" y="5421033"/>
              <a:ext cx="2374969" cy="904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2" h="21600" fill="norm" stroke="1" extrusionOk="0">
                  <a:moveTo>
                    <a:pt x="20056" y="0"/>
                  </a:moveTo>
                  <a:cubicBezTo>
                    <a:pt x="17769" y="927"/>
                    <a:pt x="15527" y="3942"/>
                    <a:pt x="13241" y="5801"/>
                  </a:cubicBezTo>
                  <a:cubicBezTo>
                    <a:pt x="13241" y="5915"/>
                    <a:pt x="13241" y="6148"/>
                    <a:pt x="13241" y="6381"/>
                  </a:cubicBezTo>
                  <a:cubicBezTo>
                    <a:pt x="13259" y="7949"/>
                    <a:pt x="11658" y="8392"/>
                    <a:pt x="9847" y="8392"/>
                  </a:cubicBezTo>
                  <a:cubicBezTo>
                    <a:pt x="7511" y="8392"/>
                    <a:pt x="4827" y="7655"/>
                    <a:pt x="4827" y="7655"/>
                  </a:cubicBezTo>
                  <a:cubicBezTo>
                    <a:pt x="4827" y="7655"/>
                    <a:pt x="4310" y="5335"/>
                    <a:pt x="3059" y="3828"/>
                  </a:cubicBezTo>
                  <a:cubicBezTo>
                    <a:pt x="2925" y="3679"/>
                    <a:pt x="2817" y="3610"/>
                    <a:pt x="2731" y="3610"/>
                  </a:cubicBezTo>
                  <a:cubicBezTo>
                    <a:pt x="2010" y="3610"/>
                    <a:pt x="2800" y="8235"/>
                    <a:pt x="2800" y="8235"/>
                  </a:cubicBezTo>
                  <a:cubicBezTo>
                    <a:pt x="2800" y="8235"/>
                    <a:pt x="2775" y="8235"/>
                    <a:pt x="2729" y="8235"/>
                  </a:cubicBezTo>
                  <a:cubicBezTo>
                    <a:pt x="2245" y="8235"/>
                    <a:pt x="-508" y="8331"/>
                    <a:pt x="82" y="10556"/>
                  </a:cubicBezTo>
                  <a:cubicBezTo>
                    <a:pt x="633" y="12781"/>
                    <a:pt x="1725" y="12876"/>
                    <a:pt x="1910" y="12876"/>
                  </a:cubicBezTo>
                  <a:cubicBezTo>
                    <a:pt x="1927" y="12876"/>
                    <a:pt x="1937" y="12876"/>
                    <a:pt x="1937" y="12876"/>
                  </a:cubicBezTo>
                  <a:cubicBezTo>
                    <a:pt x="1937" y="12876"/>
                    <a:pt x="-306" y="14498"/>
                    <a:pt x="212" y="16005"/>
                  </a:cubicBezTo>
                  <a:cubicBezTo>
                    <a:pt x="772" y="17398"/>
                    <a:pt x="1851" y="18097"/>
                    <a:pt x="1851" y="18097"/>
                  </a:cubicBezTo>
                  <a:cubicBezTo>
                    <a:pt x="1851" y="18097"/>
                    <a:pt x="-133" y="19486"/>
                    <a:pt x="945" y="21112"/>
                  </a:cubicBezTo>
                  <a:cubicBezTo>
                    <a:pt x="2227" y="21432"/>
                    <a:pt x="3521" y="21600"/>
                    <a:pt x="4819" y="21600"/>
                  </a:cubicBezTo>
                  <a:cubicBezTo>
                    <a:pt x="10508" y="21600"/>
                    <a:pt x="16244" y="18387"/>
                    <a:pt x="21092" y="11018"/>
                  </a:cubicBezTo>
                  <a:cubicBezTo>
                    <a:pt x="21005" y="7541"/>
                    <a:pt x="20574" y="3480"/>
                    <a:pt x="20056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278" name="Google Shape;1399;p52"/>
          <p:cNvGrpSpPr/>
          <p:nvPr/>
        </p:nvGrpSpPr>
        <p:grpSpPr>
          <a:xfrm>
            <a:off x="16531507" y="3438877"/>
            <a:ext cx="2535253" cy="3419124"/>
            <a:chOff x="0" y="0"/>
            <a:chExt cx="2535251" cy="3419122"/>
          </a:xfrm>
        </p:grpSpPr>
        <p:sp>
          <p:nvSpPr>
            <p:cNvPr id="1264" name="Google Shape;1400;p52"/>
            <p:cNvSpPr/>
            <p:nvPr/>
          </p:nvSpPr>
          <p:spPr>
            <a:xfrm>
              <a:off x="38112" y="0"/>
              <a:ext cx="2478446" cy="2111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11" y="0"/>
                  </a:moveTo>
                  <a:cubicBezTo>
                    <a:pt x="318" y="0"/>
                    <a:pt x="161" y="90"/>
                    <a:pt x="0" y="227"/>
                  </a:cubicBezTo>
                  <a:cubicBezTo>
                    <a:pt x="2728" y="4170"/>
                    <a:pt x="6116" y="7230"/>
                    <a:pt x="9785" y="10464"/>
                  </a:cubicBezTo>
                  <a:cubicBezTo>
                    <a:pt x="13804" y="14281"/>
                    <a:pt x="17272" y="18098"/>
                    <a:pt x="21600" y="21600"/>
                  </a:cubicBezTo>
                  <a:cubicBezTo>
                    <a:pt x="21506" y="21411"/>
                    <a:pt x="21385" y="21300"/>
                    <a:pt x="21385" y="21300"/>
                  </a:cubicBezTo>
                  <a:cubicBezTo>
                    <a:pt x="21385" y="21300"/>
                    <a:pt x="3455" y="2435"/>
                    <a:pt x="2083" y="1063"/>
                  </a:cubicBezTo>
                  <a:cubicBezTo>
                    <a:pt x="1303" y="278"/>
                    <a:pt x="851" y="0"/>
                    <a:pt x="511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65" name="Google Shape;1401;p52"/>
            <p:cNvSpPr/>
            <p:nvPr/>
          </p:nvSpPr>
          <p:spPr>
            <a:xfrm>
              <a:off x="-1" y="22170"/>
              <a:ext cx="2535253" cy="3396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8" h="21600" fill="norm" stroke="1" extrusionOk="0">
                  <a:moveTo>
                    <a:pt x="7634" y="8462"/>
                  </a:moveTo>
                  <a:cubicBezTo>
                    <a:pt x="7758" y="8462"/>
                    <a:pt x="7921" y="8525"/>
                    <a:pt x="8204" y="8707"/>
                  </a:cubicBezTo>
                  <a:cubicBezTo>
                    <a:pt x="8693" y="9031"/>
                    <a:pt x="15113" y="13414"/>
                    <a:pt x="15113" y="13414"/>
                  </a:cubicBezTo>
                  <a:cubicBezTo>
                    <a:pt x="15113" y="13414"/>
                    <a:pt x="15396" y="13610"/>
                    <a:pt x="15139" y="13786"/>
                  </a:cubicBezTo>
                  <a:cubicBezTo>
                    <a:pt x="14714" y="14061"/>
                    <a:pt x="11150" y="16493"/>
                    <a:pt x="11150" y="16493"/>
                  </a:cubicBezTo>
                  <a:cubicBezTo>
                    <a:pt x="11150" y="16493"/>
                    <a:pt x="11030" y="16598"/>
                    <a:pt x="10878" y="16598"/>
                  </a:cubicBezTo>
                  <a:cubicBezTo>
                    <a:pt x="10802" y="16598"/>
                    <a:pt x="10717" y="16571"/>
                    <a:pt x="10636" y="16493"/>
                  </a:cubicBezTo>
                  <a:cubicBezTo>
                    <a:pt x="10617" y="16708"/>
                    <a:pt x="10580" y="16778"/>
                    <a:pt x="10524" y="16778"/>
                  </a:cubicBezTo>
                  <a:cubicBezTo>
                    <a:pt x="10466" y="16778"/>
                    <a:pt x="10387" y="16700"/>
                    <a:pt x="10289" y="16630"/>
                  </a:cubicBezTo>
                  <a:cubicBezTo>
                    <a:pt x="10044" y="16444"/>
                    <a:pt x="8680" y="12914"/>
                    <a:pt x="7793" y="10649"/>
                  </a:cubicBezTo>
                  <a:cubicBezTo>
                    <a:pt x="7024" y="8659"/>
                    <a:pt x="7298" y="8538"/>
                    <a:pt x="7376" y="8538"/>
                  </a:cubicBezTo>
                  <a:cubicBezTo>
                    <a:pt x="7387" y="8538"/>
                    <a:pt x="7394" y="8540"/>
                    <a:pt x="7394" y="8540"/>
                  </a:cubicBezTo>
                  <a:cubicBezTo>
                    <a:pt x="7475" y="8495"/>
                    <a:pt x="7545" y="8462"/>
                    <a:pt x="7634" y="8462"/>
                  </a:cubicBezTo>
                  <a:close/>
                  <a:moveTo>
                    <a:pt x="318" y="0"/>
                  </a:moveTo>
                  <a:cubicBezTo>
                    <a:pt x="267" y="20"/>
                    <a:pt x="215" y="49"/>
                    <a:pt x="177" y="78"/>
                  </a:cubicBezTo>
                  <a:cubicBezTo>
                    <a:pt x="-312" y="382"/>
                    <a:pt x="369" y="1971"/>
                    <a:pt x="369" y="1971"/>
                  </a:cubicBezTo>
                  <a:cubicBezTo>
                    <a:pt x="369" y="1971"/>
                    <a:pt x="8423" y="20739"/>
                    <a:pt x="8565" y="20974"/>
                  </a:cubicBezTo>
                  <a:cubicBezTo>
                    <a:pt x="8839" y="21457"/>
                    <a:pt x="9162" y="21600"/>
                    <a:pt x="9447" y="21600"/>
                  </a:cubicBezTo>
                  <a:cubicBezTo>
                    <a:pt x="9855" y="21600"/>
                    <a:pt x="10185" y="21307"/>
                    <a:pt x="10185" y="21307"/>
                  </a:cubicBezTo>
                  <a:cubicBezTo>
                    <a:pt x="10185" y="21307"/>
                    <a:pt x="19731" y="14816"/>
                    <a:pt x="20850" y="14071"/>
                  </a:cubicBezTo>
                  <a:cubicBezTo>
                    <a:pt x="21288" y="13786"/>
                    <a:pt x="21159" y="13483"/>
                    <a:pt x="20992" y="13286"/>
                  </a:cubicBezTo>
                  <a:cubicBezTo>
                    <a:pt x="16849" y="11110"/>
                    <a:pt x="13530" y="8737"/>
                    <a:pt x="9684" y="6364"/>
                  </a:cubicBezTo>
                  <a:cubicBezTo>
                    <a:pt x="6172" y="4354"/>
                    <a:pt x="2930" y="2451"/>
                    <a:pt x="318" y="0"/>
                  </a:cubicBezTo>
                  <a:close/>
                </a:path>
              </a:pathLst>
            </a:custGeom>
            <a:solidFill>
              <a:srgbClr val="98DAE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66" name="Google Shape;1402;p52"/>
            <p:cNvSpPr/>
            <p:nvPr/>
          </p:nvSpPr>
          <p:spPr>
            <a:xfrm>
              <a:off x="870851" y="1364929"/>
              <a:ext cx="404150" cy="1295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2" h="21600" fill="norm" stroke="1" extrusionOk="0">
                  <a:moveTo>
                    <a:pt x="666" y="0"/>
                  </a:moveTo>
                  <a:cubicBezTo>
                    <a:pt x="200" y="0"/>
                    <a:pt x="-1438" y="317"/>
                    <a:pt x="3159" y="5533"/>
                  </a:cubicBezTo>
                  <a:cubicBezTo>
                    <a:pt x="8467" y="11495"/>
                    <a:pt x="16623" y="20722"/>
                    <a:pt x="18086" y="21211"/>
                  </a:cubicBezTo>
                  <a:cubicBezTo>
                    <a:pt x="18638" y="21395"/>
                    <a:pt x="19109" y="21600"/>
                    <a:pt x="19468" y="21600"/>
                  </a:cubicBezTo>
                  <a:cubicBezTo>
                    <a:pt x="19810" y="21600"/>
                    <a:pt x="20051" y="21415"/>
                    <a:pt x="20162" y="20851"/>
                  </a:cubicBezTo>
                  <a:cubicBezTo>
                    <a:pt x="19932" y="20774"/>
                    <a:pt x="19777" y="20672"/>
                    <a:pt x="19547" y="20517"/>
                  </a:cubicBezTo>
                  <a:cubicBezTo>
                    <a:pt x="19317" y="20286"/>
                    <a:pt x="1235" y="1857"/>
                    <a:pt x="1235" y="1857"/>
                  </a:cubicBezTo>
                  <a:cubicBezTo>
                    <a:pt x="1235" y="1857"/>
                    <a:pt x="-304" y="315"/>
                    <a:pt x="774" y="6"/>
                  </a:cubicBezTo>
                  <a:cubicBezTo>
                    <a:pt x="774" y="6"/>
                    <a:pt x="731" y="0"/>
                    <a:pt x="666" y="0"/>
                  </a:cubicBezTo>
                  <a:close/>
                </a:path>
              </a:pathLst>
            </a:custGeom>
            <a:solidFill>
              <a:srgbClr val="9AE3F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67" name="Google Shape;1403;p52"/>
            <p:cNvSpPr/>
            <p:nvPr/>
          </p:nvSpPr>
          <p:spPr>
            <a:xfrm>
              <a:off x="215042" y="121658"/>
              <a:ext cx="92703" cy="106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9" h="21600" fill="norm" stroke="1" extrusionOk="0">
                  <a:moveTo>
                    <a:pt x="19695" y="0"/>
                  </a:moveTo>
                  <a:cubicBezTo>
                    <a:pt x="19408" y="0"/>
                    <a:pt x="19121" y="133"/>
                    <a:pt x="18938" y="461"/>
                  </a:cubicBezTo>
                  <a:cubicBezTo>
                    <a:pt x="17537" y="2952"/>
                    <a:pt x="15093" y="5136"/>
                    <a:pt x="12660" y="7002"/>
                  </a:cubicBezTo>
                  <a:cubicBezTo>
                    <a:pt x="8126" y="11051"/>
                    <a:pt x="4281" y="16351"/>
                    <a:pt x="92" y="20718"/>
                  </a:cubicBezTo>
                  <a:cubicBezTo>
                    <a:pt x="-149" y="21159"/>
                    <a:pt x="126" y="21600"/>
                    <a:pt x="436" y="21600"/>
                  </a:cubicBezTo>
                  <a:cubicBezTo>
                    <a:pt x="563" y="21600"/>
                    <a:pt x="689" y="21518"/>
                    <a:pt x="792" y="21344"/>
                  </a:cubicBezTo>
                  <a:cubicBezTo>
                    <a:pt x="5326" y="16977"/>
                    <a:pt x="9859" y="12609"/>
                    <a:pt x="14048" y="8252"/>
                  </a:cubicBezTo>
                  <a:cubicBezTo>
                    <a:pt x="16149" y="6069"/>
                    <a:pt x="17893" y="3578"/>
                    <a:pt x="20682" y="1712"/>
                  </a:cubicBezTo>
                  <a:cubicBezTo>
                    <a:pt x="21451" y="1025"/>
                    <a:pt x="20521" y="0"/>
                    <a:pt x="19695" y="0"/>
                  </a:cubicBez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68" name="Google Shape;1404;p52"/>
            <p:cNvSpPr/>
            <p:nvPr/>
          </p:nvSpPr>
          <p:spPr>
            <a:xfrm>
              <a:off x="453252" y="345899"/>
              <a:ext cx="92156" cy="1068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6" h="21600" fill="norm" stroke="1" extrusionOk="0">
                  <a:moveTo>
                    <a:pt x="19651" y="0"/>
                  </a:moveTo>
                  <a:cubicBezTo>
                    <a:pt x="19352" y="0"/>
                    <a:pt x="19054" y="103"/>
                    <a:pt x="18790" y="328"/>
                  </a:cubicBezTo>
                  <a:cubicBezTo>
                    <a:pt x="17389" y="2829"/>
                    <a:pt x="14943" y="5003"/>
                    <a:pt x="12508" y="7186"/>
                  </a:cubicBezTo>
                  <a:cubicBezTo>
                    <a:pt x="7961" y="10928"/>
                    <a:pt x="4126" y="16228"/>
                    <a:pt x="290" y="20585"/>
                  </a:cubicBezTo>
                  <a:cubicBezTo>
                    <a:pt x="-284" y="21098"/>
                    <a:pt x="83" y="21600"/>
                    <a:pt x="612" y="21600"/>
                  </a:cubicBezTo>
                  <a:cubicBezTo>
                    <a:pt x="727" y="21600"/>
                    <a:pt x="853" y="21579"/>
                    <a:pt x="991" y="21518"/>
                  </a:cubicBezTo>
                  <a:cubicBezTo>
                    <a:pt x="5171" y="17161"/>
                    <a:pt x="9706" y="12794"/>
                    <a:pt x="13898" y="8119"/>
                  </a:cubicBezTo>
                  <a:cubicBezTo>
                    <a:pt x="16344" y="5946"/>
                    <a:pt x="18089" y="3445"/>
                    <a:pt x="20535" y="1579"/>
                  </a:cubicBezTo>
                  <a:cubicBezTo>
                    <a:pt x="21316" y="882"/>
                    <a:pt x="20535" y="0"/>
                    <a:pt x="19651" y="0"/>
                  </a:cubicBez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69" name="Google Shape;1405;p52"/>
            <p:cNvSpPr/>
            <p:nvPr/>
          </p:nvSpPr>
          <p:spPr>
            <a:xfrm>
              <a:off x="694687" y="554971"/>
              <a:ext cx="91307" cy="1068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9" h="21600" fill="norm" stroke="1" extrusionOk="0">
                  <a:moveTo>
                    <a:pt x="19966" y="0"/>
                  </a:moveTo>
                  <a:cubicBezTo>
                    <a:pt x="19698" y="0"/>
                    <a:pt x="19441" y="133"/>
                    <a:pt x="19254" y="461"/>
                  </a:cubicBezTo>
                  <a:cubicBezTo>
                    <a:pt x="17480" y="2952"/>
                    <a:pt x="14995" y="5136"/>
                    <a:pt x="12871" y="7012"/>
                  </a:cubicBezTo>
                  <a:cubicBezTo>
                    <a:pt x="7900" y="11061"/>
                    <a:pt x="4002" y="16351"/>
                    <a:pt x="93" y="20718"/>
                  </a:cubicBezTo>
                  <a:cubicBezTo>
                    <a:pt x="-152" y="21159"/>
                    <a:pt x="128" y="21600"/>
                    <a:pt x="443" y="21600"/>
                  </a:cubicBezTo>
                  <a:cubicBezTo>
                    <a:pt x="572" y="21600"/>
                    <a:pt x="700" y="21528"/>
                    <a:pt x="805" y="21344"/>
                  </a:cubicBezTo>
                  <a:cubicBezTo>
                    <a:pt x="5414" y="16977"/>
                    <a:pt x="9674" y="12620"/>
                    <a:pt x="14283" y="8252"/>
                  </a:cubicBezTo>
                  <a:cubicBezTo>
                    <a:pt x="16419" y="6069"/>
                    <a:pt x="18192" y="3578"/>
                    <a:pt x="20666" y="1712"/>
                  </a:cubicBezTo>
                  <a:cubicBezTo>
                    <a:pt x="21448" y="1025"/>
                    <a:pt x="20701" y="0"/>
                    <a:pt x="19966" y="0"/>
                  </a:cubicBez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70" name="Google Shape;1406;p52"/>
            <p:cNvSpPr/>
            <p:nvPr/>
          </p:nvSpPr>
          <p:spPr>
            <a:xfrm>
              <a:off x="935297" y="773632"/>
              <a:ext cx="91313" cy="106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0" h="21600" fill="norm" stroke="1" extrusionOk="0">
                  <a:moveTo>
                    <a:pt x="20071" y="0"/>
                  </a:moveTo>
                  <a:cubicBezTo>
                    <a:pt x="19768" y="0"/>
                    <a:pt x="19464" y="155"/>
                    <a:pt x="19254" y="526"/>
                  </a:cubicBezTo>
                  <a:cubicBezTo>
                    <a:pt x="17480" y="2721"/>
                    <a:pt x="14995" y="4916"/>
                    <a:pt x="12859" y="7111"/>
                  </a:cubicBezTo>
                  <a:cubicBezTo>
                    <a:pt x="7900" y="11181"/>
                    <a:pt x="4002" y="16190"/>
                    <a:pt x="93" y="20889"/>
                  </a:cubicBezTo>
                  <a:cubicBezTo>
                    <a:pt x="-187" y="21147"/>
                    <a:pt x="221" y="21600"/>
                    <a:pt x="572" y="21600"/>
                  </a:cubicBezTo>
                  <a:cubicBezTo>
                    <a:pt x="653" y="21600"/>
                    <a:pt x="735" y="21579"/>
                    <a:pt x="805" y="21518"/>
                  </a:cubicBezTo>
                  <a:cubicBezTo>
                    <a:pt x="5414" y="17127"/>
                    <a:pt x="9674" y="12748"/>
                    <a:pt x="13933" y="8358"/>
                  </a:cubicBezTo>
                  <a:cubicBezTo>
                    <a:pt x="16407" y="5853"/>
                    <a:pt x="18181" y="3349"/>
                    <a:pt x="20666" y="1474"/>
                  </a:cubicBezTo>
                  <a:cubicBezTo>
                    <a:pt x="21413" y="814"/>
                    <a:pt x="20771" y="0"/>
                    <a:pt x="20071" y="0"/>
                  </a:cubicBez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71" name="Google Shape;1407;p52"/>
            <p:cNvSpPr/>
            <p:nvPr/>
          </p:nvSpPr>
          <p:spPr>
            <a:xfrm>
              <a:off x="1135794" y="949728"/>
              <a:ext cx="91313" cy="1060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6" h="21600" fill="norm" stroke="1" extrusionOk="0">
                  <a:moveTo>
                    <a:pt x="19952" y="0"/>
                  </a:moveTo>
                  <a:cubicBezTo>
                    <a:pt x="19684" y="0"/>
                    <a:pt x="19416" y="134"/>
                    <a:pt x="19218" y="465"/>
                  </a:cubicBezTo>
                  <a:cubicBezTo>
                    <a:pt x="17447" y="2987"/>
                    <a:pt x="14965" y="5178"/>
                    <a:pt x="12845" y="7069"/>
                  </a:cubicBezTo>
                  <a:cubicBezTo>
                    <a:pt x="8243" y="11151"/>
                    <a:pt x="3991" y="16174"/>
                    <a:pt x="99" y="20887"/>
                  </a:cubicBezTo>
                  <a:cubicBezTo>
                    <a:pt x="-192" y="21145"/>
                    <a:pt x="216" y="21600"/>
                    <a:pt x="577" y="21600"/>
                  </a:cubicBezTo>
                  <a:cubicBezTo>
                    <a:pt x="658" y="21600"/>
                    <a:pt x="740" y="21579"/>
                    <a:pt x="798" y="21517"/>
                  </a:cubicBezTo>
                  <a:cubicBezTo>
                    <a:pt x="5412" y="17115"/>
                    <a:pt x="9653" y="12722"/>
                    <a:pt x="14255" y="8320"/>
                  </a:cubicBezTo>
                  <a:cubicBezTo>
                    <a:pt x="16387" y="6129"/>
                    <a:pt x="18158" y="3297"/>
                    <a:pt x="20639" y="1416"/>
                  </a:cubicBezTo>
                  <a:cubicBezTo>
                    <a:pt x="21408" y="951"/>
                    <a:pt x="20674" y="0"/>
                    <a:pt x="19952" y="0"/>
                  </a:cubicBez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72" name="Google Shape;1408;p52"/>
            <p:cNvSpPr/>
            <p:nvPr/>
          </p:nvSpPr>
          <p:spPr>
            <a:xfrm>
              <a:off x="1325467" y="1116945"/>
              <a:ext cx="91338" cy="106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8" h="21600" fill="norm" stroke="1" extrusionOk="0">
                  <a:moveTo>
                    <a:pt x="19860" y="0"/>
                  </a:moveTo>
                  <a:cubicBezTo>
                    <a:pt x="19616" y="0"/>
                    <a:pt x="19371" y="92"/>
                    <a:pt x="19197" y="328"/>
                  </a:cubicBezTo>
                  <a:cubicBezTo>
                    <a:pt x="17429" y="2819"/>
                    <a:pt x="14951" y="5003"/>
                    <a:pt x="12834" y="7186"/>
                  </a:cubicBezTo>
                  <a:cubicBezTo>
                    <a:pt x="7879" y="10928"/>
                    <a:pt x="3994" y="16218"/>
                    <a:pt x="98" y="20585"/>
                  </a:cubicBezTo>
                  <a:cubicBezTo>
                    <a:pt x="-193" y="21098"/>
                    <a:pt x="226" y="21600"/>
                    <a:pt x="586" y="21600"/>
                  </a:cubicBezTo>
                  <a:cubicBezTo>
                    <a:pt x="668" y="21600"/>
                    <a:pt x="749" y="21579"/>
                    <a:pt x="807" y="21518"/>
                  </a:cubicBezTo>
                  <a:cubicBezTo>
                    <a:pt x="5402" y="17161"/>
                    <a:pt x="9647" y="12794"/>
                    <a:pt x="13893" y="8119"/>
                  </a:cubicBezTo>
                  <a:cubicBezTo>
                    <a:pt x="16370" y="5936"/>
                    <a:pt x="18127" y="3445"/>
                    <a:pt x="20604" y="1579"/>
                  </a:cubicBezTo>
                  <a:cubicBezTo>
                    <a:pt x="21407" y="871"/>
                    <a:pt x="20604" y="0"/>
                    <a:pt x="19860" y="0"/>
                  </a:cubicBez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73" name="Google Shape;1409;p52"/>
            <p:cNvSpPr/>
            <p:nvPr/>
          </p:nvSpPr>
          <p:spPr>
            <a:xfrm>
              <a:off x="1501311" y="1280965"/>
              <a:ext cx="92849" cy="106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2" h="21600" fill="norm" stroke="1" extrusionOk="0">
                  <a:moveTo>
                    <a:pt x="19968" y="0"/>
                  </a:moveTo>
                  <a:cubicBezTo>
                    <a:pt x="19624" y="0"/>
                    <a:pt x="19245" y="155"/>
                    <a:pt x="18935" y="536"/>
                  </a:cubicBezTo>
                  <a:cubicBezTo>
                    <a:pt x="17535" y="2721"/>
                    <a:pt x="15090" y="4916"/>
                    <a:pt x="12657" y="7111"/>
                  </a:cubicBezTo>
                  <a:cubicBezTo>
                    <a:pt x="8123" y="11181"/>
                    <a:pt x="4279" y="16190"/>
                    <a:pt x="89" y="20889"/>
                  </a:cubicBezTo>
                  <a:cubicBezTo>
                    <a:pt x="-186" y="21147"/>
                    <a:pt x="216" y="21600"/>
                    <a:pt x="744" y="21600"/>
                  </a:cubicBezTo>
                  <a:cubicBezTo>
                    <a:pt x="870" y="21600"/>
                    <a:pt x="1008" y="21579"/>
                    <a:pt x="1145" y="21518"/>
                  </a:cubicBezTo>
                  <a:cubicBezTo>
                    <a:pt x="5323" y="17127"/>
                    <a:pt x="9868" y="12748"/>
                    <a:pt x="14046" y="8358"/>
                  </a:cubicBezTo>
                  <a:cubicBezTo>
                    <a:pt x="16146" y="5853"/>
                    <a:pt x="17891" y="3349"/>
                    <a:pt x="20679" y="1474"/>
                  </a:cubicBezTo>
                  <a:cubicBezTo>
                    <a:pt x="21414" y="814"/>
                    <a:pt x="20771" y="0"/>
                    <a:pt x="19968" y="0"/>
                  </a:cubicBez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74" name="Google Shape;1410;p52"/>
            <p:cNvSpPr/>
            <p:nvPr/>
          </p:nvSpPr>
          <p:spPr>
            <a:xfrm>
              <a:off x="1686377" y="1447828"/>
              <a:ext cx="91945" cy="106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6" h="21600" fill="norm" stroke="1" extrusionOk="0">
                  <a:moveTo>
                    <a:pt x="19773" y="0"/>
                  </a:moveTo>
                  <a:cubicBezTo>
                    <a:pt x="19485" y="0"/>
                    <a:pt x="19196" y="133"/>
                    <a:pt x="19012" y="461"/>
                  </a:cubicBezTo>
                  <a:cubicBezTo>
                    <a:pt x="17260" y="2952"/>
                    <a:pt x="14816" y="5136"/>
                    <a:pt x="12707" y="7012"/>
                  </a:cubicBezTo>
                  <a:cubicBezTo>
                    <a:pt x="8154" y="11061"/>
                    <a:pt x="4305" y="16351"/>
                    <a:pt x="98" y="20718"/>
                  </a:cubicBezTo>
                  <a:cubicBezTo>
                    <a:pt x="-156" y="21159"/>
                    <a:pt x="132" y="21600"/>
                    <a:pt x="432" y="21600"/>
                  </a:cubicBezTo>
                  <a:cubicBezTo>
                    <a:pt x="559" y="21600"/>
                    <a:pt x="697" y="21528"/>
                    <a:pt x="801" y="21344"/>
                  </a:cubicBezTo>
                  <a:cubicBezTo>
                    <a:pt x="5353" y="16977"/>
                    <a:pt x="9561" y="12620"/>
                    <a:pt x="14113" y="8252"/>
                  </a:cubicBezTo>
                  <a:cubicBezTo>
                    <a:pt x="16211" y="6069"/>
                    <a:pt x="17963" y="3578"/>
                    <a:pt x="20418" y="1712"/>
                  </a:cubicBezTo>
                  <a:cubicBezTo>
                    <a:pt x="21444" y="1025"/>
                    <a:pt x="20580" y="0"/>
                    <a:pt x="19773" y="0"/>
                  </a:cubicBez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75" name="Google Shape;1411;p52"/>
            <p:cNvSpPr/>
            <p:nvPr/>
          </p:nvSpPr>
          <p:spPr>
            <a:xfrm>
              <a:off x="1849858" y="1580140"/>
              <a:ext cx="92846" cy="106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1" h="21600" fill="norm" stroke="1" extrusionOk="0">
                  <a:moveTo>
                    <a:pt x="19976" y="0"/>
                  </a:moveTo>
                  <a:cubicBezTo>
                    <a:pt x="19632" y="0"/>
                    <a:pt x="19253" y="155"/>
                    <a:pt x="18932" y="526"/>
                  </a:cubicBezTo>
                  <a:cubicBezTo>
                    <a:pt x="17543" y="2721"/>
                    <a:pt x="15099" y="4916"/>
                    <a:pt x="12654" y="7111"/>
                  </a:cubicBezTo>
                  <a:cubicBezTo>
                    <a:pt x="8120" y="11181"/>
                    <a:pt x="4287" y="16190"/>
                    <a:pt x="98" y="20889"/>
                  </a:cubicBezTo>
                  <a:cubicBezTo>
                    <a:pt x="-189" y="21147"/>
                    <a:pt x="213" y="21600"/>
                    <a:pt x="568" y="21600"/>
                  </a:cubicBezTo>
                  <a:cubicBezTo>
                    <a:pt x="649" y="21600"/>
                    <a:pt x="729" y="21579"/>
                    <a:pt x="798" y="21518"/>
                  </a:cubicBezTo>
                  <a:cubicBezTo>
                    <a:pt x="5332" y="17127"/>
                    <a:pt x="9865" y="12748"/>
                    <a:pt x="14054" y="8358"/>
                  </a:cubicBezTo>
                  <a:cubicBezTo>
                    <a:pt x="16143" y="5853"/>
                    <a:pt x="17888" y="3349"/>
                    <a:pt x="20676" y="1463"/>
                  </a:cubicBezTo>
                  <a:cubicBezTo>
                    <a:pt x="21411" y="814"/>
                    <a:pt x="20780" y="0"/>
                    <a:pt x="19976" y="0"/>
                  </a:cubicBez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76" name="Google Shape;1412;p52"/>
            <p:cNvSpPr/>
            <p:nvPr/>
          </p:nvSpPr>
          <p:spPr>
            <a:xfrm>
              <a:off x="2013337" y="1734674"/>
              <a:ext cx="91329" cy="106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3" h="21600" fill="norm" stroke="1" extrusionOk="0">
                  <a:moveTo>
                    <a:pt x="19963" y="0"/>
                  </a:moveTo>
                  <a:cubicBezTo>
                    <a:pt x="19695" y="0"/>
                    <a:pt x="19426" y="133"/>
                    <a:pt x="19240" y="461"/>
                  </a:cubicBezTo>
                  <a:cubicBezTo>
                    <a:pt x="17467" y="2952"/>
                    <a:pt x="14983" y="5136"/>
                    <a:pt x="12860" y="7002"/>
                  </a:cubicBezTo>
                  <a:cubicBezTo>
                    <a:pt x="8253" y="11051"/>
                    <a:pt x="3996" y="16351"/>
                    <a:pt x="101" y="20718"/>
                  </a:cubicBezTo>
                  <a:cubicBezTo>
                    <a:pt x="-156" y="21159"/>
                    <a:pt x="124" y="21600"/>
                    <a:pt x="439" y="21600"/>
                  </a:cubicBezTo>
                  <a:cubicBezTo>
                    <a:pt x="567" y="21600"/>
                    <a:pt x="707" y="21518"/>
                    <a:pt x="812" y="21333"/>
                  </a:cubicBezTo>
                  <a:cubicBezTo>
                    <a:pt x="5419" y="16977"/>
                    <a:pt x="9664" y="12609"/>
                    <a:pt x="14283" y="8252"/>
                  </a:cubicBezTo>
                  <a:cubicBezTo>
                    <a:pt x="16406" y="6069"/>
                    <a:pt x="18178" y="3578"/>
                    <a:pt x="20663" y="1702"/>
                  </a:cubicBezTo>
                  <a:cubicBezTo>
                    <a:pt x="21444" y="1015"/>
                    <a:pt x="20686" y="0"/>
                    <a:pt x="19963" y="0"/>
                  </a:cubicBez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77" name="Google Shape;1413;p52"/>
            <p:cNvSpPr/>
            <p:nvPr/>
          </p:nvSpPr>
          <p:spPr>
            <a:xfrm>
              <a:off x="2201492" y="1898086"/>
              <a:ext cx="92691" cy="106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3" h="21600" fill="norm" stroke="1" extrusionOk="0">
                  <a:moveTo>
                    <a:pt x="19691" y="0"/>
                  </a:moveTo>
                  <a:cubicBezTo>
                    <a:pt x="19382" y="0"/>
                    <a:pt x="19095" y="134"/>
                    <a:pt x="18901" y="475"/>
                  </a:cubicBezTo>
                  <a:cubicBezTo>
                    <a:pt x="17159" y="2985"/>
                    <a:pt x="15073" y="5186"/>
                    <a:pt x="12632" y="7066"/>
                  </a:cubicBezTo>
                  <a:cubicBezTo>
                    <a:pt x="8106" y="11146"/>
                    <a:pt x="4279" y="16177"/>
                    <a:pt x="96" y="20877"/>
                  </a:cubicBezTo>
                  <a:cubicBezTo>
                    <a:pt x="-190" y="21135"/>
                    <a:pt x="223" y="21600"/>
                    <a:pt x="566" y="21600"/>
                  </a:cubicBezTo>
                  <a:cubicBezTo>
                    <a:pt x="646" y="21600"/>
                    <a:pt x="727" y="21569"/>
                    <a:pt x="795" y="21507"/>
                  </a:cubicBezTo>
                  <a:cubicBezTo>
                    <a:pt x="5322" y="17117"/>
                    <a:pt x="9848" y="12716"/>
                    <a:pt x="14030" y="8326"/>
                  </a:cubicBezTo>
                  <a:cubicBezTo>
                    <a:pt x="16116" y="6126"/>
                    <a:pt x="17858" y="3295"/>
                    <a:pt x="20642" y="1415"/>
                  </a:cubicBezTo>
                  <a:cubicBezTo>
                    <a:pt x="21410" y="961"/>
                    <a:pt x="20505" y="0"/>
                    <a:pt x="19691" y="0"/>
                  </a:cubicBez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281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982678" y="11887159"/>
            <a:ext cx="3747112" cy="1644938"/>
            <a:chOff x="0" y="0"/>
            <a:chExt cx="3747111" cy="1644937"/>
          </a:xfrm>
        </p:grpSpPr>
        <p:sp>
          <p:nvSpPr>
            <p:cNvPr id="1279" name="مستطيل مستدير الزوايا"/>
            <p:cNvSpPr/>
            <p:nvPr/>
          </p:nvSpPr>
          <p:spPr>
            <a:xfrm>
              <a:off x="128426" y="259861"/>
              <a:ext cx="3422524" cy="1283476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5400" cap="flat">
              <a:noFill/>
              <a:miter lim="400000"/>
            </a:ln>
            <a:effectLst>
              <a:outerShdw sx="100000" sy="100000" kx="0" ky="0" algn="b" rotWithShape="0" blurRad="165100" dist="76200" dir="7620000">
                <a:srgbClr val="000000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 b="1" sz="66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280" name="اختبار سريع"/>
            <p:cNvSpPr txBox="1"/>
            <p:nvPr/>
          </p:nvSpPr>
          <p:spPr>
            <a:xfrm>
              <a:off x="0" y="0"/>
              <a:ext cx="3747112" cy="164493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ctr">
              <a:noAutofit/>
            </a:bodyPr>
            <a:lstStyle>
              <a:lvl1pPr algn="ctr">
                <a:defRPr sz="7200"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اختبار سريع</a:t>
              </a:r>
            </a:p>
          </p:txBody>
        </p:sp>
      </p:grpSp>
      <p:grpSp>
        <p:nvGrpSpPr>
          <p:cNvPr id="1284" name="IMG_9583.png"/>
          <p:cNvGrpSpPr/>
          <p:nvPr/>
        </p:nvGrpSpPr>
        <p:grpSpPr>
          <a:xfrm>
            <a:off x="1252345" y="2206041"/>
            <a:ext cx="10511611" cy="7549736"/>
            <a:chOff x="0" y="0"/>
            <a:chExt cx="10511610" cy="7549734"/>
          </a:xfrm>
        </p:grpSpPr>
        <p:pic>
          <p:nvPicPr>
            <p:cNvPr id="1283" name="IMG_9583.png" descr="IMG_9583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4245" r="0" b="4245"/>
            <a:stretch>
              <a:fillRect/>
            </a:stretch>
          </p:blipFill>
          <p:spPr>
            <a:xfrm>
              <a:off x="203199" y="215900"/>
              <a:ext cx="10105211" cy="711793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282" name="IMG_9583.png" descr="IMG_9583.png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0"/>
              <a:ext cx="10511612" cy="7549735"/>
            </a:xfrm>
            <a:prstGeom prst="rect">
              <a:avLst/>
            </a:prstGeom>
            <a:effectLst/>
          </p:spPr>
        </p:pic>
      </p:grpSp>
      <p:sp>
        <p:nvSpPr>
          <p:cNvPr id="1285" name="انظر إلى المراجعة السريعة قبل البدء في الإجابة عن الاختبار"/>
          <p:cNvSpPr txBox="1"/>
          <p:nvPr/>
        </p:nvSpPr>
        <p:spPr>
          <a:xfrm>
            <a:off x="1516824" y="168304"/>
            <a:ext cx="9711158" cy="11709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1919" tIns="121919" rIns="121919" bIns="121919">
            <a:spAutoFit/>
          </a:bodyPr>
          <a:lstStyle>
            <a:lvl1pPr algn="ctr">
              <a:defRPr sz="5000"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‏انظر إلى المراجعة السريعة قبل البدء في الإجابة عن الاختبار</a:t>
            </a:r>
          </a:p>
        </p:txBody>
      </p:sp>
      <p:grpSp>
        <p:nvGrpSpPr>
          <p:cNvPr id="1288" name="IMG_5372.png"/>
          <p:cNvGrpSpPr/>
          <p:nvPr/>
        </p:nvGrpSpPr>
        <p:grpSpPr>
          <a:xfrm>
            <a:off x="3635111" y="1207262"/>
            <a:ext cx="4213313" cy="939200"/>
            <a:chOff x="0" y="0"/>
            <a:chExt cx="4213311" cy="939198"/>
          </a:xfrm>
        </p:grpSpPr>
        <p:pic>
          <p:nvPicPr>
            <p:cNvPr id="1287" name="IMG_5372.png" descr="IMG_5372.pn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25933" t="10162" r="52736" b="82322"/>
            <a:stretch>
              <a:fillRect/>
            </a:stretch>
          </p:blipFill>
          <p:spPr>
            <a:xfrm>
              <a:off x="76200" y="76200"/>
              <a:ext cx="4060912" cy="78679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286" name="IMG_5372.png" descr="IMG_5372.png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1" y="-1"/>
              <a:ext cx="4213313" cy="93920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81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2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22039133" y="12070493"/>
            <a:ext cx="1916135" cy="1270001"/>
            <a:chOff x="338846" y="0"/>
            <a:chExt cx="1916133" cy="1270000"/>
          </a:xfrm>
        </p:grpSpPr>
        <p:pic>
          <p:nvPicPr>
            <p:cNvPr id="1290" name="Google Shape;1433;p53" descr="Google Shape;1433;p53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 flipH="1">
              <a:off x="338846" y="126095"/>
              <a:ext cx="885867" cy="885801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165100" dist="50800" dir="5400000">
                <a:srgbClr val="000000">
                  <a:alpha val="50000"/>
                </a:srgbClr>
              </a:outerShdw>
            </a:effectLst>
          </p:spPr>
        </p:pic>
        <p:sp>
          <p:nvSpPr>
            <p:cNvPr id="1291" name="الحل"/>
            <p:cNvSpPr/>
            <p:nvPr/>
          </p:nvSpPr>
          <p:spPr>
            <a:xfrm>
              <a:off x="984979" y="0"/>
              <a:ext cx="1270001" cy="1270000"/>
            </a:xfrm>
            <a:prstGeom prst="line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>
              <a:lvl1pPr algn="r" defTabSz="1219200">
                <a:defRPr>
                  <a:latin typeface="Muna Bold"/>
                  <a:ea typeface="Muna Bold"/>
                  <a:cs typeface="Muna Bold"/>
                  <a:sym typeface="Muna Bold"/>
                </a:defRPr>
              </a:lvl1pPr>
            </a:lstStyle>
            <a:p>
              <a:pPr/>
              <a:r>
                <a:t>الحل</a:t>
              </a:r>
            </a:p>
          </p:txBody>
        </p:sp>
      </p:grpSp>
      <p:grpSp>
        <p:nvGrpSpPr>
          <p:cNvPr id="1295" name="IMG_5372.png"/>
          <p:cNvGrpSpPr/>
          <p:nvPr/>
        </p:nvGrpSpPr>
        <p:grpSpPr>
          <a:xfrm>
            <a:off x="2366671" y="645618"/>
            <a:ext cx="5042722" cy="1099897"/>
            <a:chOff x="0" y="0"/>
            <a:chExt cx="5042721" cy="1099896"/>
          </a:xfrm>
        </p:grpSpPr>
        <p:pic>
          <p:nvPicPr>
            <p:cNvPr id="1294" name="IMG_5372.png" descr="IMG_5372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76795" t="10391" r="1873" b="82093"/>
            <a:stretch>
              <a:fillRect/>
            </a:stretch>
          </p:blipFill>
          <p:spPr>
            <a:xfrm>
              <a:off x="76200" y="76200"/>
              <a:ext cx="4890322" cy="94749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293" name="IMG_5372.png" descr="IMG_5372.png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0"/>
              <a:ext cx="5042723" cy="1099897"/>
            </a:xfrm>
            <a:prstGeom prst="rect">
              <a:avLst/>
            </a:prstGeom>
            <a:effectLst/>
          </p:spPr>
        </p:pic>
      </p:grpSp>
      <p:pic>
        <p:nvPicPr>
          <p:cNvPr id="1296" name="IMG_9582.png" descr="IMG_9582.png"/>
          <p:cNvPicPr>
            <a:picLocks noChangeAspect="1"/>
          </p:cNvPicPr>
          <p:nvPr/>
        </p:nvPicPr>
        <p:blipFill>
          <a:blip r:embed="rId5">
            <a:extLst/>
          </a:blip>
          <a:srcRect l="0" t="0" r="0" b="9145"/>
          <a:stretch>
            <a:fillRect/>
          </a:stretch>
        </p:blipFill>
        <p:spPr>
          <a:xfrm>
            <a:off x="6243540" y="1888596"/>
            <a:ext cx="15771044" cy="976212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302" name="تجميع"/>
          <p:cNvGrpSpPr/>
          <p:nvPr/>
        </p:nvGrpSpPr>
        <p:grpSpPr>
          <a:xfrm>
            <a:off x="15881299" y="-184257"/>
            <a:ext cx="8782202" cy="2410394"/>
            <a:chOff x="0" y="0"/>
            <a:chExt cx="8782201" cy="2410393"/>
          </a:xfrm>
        </p:grpSpPr>
        <p:sp>
          <p:nvSpPr>
            <p:cNvPr id="1297" name="الفصل"/>
            <p:cNvSpPr txBox="1"/>
            <p:nvPr/>
          </p:nvSpPr>
          <p:spPr>
            <a:xfrm>
              <a:off x="5813965" y="0"/>
              <a:ext cx="2968237" cy="161265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ctr">
              <a:noAutofit/>
            </a:bodyPr>
            <a:lstStyle>
              <a:lvl1pPr algn="ctr" defTabSz="4876800">
                <a:lnSpc>
                  <a:spcPct val="90000"/>
                </a:lnSpc>
                <a:spcBef>
                  <a:spcPts val="5300"/>
                </a:spcBef>
                <a:defRPr sz="4400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grpSp>
          <p:nvGrpSpPr>
            <p:cNvPr id="1300" name="تجميع"/>
            <p:cNvGrpSpPr/>
            <p:nvPr/>
          </p:nvGrpSpPr>
          <p:grpSpPr>
            <a:xfrm>
              <a:off x="6244129" y="636203"/>
              <a:ext cx="2057111" cy="1774191"/>
              <a:chOff x="0" y="0"/>
              <a:chExt cx="2057109" cy="1774189"/>
            </a:xfrm>
          </p:grpSpPr>
          <p:sp>
            <p:nvSpPr>
              <p:cNvPr id="1298" name="دائرة"/>
              <p:cNvSpPr/>
              <p:nvPr/>
            </p:nvSpPr>
            <p:spPr>
              <a:xfrm>
                <a:off x="625696" y="480003"/>
                <a:ext cx="856518" cy="856517"/>
              </a:xfrm>
              <a:prstGeom prst="ellipse">
                <a:avLst/>
              </a:prstGeom>
              <a:solidFill>
                <a:srgbClr val="4399AB"/>
              </a:solidFill>
              <a:ln w="25400" cap="flat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wrap="square" lIns="243839" tIns="243839" rIns="243839" bIns="243839" numCol="1" anchor="ctr">
                <a:noAutofit/>
              </a:bodyPr>
              <a:lstStyle/>
              <a:p>
                <a:pPr algn="r" defTabSz="4876800" rtl="0">
                  <a:defRPr sz="96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299" name="٨"/>
              <p:cNvSpPr txBox="1"/>
              <p:nvPr/>
            </p:nvSpPr>
            <p:spPr>
              <a:xfrm>
                <a:off x="0" y="0"/>
                <a:ext cx="2057110" cy="1774190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839" tIns="243839" rIns="243839" bIns="243839" numCol="1" anchor="t">
                <a:noAutofit/>
              </a:bodyPr>
              <a:lstStyle>
                <a:lvl1pPr algn="ctr" defTabSz="4876800">
                  <a:lnSpc>
                    <a:spcPct val="90000"/>
                  </a:lnSpc>
                  <a:spcBef>
                    <a:spcPts val="5300"/>
                  </a:spcBef>
                  <a:defRPr sz="8800">
                    <a:solidFill>
                      <a:srgbClr val="FFFFFF"/>
                    </a:solidFill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٨</a:t>
                </a:r>
              </a:p>
            </p:txBody>
          </p:sp>
        </p:grpSp>
        <p:sp>
          <p:nvSpPr>
            <p:cNvPr id="1301" name="النسبة المئوية والاحتمالات"/>
            <p:cNvSpPr txBox="1"/>
            <p:nvPr/>
          </p:nvSpPr>
          <p:spPr>
            <a:xfrm>
              <a:off x="0" y="941867"/>
              <a:ext cx="6822531" cy="134156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ctr">
              <a:normAutofit fontScale="100000" lnSpcReduction="0"/>
            </a:bodyPr>
            <a:lstStyle>
              <a:lvl1pPr algn="r" defTabSz="4876800">
                <a:lnSpc>
                  <a:spcPct val="90000"/>
                </a:lnSpc>
                <a:spcBef>
                  <a:spcPts val="5300"/>
                </a:spcBef>
                <a:defRPr sz="4200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النسبة المئوية والاحتمالات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5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7" dur="1000"/>
                                        <p:tgtEl>
                                          <p:spTgt spid="1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0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4" name="Google Shape;1424;p53">
            <a:hlinkClick r:id="" invalidUrl="" action="ppaction://hlinkshowjump?jump=previousslide" tgtFrame="" tooltip="" history="1" highlightClick="0" endSnd="0"/>
          </p:cNvPr>
          <p:cNvSpPr/>
          <p:nvPr/>
        </p:nvSpPr>
        <p:spPr>
          <a:xfrm>
            <a:off x="22482068" y="2373900"/>
            <a:ext cx="1335077" cy="6995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7" h="21600" fill="norm" stroke="1" extrusionOk="0">
                <a:moveTo>
                  <a:pt x="16330" y="0"/>
                </a:moveTo>
                <a:cubicBezTo>
                  <a:pt x="16092" y="0"/>
                  <a:pt x="15839" y="112"/>
                  <a:pt x="15586" y="307"/>
                </a:cubicBezTo>
                <a:cubicBezTo>
                  <a:pt x="15095" y="546"/>
                  <a:pt x="14725" y="1720"/>
                  <a:pt x="14725" y="2662"/>
                </a:cubicBezTo>
                <a:lnTo>
                  <a:pt x="14725" y="5488"/>
                </a:lnTo>
                <a:lnTo>
                  <a:pt x="2575" y="5488"/>
                </a:lnTo>
                <a:cubicBezTo>
                  <a:pt x="1593" y="5488"/>
                  <a:pt x="736" y="5017"/>
                  <a:pt x="0" y="4075"/>
                </a:cubicBezTo>
                <a:lnTo>
                  <a:pt x="0" y="5727"/>
                </a:lnTo>
                <a:cubicBezTo>
                  <a:pt x="0" y="11379"/>
                  <a:pt x="2454" y="16090"/>
                  <a:pt x="5274" y="16090"/>
                </a:cubicBezTo>
                <a:lnTo>
                  <a:pt x="14725" y="16090"/>
                </a:lnTo>
                <a:lnTo>
                  <a:pt x="14725" y="19155"/>
                </a:lnTo>
                <a:cubicBezTo>
                  <a:pt x="14725" y="20329"/>
                  <a:pt x="14970" y="21039"/>
                  <a:pt x="15586" y="21510"/>
                </a:cubicBezTo>
                <a:cubicBezTo>
                  <a:pt x="15706" y="21570"/>
                  <a:pt x="15839" y="21600"/>
                  <a:pt x="15971" y="21600"/>
                </a:cubicBezTo>
                <a:cubicBezTo>
                  <a:pt x="16376" y="21600"/>
                  <a:pt x="16813" y="21331"/>
                  <a:pt x="17179" y="20800"/>
                </a:cubicBezTo>
                <a:lnTo>
                  <a:pt x="21109" y="12561"/>
                </a:lnTo>
                <a:cubicBezTo>
                  <a:pt x="21600" y="11619"/>
                  <a:pt x="21600" y="10198"/>
                  <a:pt x="21109" y="9024"/>
                </a:cubicBezTo>
                <a:lnTo>
                  <a:pt x="17179" y="778"/>
                </a:lnTo>
                <a:cubicBezTo>
                  <a:pt x="16964" y="224"/>
                  <a:pt x="16665" y="0"/>
                  <a:pt x="16330" y="0"/>
                </a:cubicBezTo>
                <a:close/>
              </a:path>
            </a:pathLst>
          </a:custGeom>
          <a:solidFill>
            <a:srgbClr val="FFFFFF"/>
          </a:solidFill>
          <a:ln w="25400">
            <a:miter lim="400000"/>
          </a:ln>
          <a:effectLst>
            <a:outerShdw sx="100000" sy="100000" kx="0" ky="0" algn="b" rotWithShape="0" blurRad="165100" dist="50800" dir="5400000">
              <a:srgbClr val="000000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/>
          </a:p>
        </p:txBody>
      </p:sp>
      <p:pic>
        <p:nvPicPr>
          <p:cNvPr id="1305" name="Google Shape;1433;p53" descr="Google Shape;1433;p53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flipH="1">
            <a:off x="22039135" y="12196588"/>
            <a:ext cx="885868" cy="8858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65100" dist="50800" dir="5400000">
              <a:srgbClr val="000000">
                <a:alpha val="50000"/>
              </a:srgbClr>
            </a:outerShdw>
          </a:effectLst>
        </p:spPr>
      </p:pic>
      <p:grpSp>
        <p:nvGrpSpPr>
          <p:cNvPr id="1313" name="Google Shape;1060;p33"/>
          <p:cNvGrpSpPr/>
          <p:nvPr/>
        </p:nvGrpSpPr>
        <p:grpSpPr>
          <a:xfrm>
            <a:off x="20890346" y="2150456"/>
            <a:ext cx="1035188" cy="1118023"/>
            <a:chOff x="0" y="0"/>
            <a:chExt cx="1035186" cy="1118021"/>
          </a:xfrm>
        </p:grpSpPr>
        <p:sp>
          <p:nvSpPr>
            <p:cNvPr id="1306" name="Google Shape;1061;p33"/>
            <p:cNvSpPr/>
            <p:nvPr/>
          </p:nvSpPr>
          <p:spPr>
            <a:xfrm>
              <a:off x="347083" y="53234"/>
              <a:ext cx="142819" cy="393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97" y="0"/>
                  </a:moveTo>
                  <a:cubicBezTo>
                    <a:pt x="1110" y="0"/>
                    <a:pt x="0" y="4867"/>
                    <a:pt x="0" y="10842"/>
                  </a:cubicBezTo>
                  <a:cubicBezTo>
                    <a:pt x="0" y="16820"/>
                    <a:pt x="1110" y="21600"/>
                    <a:pt x="2497" y="21600"/>
                  </a:cubicBezTo>
                  <a:lnTo>
                    <a:pt x="19083" y="21600"/>
                  </a:lnTo>
                  <a:cubicBezTo>
                    <a:pt x="20470" y="21600"/>
                    <a:pt x="21600" y="16820"/>
                    <a:pt x="21600" y="10842"/>
                  </a:cubicBezTo>
                  <a:cubicBezTo>
                    <a:pt x="21600" y="4867"/>
                    <a:pt x="20470" y="0"/>
                    <a:pt x="1908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07" name="Google Shape;1062;p33"/>
            <p:cNvSpPr/>
            <p:nvPr/>
          </p:nvSpPr>
          <p:spPr>
            <a:xfrm>
              <a:off x="347083" y="1001518"/>
              <a:ext cx="142819" cy="393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97" y="0"/>
                  </a:moveTo>
                  <a:cubicBezTo>
                    <a:pt x="1110" y="0"/>
                    <a:pt x="0" y="4847"/>
                    <a:pt x="0" y="10798"/>
                  </a:cubicBezTo>
                  <a:cubicBezTo>
                    <a:pt x="0" y="16753"/>
                    <a:pt x="1110" y="21600"/>
                    <a:pt x="2497" y="21600"/>
                  </a:cubicBezTo>
                  <a:lnTo>
                    <a:pt x="19083" y="21600"/>
                  </a:lnTo>
                  <a:cubicBezTo>
                    <a:pt x="20470" y="21600"/>
                    <a:pt x="21600" y="16753"/>
                    <a:pt x="21600" y="10798"/>
                  </a:cubicBezTo>
                  <a:cubicBezTo>
                    <a:pt x="21600" y="4847"/>
                    <a:pt x="20470" y="0"/>
                    <a:pt x="1908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08" name="Google Shape;1063;p33"/>
            <p:cNvSpPr/>
            <p:nvPr/>
          </p:nvSpPr>
          <p:spPr>
            <a:xfrm>
              <a:off x="0" y="0"/>
              <a:ext cx="1035187" cy="1118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972" y="2757"/>
                  </a:moveTo>
                  <a:lnTo>
                    <a:pt x="972" y="4723"/>
                  </a:lnTo>
                  <a:cubicBezTo>
                    <a:pt x="812" y="4693"/>
                    <a:pt x="689" y="4562"/>
                    <a:pt x="689" y="4405"/>
                  </a:cubicBezTo>
                  <a:lnTo>
                    <a:pt x="689" y="3076"/>
                  </a:lnTo>
                  <a:cubicBezTo>
                    <a:pt x="689" y="2916"/>
                    <a:pt x="812" y="2785"/>
                    <a:pt x="972" y="2757"/>
                  </a:cubicBezTo>
                  <a:close/>
                  <a:moveTo>
                    <a:pt x="16423" y="2757"/>
                  </a:moveTo>
                  <a:cubicBezTo>
                    <a:pt x="16583" y="2785"/>
                    <a:pt x="16706" y="2916"/>
                    <a:pt x="16706" y="3076"/>
                  </a:cubicBezTo>
                  <a:lnTo>
                    <a:pt x="16706" y="5698"/>
                  </a:lnTo>
                  <a:cubicBezTo>
                    <a:pt x="16706" y="5855"/>
                    <a:pt x="16583" y="5987"/>
                    <a:pt x="16423" y="6015"/>
                  </a:cubicBezTo>
                  <a:lnTo>
                    <a:pt x="16423" y="2757"/>
                  </a:lnTo>
                  <a:close/>
                  <a:moveTo>
                    <a:pt x="972" y="6101"/>
                  </a:moveTo>
                  <a:lnTo>
                    <a:pt x="972" y="8067"/>
                  </a:lnTo>
                  <a:cubicBezTo>
                    <a:pt x="812" y="8040"/>
                    <a:pt x="689" y="7905"/>
                    <a:pt x="689" y="7748"/>
                  </a:cubicBezTo>
                  <a:lnTo>
                    <a:pt x="689" y="6419"/>
                  </a:lnTo>
                  <a:cubicBezTo>
                    <a:pt x="689" y="6260"/>
                    <a:pt x="812" y="6128"/>
                    <a:pt x="972" y="6101"/>
                  </a:cubicBezTo>
                  <a:close/>
                  <a:moveTo>
                    <a:pt x="15731" y="2749"/>
                  </a:moveTo>
                  <a:lnTo>
                    <a:pt x="15731" y="9148"/>
                  </a:lnTo>
                  <a:lnTo>
                    <a:pt x="13966" y="10791"/>
                  </a:lnTo>
                  <a:lnTo>
                    <a:pt x="3274" y="10791"/>
                  </a:lnTo>
                  <a:cubicBezTo>
                    <a:pt x="3083" y="10791"/>
                    <a:pt x="2928" y="10933"/>
                    <a:pt x="2928" y="11110"/>
                  </a:cubicBezTo>
                  <a:cubicBezTo>
                    <a:pt x="2928" y="11287"/>
                    <a:pt x="3083" y="11432"/>
                    <a:pt x="3274" y="11432"/>
                  </a:cubicBezTo>
                  <a:lnTo>
                    <a:pt x="13274" y="11432"/>
                  </a:lnTo>
                  <a:lnTo>
                    <a:pt x="11806" y="12796"/>
                  </a:lnTo>
                  <a:lnTo>
                    <a:pt x="3274" y="12796"/>
                  </a:lnTo>
                  <a:cubicBezTo>
                    <a:pt x="3083" y="12796"/>
                    <a:pt x="2928" y="12940"/>
                    <a:pt x="2928" y="13117"/>
                  </a:cubicBezTo>
                  <a:cubicBezTo>
                    <a:pt x="2928" y="13295"/>
                    <a:pt x="3083" y="13439"/>
                    <a:pt x="3274" y="13439"/>
                  </a:cubicBezTo>
                  <a:lnTo>
                    <a:pt x="11185" y="13439"/>
                  </a:lnTo>
                  <a:cubicBezTo>
                    <a:pt x="10848" y="13852"/>
                    <a:pt x="10586" y="14315"/>
                    <a:pt x="10412" y="14803"/>
                  </a:cubicBezTo>
                  <a:lnTo>
                    <a:pt x="3274" y="14803"/>
                  </a:lnTo>
                  <a:cubicBezTo>
                    <a:pt x="3083" y="14803"/>
                    <a:pt x="2928" y="14948"/>
                    <a:pt x="2928" y="15125"/>
                  </a:cubicBezTo>
                  <a:cubicBezTo>
                    <a:pt x="2928" y="15302"/>
                    <a:pt x="3083" y="15446"/>
                    <a:pt x="3274" y="15446"/>
                  </a:cubicBezTo>
                  <a:lnTo>
                    <a:pt x="10232" y="15446"/>
                  </a:lnTo>
                  <a:cubicBezTo>
                    <a:pt x="10197" y="15621"/>
                    <a:pt x="10172" y="15798"/>
                    <a:pt x="10159" y="15975"/>
                  </a:cubicBezTo>
                  <a:cubicBezTo>
                    <a:pt x="10150" y="16069"/>
                    <a:pt x="10189" y="16160"/>
                    <a:pt x="10259" y="16226"/>
                  </a:cubicBezTo>
                  <a:cubicBezTo>
                    <a:pt x="10325" y="16287"/>
                    <a:pt x="10412" y="16320"/>
                    <a:pt x="10502" y="16320"/>
                  </a:cubicBezTo>
                  <a:lnTo>
                    <a:pt x="10526" y="16320"/>
                  </a:lnTo>
                  <a:cubicBezTo>
                    <a:pt x="11760" y="16236"/>
                    <a:pt x="12918" y="15745"/>
                    <a:pt x="13789" y="14935"/>
                  </a:cubicBezTo>
                  <a:lnTo>
                    <a:pt x="15731" y="13130"/>
                  </a:lnTo>
                  <a:lnTo>
                    <a:pt x="15731" y="18033"/>
                  </a:lnTo>
                  <a:lnTo>
                    <a:pt x="1664" y="18033"/>
                  </a:lnTo>
                  <a:lnTo>
                    <a:pt x="1664" y="2749"/>
                  </a:lnTo>
                  <a:close/>
                  <a:moveTo>
                    <a:pt x="15731" y="18676"/>
                  </a:moveTo>
                  <a:lnTo>
                    <a:pt x="15731" y="19909"/>
                  </a:lnTo>
                  <a:cubicBezTo>
                    <a:pt x="15731" y="20489"/>
                    <a:pt x="15224" y="20960"/>
                    <a:pt x="14601" y="20960"/>
                  </a:cubicBezTo>
                  <a:lnTo>
                    <a:pt x="2794" y="20960"/>
                  </a:lnTo>
                  <a:cubicBezTo>
                    <a:pt x="2171" y="20960"/>
                    <a:pt x="1664" y="20489"/>
                    <a:pt x="1664" y="19909"/>
                  </a:cubicBezTo>
                  <a:lnTo>
                    <a:pt x="1664" y="18676"/>
                  </a:lnTo>
                  <a:close/>
                  <a:moveTo>
                    <a:pt x="2794" y="0"/>
                  </a:moveTo>
                  <a:cubicBezTo>
                    <a:pt x="1792" y="0"/>
                    <a:pt x="975" y="759"/>
                    <a:pt x="975" y="1693"/>
                  </a:cubicBezTo>
                  <a:lnTo>
                    <a:pt x="975" y="2111"/>
                  </a:lnTo>
                  <a:cubicBezTo>
                    <a:pt x="430" y="2141"/>
                    <a:pt x="0" y="2562"/>
                    <a:pt x="0" y="3076"/>
                  </a:cubicBezTo>
                  <a:lnTo>
                    <a:pt x="0" y="4405"/>
                  </a:lnTo>
                  <a:cubicBezTo>
                    <a:pt x="0" y="4916"/>
                    <a:pt x="430" y="5336"/>
                    <a:pt x="972" y="5369"/>
                  </a:cubicBezTo>
                  <a:lnTo>
                    <a:pt x="972" y="5455"/>
                  </a:lnTo>
                  <a:cubicBezTo>
                    <a:pt x="430" y="5485"/>
                    <a:pt x="0" y="5906"/>
                    <a:pt x="0" y="6419"/>
                  </a:cubicBezTo>
                  <a:lnTo>
                    <a:pt x="0" y="7748"/>
                  </a:lnTo>
                  <a:cubicBezTo>
                    <a:pt x="0" y="8260"/>
                    <a:pt x="430" y="8680"/>
                    <a:pt x="972" y="8713"/>
                  </a:cubicBezTo>
                  <a:lnTo>
                    <a:pt x="975" y="19909"/>
                  </a:lnTo>
                  <a:cubicBezTo>
                    <a:pt x="975" y="20841"/>
                    <a:pt x="1792" y="21600"/>
                    <a:pt x="2794" y="21600"/>
                  </a:cubicBezTo>
                  <a:lnTo>
                    <a:pt x="14601" y="21600"/>
                  </a:lnTo>
                  <a:cubicBezTo>
                    <a:pt x="15606" y="21600"/>
                    <a:pt x="16423" y="20841"/>
                    <a:pt x="16423" y="19909"/>
                  </a:cubicBezTo>
                  <a:lnTo>
                    <a:pt x="16423" y="12487"/>
                  </a:lnTo>
                  <a:lnTo>
                    <a:pt x="19195" y="9910"/>
                  </a:lnTo>
                  <a:cubicBezTo>
                    <a:pt x="19329" y="9786"/>
                    <a:pt x="19329" y="9581"/>
                    <a:pt x="19195" y="9457"/>
                  </a:cubicBezTo>
                  <a:cubicBezTo>
                    <a:pt x="19127" y="9394"/>
                    <a:pt x="19039" y="9362"/>
                    <a:pt x="18950" y="9362"/>
                  </a:cubicBezTo>
                  <a:cubicBezTo>
                    <a:pt x="18862" y="9362"/>
                    <a:pt x="18774" y="9394"/>
                    <a:pt x="18708" y="9457"/>
                  </a:cubicBezTo>
                  <a:lnTo>
                    <a:pt x="13302" y="14479"/>
                  </a:lnTo>
                  <a:cubicBezTo>
                    <a:pt x="12648" y="15089"/>
                    <a:pt x="11804" y="15492"/>
                    <a:pt x="10897" y="15631"/>
                  </a:cubicBezTo>
                  <a:cubicBezTo>
                    <a:pt x="11049" y="14788"/>
                    <a:pt x="11482" y="14006"/>
                    <a:pt x="12136" y="13396"/>
                  </a:cubicBezTo>
                  <a:lnTo>
                    <a:pt x="19617" y="6445"/>
                  </a:lnTo>
                  <a:cubicBezTo>
                    <a:pt x="19647" y="6417"/>
                    <a:pt x="19687" y="6403"/>
                    <a:pt x="19726" y="6403"/>
                  </a:cubicBezTo>
                  <a:cubicBezTo>
                    <a:pt x="19766" y="6403"/>
                    <a:pt x="19805" y="6417"/>
                    <a:pt x="19835" y="6445"/>
                  </a:cubicBezTo>
                  <a:lnTo>
                    <a:pt x="20783" y="7323"/>
                  </a:lnTo>
                  <a:cubicBezTo>
                    <a:pt x="20843" y="7381"/>
                    <a:pt x="20843" y="7473"/>
                    <a:pt x="20783" y="7528"/>
                  </a:cubicBezTo>
                  <a:lnTo>
                    <a:pt x="19683" y="8551"/>
                  </a:lnTo>
                  <a:cubicBezTo>
                    <a:pt x="19547" y="8675"/>
                    <a:pt x="19547" y="8877"/>
                    <a:pt x="19683" y="9004"/>
                  </a:cubicBezTo>
                  <a:cubicBezTo>
                    <a:pt x="19749" y="9066"/>
                    <a:pt x="19838" y="9097"/>
                    <a:pt x="19926" y="9097"/>
                  </a:cubicBezTo>
                  <a:cubicBezTo>
                    <a:pt x="20015" y="9097"/>
                    <a:pt x="20104" y="9066"/>
                    <a:pt x="20170" y="9004"/>
                  </a:cubicBezTo>
                  <a:lnTo>
                    <a:pt x="21271" y="7981"/>
                  </a:lnTo>
                  <a:cubicBezTo>
                    <a:pt x="21600" y="7675"/>
                    <a:pt x="21600" y="7176"/>
                    <a:pt x="21271" y="6870"/>
                  </a:cubicBezTo>
                  <a:lnTo>
                    <a:pt x="20323" y="5992"/>
                  </a:lnTo>
                  <a:cubicBezTo>
                    <a:pt x="20159" y="5839"/>
                    <a:pt x="19943" y="5762"/>
                    <a:pt x="19727" y="5762"/>
                  </a:cubicBezTo>
                  <a:cubicBezTo>
                    <a:pt x="19510" y="5762"/>
                    <a:pt x="19293" y="5839"/>
                    <a:pt x="19127" y="5992"/>
                  </a:cubicBezTo>
                  <a:lnTo>
                    <a:pt x="16423" y="8505"/>
                  </a:lnTo>
                  <a:lnTo>
                    <a:pt x="16423" y="6660"/>
                  </a:lnTo>
                  <a:cubicBezTo>
                    <a:pt x="16965" y="6630"/>
                    <a:pt x="17398" y="6209"/>
                    <a:pt x="17398" y="5698"/>
                  </a:cubicBezTo>
                  <a:lnTo>
                    <a:pt x="17398" y="3076"/>
                  </a:lnTo>
                  <a:cubicBezTo>
                    <a:pt x="17398" y="2562"/>
                    <a:pt x="16965" y="2141"/>
                    <a:pt x="16423" y="2111"/>
                  </a:cubicBezTo>
                  <a:lnTo>
                    <a:pt x="16423" y="1693"/>
                  </a:lnTo>
                  <a:cubicBezTo>
                    <a:pt x="16423" y="759"/>
                    <a:pt x="15606" y="0"/>
                    <a:pt x="14601" y="0"/>
                  </a:cubicBezTo>
                  <a:lnTo>
                    <a:pt x="4881" y="0"/>
                  </a:lnTo>
                  <a:cubicBezTo>
                    <a:pt x="4690" y="0"/>
                    <a:pt x="4537" y="144"/>
                    <a:pt x="4537" y="322"/>
                  </a:cubicBezTo>
                  <a:cubicBezTo>
                    <a:pt x="4537" y="499"/>
                    <a:pt x="4690" y="640"/>
                    <a:pt x="4881" y="640"/>
                  </a:cubicBezTo>
                  <a:lnTo>
                    <a:pt x="14601" y="640"/>
                  </a:lnTo>
                  <a:cubicBezTo>
                    <a:pt x="15224" y="640"/>
                    <a:pt x="15731" y="1114"/>
                    <a:pt x="15731" y="1693"/>
                  </a:cubicBezTo>
                  <a:lnTo>
                    <a:pt x="15731" y="2109"/>
                  </a:lnTo>
                  <a:lnTo>
                    <a:pt x="1664" y="2109"/>
                  </a:lnTo>
                  <a:lnTo>
                    <a:pt x="1664" y="1693"/>
                  </a:lnTo>
                  <a:cubicBezTo>
                    <a:pt x="1664" y="1114"/>
                    <a:pt x="2171" y="640"/>
                    <a:pt x="2794" y="640"/>
                  </a:cubicBezTo>
                  <a:lnTo>
                    <a:pt x="3500" y="640"/>
                  </a:lnTo>
                  <a:cubicBezTo>
                    <a:pt x="3690" y="640"/>
                    <a:pt x="3846" y="499"/>
                    <a:pt x="3846" y="322"/>
                  </a:cubicBezTo>
                  <a:cubicBezTo>
                    <a:pt x="3846" y="144"/>
                    <a:pt x="3690" y="0"/>
                    <a:pt x="350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09" name="Google Shape;1064;p33"/>
            <p:cNvSpPr/>
            <p:nvPr/>
          </p:nvSpPr>
          <p:spPr>
            <a:xfrm>
              <a:off x="140850" y="243810"/>
              <a:ext cx="555151" cy="393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48" y="0"/>
                  </a:moveTo>
                  <a:cubicBezTo>
                    <a:pt x="291" y="0"/>
                    <a:pt x="0" y="4847"/>
                    <a:pt x="0" y="10798"/>
                  </a:cubicBezTo>
                  <a:cubicBezTo>
                    <a:pt x="0" y="16753"/>
                    <a:pt x="291" y="21600"/>
                    <a:pt x="648" y="21600"/>
                  </a:cubicBezTo>
                  <a:lnTo>
                    <a:pt x="20958" y="21600"/>
                  </a:lnTo>
                  <a:cubicBezTo>
                    <a:pt x="21314" y="21600"/>
                    <a:pt x="21600" y="16753"/>
                    <a:pt x="21600" y="10798"/>
                  </a:cubicBezTo>
                  <a:cubicBezTo>
                    <a:pt x="21600" y="4847"/>
                    <a:pt x="21314" y="0"/>
                    <a:pt x="2095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10" name="Google Shape;1065;p33"/>
            <p:cNvSpPr/>
            <p:nvPr/>
          </p:nvSpPr>
          <p:spPr>
            <a:xfrm>
              <a:off x="140850" y="347710"/>
              <a:ext cx="555151" cy="39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48" y="0"/>
                  </a:moveTo>
                  <a:cubicBezTo>
                    <a:pt x="291" y="0"/>
                    <a:pt x="0" y="4847"/>
                    <a:pt x="0" y="10802"/>
                  </a:cubicBezTo>
                  <a:cubicBezTo>
                    <a:pt x="0" y="16753"/>
                    <a:pt x="291" y="21600"/>
                    <a:pt x="648" y="21600"/>
                  </a:cubicBezTo>
                  <a:lnTo>
                    <a:pt x="20958" y="21600"/>
                  </a:lnTo>
                  <a:cubicBezTo>
                    <a:pt x="21314" y="21600"/>
                    <a:pt x="21600" y="16753"/>
                    <a:pt x="21600" y="10802"/>
                  </a:cubicBezTo>
                  <a:cubicBezTo>
                    <a:pt x="21600" y="4847"/>
                    <a:pt x="21314" y="0"/>
                    <a:pt x="2095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11" name="Google Shape;1066;p33"/>
            <p:cNvSpPr/>
            <p:nvPr/>
          </p:nvSpPr>
          <p:spPr>
            <a:xfrm>
              <a:off x="299129" y="451545"/>
              <a:ext cx="396872" cy="39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98" y="0"/>
                  </a:moveTo>
                  <a:cubicBezTo>
                    <a:pt x="399" y="0"/>
                    <a:pt x="0" y="4866"/>
                    <a:pt x="0" y="10844"/>
                  </a:cubicBezTo>
                  <a:cubicBezTo>
                    <a:pt x="0" y="16821"/>
                    <a:pt x="399" y="21600"/>
                    <a:pt x="898" y="21600"/>
                  </a:cubicBezTo>
                  <a:lnTo>
                    <a:pt x="20702" y="21600"/>
                  </a:lnTo>
                  <a:cubicBezTo>
                    <a:pt x="21201" y="21600"/>
                    <a:pt x="21600" y="16821"/>
                    <a:pt x="21600" y="10844"/>
                  </a:cubicBezTo>
                  <a:cubicBezTo>
                    <a:pt x="21600" y="4866"/>
                    <a:pt x="21201" y="0"/>
                    <a:pt x="2070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12" name="Google Shape;1067;p33"/>
            <p:cNvSpPr/>
            <p:nvPr/>
          </p:nvSpPr>
          <p:spPr>
            <a:xfrm>
              <a:off x="140850" y="451545"/>
              <a:ext cx="125002" cy="39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876" y="0"/>
                  </a:moveTo>
                  <a:cubicBezTo>
                    <a:pt x="1291" y="0"/>
                    <a:pt x="0" y="4866"/>
                    <a:pt x="0" y="10844"/>
                  </a:cubicBezTo>
                  <a:cubicBezTo>
                    <a:pt x="0" y="16821"/>
                    <a:pt x="1291" y="21600"/>
                    <a:pt x="2876" y="21600"/>
                  </a:cubicBezTo>
                  <a:lnTo>
                    <a:pt x="18724" y="21600"/>
                  </a:lnTo>
                  <a:cubicBezTo>
                    <a:pt x="20309" y="21600"/>
                    <a:pt x="21600" y="16821"/>
                    <a:pt x="21600" y="10844"/>
                  </a:cubicBezTo>
                  <a:cubicBezTo>
                    <a:pt x="21600" y="4866"/>
                    <a:pt x="20309" y="0"/>
                    <a:pt x="18724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316" name="IMG_5372.png"/>
          <p:cNvGrpSpPr/>
          <p:nvPr/>
        </p:nvGrpSpPr>
        <p:grpSpPr>
          <a:xfrm>
            <a:off x="2366671" y="632918"/>
            <a:ext cx="5042722" cy="1099897"/>
            <a:chOff x="0" y="0"/>
            <a:chExt cx="5042721" cy="1099896"/>
          </a:xfrm>
        </p:grpSpPr>
        <p:pic>
          <p:nvPicPr>
            <p:cNvPr id="1315" name="IMG_5372.png" descr="IMG_5372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76795" t="10391" r="1873" b="82093"/>
            <a:stretch>
              <a:fillRect/>
            </a:stretch>
          </p:blipFill>
          <p:spPr>
            <a:xfrm>
              <a:off x="76200" y="76200"/>
              <a:ext cx="4890322" cy="94749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314" name="IMG_5372.png" descr="IMG_5372.png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0"/>
              <a:ext cx="5042723" cy="1099897"/>
            </a:xfrm>
            <a:prstGeom prst="rect">
              <a:avLst/>
            </a:prstGeom>
            <a:effectLst/>
          </p:spPr>
        </p:pic>
      </p:grpSp>
      <p:grpSp>
        <p:nvGrpSpPr>
          <p:cNvPr id="1322" name="تجميع"/>
          <p:cNvGrpSpPr/>
          <p:nvPr/>
        </p:nvGrpSpPr>
        <p:grpSpPr>
          <a:xfrm>
            <a:off x="16705560" y="7931833"/>
            <a:ext cx="2776228" cy="1823998"/>
            <a:chOff x="0" y="0"/>
            <a:chExt cx="2776227" cy="1823996"/>
          </a:xfrm>
        </p:grpSpPr>
        <p:sp>
          <p:nvSpPr>
            <p:cNvPr id="1317" name="تجميع"/>
            <p:cNvSpPr/>
            <p:nvPr/>
          </p:nvSpPr>
          <p:spPr>
            <a:xfrm>
              <a:off x="0" y="188727"/>
              <a:ext cx="2776228" cy="1455718"/>
            </a:xfrm>
            <a:prstGeom prst="roundRect">
              <a:avLst>
                <a:gd name="adj" fmla="val 41257"/>
              </a:avLst>
            </a:prstGeom>
            <a:solidFill>
              <a:schemeClr val="accent1"/>
            </a:solidFill>
            <a:ln w="25400" cap="flat">
              <a:noFill/>
              <a:miter lim="400000"/>
            </a:ln>
            <a:effectLst>
              <a:outerShdw sx="100000" sy="100000" kx="0" ky="0" algn="b" rotWithShape="0" blurRad="165100" dist="76200" dir="7620000">
                <a:srgbClr val="000000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 b="1" sz="5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grpSp>
          <p:nvGrpSpPr>
            <p:cNvPr id="1321" name="تجميع"/>
            <p:cNvGrpSpPr/>
            <p:nvPr/>
          </p:nvGrpSpPr>
          <p:grpSpPr>
            <a:xfrm>
              <a:off x="711318" y="0"/>
              <a:ext cx="1353592" cy="1823997"/>
              <a:chOff x="0" y="0"/>
              <a:chExt cx="1353591" cy="1823996"/>
            </a:xfrm>
          </p:grpSpPr>
          <p:sp>
            <p:nvSpPr>
              <p:cNvPr id="1318" name="٣"/>
              <p:cNvSpPr txBox="1"/>
              <p:nvPr/>
            </p:nvSpPr>
            <p:spPr>
              <a:xfrm>
                <a:off x="0" y="0"/>
                <a:ext cx="1353592" cy="933200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ctr">
                <a:noAutofit/>
              </a:bodyPr>
              <a:lstStyle>
                <a:lvl1pPr algn="ctr">
                  <a:defRPr sz="5900">
                    <a:solidFill>
                      <a:srgbClr val="0061FE"/>
                    </a:solidFill>
                    <a:latin typeface="Geeza Pro Bold"/>
                    <a:ea typeface="Geeza Pro Bold"/>
                    <a:cs typeface="Geeza Pro Bold"/>
                    <a:sym typeface="Geeza Pro Bold"/>
                  </a:defRPr>
                </a:lvl1pPr>
              </a:lstStyle>
              <a:p>
                <a:pPr rtl="0">
                  <a:defRPr/>
                </a:pPr>
                <a:r>
                  <a:t>٣</a:t>
                </a:r>
              </a:p>
            </p:txBody>
          </p:sp>
          <p:sp>
            <p:nvSpPr>
              <p:cNvPr id="1319" name="١٠"/>
              <p:cNvSpPr txBox="1"/>
              <p:nvPr/>
            </p:nvSpPr>
            <p:spPr>
              <a:xfrm>
                <a:off x="53389" y="806119"/>
                <a:ext cx="1246814" cy="1017878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ctr">
                <a:noAutofit/>
              </a:bodyPr>
              <a:lstStyle>
                <a:lvl1pPr algn="ctr">
                  <a:defRPr sz="5900">
                    <a:solidFill>
                      <a:srgbClr val="0061FE"/>
                    </a:solidFill>
                    <a:latin typeface="Geeza Pro Bold"/>
                    <a:ea typeface="Geeza Pro Bold"/>
                    <a:cs typeface="Geeza Pro Bold"/>
                    <a:sym typeface="Geeza Pro Bold"/>
                  </a:defRPr>
                </a:lvl1pPr>
              </a:lstStyle>
              <a:p>
                <a:pPr rtl="0">
                  <a:defRPr/>
                </a:pPr>
                <a:r>
                  <a:t>١٠</a:t>
                </a:r>
              </a:p>
            </p:txBody>
          </p:sp>
          <p:sp>
            <p:nvSpPr>
              <p:cNvPr id="1320" name="خط"/>
              <p:cNvSpPr/>
              <p:nvPr/>
            </p:nvSpPr>
            <p:spPr>
              <a:xfrm>
                <a:off x="193181" y="958757"/>
                <a:ext cx="967230" cy="1"/>
              </a:xfrm>
              <a:prstGeom prst="line">
                <a:avLst/>
              </a:prstGeom>
              <a:noFill/>
              <a:ln w="76200" cap="flat">
                <a:solidFill>
                  <a:srgbClr val="0061FE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rtl="0">
                  <a:defRPr>
                    <a:solidFill>
                      <a:srgbClr val="210A06"/>
                    </a:solidFill>
                  </a:defRPr>
                </a:pPr>
              </a:p>
            </p:txBody>
          </p:sp>
        </p:grpSp>
      </p:grpSp>
      <p:grpSp>
        <p:nvGrpSpPr>
          <p:cNvPr id="1328" name="تجميع"/>
          <p:cNvGrpSpPr/>
          <p:nvPr/>
        </p:nvGrpSpPr>
        <p:grpSpPr>
          <a:xfrm>
            <a:off x="16573400" y="3903453"/>
            <a:ext cx="2776229" cy="1823998"/>
            <a:chOff x="0" y="0"/>
            <a:chExt cx="2776227" cy="1823996"/>
          </a:xfrm>
        </p:grpSpPr>
        <p:sp>
          <p:nvSpPr>
            <p:cNvPr id="1323" name="تجميع"/>
            <p:cNvSpPr/>
            <p:nvPr/>
          </p:nvSpPr>
          <p:spPr>
            <a:xfrm>
              <a:off x="0" y="188727"/>
              <a:ext cx="2776228" cy="1455718"/>
            </a:xfrm>
            <a:prstGeom prst="roundRect">
              <a:avLst>
                <a:gd name="adj" fmla="val 41257"/>
              </a:avLst>
            </a:prstGeom>
            <a:solidFill>
              <a:schemeClr val="accent1"/>
            </a:solidFill>
            <a:ln w="25400" cap="flat">
              <a:noFill/>
              <a:miter lim="400000"/>
            </a:ln>
            <a:effectLst>
              <a:outerShdw sx="100000" sy="100000" kx="0" ky="0" algn="b" rotWithShape="0" blurRad="165100" dist="76200" dir="7620000">
                <a:srgbClr val="000000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 b="1" sz="5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grpSp>
          <p:nvGrpSpPr>
            <p:cNvPr id="1327" name="تجميع"/>
            <p:cNvGrpSpPr/>
            <p:nvPr/>
          </p:nvGrpSpPr>
          <p:grpSpPr>
            <a:xfrm>
              <a:off x="711318" y="0"/>
              <a:ext cx="1353592" cy="1823997"/>
              <a:chOff x="0" y="0"/>
              <a:chExt cx="1353591" cy="1823996"/>
            </a:xfrm>
          </p:grpSpPr>
          <p:sp>
            <p:nvSpPr>
              <p:cNvPr id="1324" name="١"/>
              <p:cNvSpPr txBox="1"/>
              <p:nvPr/>
            </p:nvSpPr>
            <p:spPr>
              <a:xfrm>
                <a:off x="0" y="0"/>
                <a:ext cx="1353592" cy="933200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ctr">
                <a:noAutofit/>
              </a:bodyPr>
              <a:lstStyle>
                <a:lvl1pPr algn="ctr">
                  <a:defRPr sz="5900">
                    <a:solidFill>
                      <a:srgbClr val="0061FE"/>
                    </a:solidFill>
                    <a:latin typeface="Geeza Pro Bold"/>
                    <a:ea typeface="Geeza Pro Bold"/>
                    <a:cs typeface="Geeza Pro Bold"/>
                    <a:sym typeface="Geeza Pro Bold"/>
                  </a:defRPr>
                </a:lvl1pPr>
              </a:lstStyle>
              <a:p>
                <a:pPr rtl="0">
                  <a:defRPr/>
                </a:pPr>
                <a:r>
                  <a:t>١</a:t>
                </a:r>
              </a:p>
            </p:txBody>
          </p:sp>
          <p:sp>
            <p:nvSpPr>
              <p:cNvPr id="1325" name="٤"/>
              <p:cNvSpPr txBox="1"/>
              <p:nvPr/>
            </p:nvSpPr>
            <p:spPr>
              <a:xfrm>
                <a:off x="53389" y="806119"/>
                <a:ext cx="1246814" cy="1017878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ctr">
                <a:noAutofit/>
              </a:bodyPr>
              <a:lstStyle>
                <a:lvl1pPr algn="ctr">
                  <a:defRPr sz="5900">
                    <a:solidFill>
                      <a:srgbClr val="0061FE"/>
                    </a:solidFill>
                    <a:latin typeface="Geeza Pro Bold"/>
                    <a:ea typeface="Geeza Pro Bold"/>
                    <a:cs typeface="Geeza Pro Bold"/>
                    <a:sym typeface="Geeza Pro Bold"/>
                  </a:defRPr>
                </a:lvl1pPr>
              </a:lstStyle>
              <a:p>
                <a:pPr rtl="0">
                  <a:defRPr/>
                </a:pPr>
                <a:r>
                  <a:t>٤</a:t>
                </a:r>
              </a:p>
            </p:txBody>
          </p:sp>
          <p:sp>
            <p:nvSpPr>
              <p:cNvPr id="1326" name="خط"/>
              <p:cNvSpPr/>
              <p:nvPr/>
            </p:nvSpPr>
            <p:spPr>
              <a:xfrm>
                <a:off x="193181" y="958757"/>
                <a:ext cx="967230" cy="1"/>
              </a:xfrm>
              <a:prstGeom prst="line">
                <a:avLst/>
              </a:prstGeom>
              <a:noFill/>
              <a:ln w="76200" cap="flat">
                <a:solidFill>
                  <a:srgbClr val="0061FE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rtl="0">
                  <a:defRPr>
                    <a:solidFill>
                      <a:srgbClr val="210A06"/>
                    </a:solidFill>
                  </a:defRPr>
                </a:pPr>
              </a:p>
            </p:txBody>
          </p:sp>
        </p:grpSp>
      </p:grpSp>
      <p:grpSp>
        <p:nvGrpSpPr>
          <p:cNvPr id="1334" name="تجميع"/>
          <p:cNvGrpSpPr/>
          <p:nvPr/>
        </p:nvGrpSpPr>
        <p:grpSpPr>
          <a:xfrm>
            <a:off x="4616433" y="8207822"/>
            <a:ext cx="2776228" cy="1823997"/>
            <a:chOff x="0" y="0"/>
            <a:chExt cx="2776227" cy="1823996"/>
          </a:xfrm>
        </p:grpSpPr>
        <p:sp>
          <p:nvSpPr>
            <p:cNvPr id="1329" name="تجميع"/>
            <p:cNvSpPr/>
            <p:nvPr/>
          </p:nvSpPr>
          <p:spPr>
            <a:xfrm>
              <a:off x="0" y="188727"/>
              <a:ext cx="2776228" cy="1455718"/>
            </a:xfrm>
            <a:prstGeom prst="roundRect">
              <a:avLst>
                <a:gd name="adj" fmla="val 41257"/>
              </a:avLst>
            </a:prstGeom>
            <a:solidFill>
              <a:schemeClr val="accent1"/>
            </a:solidFill>
            <a:ln w="25400" cap="flat">
              <a:noFill/>
              <a:miter lim="400000"/>
            </a:ln>
            <a:effectLst>
              <a:outerShdw sx="100000" sy="100000" kx="0" ky="0" algn="b" rotWithShape="0" blurRad="165100" dist="76200" dir="7620000">
                <a:srgbClr val="000000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 b="1" sz="5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grpSp>
          <p:nvGrpSpPr>
            <p:cNvPr id="1333" name="تجميع"/>
            <p:cNvGrpSpPr/>
            <p:nvPr/>
          </p:nvGrpSpPr>
          <p:grpSpPr>
            <a:xfrm>
              <a:off x="711318" y="0"/>
              <a:ext cx="1353592" cy="1823997"/>
              <a:chOff x="0" y="0"/>
              <a:chExt cx="1353591" cy="1823996"/>
            </a:xfrm>
          </p:grpSpPr>
          <p:sp>
            <p:nvSpPr>
              <p:cNvPr id="1330" name="٣"/>
              <p:cNvSpPr txBox="1"/>
              <p:nvPr/>
            </p:nvSpPr>
            <p:spPr>
              <a:xfrm>
                <a:off x="0" y="0"/>
                <a:ext cx="1353592" cy="933200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ctr">
                <a:noAutofit/>
              </a:bodyPr>
              <a:lstStyle>
                <a:lvl1pPr algn="ctr">
                  <a:defRPr sz="5900">
                    <a:solidFill>
                      <a:srgbClr val="0061FE"/>
                    </a:solidFill>
                    <a:latin typeface="Geeza Pro Bold"/>
                    <a:ea typeface="Geeza Pro Bold"/>
                    <a:cs typeface="Geeza Pro Bold"/>
                    <a:sym typeface="Geeza Pro Bold"/>
                  </a:defRPr>
                </a:lvl1pPr>
              </a:lstStyle>
              <a:p>
                <a:pPr rtl="0">
                  <a:defRPr/>
                </a:pPr>
                <a:r>
                  <a:t>٣</a:t>
                </a:r>
              </a:p>
            </p:txBody>
          </p:sp>
          <p:sp>
            <p:nvSpPr>
              <p:cNvPr id="1331" name="٢٠"/>
              <p:cNvSpPr txBox="1"/>
              <p:nvPr/>
            </p:nvSpPr>
            <p:spPr>
              <a:xfrm>
                <a:off x="53389" y="806119"/>
                <a:ext cx="1246814" cy="1017878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ctr">
                <a:noAutofit/>
              </a:bodyPr>
              <a:lstStyle>
                <a:lvl1pPr algn="ctr">
                  <a:defRPr sz="5900">
                    <a:solidFill>
                      <a:srgbClr val="0061FE"/>
                    </a:solidFill>
                    <a:latin typeface="Geeza Pro Bold"/>
                    <a:ea typeface="Geeza Pro Bold"/>
                    <a:cs typeface="Geeza Pro Bold"/>
                    <a:sym typeface="Geeza Pro Bold"/>
                  </a:defRPr>
                </a:lvl1pPr>
              </a:lstStyle>
              <a:p>
                <a:pPr rtl="0">
                  <a:defRPr/>
                </a:pPr>
                <a:r>
                  <a:t>٢٠</a:t>
                </a:r>
              </a:p>
            </p:txBody>
          </p:sp>
          <p:sp>
            <p:nvSpPr>
              <p:cNvPr id="1332" name="خط"/>
              <p:cNvSpPr/>
              <p:nvPr/>
            </p:nvSpPr>
            <p:spPr>
              <a:xfrm>
                <a:off x="193181" y="958757"/>
                <a:ext cx="967230" cy="1"/>
              </a:xfrm>
              <a:prstGeom prst="line">
                <a:avLst/>
              </a:prstGeom>
              <a:noFill/>
              <a:ln w="76200" cap="flat">
                <a:solidFill>
                  <a:srgbClr val="0061FE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rtl="0">
                  <a:defRPr>
                    <a:solidFill>
                      <a:srgbClr val="210A06"/>
                    </a:solidFill>
                  </a:defRPr>
                </a:pPr>
              </a:p>
            </p:txBody>
          </p:sp>
        </p:grpSp>
      </p:grpSp>
      <p:grpSp>
        <p:nvGrpSpPr>
          <p:cNvPr id="1340" name="تجميع"/>
          <p:cNvGrpSpPr/>
          <p:nvPr/>
        </p:nvGrpSpPr>
        <p:grpSpPr>
          <a:xfrm>
            <a:off x="15881299" y="-184257"/>
            <a:ext cx="8782202" cy="2410394"/>
            <a:chOff x="0" y="0"/>
            <a:chExt cx="8782201" cy="2410393"/>
          </a:xfrm>
        </p:grpSpPr>
        <p:sp>
          <p:nvSpPr>
            <p:cNvPr id="1335" name="الفصل"/>
            <p:cNvSpPr txBox="1"/>
            <p:nvPr/>
          </p:nvSpPr>
          <p:spPr>
            <a:xfrm>
              <a:off x="5813965" y="0"/>
              <a:ext cx="2968237" cy="161265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ctr">
              <a:noAutofit/>
            </a:bodyPr>
            <a:lstStyle>
              <a:lvl1pPr algn="ctr" defTabSz="4876800">
                <a:lnSpc>
                  <a:spcPct val="90000"/>
                </a:lnSpc>
                <a:spcBef>
                  <a:spcPts val="5300"/>
                </a:spcBef>
                <a:defRPr sz="4400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grpSp>
          <p:nvGrpSpPr>
            <p:cNvPr id="1338" name="تجميع"/>
            <p:cNvGrpSpPr/>
            <p:nvPr/>
          </p:nvGrpSpPr>
          <p:grpSpPr>
            <a:xfrm>
              <a:off x="6244129" y="636203"/>
              <a:ext cx="2057111" cy="1774191"/>
              <a:chOff x="0" y="0"/>
              <a:chExt cx="2057109" cy="1774189"/>
            </a:xfrm>
          </p:grpSpPr>
          <p:sp>
            <p:nvSpPr>
              <p:cNvPr id="1336" name="دائرة"/>
              <p:cNvSpPr/>
              <p:nvPr/>
            </p:nvSpPr>
            <p:spPr>
              <a:xfrm>
                <a:off x="625696" y="480003"/>
                <a:ext cx="856518" cy="856517"/>
              </a:xfrm>
              <a:prstGeom prst="ellipse">
                <a:avLst/>
              </a:prstGeom>
              <a:solidFill>
                <a:srgbClr val="4399AB"/>
              </a:solidFill>
              <a:ln w="25400" cap="flat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wrap="square" lIns="243839" tIns="243839" rIns="243839" bIns="243839" numCol="1" anchor="ctr">
                <a:noAutofit/>
              </a:bodyPr>
              <a:lstStyle/>
              <a:p>
                <a:pPr algn="r" defTabSz="4876800" rtl="0">
                  <a:defRPr sz="96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337" name="٨"/>
              <p:cNvSpPr txBox="1"/>
              <p:nvPr/>
            </p:nvSpPr>
            <p:spPr>
              <a:xfrm>
                <a:off x="0" y="0"/>
                <a:ext cx="2057110" cy="1774190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839" tIns="243839" rIns="243839" bIns="243839" numCol="1" anchor="t">
                <a:noAutofit/>
              </a:bodyPr>
              <a:lstStyle>
                <a:lvl1pPr algn="ctr" defTabSz="4876800">
                  <a:lnSpc>
                    <a:spcPct val="90000"/>
                  </a:lnSpc>
                  <a:spcBef>
                    <a:spcPts val="5300"/>
                  </a:spcBef>
                  <a:defRPr sz="8800">
                    <a:solidFill>
                      <a:srgbClr val="FFFFFF"/>
                    </a:solidFill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٨</a:t>
                </a:r>
              </a:p>
            </p:txBody>
          </p:sp>
        </p:grpSp>
        <p:sp>
          <p:nvSpPr>
            <p:cNvPr id="1339" name="النسبة المئوية والاحتمالات"/>
            <p:cNvSpPr txBox="1"/>
            <p:nvPr/>
          </p:nvSpPr>
          <p:spPr>
            <a:xfrm>
              <a:off x="0" y="941867"/>
              <a:ext cx="6822531" cy="134156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ctr">
              <a:normAutofit fontScale="100000" lnSpcReduction="0"/>
            </a:bodyPr>
            <a:lstStyle>
              <a:lvl1pPr algn="r" defTabSz="4876800">
                <a:lnSpc>
                  <a:spcPct val="90000"/>
                </a:lnSpc>
                <a:spcBef>
                  <a:spcPts val="5300"/>
                </a:spcBef>
                <a:defRPr sz="4200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النسبة المئوية والاحتمالات</a:t>
              </a:r>
            </a:p>
          </p:txBody>
        </p:sp>
      </p:grpSp>
      <p:grpSp>
        <p:nvGrpSpPr>
          <p:cNvPr id="1343" name="تجميع"/>
          <p:cNvGrpSpPr/>
          <p:nvPr/>
        </p:nvGrpSpPr>
        <p:grpSpPr>
          <a:xfrm>
            <a:off x="1028862" y="2104047"/>
            <a:ext cx="20131220" cy="1171088"/>
            <a:chOff x="0" y="0"/>
            <a:chExt cx="20131220" cy="1171087"/>
          </a:xfrm>
        </p:grpSpPr>
        <p:pic>
          <p:nvPicPr>
            <p:cNvPr id="1341" name="IMG_9582.png" descr="IMG_9582.pn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0" t="0" r="0" b="85893"/>
            <a:stretch>
              <a:fillRect/>
            </a:stretch>
          </p:blipFill>
          <p:spPr>
            <a:xfrm>
              <a:off x="8014795" y="0"/>
              <a:ext cx="12116426" cy="11644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42" name="IMG_9582.png" descr="IMG_9582.pn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27682" t="15000" r="1289" b="74679"/>
            <a:stretch>
              <a:fillRect/>
            </a:stretch>
          </p:blipFill>
          <p:spPr>
            <a:xfrm>
              <a:off x="0" y="319178"/>
              <a:ext cx="8606067" cy="85191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344" name="IMG_9582.png" descr="IMG_9582.png"/>
          <p:cNvPicPr>
            <a:picLocks noChangeAspect="1"/>
          </p:cNvPicPr>
          <p:nvPr/>
        </p:nvPicPr>
        <p:blipFill>
          <a:blip r:embed="rId5">
            <a:extLst/>
          </a:blip>
          <a:srcRect l="69823" t="33341" r="0" b="45396"/>
          <a:stretch>
            <a:fillRect/>
          </a:stretch>
        </p:blipFill>
        <p:spPr>
          <a:xfrm>
            <a:off x="18764156" y="3970103"/>
            <a:ext cx="4759102" cy="228458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5" name="IMG_9582.png" descr="IMG_9582.png"/>
          <p:cNvPicPr>
            <a:picLocks noChangeAspect="1"/>
          </p:cNvPicPr>
          <p:nvPr/>
        </p:nvPicPr>
        <p:blipFill>
          <a:blip r:embed="rId5">
            <a:extLst/>
          </a:blip>
          <a:srcRect l="25307" t="31998" r="44516" b="46739"/>
          <a:stretch>
            <a:fillRect/>
          </a:stretch>
        </p:blipFill>
        <p:spPr>
          <a:xfrm>
            <a:off x="7043141" y="3970103"/>
            <a:ext cx="4759102" cy="228458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6" name="IMG_9582.png" descr="IMG_9582.png"/>
          <p:cNvPicPr>
            <a:picLocks noChangeAspect="1"/>
          </p:cNvPicPr>
          <p:nvPr/>
        </p:nvPicPr>
        <p:blipFill>
          <a:blip r:embed="rId5">
            <a:extLst/>
          </a:blip>
          <a:srcRect l="26069" t="67354" r="43754" b="11383"/>
          <a:stretch>
            <a:fillRect/>
          </a:stretch>
        </p:blipFill>
        <p:spPr>
          <a:xfrm>
            <a:off x="7043141" y="8128742"/>
            <a:ext cx="4759102" cy="228458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7" name="IMG_9582.png" descr="IMG_9582.png"/>
          <p:cNvPicPr>
            <a:picLocks noChangeAspect="1"/>
          </p:cNvPicPr>
          <p:nvPr/>
        </p:nvPicPr>
        <p:blipFill>
          <a:blip r:embed="rId5">
            <a:extLst/>
          </a:blip>
          <a:srcRect l="71500" t="66906" r="0" b="11831"/>
          <a:stretch>
            <a:fillRect/>
          </a:stretch>
        </p:blipFill>
        <p:spPr>
          <a:xfrm>
            <a:off x="19028475" y="7808568"/>
            <a:ext cx="4494623" cy="228458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350" name="تجميع"/>
          <p:cNvGrpSpPr/>
          <p:nvPr/>
        </p:nvGrpSpPr>
        <p:grpSpPr>
          <a:xfrm>
            <a:off x="4616433" y="4300090"/>
            <a:ext cx="2776228" cy="1624441"/>
            <a:chOff x="0" y="0"/>
            <a:chExt cx="2776227" cy="1624439"/>
          </a:xfrm>
        </p:grpSpPr>
        <p:sp>
          <p:nvSpPr>
            <p:cNvPr id="1348" name="تجميع"/>
            <p:cNvSpPr/>
            <p:nvPr/>
          </p:nvSpPr>
          <p:spPr>
            <a:xfrm>
              <a:off x="0" y="10045"/>
              <a:ext cx="2776228" cy="1455719"/>
            </a:xfrm>
            <a:prstGeom prst="roundRect">
              <a:avLst>
                <a:gd name="adj" fmla="val 41257"/>
              </a:avLst>
            </a:prstGeom>
            <a:solidFill>
              <a:schemeClr val="accent1"/>
            </a:solidFill>
            <a:ln w="25400" cap="flat">
              <a:noFill/>
              <a:miter lim="400000"/>
            </a:ln>
            <a:effectLst>
              <a:outerShdw sx="100000" sy="100000" kx="0" ky="0" algn="b" rotWithShape="0" blurRad="165100" dist="76200" dir="7620000">
                <a:srgbClr val="000000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 b="1" sz="5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349" name="في أبسط صورة"/>
            <p:cNvSpPr txBox="1"/>
            <p:nvPr/>
          </p:nvSpPr>
          <p:spPr>
            <a:xfrm>
              <a:off x="174759" y="0"/>
              <a:ext cx="2361499" cy="162444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Autofit/>
            </a:bodyPr>
            <a:lstStyle>
              <a:lvl1pPr algn="ctr">
                <a:defRPr b="1" sz="4500">
                  <a:solidFill>
                    <a:srgbClr val="0061FE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في أبسط صورة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5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7" dur="1000"/>
                                        <p:tgtEl>
                                          <p:spTgt spid="1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4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9" name="Google Shape;2428;p70"/>
          <p:cNvGrpSpPr/>
          <p:nvPr/>
        </p:nvGrpSpPr>
        <p:grpSpPr>
          <a:xfrm>
            <a:off x="17129709" y="2111320"/>
            <a:ext cx="6256162" cy="10943067"/>
            <a:chOff x="0" y="0"/>
            <a:chExt cx="6256161" cy="10943066"/>
          </a:xfrm>
        </p:grpSpPr>
        <p:sp>
          <p:nvSpPr>
            <p:cNvPr id="1352" name="Google Shape;2429;p70"/>
            <p:cNvSpPr/>
            <p:nvPr/>
          </p:nvSpPr>
          <p:spPr>
            <a:xfrm>
              <a:off x="2439757" y="4029926"/>
              <a:ext cx="2616187" cy="1589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30"/>
                  </a:lnTo>
                  <a:lnTo>
                    <a:pt x="0" y="21600"/>
                  </a:lnTo>
                  <a:lnTo>
                    <a:pt x="20773" y="2153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53" name="Google Shape;2430;p70"/>
            <p:cNvSpPr/>
            <p:nvPr/>
          </p:nvSpPr>
          <p:spPr>
            <a:xfrm>
              <a:off x="1966979" y="3256519"/>
              <a:ext cx="362993" cy="31175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179" y="0"/>
                  </a:moveTo>
                  <a:lnTo>
                    <a:pt x="2841" y="66"/>
                  </a:lnTo>
                  <a:lnTo>
                    <a:pt x="0" y="21600"/>
                  </a:lnTo>
                  <a:lnTo>
                    <a:pt x="21600" y="21501"/>
                  </a:lnTo>
                  <a:lnTo>
                    <a:pt x="20179" y="0"/>
                  </a:ln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54" name="Google Shape;2431;p70"/>
            <p:cNvSpPr/>
            <p:nvPr/>
          </p:nvSpPr>
          <p:spPr>
            <a:xfrm>
              <a:off x="2306091" y="3256519"/>
              <a:ext cx="214717" cy="3103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402" y="21600"/>
                  </a:lnTo>
                  <a:lnTo>
                    <a:pt x="21600" y="21567"/>
                  </a:lnTo>
                  <a:lnTo>
                    <a:pt x="21600" y="10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55" name="Google Shape;2432;p70"/>
            <p:cNvSpPr/>
            <p:nvPr/>
          </p:nvSpPr>
          <p:spPr>
            <a:xfrm>
              <a:off x="4788570" y="3337723"/>
              <a:ext cx="444043" cy="3103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434" y="0"/>
                  </a:moveTo>
                  <a:lnTo>
                    <a:pt x="0" y="21600"/>
                  </a:lnTo>
                  <a:lnTo>
                    <a:pt x="17887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56" name="Google Shape;2433;p70"/>
            <p:cNvSpPr/>
            <p:nvPr/>
          </p:nvSpPr>
          <p:spPr>
            <a:xfrm>
              <a:off x="5156271" y="3337723"/>
              <a:ext cx="286501" cy="3103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755" y="0"/>
                  </a:moveTo>
                  <a:lnTo>
                    <a:pt x="0" y="21600"/>
                  </a:lnTo>
                  <a:lnTo>
                    <a:pt x="14400" y="21600"/>
                  </a:lnTo>
                  <a:lnTo>
                    <a:pt x="21600" y="1129"/>
                  </a:lnTo>
                  <a:lnTo>
                    <a:pt x="5755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57" name="Google Shape;2434;p70"/>
            <p:cNvSpPr/>
            <p:nvPr/>
          </p:nvSpPr>
          <p:spPr>
            <a:xfrm>
              <a:off x="2430177" y="6569894"/>
              <a:ext cx="367548" cy="3045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772" y="21532"/>
                  </a:lnTo>
                  <a:lnTo>
                    <a:pt x="21600" y="21600"/>
                  </a:lnTo>
                  <a:lnTo>
                    <a:pt x="21046" y="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58" name="Google Shape;2435;p70"/>
            <p:cNvSpPr/>
            <p:nvPr/>
          </p:nvSpPr>
          <p:spPr>
            <a:xfrm>
              <a:off x="2788295" y="6579320"/>
              <a:ext cx="214717" cy="30365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948" y="21600"/>
                  </a:lnTo>
                  <a:lnTo>
                    <a:pt x="21600" y="20479"/>
                  </a:lnTo>
                  <a:lnTo>
                    <a:pt x="18724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59" name="Google Shape;2436;p70"/>
            <p:cNvSpPr/>
            <p:nvPr/>
          </p:nvSpPr>
          <p:spPr>
            <a:xfrm>
              <a:off x="4903233" y="6722564"/>
              <a:ext cx="424880" cy="30365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7035" y="21600"/>
                  </a:lnTo>
                  <a:lnTo>
                    <a:pt x="21600" y="21600"/>
                  </a:lnTo>
                  <a:lnTo>
                    <a:pt x="18206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60" name="Google Shape;2437;p70"/>
            <p:cNvSpPr/>
            <p:nvPr/>
          </p:nvSpPr>
          <p:spPr>
            <a:xfrm>
              <a:off x="5261351" y="6727435"/>
              <a:ext cx="267338" cy="3031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394" y="21600"/>
                  </a:lnTo>
                  <a:lnTo>
                    <a:pt x="21600" y="20478"/>
                  </a:lnTo>
                  <a:lnTo>
                    <a:pt x="15039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61" name="Google Shape;2438;p70"/>
            <p:cNvSpPr/>
            <p:nvPr/>
          </p:nvSpPr>
          <p:spPr>
            <a:xfrm>
              <a:off x="2248760" y="3762595"/>
              <a:ext cx="2687968" cy="16805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613" y="21600"/>
                  </a:lnTo>
                  <a:lnTo>
                    <a:pt x="20833" y="21477"/>
                  </a:lnTo>
                  <a:lnTo>
                    <a:pt x="21600" y="1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62" name="Google Shape;2439;p70"/>
            <p:cNvSpPr/>
            <p:nvPr/>
          </p:nvSpPr>
          <p:spPr>
            <a:xfrm>
              <a:off x="2621174" y="7839800"/>
              <a:ext cx="873633" cy="744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24" y="21600"/>
                  </a:lnTo>
                  <a:cubicBezTo>
                    <a:pt x="8027" y="17172"/>
                    <a:pt x="14517" y="13987"/>
                    <a:pt x="21363" y="12187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63" name="Google Shape;2440;p70"/>
            <p:cNvSpPr/>
            <p:nvPr/>
          </p:nvSpPr>
          <p:spPr>
            <a:xfrm>
              <a:off x="2707091" y="8259960"/>
              <a:ext cx="778133" cy="1293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3913" y="1036"/>
                    <a:pt x="6627" y="2788"/>
                    <a:pt x="0" y="5418"/>
                  </a:cubicBezTo>
                  <a:lnTo>
                    <a:pt x="3314" y="21519"/>
                  </a:lnTo>
                  <a:lnTo>
                    <a:pt x="20806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64" name="Google Shape;2441;p70"/>
            <p:cNvSpPr/>
            <p:nvPr/>
          </p:nvSpPr>
          <p:spPr>
            <a:xfrm>
              <a:off x="2560934" y="9478819"/>
              <a:ext cx="914870" cy="9826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824" h="21600" fill="norm" stroke="1" extrusionOk="0">
                  <a:moveTo>
                    <a:pt x="16564" y="0"/>
                  </a:moveTo>
                  <a:cubicBezTo>
                    <a:pt x="16414" y="0"/>
                    <a:pt x="16076" y="3822"/>
                    <a:pt x="11249" y="3822"/>
                  </a:cubicBezTo>
                  <a:cubicBezTo>
                    <a:pt x="9646" y="3822"/>
                    <a:pt x="7546" y="3401"/>
                    <a:pt x="4794" y="2275"/>
                  </a:cubicBezTo>
                  <a:cubicBezTo>
                    <a:pt x="4794" y="2275"/>
                    <a:pt x="-4776" y="20958"/>
                    <a:pt x="3127" y="21586"/>
                  </a:cubicBezTo>
                  <a:cubicBezTo>
                    <a:pt x="3260" y="21597"/>
                    <a:pt x="3393" y="21600"/>
                    <a:pt x="3525" y="21600"/>
                  </a:cubicBezTo>
                  <a:cubicBezTo>
                    <a:pt x="12139" y="21600"/>
                    <a:pt x="16824" y="1647"/>
                    <a:pt x="16824" y="1647"/>
                  </a:cubicBezTo>
                  <a:cubicBezTo>
                    <a:pt x="16642" y="445"/>
                    <a:pt x="16613" y="0"/>
                    <a:pt x="16564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65" name="Google Shape;2442;p70"/>
            <p:cNvSpPr/>
            <p:nvPr/>
          </p:nvSpPr>
          <p:spPr>
            <a:xfrm>
              <a:off x="2587718" y="9520284"/>
              <a:ext cx="868921" cy="5442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14" y="0"/>
                  </a:moveTo>
                  <a:cubicBezTo>
                    <a:pt x="5814" y="0"/>
                    <a:pt x="1659" y="10990"/>
                    <a:pt x="0" y="20652"/>
                  </a:cubicBezTo>
                  <a:cubicBezTo>
                    <a:pt x="2237" y="19437"/>
                    <a:pt x="4498" y="18876"/>
                    <a:pt x="6751" y="18876"/>
                  </a:cubicBezTo>
                  <a:cubicBezTo>
                    <a:pt x="9757" y="18876"/>
                    <a:pt x="12748" y="19867"/>
                    <a:pt x="15665" y="21600"/>
                  </a:cubicBezTo>
                  <a:cubicBezTo>
                    <a:pt x="19581" y="11751"/>
                    <a:pt x="21600" y="0"/>
                    <a:pt x="21600" y="0"/>
                  </a:cubicBezTo>
                  <a:cubicBezTo>
                    <a:pt x="19780" y="761"/>
                    <a:pt x="17418" y="1010"/>
                    <a:pt x="15079" y="1010"/>
                  </a:cubicBezTo>
                  <a:cubicBezTo>
                    <a:pt x="10406" y="1010"/>
                    <a:pt x="5814" y="0"/>
                    <a:pt x="581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66" name="Google Shape;2443;p70"/>
            <p:cNvSpPr/>
            <p:nvPr/>
          </p:nvSpPr>
          <p:spPr>
            <a:xfrm>
              <a:off x="2833963" y="9193738"/>
              <a:ext cx="407230" cy="506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886" h="21600" fill="norm" stroke="1" extrusionOk="0">
                  <a:moveTo>
                    <a:pt x="3446" y="2189"/>
                  </a:moveTo>
                  <a:cubicBezTo>
                    <a:pt x="5261" y="2189"/>
                    <a:pt x="6007" y="10616"/>
                    <a:pt x="6007" y="11473"/>
                  </a:cubicBezTo>
                  <a:cubicBezTo>
                    <a:pt x="6007" y="13006"/>
                    <a:pt x="5955" y="14599"/>
                    <a:pt x="5881" y="16192"/>
                  </a:cubicBezTo>
                  <a:cubicBezTo>
                    <a:pt x="5324" y="14973"/>
                    <a:pt x="4796" y="13735"/>
                    <a:pt x="4262" y="12490"/>
                  </a:cubicBezTo>
                  <a:cubicBezTo>
                    <a:pt x="3389" y="10455"/>
                    <a:pt x="1121" y="5368"/>
                    <a:pt x="2344" y="3133"/>
                  </a:cubicBezTo>
                  <a:cubicBezTo>
                    <a:pt x="2746" y="2470"/>
                    <a:pt x="3113" y="2189"/>
                    <a:pt x="3446" y="2189"/>
                  </a:cubicBezTo>
                  <a:close/>
                  <a:moveTo>
                    <a:pt x="11272" y="6620"/>
                  </a:moveTo>
                  <a:cubicBezTo>
                    <a:pt x="12156" y="6620"/>
                    <a:pt x="12885" y="7724"/>
                    <a:pt x="12639" y="9036"/>
                  </a:cubicBezTo>
                  <a:cubicBezTo>
                    <a:pt x="12351" y="12718"/>
                    <a:pt x="10055" y="15710"/>
                    <a:pt x="7695" y="18240"/>
                  </a:cubicBezTo>
                  <a:cubicBezTo>
                    <a:pt x="7718" y="17865"/>
                    <a:pt x="7735" y="17463"/>
                    <a:pt x="7752" y="17028"/>
                  </a:cubicBezTo>
                  <a:cubicBezTo>
                    <a:pt x="7873" y="15134"/>
                    <a:pt x="8074" y="13267"/>
                    <a:pt x="8625" y="11473"/>
                  </a:cubicBezTo>
                  <a:cubicBezTo>
                    <a:pt x="8975" y="10047"/>
                    <a:pt x="9320" y="8220"/>
                    <a:pt x="10193" y="7202"/>
                  </a:cubicBezTo>
                  <a:cubicBezTo>
                    <a:pt x="10543" y="6794"/>
                    <a:pt x="10922" y="6620"/>
                    <a:pt x="11272" y="6620"/>
                  </a:cubicBezTo>
                  <a:close/>
                  <a:moveTo>
                    <a:pt x="3831" y="0"/>
                  </a:moveTo>
                  <a:cubicBezTo>
                    <a:pt x="3337" y="0"/>
                    <a:pt x="2786" y="154"/>
                    <a:pt x="2166" y="489"/>
                  </a:cubicBezTo>
                  <a:cubicBezTo>
                    <a:pt x="-3593" y="3742"/>
                    <a:pt x="3739" y="16968"/>
                    <a:pt x="5657" y="20830"/>
                  </a:cubicBezTo>
                  <a:cubicBezTo>
                    <a:pt x="5892" y="21379"/>
                    <a:pt x="6260" y="21600"/>
                    <a:pt x="6621" y="21600"/>
                  </a:cubicBezTo>
                  <a:cubicBezTo>
                    <a:pt x="7213" y="21600"/>
                    <a:pt x="7781" y="21004"/>
                    <a:pt x="7724" y="20194"/>
                  </a:cubicBezTo>
                  <a:cubicBezTo>
                    <a:pt x="11490" y="17142"/>
                    <a:pt x="18007" y="9471"/>
                    <a:pt x="13161" y="4759"/>
                  </a:cubicBezTo>
                  <a:cubicBezTo>
                    <a:pt x="12730" y="4311"/>
                    <a:pt x="12242" y="4123"/>
                    <a:pt x="11749" y="4123"/>
                  </a:cubicBezTo>
                  <a:cubicBezTo>
                    <a:pt x="10445" y="4123"/>
                    <a:pt x="9085" y="5415"/>
                    <a:pt x="8447" y="6593"/>
                  </a:cubicBezTo>
                  <a:cubicBezTo>
                    <a:pt x="8160" y="7149"/>
                    <a:pt x="7907" y="7724"/>
                    <a:pt x="7672" y="8307"/>
                  </a:cubicBezTo>
                  <a:cubicBezTo>
                    <a:pt x="7316" y="3889"/>
                    <a:pt x="6311" y="0"/>
                    <a:pt x="3831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67" name="Google Shape;2444;p70"/>
            <p:cNvSpPr/>
            <p:nvPr/>
          </p:nvSpPr>
          <p:spPr>
            <a:xfrm>
              <a:off x="2560125" y="9995891"/>
              <a:ext cx="657765" cy="4038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3" h="21600" fill="norm" stroke="1" extrusionOk="0">
                  <a:moveTo>
                    <a:pt x="9466" y="0"/>
                  </a:moveTo>
                  <a:cubicBezTo>
                    <a:pt x="6599" y="0"/>
                    <a:pt x="3721" y="756"/>
                    <a:pt x="873" y="2394"/>
                  </a:cubicBezTo>
                  <a:cubicBezTo>
                    <a:pt x="-787" y="12358"/>
                    <a:pt x="-489" y="21037"/>
                    <a:pt x="5406" y="21550"/>
                  </a:cubicBezTo>
                  <a:cubicBezTo>
                    <a:pt x="5679" y="21583"/>
                    <a:pt x="5952" y="21600"/>
                    <a:pt x="6226" y="21600"/>
                  </a:cubicBezTo>
                  <a:cubicBezTo>
                    <a:pt x="12334" y="21600"/>
                    <a:pt x="17195" y="13451"/>
                    <a:pt x="20813" y="3671"/>
                  </a:cubicBezTo>
                  <a:cubicBezTo>
                    <a:pt x="17100" y="1336"/>
                    <a:pt x="13293" y="0"/>
                    <a:pt x="9466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68" name="Google Shape;2445;p70"/>
            <p:cNvSpPr/>
            <p:nvPr/>
          </p:nvSpPr>
          <p:spPr>
            <a:xfrm>
              <a:off x="2768402" y="9685678"/>
              <a:ext cx="525059" cy="596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5" h="21600" fill="norm" stroke="1" extrusionOk="0">
                  <a:moveTo>
                    <a:pt x="12531" y="0"/>
                  </a:moveTo>
                  <a:cubicBezTo>
                    <a:pt x="8448" y="0"/>
                    <a:pt x="4271" y="6935"/>
                    <a:pt x="221" y="10971"/>
                  </a:cubicBezTo>
                  <a:cubicBezTo>
                    <a:pt x="30" y="12733"/>
                    <a:pt x="-161" y="16143"/>
                    <a:pt x="221" y="16143"/>
                  </a:cubicBezTo>
                  <a:cubicBezTo>
                    <a:pt x="4131" y="13358"/>
                    <a:pt x="7813" y="8924"/>
                    <a:pt x="11482" y="8924"/>
                  </a:cubicBezTo>
                  <a:cubicBezTo>
                    <a:pt x="14521" y="8924"/>
                    <a:pt x="17560" y="11937"/>
                    <a:pt x="20708" y="21373"/>
                  </a:cubicBezTo>
                  <a:cubicBezTo>
                    <a:pt x="20752" y="21543"/>
                    <a:pt x="20797" y="21600"/>
                    <a:pt x="20835" y="21600"/>
                  </a:cubicBezTo>
                  <a:cubicBezTo>
                    <a:pt x="21172" y="21600"/>
                    <a:pt x="21439" y="15973"/>
                    <a:pt x="21096" y="14438"/>
                  </a:cubicBezTo>
                  <a:cubicBezTo>
                    <a:pt x="18349" y="3581"/>
                    <a:pt x="15468" y="0"/>
                    <a:pt x="12531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69" name="Google Shape;2446;p70"/>
            <p:cNvSpPr/>
            <p:nvPr/>
          </p:nvSpPr>
          <p:spPr>
            <a:xfrm>
              <a:off x="2719027" y="9819816"/>
              <a:ext cx="522983" cy="59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0" h="21600" fill="norm" stroke="1" extrusionOk="0">
                  <a:moveTo>
                    <a:pt x="12677" y="0"/>
                  </a:moveTo>
                  <a:cubicBezTo>
                    <a:pt x="8532" y="0"/>
                    <a:pt x="4311" y="7486"/>
                    <a:pt x="289" y="12629"/>
                  </a:cubicBezTo>
                  <a:cubicBezTo>
                    <a:pt x="-96" y="12629"/>
                    <a:pt x="-96" y="16057"/>
                    <a:pt x="289" y="16057"/>
                  </a:cubicBezTo>
                  <a:cubicBezTo>
                    <a:pt x="4254" y="14114"/>
                    <a:pt x="8090" y="9371"/>
                    <a:pt x="11907" y="9371"/>
                  </a:cubicBezTo>
                  <a:cubicBezTo>
                    <a:pt x="14858" y="9371"/>
                    <a:pt x="17790" y="12229"/>
                    <a:pt x="20766" y="21314"/>
                  </a:cubicBezTo>
                  <a:cubicBezTo>
                    <a:pt x="20830" y="21486"/>
                    <a:pt x="20888" y="21600"/>
                    <a:pt x="20946" y="21600"/>
                  </a:cubicBezTo>
                  <a:cubicBezTo>
                    <a:pt x="21389" y="21600"/>
                    <a:pt x="21504" y="15886"/>
                    <a:pt x="21158" y="14343"/>
                  </a:cubicBezTo>
                  <a:cubicBezTo>
                    <a:pt x="18431" y="3657"/>
                    <a:pt x="15576" y="0"/>
                    <a:pt x="12677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70" name="Google Shape;2447;p70"/>
            <p:cNvSpPr/>
            <p:nvPr/>
          </p:nvSpPr>
          <p:spPr>
            <a:xfrm>
              <a:off x="3504374" y="7839800"/>
              <a:ext cx="873634" cy="744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241" y="21600"/>
                  </a:lnTo>
                  <a:cubicBezTo>
                    <a:pt x="8027" y="17172"/>
                    <a:pt x="14637" y="13987"/>
                    <a:pt x="21367" y="12187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71" name="Google Shape;2448;p70"/>
            <p:cNvSpPr/>
            <p:nvPr/>
          </p:nvSpPr>
          <p:spPr>
            <a:xfrm>
              <a:off x="3590291" y="8259960"/>
              <a:ext cx="778291" cy="1293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045" y="1036"/>
                    <a:pt x="6626" y="2788"/>
                    <a:pt x="0" y="5418"/>
                  </a:cubicBezTo>
                  <a:lnTo>
                    <a:pt x="3313" y="21519"/>
                  </a:lnTo>
                  <a:lnTo>
                    <a:pt x="20802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72" name="Google Shape;2449;p70"/>
            <p:cNvSpPr/>
            <p:nvPr/>
          </p:nvSpPr>
          <p:spPr>
            <a:xfrm>
              <a:off x="3444166" y="9478819"/>
              <a:ext cx="914838" cy="9826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823" h="21600" fill="norm" stroke="1" extrusionOk="0">
                  <a:moveTo>
                    <a:pt x="16563" y="0"/>
                  </a:moveTo>
                  <a:cubicBezTo>
                    <a:pt x="16413" y="0"/>
                    <a:pt x="16078" y="3822"/>
                    <a:pt x="11248" y="3822"/>
                  </a:cubicBezTo>
                  <a:cubicBezTo>
                    <a:pt x="9645" y="3822"/>
                    <a:pt x="7545" y="3401"/>
                    <a:pt x="4795" y="2275"/>
                  </a:cubicBezTo>
                  <a:cubicBezTo>
                    <a:pt x="4795" y="2275"/>
                    <a:pt x="-4777" y="20958"/>
                    <a:pt x="3126" y="21586"/>
                  </a:cubicBezTo>
                  <a:cubicBezTo>
                    <a:pt x="3259" y="21597"/>
                    <a:pt x="3392" y="21600"/>
                    <a:pt x="3524" y="21600"/>
                  </a:cubicBezTo>
                  <a:cubicBezTo>
                    <a:pt x="12138" y="21600"/>
                    <a:pt x="16823" y="1647"/>
                    <a:pt x="16823" y="1647"/>
                  </a:cubicBezTo>
                  <a:cubicBezTo>
                    <a:pt x="16644" y="445"/>
                    <a:pt x="16615" y="0"/>
                    <a:pt x="16563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73" name="Google Shape;2450;p70"/>
            <p:cNvSpPr/>
            <p:nvPr/>
          </p:nvSpPr>
          <p:spPr>
            <a:xfrm>
              <a:off x="3470918" y="9520284"/>
              <a:ext cx="868921" cy="5442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18" y="0"/>
                  </a:moveTo>
                  <a:cubicBezTo>
                    <a:pt x="5818" y="0"/>
                    <a:pt x="1663" y="10990"/>
                    <a:pt x="0" y="20652"/>
                  </a:cubicBezTo>
                  <a:cubicBezTo>
                    <a:pt x="2187" y="19437"/>
                    <a:pt x="4439" y="18876"/>
                    <a:pt x="6700" y="18876"/>
                  </a:cubicBezTo>
                  <a:cubicBezTo>
                    <a:pt x="9718" y="18876"/>
                    <a:pt x="12748" y="19867"/>
                    <a:pt x="15665" y="21600"/>
                  </a:cubicBezTo>
                  <a:cubicBezTo>
                    <a:pt x="19581" y="11751"/>
                    <a:pt x="21600" y="0"/>
                    <a:pt x="21600" y="0"/>
                  </a:cubicBezTo>
                  <a:cubicBezTo>
                    <a:pt x="19780" y="761"/>
                    <a:pt x="17422" y="1010"/>
                    <a:pt x="15083" y="1010"/>
                  </a:cubicBezTo>
                  <a:cubicBezTo>
                    <a:pt x="10406" y="1010"/>
                    <a:pt x="5818" y="0"/>
                    <a:pt x="581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74" name="Google Shape;2451;p70"/>
            <p:cNvSpPr/>
            <p:nvPr/>
          </p:nvSpPr>
          <p:spPr>
            <a:xfrm>
              <a:off x="3717163" y="9193738"/>
              <a:ext cx="407297" cy="506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884" h="21600" fill="norm" stroke="1" extrusionOk="0">
                  <a:moveTo>
                    <a:pt x="3388" y="2189"/>
                  </a:moveTo>
                  <a:cubicBezTo>
                    <a:pt x="5133" y="2189"/>
                    <a:pt x="6005" y="10616"/>
                    <a:pt x="6005" y="11473"/>
                  </a:cubicBezTo>
                  <a:cubicBezTo>
                    <a:pt x="6005" y="13006"/>
                    <a:pt x="5954" y="14599"/>
                    <a:pt x="5879" y="16192"/>
                  </a:cubicBezTo>
                  <a:cubicBezTo>
                    <a:pt x="5328" y="14973"/>
                    <a:pt x="4794" y="13735"/>
                    <a:pt x="4260" y="12490"/>
                  </a:cubicBezTo>
                  <a:cubicBezTo>
                    <a:pt x="3388" y="10455"/>
                    <a:pt x="1121" y="5368"/>
                    <a:pt x="2343" y="3133"/>
                  </a:cubicBezTo>
                  <a:cubicBezTo>
                    <a:pt x="2722" y="2470"/>
                    <a:pt x="3067" y="2189"/>
                    <a:pt x="3388" y="2189"/>
                  </a:cubicBezTo>
                  <a:close/>
                  <a:moveTo>
                    <a:pt x="11269" y="6620"/>
                  </a:moveTo>
                  <a:cubicBezTo>
                    <a:pt x="12153" y="6620"/>
                    <a:pt x="12888" y="7724"/>
                    <a:pt x="12635" y="9036"/>
                  </a:cubicBezTo>
                  <a:cubicBezTo>
                    <a:pt x="12348" y="12718"/>
                    <a:pt x="10046" y="15716"/>
                    <a:pt x="7687" y="18253"/>
                  </a:cubicBezTo>
                  <a:cubicBezTo>
                    <a:pt x="7802" y="15937"/>
                    <a:pt x="7957" y="13648"/>
                    <a:pt x="8623" y="11473"/>
                  </a:cubicBezTo>
                  <a:cubicBezTo>
                    <a:pt x="8973" y="10047"/>
                    <a:pt x="9323" y="8220"/>
                    <a:pt x="10196" y="7202"/>
                  </a:cubicBezTo>
                  <a:cubicBezTo>
                    <a:pt x="10540" y="6794"/>
                    <a:pt x="10919" y="6620"/>
                    <a:pt x="11269" y="6620"/>
                  </a:cubicBezTo>
                  <a:close/>
                  <a:moveTo>
                    <a:pt x="3824" y="0"/>
                  </a:moveTo>
                  <a:cubicBezTo>
                    <a:pt x="3336" y="0"/>
                    <a:pt x="2785" y="154"/>
                    <a:pt x="2165" y="489"/>
                  </a:cubicBezTo>
                  <a:cubicBezTo>
                    <a:pt x="-3592" y="3742"/>
                    <a:pt x="3738" y="16968"/>
                    <a:pt x="5655" y="20830"/>
                  </a:cubicBezTo>
                  <a:cubicBezTo>
                    <a:pt x="5891" y="21379"/>
                    <a:pt x="6258" y="21600"/>
                    <a:pt x="6620" y="21600"/>
                  </a:cubicBezTo>
                  <a:cubicBezTo>
                    <a:pt x="7211" y="21600"/>
                    <a:pt x="7779" y="21004"/>
                    <a:pt x="7722" y="20194"/>
                  </a:cubicBezTo>
                  <a:cubicBezTo>
                    <a:pt x="11487" y="17142"/>
                    <a:pt x="18008" y="9471"/>
                    <a:pt x="13158" y="4759"/>
                  </a:cubicBezTo>
                  <a:cubicBezTo>
                    <a:pt x="12727" y="4311"/>
                    <a:pt x="12239" y="4123"/>
                    <a:pt x="11746" y="4123"/>
                  </a:cubicBezTo>
                  <a:cubicBezTo>
                    <a:pt x="10448" y="4123"/>
                    <a:pt x="9082" y="5415"/>
                    <a:pt x="8451" y="6593"/>
                  </a:cubicBezTo>
                  <a:cubicBezTo>
                    <a:pt x="8135" y="7162"/>
                    <a:pt x="7854" y="7744"/>
                    <a:pt x="7607" y="8340"/>
                  </a:cubicBezTo>
                  <a:cubicBezTo>
                    <a:pt x="7274" y="3902"/>
                    <a:pt x="6304" y="0"/>
                    <a:pt x="3824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75" name="Google Shape;2452;p70"/>
            <p:cNvSpPr/>
            <p:nvPr/>
          </p:nvSpPr>
          <p:spPr>
            <a:xfrm>
              <a:off x="3443359" y="9995891"/>
              <a:ext cx="657732" cy="4038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2" h="21600" fill="norm" stroke="1" extrusionOk="0">
                  <a:moveTo>
                    <a:pt x="9401" y="0"/>
                  </a:moveTo>
                  <a:cubicBezTo>
                    <a:pt x="6523" y="0"/>
                    <a:pt x="3655" y="756"/>
                    <a:pt x="872" y="2394"/>
                  </a:cubicBezTo>
                  <a:cubicBezTo>
                    <a:pt x="-788" y="12358"/>
                    <a:pt x="-485" y="21037"/>
                    <a:pt x="5405" y="21550"/>
                  </a:cubicBezTo>
                  <a:cubicBezTo>
                    <a:pt x="5678" y="21583"/>
                    <a:pt x="5951" y="21600"/>
                    <a:pt x="6225" y="21600"/>
                  </a:cubicBezTo>
                  <a:cubicBezTo>
                    <a:pt x="12333" y="21600"/>
                    <a:pt x="17199" y="13451"/>
                    <a:pt x="20812" y="3671"/>
                  </a:cubicBezTo>
                  <a:cubicBezTo>
                    <a:pt x="17099" y="1336"/>
                    <a:pt x="13243" y="0"/>
                    <a:pt x="9401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76" name="Google Shape;2453;p70"/>
            <p:cNvSpPr/>
            <p:nvPr/>
          </p:nvSpPr>
          <p:spPr>
            <a:xfrm>
              <a:off x="3653992" y="9685678"/>
              <a:ext cx="522669" cy="596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7" h="21600" fill="norm" stroke="1" extrusionOk="0">
                  <a:moveTo>
                    <a:pt x="12564" y="0"/>
                  </a:moveTo>
                  <a:cubicBezTo>
                    <a:pt x="8464" y="0"/>
                    <a:pt x="4294" y="6935"/>
                    <a:pt x="323" y="10971"/>
                  </a:cubicBezTo>
                  <a:cubicBezTo>
                    <a:pt x="-68" y="12733"/>
                    <a:pt x="-68" y="16143"/>
                    <a:pt x="131" y="16143"/>
                  </a:cubicBezTo>
                  <a:cubicBezTo>
                    <a:pt x="4076" y="13358"/>
                    <a:pt x="7784" y="8924"/>
                    <a:pt x="11492" y="8924"/>
                  </a:cubicBezTo>
                  <a:cubicBezTo>
                    <a:pt x="14559" y="8924"/>
                    <a:pt x="17619" y="11937"/>
                    <a:pt x="20794" y="21373"/>
                  </a:cubicBezTo>
                  <a:cubicBezTo>
                    <a:pt x="20839" y="21543"/>
                    <a:pt x="20884" y="21600"/>
                    <a:pt x="20923" y="21600"/>
                  </a:cubicBezTo>
                  <a:cubicBezTo>
                    <a:pt x="21263" y="21600"/>
                    <a:pt x="21532" y="15973"/>
                    <a:pt x="21186" y="14438"/>
                  </a:cubicBezTo>
                  <a:cubicBezTo>
                    <a:pt x="18414" y="3581"/>
                    <a:pt x="15508" y="0"/>
                    <a:pt x="12564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77" name="Google Shape;2454;p70"/>
            <p:cNvSpPr/>
            <p:nvPr/>
          </p:nvSpPr>
          <p:spPr>
            <a:xfrm>
              <a:off x="3602266" y="9819816"/>
              <a:ext cx="523176" cy="59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8" h="21600" fill="norm" stroke="1" extrusionOk="0">
                  <a:moveTo>
                    <a:pt x="12681" y="0"/>
                  </a:moveTo>
                  <a:cubicBezTo>
                    <a:pt x="8530" y="0"/>
                    <a:pt x="4309" y="7486"/>
                    <a:pt x="293" y="12629"/>
                  </a:cubicBezTo>
                  <a:cubicBezTo>
                    <a:pt x="-98" y="12629"/>
                    <a:pt x="-98" y="16057"/>
                    <a:pt x="293" y="16057"/>
                  </a:cubicBezTo>
                  <a:cubicBezTo>
                    <a:pt x="4252" y="14114"/>
                    <a:pt x="8088" y="9371"/>
                    <a:pt x="11943" y="9371"/>
                  </a:cubicBezTo>
                  <a:cubicBezTo>
                    <a:pt x="14920" y="9371"/>
                    <a:pt x="17903" y="12229"/>
                    <a:pt x="20963" y="21314"/>
                  </a:cubicBezTo>
                  <a:cubicBezTo>
                    <a:pt x="21002" y="21486"/>
                    <a:pt x="21040" y="21600"/>
                    <a:pt x="21079" y="21600"/>
                  </a:cubicBezTo>
                  <a:cubicBezTo>
                    <a:pt x="21387" y="21600"/>
                    <a:pt x="21502" y="15886"/>
                    <a:pt x="21156" y="14343"/>
                  </a:cubicBezTo>
                  <a:cubicBezTo>
                    <a:pt x="18429" y="3657"/>
                    <a:pt x="15574" y="0"/>
                    <a:pt x="12681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78" name="Google Shape;2455;p70"/>
            <p:cNvSpPr/>
            <p:nvPr/>
          </p:nvSpPr>
          <p:spPr>
            <a:xfrm>
              <a:off x="2071186" y="6865813"/>
              <a:ext cx="2698424" cy="12666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21508" y="0"/>
                  </a:moveTo>
                  <a:lnTo>
                    <a:pt x="882" y="3581"/>
                  </a:lnTo>
                  <a:lnTo>
                    <a:pt x="654" y="12212"/>
                  </a:lnTo>
                  <a:cubicBezTo>
                    <a:pt x="654" y="12212"/>
                    <a:pt x="426" y="18399"/>
                    <a:pt x="7" y="20842"/>
                  </a:cubicBezTo>
                  <a:cubicBezTo>
                    <a:pt x="-92" y="21402"/>
                    <a:pt x="871" y="21600"/>
                    <a:pt x="2444" y="21600"/>
                  </a:cubicBezTo>
                  <a:cubicBezTo>
                    <a:pt x="6297" y="21600"/>
                    <a:pt x="13806" y="20411"/>
                    <a:pt x="18326" y="20411"/>
                  </a:cubicBezTo>
                  <a:cubicBezTo>
                    <a:pt x="19755" y="20411"/>
                    <a:pt x="20887" y="20529"/>
                    <a:pt x="21508" y="20842"/>
                  </a:cubicBezTo>
                  <a:lnTo>
                    <a:pt x="21508" y="0"/>
                  </a:lnTo>
                  <a:close/>
                </a:path>
              </a:pathLst>
            </a:custGeom>
            <a:solidFill>
              <a:srgbClr val="B4AAD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79" name="Google Shape;2456;p70"/>
            <p:cNvSpPr/>
            <p:nvPr/>
          </p:nvSpPr>
          <p:spPr>
            <a:xfrm>
              <a:off x="377738" y="2621487"/>
              <a:ext cx="1738340" cy="26892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1" h="21600" fill="norm" stroke="1" extrusionOk="0">
                  <a:moveTo>
                    <a:pt x="14998" y="0"/>
                  </a:moveTo>
                  <a:lnTo>
                    <a:pt x="15823" y="2953"/>
                  </a:lnTo>
                  <a:cubicBezTo>
                    <a:pt x="15823" y="2953"/>
                    <a:pt x="6095" y="4104"/>
                    <a:pt x="1808" y="12157"/>
                  </a:cubicBezTo>
                  <a:cubicBezTo>
                    <a:pt x="1808" y="12157"/>
                    <a:pt x="2741" y="11083"/>
                    <a:pt x="3565" y="10661"/>
                  </a:cubicBezTo>
                  <a:cubicBezTo>
                    <a:pt x="3565" y="10662"/>
                    <a:pt x="-1161" y="15570"/>
                    <a:pt x="269" y="21590"/>
                  </a:cubicBezTo>
                  <a:cubicBezTo>
                    <a:pt x="269" y="21596"/>
                    <a:pt x="269" y="21600"/>
                    <a:pt x="269" y="21600"/>
                  </a:cubicBezTo>
                  <a:cubicBezTo>
                    <a:pt x="278" y="21600"/>
                    <a:pt x="425" y="20746"/>
                    <a:pt x="3016" y="20746"/>
                  </a:cubicBezTo>
                  <a:cubicBezTo>
                    <a:pt x="4831" y="20746"/>
                    <a:pt x="9337" y="20133"/>
                    <a:pt x="11371" y="19097"/>
                  </a:cubicBezTo>
                  <a:cubicBezTo>
                    <a:pt x="15382" y="17027"/>
                    <a:pt x="17911" y="13001"/>
                    <a:pt x="18736" y="10815"/>
                  </a:cubicBezTo>
                  <a:cubicBezTo>
                    <a:pt x="20439" y="6060"/>
                    <a:pt x="19944" y="3758"/>
                    <a:pt x="19944" y="3758"/>
                  </a:cubicBezTo>
                  <a:cubicBezTo>
                    <a:pt x="19944" y="3758"/>
                    <a:pt x="17636" y="346"/>
                    <a:pt x="14998" y="0"/>
                  </a:cubicBez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80" name="Google Shape;2457;p70"/>
            <p:cNvSpPr/>
            <p:nvPr/>
          </p:nvSpPr>
          <p:spPr>
            <a:xfrm>
              <a:off x="1727081" y="2793478"/>
              <a:ext cx="574193" cy="587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5" h="21600" fill="norm" stroke="1" extrusionOk="0">
                  <a:moveTo>
                    <a:pt x="4722" y="0"/>
                  </a:moveTo>
                  <a:cubicBezTo>
                    <a:pt x="4722" y="0"/>
                    <a:pt x="-3283" y="2631"/>
                    <a:pt x="1552" y="11397"/>
                  </a:cubicBezTo>
                  <a:cubicBezTo>
                    <a:pt x="4797" y="17174"/>
                    <a:pt x="11177" y="21600"/>
                    <a:pt x="15018" y="21600"/>
                  </a:cubicBezTo>
                  <a:cubicBezTo>
                    <a:pt x="16896" y="21600"/>
                    <a:pt x="18163" y="20544"/>
                    <a:pt x="18163" y="18063"/>
                  </a:cubicBezTo>
                  <a:cubicBezTo>
                    <a:pt x="18317" y="10520"/>
                    <a:pt x="4722" y="0"/>
                    <a:pt x="4722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81" name="Google Shape;2458;p70"/>
            <p:cNvSpPr/>
            <p:nvPr/>
          </p:nvSpPr>
          <p:spPr>
            <a:xfrm>
              <a:off x="4445830" y="2716984"/>
              <a:ext cx="1687235" cy="27281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28" h="21600" fill="norm" stroke="1" extrusionOk="0">
                  <a:moveTo>
                    <a:pt x="5376" y="0"/>
                  </a:moveTo>
                  <a:cubicBezTo>
                    <a:pt x="2683" y="302"/>
                    <a:pt x="102" y="3592"/>
                    <a:pt x="102" y="3592"/>
                  </a:cubicBezTo>
                  <a:cubicBezTo>
                    <a:pt x="102" y="3592"/>
                    <a:pt x="-459" y="5860"/>
                    <a:pt x="1055" y="10622"/>
                  </a:cubicBezTo>
                  <a:cubicBezTo>
                    <a:pt x="1786" y="12777"/>
                    <a:pt x="4198" y="16784"/>
                    <a:pt x="8181" y="18900"/>
                  </a:cubicBezTo>
                  <a:cubicBezTo>
                    <a:pt x="10201" y="19958"/>
                    <a:pt x="14801" y="20677"/>
                    <a:pt x="16652" y="20715"/>
                  </a:cubicBezTo>
                  <a:cubicBezTo>
                    <a:pt x="19251" y="20784"/>
                    <a:pt x="19395" y="21600"/>
                    <a:pt x="19447" y="21600"/>
                  </a:cubicBezTo>
                  <a:cubicBezTo>
                    <a:pt x="19450" y="21600"/>
                    <a:pt x="19454" y="21595"/>
                    <a:pt x="19458" y="21584"/>
                  </a:cubicBezTo>
                  <a:cubicBezTo>
                    <a:pt x="21141" y="15688"/>
                    <a:pt x="16541" y="10773"/>
                    <a:pt x="16541" y="10773"/>
                  </a:cubicBezTo>
                  <a:cubicBezTo>
                    <a:pt x="17383" y="11189"/>
                    <a:pt x="18223" y="12247"/>
                    <a:pt x="18223" y="12247"/>
                  </a:cubicBezTo>
                  <a:cubicBezTo>
                    <a:pt x="14239" y="4272"/>
                    <a:pt x="4366" y="2911"/>
                    <a:pt x="4366" y="2911"/>
                  </a:cubicBezTo>
                  <a:lnTo>
                    <a:pt x="5376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82" name="Google Shape;2459;p70"/>
            <p:cNvSpPr/>
            <p:nvPr/>
          </p:nvSpPr>
          <p:spPr>
            <a:xfrm>
              <a:off x="4258578" y="2884108"/>
              <a:ext cx="584396" cy="579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90" h="21600" fill="norm" stroke="1" extrusionOk="0">
                  <a:moveTo>
                    <a:pt x="13676" y="0"/>
                  </a:moveTo>
                  <a:cubicBezTo>
                    <a:pt x="13676" y="0"/>
                    <a:pt x="152" y="10142"/>
                    <a:pt x="1" y="17790"/>
                  </a:cubicBezTo>
                  <a:cubicBezTo>
                    <a:pt x="-48" y="20459"/>
                    <a:pt x="1287" y="21600"/>
                    <a:pt x="3262" y="21600"/>
                  </a:cubicBezTo>
                  <a:cubicBezTo>
                    <a:pt x="7075" y="21600"/>
                    <a:pt x="13270" y="17363"/>
                    <a:pt x="16497" y="11739"/>
                  </a:cubicBezTo>
                  <a:cubicBezTo>
                    <a:pt x="21552" y="3026"/>
                    <a:pt x="13676" y="0"/>
                    <a:pt x="13676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83" name="Google Shape;2460;p70"/>
            <p:cNvSpPr/>
            <p:nvPr/>
          </p:nvSpPr>
          <p:spPr>
            <a:xfrm>
              <a:off x="1126815" y="2294625"/>
              <a:ext cx="677923" cy="431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91" y="0"/>
                  </a:moveTo>
                  <a:cubicBezTo>
                    <a:pt x="7457" y="0"/>
                    <a:pt x="3403" y="1808"/>
                    <a:pt x="0" y="5369"/>
                  </a:cubicBezTo>
                  <a:cubicBezTo>
                    <a:pt x="696" y="13559"/>
                    <a:pt x="4915" y="21600"/>
                    <a:pt x="12867" y="21600"/>
                  </a:cubicBezTo>
                  <a:cubicBezTo>
                    <a:pt x="15359" y="21600"/>
                    <a:pt x="18217" y="20814"/>
                    <a:pt x="21450" y="18990"/>
                  </a:cubicBezTo>
                  <a:lnTo>
                    <a:pt x="21600" y="4174"/>
                  </a:lnTo>
                  <a:cubicBezTo>
                    <a:pt x="18547" y="1383"/>
                    <a:pt x="15024" y="0"/>
                    <a:pt x="11491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84" name="Google Shape;2461;p70"/>
            <p:cNvSpPr/>
            <p:nvPr/>
          </p:nvSpPr>
          <p:spPr>
            <a:xfrm>
              <a:off x="1124136" y="2048968"/>
              <a:ext cx="685315" cy="3529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0" h="21600" fill="norm" stroke="1" extrusionOk="0">
                  <a:moveTo>
                    <a:pt x="10778" y="0"/>
                  </a:moveTo>
                  <a:cubicBezTo>
                    <a:pt x="8666" y="0"/>
                    <a:pt x="6382" y="942"/>
                    <a:pt x="4080" y="3489"/>
                  </a:cubicBezTo>
                  <a:cubicBezTo>
                    <a:pt x="969" y="6989"/>
                    <a:pt x="-360" y="14294"/>
                    <a:pt x="83" y="21600"/>
                  </a:cubicBezTo>
                  <a:cubicBezTo>
                    <a:pt x="3393" y="17245"/>
                    <a:pt x="7337" y="15034"/>
                    <a:pt x="11285" y="15034"/>
                  </a:cubicBezTo>
                  <a:cubicBezTo>
                    <a:pt x="14741" y="15034"/>
                    <a:pt x="18202" y="16726"/>
                    <a:pt x="21240" y="20139"/>
                  </a:cubicBezTo>
                  <a:lnTo>
                    <a:pt x="21240" y="7287"/>
                  </a:lnTo>
                  <a:cubicBezTo>
                    <a:pt x="21240" y="7287"/>
                    <a:pt x="16674" y="0"/>
                    <a:pt x="10778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85" name="Google Shape;2462;p70"/>
            <p:cNvSpPr/>
            <p:nvPr/>
          </p:nvSpPr>
          <p:spPr>
            <a:xfrm>
              <a:off x="1333282" y="2311589"/>
              <a:ext cx="415503" cy="3625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0" h="21600" fill="norm" stroke="1" extrusionOk="0">
                  <a:moveTo>
                    <a:pt x="8886" y="0"/>
                  </a:moveTo>
                  <a:cubicBezTo>
                    <a:pt x="5906" y="0"/>
                    <a:pt x="2830" y="730"/>
                    <a:pt x="181" y="1404"/>
                  </a:cubicBezTo>
                  <a:cubicBezTo>
                    <a:pt x="-61" y="1685"/>
                    <a:pt x="-61" y="1965"/>
                    <a:pt x="181" y="1965"/>
                  </a:cubicBezTo>
                  <a:cubicBezTo>
                    <a:pt x="2886" y="1965"/>
                    <a:pt x="6035" y="1254"/>
                    <a:pt x="9039" y="1254"/>
                  </a:cubicBezTo>
                  <a:cubicBezTo>
                    <a:pt x="12318" y="1254"/>
                    <a:pt x="15434" y="2106"/>
                    <a:pt x="17607" y="5671"/>
                  </a:cubicBezTo>
                  <a:cubicBezTo>
                    <a:pt x="20312" y="9939"/>
                    <a:pt x="19819" y="15910"/>
                    <a:pt x="20061" y="20748"/>
                  </a:cubicBezTo>
                  <a:cubicBezTo>
                    <a:pt x="20061" y="21310"/>
                    <a:pt x="20368" y="21600"/>
                    <a:pt x="20675" y="21600"/>
                  </a:cubicBezTo>
                  <a:cubicBezTo>
                    <a:pt x="20982" y="21600"/>
                    <a:pt x="21289" y="21310"/>
                    <a:pt x="21289" y="20748"/>
                  </a:cubicBezTo>
                  <a:cubicBezTo>
                    <a:pt x="21539" y="15339"/>
                    <a:pt x="21289" y="8226"/>
                    <a:pt x="17857" y="3959"/>
                  </a:cubicBezTo>
                  <a:cubicBezTo>
                    <a:pt x="15507" y="936"/>
                    <a:pt x="12261" y="0"/>
                    <a:pt x="8886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86" name="Google Shape;2463;p70"/>
            <p:cNvSpPr/>
            <p:nvPr/>
          </p:nvSpPr>
          <p:spPr>
            <a:xfrm>
              <a:off x="1513299" y="2412741"/>
              <a:ext cx="235062" cy="151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7201" y="0"/>
                  </a:moveTo>
                  <a:cubicBezTo>
                    <a:pt x="5004" y="0"/>
                    <a:pt x="2723" y="1184"/>
                    <a:pt x="442" y="3887"/>
                  </a:cubicBezTo>
                  <a:cubicBezTo>
                    <a:pt x="-290" y="5071"/>
                    <a:pt x="-79" y="6746"/>
                    <a:pt x="822" y="6746"/>
                  </a:cubicBezTo>
                  <a:cubicBezTo>
                    <a:pt x="963" y="6746"/>
                    <a:pt x="1132" y="6701"/>
                    <a:pt x="1301" y="6612"/>
                  </a:cubicBezTo>
                  <a:cubicBezTo>
                    <a:pt x="3287" y="5026"/>
                    <a:pt x="5173" y="4043"/>
                    <a:pt x="7018" y="4043"/>
                  </a:cubicBezTo>
                  <a:cubicBezTo>
                    <a:pt x="9158" y="4043"/>
                    <a:pt x="11214" y="5361"/>
                    <a:pt x="13284" y="8644"/>
                  </a:cubicBezTo>
                  <a:cubicBezTo>
                    <a:pt x="15424" y="12040"/>
                    <a:pt x="17142" y="16798"/>
                    <a:pt x="18846" y="20863"/>
                  </a:cubicBezTo>
                  <a:cubicBezTo>
                    <a:pt x="19184" y="21399"/>
                    <a:pt x="19508" y="21600"/>
                    <a:pt x="19803" y="21600"/>
                  </a:cubicBezTo>
                  <a:cubicBezTo>
                    <a:pt x="20676" y="21600"/>
                    <a:pt x="21310" y="19835"/>
                    <a:pt x="20986" y="18830"/>
                  </a:cubicBezTo>
                  <a:cubicBezTo>
                    <a:pt x="18480" y="8868"/>
                    <a:pt x="13199" y="0"/>
                    <a:pt x="7201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87" name="Google Shape;2464;p70"/>
            <p:cNvSpPr/>
            <p:nvPr/>
          </p:nvSpPr>
          <p:spPr>
            <a:xfrm>
              <a:off x="4879357" y="2350542"/>
              <a:ext cx="682634" cy="430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453" y="0"/>
                  </a:moveTo>
                  <a:cubicBezTo>
                    <a:pt x="6218" y="0"/>
                    <a:pt x="3002" y="1174"/>
                    <a:pt x="149" y="3538"/>
                  </a:cubicBezTo>
                  <a:lnTo>
                    <a:pt x="0" y="18629"/>
                  </a:lnTo>
                  <a:cubicBezTo>
                    <a:pt x="3434" y="20710"/>
                    <a:pt x="6456" y="21600"/>
                    <a:pt x="9065" y="21600"/>
                  </a:cubicBezTo>
                  <a:cubicBezTo>
                    <a:pt x="16680" y="21600"/>
                    <a:pt x="20815" y="14019"/>
                    <a:pt x="21600" y="6170"/>
                  </a:cubicBezTo>
                  <a:cubicBezTo>
                    <a:pt x="18066" y="2073"/>
                    <a:pt x="13747" y="0"/>
                    <a:pt x="9453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88" name="Google Shape;2465;p70"/>
            <p:cNvSpPr/>
            <p:nvPr/>
          </p:nvSpPr>
          <p:spPr>
            <a:xfrm>
              <a:off x="4884070" y="2147136"/>
              <a:ext cx="679899" cy="3263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7" h="21600" fill="norm" stroke="1" extrusionOk="0">
                  <a:moveTo>
                    <a:pt x="7009" y="0"/>
                  </a:moveTo>
                  <a:cubicBezTo>
                    <a:pt x="2774" y="0"/>
                    <a:pt x="97" y="4542"/>
                    <a:pt x="0" y="4542"/>
                  </a:cubicBezTo>
                  <a:lnTo>
                    <a:pt x="0" y="18128"/>
                  </a:lnTo>
                  <a:cubicBezTo>
                    <a:pt x="2794" y="15010"/>
                    <a:pt x="5943" y="13461"/>
                    <a:pt x="9111" y="13461"/>
                  </a:cubicBezTo>
                  <a:cubicBezTo>
                    <a:pt x="13316" y="13461"/>
                    <a:pt x="17546" y="16195"/>
                    <a:pt x="21006" y="21600"/>
                  </a:cubicBezTo>
                  <a:cubicBezTo>
                    <a:pt x="21600" y="13700"/>
                    <a:pt x="17755" y="8960"/>
                    <a:pt x="14645" y="4854"/>
                  </a:cubicBezTo>
                  <a:cubicBezTo>
                    <a:pt x="11778" y="1206"/>
                    <a:pt x="9184" y="0"/>
                    <a:pt x="7009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89" name="Google Shape;2466;p70"/>
            <p:cNvSpPr/>
            <p:nvPr/>
          </p:nvSpPr>
          <p:spPr>
            <a:xfrm>
              <a:off x="4936688" y="2368449"/>
              <a:ext cx="423663" cy="354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8" h="21600" fill="norm" stroke="1" extrusionOk="0">
                  <a:moveTo>
                    <a:pt x="12161" y="0"/>
                  </a:moveTo>
                  <a:cubicBezTo>
                    <a:pt x="9039" y="0"/>
                    <a:pt x="6061" y="880"/>
                    <a:pt x="3881" y="3493"/>
                  </a:cubicBezTo>
                  <a:cubicBezTo>
                    <a:pt x="240" y="7857"/>
                    <a:pt x="0" y="15131"/>
                    <a:pt x="0" y="20949"/>
                  </a:cubicBezTo>
                  <a:cubicBezTo>
                    <a:pt x="0" y="21389"/>
                    <a:pt x="303" y="21600"/>
                    <a:pt x="607" y="21600"/>
                  </a:cubicBezTo>
                  <a:cubicBezTo>
                    <a:pt x="910" y="21600"/>
                    <a:pt x="1214" y="21389"/>
                    <a:pt x="1214" y="20949"/>
                  </a:cubicBezTo>
                  <a:cubicBezTo>
                    <a:pt x="1453" y="15714"/>
                    <a:pt x="1214" y="9025"/>
                    <a:pt x="4120" y="4948"/>
                  </a:cubicBezTo>
                  <a:cubicBezTo>
                    <a:pt x="6165" y="2096"/>
                    <a:pt x="8832" y="1340"/>
                    <a:pt x="11674" y="1340"/>
                  </a:cubicBezTo>
                  <a:cubicBezTo>
                    <a:pt x="14916" y="1340"/>
                    <a:pt x="18382" y="2335"/>
                    <a:pt x="21352" y="2335"/>
                  </a:cubicBezTo>
                  <a:cubicBezTo>
                    <a:pt x="21600" y="2335"/>
                    <a:pt x="21600" y="2038"/>
                    <a:pt x="21352" y="1751"/>
                  </a:cubicBezTo>
                  <a:cubicBezTo>
                    <a:pt x="18566" y="880"/>
                    <a:pt x="15292" y="0"/>
                    <a:pt x="12161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90" name="Google Shape;2467;p70"/>
            <p:cNvSpPr/>
            <p:nvPr/>
          </p:nvSpPr>
          <p:spPr>
            <a:xfrm>
              <a:off x="4938791" y="2470857"/>
              <a:ext cx="237815" cy="1423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7" h="21600" fill="norm" stroke="1" extrusionOk="0">
                  <a:moveTo>
                    <a:pt x="13711" y="0"/>
                  </a:moveTo>
                  <a:cubicBezTo>
                    <a:pt x="7989" y="0"/>
                    <a:pt x="2931" y="8726"/>
                    <a:pt x="230" y="18525"/>
                  </a:cubicBezTo>
                  <a:cubicBezTo>
                    <a:pt x="-366" y="20074"/>
                    <a:pt x="299" y="21600"/>
                    <a:pt x="1047" y="21600"/>
                  </a:cubicBezTo>
                  <a:cubicBezTo>
                    <a:pt x="1352" y="21600"/>
                    <a:pt x="1671" y="21338"/>
                    <a:pt x="1920" y="20694"/>
                  </a:cubicBezTo>
                  <a:cubicBezTo>
                    <a:pt x="4026" y="16355"/>
                    <a:pt x="5287" y="11992"/>
                    <a:pt x="7808" y="8368"/>
                  </a:cubicBezTo>
                  <a:cubicBezTo>
                    <a:pt x="9776" y="5364"/>
                    <a:pt x="11743" y="4125"/>
                    <a:pt x="13780" y="4125"/>
                  </a:cubicBezTo>
                  <a:cubicBezTo>
                    <a:pt x="15650" y="4125"/>
                    <a:pt x="17576" y="5197"/>
                    <a:pt x="19599" y="6938"/>
                  </a:cubicBezTo>
                  <a:cubicBezTo>
                    <a:pt x="19724" y="7033"/>
                    <a:pt x="19835" y="7081"/>
                    <a:pt x="19945" y="7081"/>
                  </a:cubicBezTo>
                  <a:cubicBezTo>
                    <a:pt x="20652" y="7081"/>
                    <a:pt x="21234" y="5388"/>
                    <a:pt x="20860" y="4768"/>
                  </a:cubicBezTo>
                  <a:cubicBezTo>
                    <a:pt x="18449" y="1430"/>
                    <a:pt x="16025" y="0"/>
                    <a:pt x="13711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91" name="Google Shape;2468;p70"/>
            <p:cNvSpPr/>
            <p:nvPr/>
          </p:nvSpPr>
          <p:spPr>
            <a:xfrm>
              <a:off x="2998294" y="3853225"/>
              <a:ext cx="792584" cy="3991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571" y="782"/>
                    <a:pt x="7675" y="2848"/>
                    <a:pt x="779" y="7243"/>
                  </a:cubicBezTo>
                  <a:cubicBezTo>
                    <a:pt x="651" y="8790"/>
                    <a:pt x="390" y="10082"/>
                    <a:pt x="0" y="11374"/>
                  </a:cubicBezTo>
                  <a:cubicBezTo>
                    <a:pt x="0" y="11374"/>
                    <a:pt x="4687" y="21600"/>
                    <a:pt x="11806" y="21600"/>
                  </a:cubicBezTo>
                  <a:cubicBezTo>
                    <a:pt x="14678" y="21600"/>
                    <a:pt x="17949" y="19934"/>
                    <a:pt x="21467" y="15250"/>
                  </a:cubicBezTo>
                  <a:cubicBezTo>
                    <a:pt x="21467" y="15250"/>
                    <a:pt x="21206" y="8271"/>
                    <a:pt x="21600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92" name="Google Shape;2469;p70"/>
            <p:cNvSpPr/>
            <p:nvPr/>
          </p:nvSpPr>
          <p:spPr>
            <a:xfrm>
              <a:off x="3007877" y="3557305"/>
              <a:ext cx="849758" cy="429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2882"/>
                  </a:lnTo>
                  <a:cubicBezTo>
                    <a:pt x="0" y="2882"/>
                    <a:pt x="1577" y="13437"/>
                    <a:pt x="483" y="21600"/>
                  </a:cubicBezTo>
                  <a:cubicBezTo>
                    <a:pt x="6915" y="17518"/>
                    <a:pt x="13347" y="15600"/>
                    <a:pt x="20023" y="14874"/>
                  </a:cubicBezTo>
                  <a:cubicBezTo>
                    <a:pt x="20266" y="9837"/>
                    <a:pt x="20630" y="4555"/>
                    <a:pt x="21600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93" name="Google Shape;2470;p70"/>
            <p:cNvSpPr/>
            <p:nvPr/>
          </p:nvSpPr>
          <p:spPr>
            <a:xfrm>
              <a:off x="1764905" y="525081"/>
              <a:ext cx="3218948" cy="3102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0" h="21600" fill="norm" stroke="1" extrusionOk="0">
                  <a:moveTo>
                    <a:pt x="7954" y="0"/>
                  </a:moveTo>
                  <a:cubicBezTo>
                    <a:pt x="3781" y="0"/>
                    <a:pt x="-53" y="2278"/>
                    <a:pt x="10" y="10707"/>
                  </a:cubicBezTo>
                  <a:cubicBezTo>
                    <a:pt x="10" y="10707"/>
                    <a:pt x="-147" y="14729"/>
                    <a:pt x="735" y="16757"/>
                  </a:cubicBezTo>
                  <a:cubicBezTo>
                    <a:pt x="1616" y="18784"/>
                    <a:pt x="4670" y="21044"/>
                    <a:pt x="8795" y="21510"/>
                  </a:cubicBezTo>
                  <a:cubicBezTo>
                    <a:pt x="9325" y="21570"/>
                    <a:pt x="9880" y="21600"/>
                    <a:pt x="10445" y="21600"/>
                  </a:cubicBezTo>
                  <a:cubicBezTo>
                    <a:pt x="14239" y="21600"/>
                    <a:pt x="18535" y="20241"/>
                    <a:pt x="19659" y="17521"/>
                  </a:cubicBezTo>
                  <a:cubicBezTo>
                    <a:pt x="20950" y="14397"/>
                    <a:pt x="21453" y="12236"/>
                    <a:pt x="21138" y="9045"/>
                  </a:cubicBezTo>
                  <a:cubicBezTo>
                    <a:pt x="20792" y="5821"/>
                    <a:pt x="20666" y="4392"/>
                    <a:pt x="17864" y="2930"/>
                  </a:cubicBezTo>
                  <a:cubicBezTo>
                    <a:pt x="16490" y="2204"/>
                    <a:pt x="12057" y="0"/>
                    <a:pt x="7954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94" name="Google Shape;2471;p70"/>
            <p:cNvSpPr/>
            <p:nvPr/>
          </p:nvSpPr>
          <p:spPr>
            <a:xfrm>
              <a:off x="2491863" y="2177608"/>
              <a:ext cx="181774" cy="219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4" h="21600" fill="norm" stroke="1" extrusionOk="0">
                  <a:moveTo>
                    <a:pt x="10577" y="0"/>
                  </a:moveTo>
                  <a:cubicBezTo>
                    <a:pt x="5035" y="0"/>
                    <a:pt x="41" y="4690"/>
                    <a:pt x="41" y="10785"/>
                  </a:cubicBezTo>
                  <a:cubicBezTo>
                    <a:pt x="-506" y="16879"/>
                    <a:pt x="4470" y="21569"/>
                    <a:pt x="10577" y="21569"/>
                  </a:cubicBezTo>
                  <a:cubicBezTo>
                    <a:pt x="10795" y="21585"/>
                    <a:pt x="11032" y="21600"/>
                    <a:pt x="11269" y="21600"/>
                  </a:cubicBezTo>
                  <a:cubicBezTo>
                    <a:pt x="16519" y="21600"/>
                    <a:pt x="21094" y="16632"/>
                    <a:pt x="21094" y="11247"/>
                  </a:cubicBezTo>
                  <a:cubicBezTo>
                    <a:pt x="21094" y="5153"/>
                    <a:pt x="16665" y="0"/>
                    <a:pt x="10577" y="0"/>
                  </a:cubicBezTo>
                  <a:close/>
                </a:path>
              </a:pathLst>
            </a:custGeom>
            <a:solidFill>
              <a:srgbClr val="11111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95" name="Google Shape;2472;p70"/>
            <p:cNvSpPr/>
            <p:nvPr/>
          </p:nvSpPr>
          <p:spPr>
            <a:xfrm>
              <a:off x="4000870" y="2201484"/>
              <a:ext cx="186131" cy="219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083" y="0"/>
                  </a:moveTo>
                  <a:cubicBezTo>
                    <a:pt x="4994" y="0"/>
                    <a:pt x="0" y="4697"/>
                    <a:pt x="0" y="10800"/>
                  </a:cubicBezTo>
                  <a:cubicBezTo>
                    <a:pt x="0" y="16903"/>
                    <a:pt x="4994" y="21600"/>
                    <a:pt x="10536" y="21600"/>
                  </a:cubicBezTo>
                  <a:cubicBezTo>
                    <a:pt x="16624" y="21600"/>
                    <a:pt x="21600" y="16903"/>
                    <a:pt x="21600" y="10800"/>
                  </a:cubicBezTo>
                  <a:cubicBezTo>
                    <a:pt x="21600" y="5161"/>
                    <a:pt x="17171" y="0"/>
                    <a:pt x="11083" y="0"/>
                  </a:cubicBezTo>
                  <a:close/>
                </a:path>
              </a:pathLst>
            </a:custGeom>
            <a:solidFill>
              <a:srgbClr val="11111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96" name="Google Shape;2473;p70"/>
            <p:cNvSpPr/>
            <p:nvPr/>
          </p:nvSpPr>
          <p:spPr>
            <a:xfrm>
              <a:off x="3244055" y="2084780"/>
              <a:ext cx="217707" cy="3988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0" h="21600" fill="norm" stroke="1" extrusionOk="0">
                  <a:moveTo>
                    <a:pt x="4728" y="0"/>
                  </a:moveTo>
                  <a:cubicBezTo>
                    <a:pt x="4432" y="0"/>
                    <a:pt x="4136" y="111"/>
                    <a:pt x="3840" y="111"/>
                  </a:cubicBezTo>
                  <a:cubicBezTo>
                    <a:pt x="2478" y="2697"/>
                    <a:pt x="2033" y="5538"/>
                    <a:pt x="1130" y="8124"/>
                  </a:cubicBezTo>
                  <a:cubicBezTo>
                    <a:pt x="242" y="9937"/>
                    <a:pt x="-661" y="12523"/>
                    <a:pt x="686" y="14335"/>
                  </a:cubicBezTo>
                  <a:cubicBezTo>
                    <a:pt x="1589" y="15628"/>
                    <a:pt x="3840" y="16657"/>
                    <a:pt x="6090" y="16657"/>
                  </a:cubicBezTo>
                  <a:cubicBezTo>
                    <a:pt x="6978" y="16657"/>
                    <a:pt x="7881" y="16402"/>
                    <a:pt x="9229" y="16147"/>
                  </a:cubicBezTo>
                  <a:cubicBezTo>
                    <a:pt x="9687" y="15883"/>
                    <a:pt x="10132" y="15364"/>
                    <a:pt x="11035" y="15364"/>
                  </a:cubicBezTo>
                  <a:cubicBezTo>
                    <a:pt x="11449" y="15049"/>
                    <a:pt x="11864" y="14905"/>
                    <a:pt x="12249" y="14905"/>
                  </a:cubicBezTo>
                  <a:cubicBezTo>
                    <a:pt x="13122" y="14905"/>
                    <a:pt x="13877" y="15662"/>
                    <a:pt x="14188" y="16921"/>
                  </a:cubicBezTo>
                  <a:cubicBezTo>
                    <a:pt x="17341" y="18469"/>
                    <a:pt x="16883" y="19507"/>
                    <a:pt x="12841" y="20026"/>
                  </a:cubicBezTo>
                  <a:cubicBezTo>
                    <a:pt x="11168" y="20264"/>
                    <a:pt x="11819" y="21600"/>
                    <a:pt x="13344" y="21600"/>
                  </a:cubicBezTo>
                  <a:cubicBezTo>
                    <a:pt x="13463" y="21600"/>
                    <a:pt x="13596" y="21591"/>
                    <a:pt x="13729" y="21574"/>
                  </a:cubicBezTo>
                  <a:cubicBezTo>
                    <a:pt x="17341" y="20800"/>
                    <a:pt x="20939" y="18733"/>
                    <a:pt x="20480" y="16402"/>
                  </a:cubicBezTo>
                  <a:cubicBezTo>
                    <a:pt x="20480" y="14488"/>
                    <a:pt x="17786" y="13016"/>
                    <a:pt x="14884" y="13016"/>
                  </a:cubicBezTo>
                  <a:cubicBezTo>
                    <a:pt x="14647" y="13016"/>
                    <a:pt x="14410" y="13025"/>
                    <a:pt x="14188" y="13042"/>
                  </a:cubicBezTo>
                  <a:cubicBezTo>
                    <a:pt x="11938" y="13042"/>
                    <a:pt x="10591" y="14071"/>
                    <a:pt x="8784" y="14590"/>
                  </a:cubicBezTo>
                  <a:cubicBezTo>
                    <a:pt x="7704" y="14837"/>
                    <a:pt x="6801" y="14939"/>
                    <a:pt x="6046" y="14939"/>
                  </a:cubicBezTo>
                  <a:cubicBezTo>
                    <a:pt x="1145" y="14939"/>
                    <a:pt x="2611" y="10404"/>
                    <a:pt x="3381" y="8388"/>
                  </a:cubicBezTo>
                  <a:cubicBezTo>
                    <a:pt x="4284" y="6057"/>
                    <a:pt x="6978" y="2442"/>
                    <a:pt x="5187" y="111"/>
                  </a:cubicBezTo>
                  <a:cubicBezTo>
                    <a:pt x="5039" y="26"/>
                    <a:pt x="4891" y="0"/>
                    <a:pt x="4728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97" name="Google Shape;2474;p70"/>
            <p:cNvSpPr/>
            <p:nvPr/>
          </p:nvSpPr>
          <p:spPr>
            <a:xfrm>
              <a:off x="3218207" y="2714472"/>
              <a:ext cx="314760" cy="165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58" h="21600" fill="norm" stroke="1" extrusionOk="0">
                  <a:moveTo>
                    <a:pt x="18927" y="0"/>
                  </a:moveTo>
                  <a:cubicBezTo>
                    <a:pt x="18487" y="0"/>
                    <a:pt x="18066" y="493"/>
                    <a:pt x="17926" y="1582"/>
                  </a:cubicBezTo>
                  <a:cubicBezTo>
                    <a:pt x="17325" y="10954"/>
                    <a:pt x="14583" y="17202"/>
                    <a:pt x="9718" y="17202"/>
                  </a:cubicBezTo>
                  <a:cubicBezTo>
                    <a:pt x="7586" y="17202"/>
                    <a:pt x="5765" y="15332"/>
                    <a:pt x="4243" y="12824"/>
                  </a:cubicBezTo>
                  <a:cubicBezTo>
                    <a:pt x="2412" y="10338"/>
                    <a:pt x="2111" y="6577"/>
                    <a:pt x="890" y="2836"/>
                  </a:cubicBezTo>
                  <a:cubicBezTo>
                    <a:pt x="590" y="2836"/>
                    <a:pt x="290" y="2836"/>
                    <a:pt x="290" y="3453"/>
                  </a:cubicBezTo>
                  <a:cubicBezTo>
                    <a:pt x="-1542" y="13461"/>
                    <a:pt x="5765" y="20942"/>
                    <a:pt x="9718" y="21579"/>
                  </a:cubicBezTo>
                  <a:cubicBezTo>
                    <a:pt x="9919" y="21600"/>
                    <a:pt x="10109" y="21600"/>
                    <a:pt x="10309" y="21600"/>
                  </a:cubicBezTo>
                  <a:cubicBezTo>
                    <a:pt x="15534" y="21600"/>
                    <a:pt x="20058" y="13646"/>
                    <a:pt x="20058" y="2220"/>
                  </a:cubicBezTo>
                  <a:cubicBezTo>
                    <a:pt x="20058" y="802"/>
                    <a:pt x="19487" y="0"/>
                    <a:pt x="18927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98" name="Google Shape;2475;p70"/>
            <p:cNvSpPr/>
            <p:nvPr/>
          </p:nvSpPr>
          <p:spPr>
            <a:xfrm>
              <a:off x="2210594" y="1647499"/>
              <a:ext cx="304574" cy="213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7" h="21600" fill="norm" stroke="1" extrusionOk="0">
                  <a:moveTo>
                    <a:pt x="19763" y="0"/>
                  </a:moveTo>
                  <a:cubicBezTo>
                    <a:pt x="12446" y="0"/>
                    <a:pt x="1619" y="9941"/>
                    <a:pt x="0" y="20805"/>
                  </a:cubicBezTo>
                  <a:cubicBezTo>
                    <a:pt x="0" y="21361"/>
                    <a:pt x="230" y="21600"/>
                    <a:pt x="481" y="21600"/>
                  </a:cubicBezTo>
                  <a:cubicBezTo>
                    <a:pt x="656" y="21600"/>
                    <a:pt x="853" y="21489"/>
                    <a:pt x="995" y="21282"/>
                  </a:cubicBezTo>
                  <a:cubicBezTo>
                    <a:pt x="5982" y="11134"/>
                    <a:pt x="11965" y="5328"/>
                    <a:pt x="20605" y="2911"/>
                  </a:cubicBezTo>
                  <a:cubicBezTo>
                    <a:pt x="21600" y="2434"/>
                    <a:pt x="21272" y="16"/>
                    <a:pt x="20277" y="16"/>
                  </a:cubicBezTo>
                  <a:cubicBezTo>
                    <a:pt x="20102" y="0"/>
                    <a:pt x="19938" y="0"/>
                    <a:pt x="19763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99" name="Google Shape;2476;p70"/>
            <p:cNvSpPr/>
            <p:nvPr/>
          </p:nvSpPr>
          <p:spPr>
            <a:xfrm>
              <a:off x="4049796" y="1635878"/>
              <a:ext cx="323118" cy="154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9" h="21600" fill="norm" stroke="1" extrusionOk="0">
                  <a:moveTo>
                    <a:pt x="2444" y="0"/>
                  </a:moveTo>
                  <a:cubicBezTo>
                    <a:pt x="1685" y="0"/>
                    <a:pt x="948" y="88"/>
                    <a:pt x="230" y="307"/>
                  </a:cubicBezTo>
                  <a:cubicBezTo>
                    <a:pt x="-77" y="966"/>
                    <a:pt x="-77" y="2985"/>
                    <a:pt x="230" y="2985"/>
                  </a:cubicBezTo>
                  <a:cubicBezTo>
                    <a:pt x="7085" y="6980"/>
                    <a:pt x="13940" y="8978"/>
                    <a:pt x="19238" y="20985"/>
                  </a:cubicBezTo>
                  <a:cubicBezTo>
                    <a:pt x="19433" y="21424"/>
                    <a:pt x="19658" y="21600"/>
                    <a:pt x="19884" y="21600"/>
                  </a:cubicBezTo>
                  <a:cubicBezTo>
                    <a:pt x="20714" y="21600"/>
                    <a:pt x="21523" y="19076"/>
                    <a:pt x="20795" y="16990"/>
                  </a:cubicBezTo>
                  <a:cubicBezTo>
                    <a:pt x="16881" y="7420"/>
                    <a:pt x="8971" y="0"/>
                    <a:pt x="2444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00" name="Google Shape;2477;p70"/>
            <p:cNvSpPr/>
            <p:nvPr/>
          </p:nvSpPr>
          <p:spPr>
            <a:xfrm>
              <a:off x="2201011" y="2564155"/>
              <a:ext cx="611288" cy="572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600" fill="norm" stroke="1" extrusionOk="0">
                  <a:moveTo>
                    <a:pt x="10555" y="0"/>
                  </a:moveTo>
                  <a:cubicBezTo>
                    <a:pt x="4842" y="0"/>
                    <a:pt x="165" y="4618"/>
                    <a:pt x="0" y="10622"/>
                  </a:cubicBezTo>
                  <a:cubicBezTo>
                    <a:pt x="0" y="16561"/>
                    <a:pt x="4688" y="21422"/>
                    <a:pt x="10549" y="21600"/>
                  </a:cubicBezTo>
                  <a:cubicBezTo>
                    <a:pt x="16576" y="21600"/>
                    <a:pt x="21435" y="16922"/>
                    <a:pt x="21435" y="10984"/>
                  </a:cubicBezTo>
                  <a:cubicBezTo>
                    <a:pt x="21600" y="4861"/>
                    <a:pt x="16912" y="6"/>
                    <a:pt x="10885" y="6"/>
                  </a:cubicBezTo>
                  <a:cubicBezTo>
                    <a:pt x="10775" y="0"/>
                    <a:pt x="10665" y="0"/>
                    <a:pt x="10555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01" name="Google Shape;2478;p70"/>
            <p:cNvSpPr/>
            <p:nvPr/>
          </p:nvSpPr>
          <p:spPr>
            <a:xfrm>
              <a:off x="3871915" y="2588030"/>
              <a:ext cx="611284" cy="5731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600" fill="norm" stroke="1" extrusionOk="0">
                  <a:moveTo>
                    <a:pt x="10571" y="0"/>
                  </a:moveTo>
                  <a:cubicBezTo>
                    <a:pt x="4853" y="0"/>
                    <a:pt x="165" y="4789"/>
                    <a:pt x="0" y="10619"/>
                  </a:cubicBezTo>
                  <a:cubicBezTo>
                    <a:pt x="0" y="16557"/>
                    <a:pt x="4688" y="21594"/>
                    <a:pt x="10549" y="21594"/>
                  </a:cubicBezTo>
                  <a:cubicBezTo>
                    <a:pt x="10654" y="21600"/>
                    <a:pt x="10759" y="21600"/>
                    <a:pt x="10869" y="21600"/>
                  </a:cubicBezTo>
                  <a:cubicBezTo>
                    <a:pt x="16593" y="21600"/>
                    <a:pt x="21435" y="16811"/>
                    <a:pt x="21435" y="10981"/>
                  </a:cubicBezTo>
                  <a:cubicBezTo>
                    <a:pt x="21600" y="5043"/>
                    <a:pt x="16747" y="6"/>
                    <a:pt x="10885" y="6"/>
                  </a:cubicBezTo>
                  <a:cubicBezTo>
                    <a:pt x="10781" y="0"/>
                    <a:pt x="10676" y="0"/>
                    <a:pt x="10571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02" name="Google Shape;2479;p70"/>
            <p:cNvSpPr/>
            <p:nvPr/>
          </p:nvSpPr>
          <p:spPr>
            <a:xfrm>
              <a:off x="2372846" y="2716984"/>
              <a:ext cx="57332" cy="669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70" y="0"/>
                  </a:moveTo>
                  <a:cubicBezTo>
                    <a:pt x="5385" y="0"/>
                    <a:pt x="0" y="4665"/>
                    <a:pt x="0" y="10800"/>
                  </a:cubicBezTo>
                  <a:cubicBezTo>
                    <a:pt x="0" y="16986"/>
                    <a:pt x="5385" y="21600"/>
                    <a:pt x="10770" y="21600"/>
                  </a:cubicBezTo>
                  <a:cubicBezTo>
                    <a:pt x="16215" y="21600"/>
                    <a:pt x="21600" y="16986"/>
                    <a:pt x="21600" y="10800"/>
                  </a:cubicBezTo>
                  <a:cubicBezTo>
                    <a:pt x="21600" y="4665"/>
                    <a:pt x="16215" y="0"/>
                    <a:pt x="10770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03" name="Google Shape;2480;p70"/>
            <p:cNvSpPr/>
            <p:nvPr/>
          </p:nvSpPr>
          <p:spPr>
            <a:xfrm>
              <a:off x="2563842" y="2907981"/>
              <a:ext cx="57333" cy="62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70" y="0"/>
                  </a:moveTo>
                  <a:cubicBezTo>
                    <a:pt x="5385" y="0"/>
                    <a:pt x="0" y="4976"/>
                    <a:pt x="0" y="10007"/>
                  </a:cubicBezTo>
                  <a:cubicBezTo>
                    <a:pt x="0" y="16624"/>
                    <a:pt x="5385" y="21600"/>
                    <a:pt x="10770" y="21600"/>
                  </a:cubicBezTo>
                  <a:cubicBezTo>
                    <a:pt x="17990" y="21600"/>
                    <a:pt x="21600" y="16624"/>
                    <a:pt x="21600" y="11648"/>
                  </a:cubicBezTo>
                  <a:cubicBezTo>
                    <a:pt x="21600" y="4976"/>
                    <a:pt x="17990" y="0"/>
                    <a:pt x="10770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04" name="Google Shape;2481;p70"/>
            <p:cNvSpPr/>
            <p:nvPr/>
          </p:nvSpPr>
          <p:spPr>
            <a:xfrm>
              <a:off x="2325097" y="3027353"/>
              <a:ext cx="57333" cy="66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30" y="0"/>
                  </a:moveTo>
                  <a:cubicBezTo>
                    <a:pt x="5385" y="0"/>
                    <a:pt x="0" y="4614"/>
                    <a:pt x="0" y="10800"/>
                  </a:cubicBezTo>
                  <a:cubicBezTo>
                    <a:pt x="0" y="16935"/>
                    <a:pt x="5385" y="21600"/>
                    <a:pt x="10830" y="21600"/>
                  </a:cubicBezTo>
                  <a:cubicBezTo>
                    <a:pt x="16215" y="21600"/>
                    <a:pt x="21600" y="16935"/>
                    <a:pt x="21600" y="10800"/>
                  </a:cubicBezTo>
                  <a:cubicBezTo>
                    <a:pt x="21600" y="4614"/>
                    <a:pt x="16215" y="0"/>
                    <a:pt x="10830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05" name="Google Shape;2482;p70"/>
            <p:cNvSpPr/>
            <p:nvPr/>
          </p:nvSpPr>
          <p:spPr>
            <a:xfrm>
              <a:off x="2707091" y="2678818"/>
              <a:ext cx="58249" cy="62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78" h="21600" fill="norm" stroke="1" extrusionOk="0">
                  <a:moveTo>
                    <a:pt x="11648" y="0"/>
                  </a:moveTo>
                  <a:cubicBezTo>
                    <a:pt x="4976" y="0"/>
                    <a:pt x="0" y="4976"/>
                    <a:pt x="0" y="10007"/>
                  </a:cubicBezTo>
                  <a:cubicBezTo>
                    <a:pt x="0" y="16624"/>
                    <a:pt x="4976" y="21600"/>
                    <a:pt x="9952" y="21600"/>
                  </a:cubicBezTo>
                  <a:cubicBezTo>
                    <a:pt x="16624" y="21600"/>
                    <a:pt x="19959" y="16624"/>
                    <a:pt x="19959" y="11648"/>
                  </a:cubicBezTo>
                  <a:cubicBezTo>
                    <a:pt x="21600" y="4976"/>
                    <a:pt x="16624" y="0"/>
                    <a:pt x="11648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06" name="Google Shape;2483;p70"/>
            <p:cNvSpPr/>
            <p:nvPr/>
          </p:nvSpPr>
          <p:spPr>
            <a:xfrm>
              <a:off x="2874212" y="2974892"/>
              <a:ext cx="57176" cy="667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3560" y="0"/>
                    <a:pt x="0" y="4625"/>
                    <a:pt x="0" y="10775"/>
                  </a:cubicBezTo>
                  <a:cubicBezTo>
                    <a:pt x="0" y="16975"/>
                    <a:pt x="3560" y="21600"/>
                    <a:pt x="10800" y="21600"/>
                  </a:cubicBezTo>
                  <a:cubicBezTo>
                    <a:pt x="16200" y="21600"/>
                    <a:pt x="21600" y="16975"/>
                    <a:pt x="21600" y="10775"/>
                  </a:cubicBezTo>
                  <a:cubicBezTo>
                    <a:pt x="21600" y="4625"/>
                    <a:pt x="16200" y="0"/>
                    <a:pt x="10800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07" name="Google Shape;2484;p70"/>
            <p:cNvSpPr/>
            <p:nvPr/>
          </p:nvSpPr>
          <p:spPr>
            <a:xfrm>
              <a:off x="3829036" y="2740859"/>
              <a:ext cx="57333" cy="66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70" y="0"/>
                  </a:moveTo>
                  <a:cubicBezTo>
                    <a:pt x="5385" y="0"/>
                    <a:pt x="0" y="4614"/>
                    <a:pt x="0" y="10800"/>
                  </a:cubicBezTo>
                  <a:cubicBezTo>
                    <a:pt x="0" y="15414"/>
                    <a:pt x="5385" y="21600"/>
                    <a:pt x="10770" y="21600"/>
                  </a:cubicBezTo>
                  <a:cubicBezTo>
                    <a:pt x="16156" y="21600"/>
                    <a:pt x="21600" y="16986"/>
                    <a:pt x="21600" y="10800"/>
                  </a:cubicBezTo>
                  <a:cubicBezTo>
                    <a:pt x="21600" y="4614"/>
                    <a:pt x="16156" y="0"/>
                    <a:pt x="10770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08" name="Google Shape;2485;p70"/>
            <p:cNvSpPr/>
            <p:nvPr/>
          </p:nvSpPr>
          <p:spPr>
            <a:xfrm>
              <a:off x="3938826" y="3051229"/>
              <a:ext cx="57333" cy="66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70" y="0"/>
                  </a:moveTo>
                  <a:cubicBezTo>
                    <a:pt x="5385" y="0"/>
                    <a:pt x="0" y="4614"/>
                    <a:pt x="0" y="10800"/>
                  </a:cubicBezTo>
                  <a:cubicBezTo>
                    <a:pt x="0" y="16935"/>
                    <a:pt x="5385" y="21600"/>
                    <a:pt x="10770" y="21600"/>
                  </a:cubicBezTo>
                  <a:cubicBezTo>
                    <a:pt x="16156" y="21600"/>
                    <a:pt x="21600" y="16935"/>
                    <a:pt x="21600" y="10800"/>
                  </a:cubicBezTo>
                  <a:cubicBezTo>
                    <a:pt x="21600" y="6186"/>
                    <a:pt x="17990" y="0"/>
                    <a:pt x="10770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09" name="Google Shape;2486;p70"/>
            <p:cNvSpPr/>
            <p:nvPr/>
          </p:nvSpPr>
          <p:spPr>
            <a:xfrm>
              <a:off x="4182285" y="2764735"/>
              <a:ext cx="57332" cy="62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70" y="0"/>
                  </a:moveTo>
                  <a:cubicBezTo>
                    <a:pt x="5385" y="0"/>
                    <a:pt x="0" y="4976"/>
                    <a:pt x="0" y="11648"/>
                  </a:cubicBezTo>
                  <a:cubicBezTo>
                    <a:pt x="0" y="16624"/>
                    <a:pt x="5385" y="21600"/>
                    <a:pt x="10770" y="21600"/>
                  </a:cubicBezTo>
                  <a:cubicBezTo>
                    <a:pt x="16215" y="21600"/>
                    <a:pt x="21600" y="18319"/>
                    <a:pt x="21600" y="11648"/>
                  </a:cubicBezTo>
                  <a:cubicBezTo>
                    <a:pt x="21600" y="4976"/>
                    <a:pt x="17990" y="0"/>
                    <a:pt x="10770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10" name="Google Shape;2487;p70"/>
            <p:cNvSpPr/>
            <p:nvPr/>
          </p:nvSpPr>
          <p:spPr>
            <a:xfrm>
              <a:off x="4349405" y="2998767"/>
              <a:ext cx="57333" cy="62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70" y="0"/>
                  </a:moveTo>
                  <a:cubicBezTo>
                    <a:pt x="5385" y="0"/>
                    <a:pt x="0" y="4976"/>
                    <a:pt x="0" y="11593"/>
                  </a:cubicBezTo>
                  <a:cubicBezTo>
                    <a:pt x="0" y="16624"/>
                    <a:pt x="5385" y="21600"/>
                    <a:pt x="10770" y="21600"/>
                  </a:cubicBezTo>
                  <a:cubicBezTo>
                    <a:pt x="16156" y="21600"/>
                    <a:pt x="21600" y="18264"/>
                    <a:pt x="21600" y="11593"/>
                  </a:cubicBezTo>
                  <a:cubicBezTo>
                    <a:pt x="21600" y="4976"/>
                    <a:pt x="17990" y="0"/>
                    <a:pt x="10770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11" name="Google Shape;2488;p70"/>
            <p:cNvSpPr/>
            <p:nvPr/>
          </p:nvSpPr>
          <p:spPr>
            <a:xfrm>
              <a:off x="4120243" y="2965312"/>
              <a:ext cx="53427" cy="62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29" h="21600" fill="norm" stroke="1" extrusionOk="0">
                  <a:moveTo>
                    <a:pt x="10770" y="0"/>
                  </a:moveTo>
                  <a:cubicBezTo>
                    <a:pt x="3610" y="0"/>
                    <a:pt x="0" y="3336"/>
                    <a:pt x="0" y="9952"/>
                  </a:cubicBezTo>
                  <a:cubicBezTo>
                    <a:pt x="0" y="16624"/>
                    <a:pt x="3610" y="21600"/>
                    <a:pt x="8995" y="21600"/>
                  </a:cubicBezTo>
                  <a:cubicBezTo>
                    <a:pt x="16156" y="21600"/>
                    <a:pt x="19765" y="16624"/>
                    <a:pt x="19765" y="9952"/>
                  </a:cubicBezTo>
                  <a:cubicBezTo>
                    <a:pt x="21600" y="4976"/>
                    <a:pt x="16156" y="0"/>
                    <a:pt x="10770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12" name="Google Shape;2489;p70"/>
            <p:cNvSpPr/>
            <p:nvPr/>
          </p:nvSpPr>
          <p:spPr>
            <a:xfrm>
              <a:off x="1370273" y="110262"/>
              <a:ext cx="1694804" cy="2014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019" y="52"/>
                    <a:pt x="18377" y="308"/>
                    <a:pt x="16671" y="768"/>
                  </a:cubicBezTo>
                  <a:cubicBezTo>
                    <a:pt x="12231" y="6705"/>
                    <a:pt x="6754" y="11978"/>
                    <a:pt x="0" y="16073"/>
                  </a:cubicBezTo>
                  <a:cubicBezTo>
                    <a:pt x="549" y="17557"/>
                    <a:pt x="1399" y="19143"/>
                    <a:pt x="2676" y="20935"/>
                  </a:cubicBezTo>
                  <a:lnTo>
                    <a:pt x="4746" y="21600"/>
                  </a:lnTo>
                  <a:cubicBezTo>
                    <a:pt x="4746" y="21600"/>
                    <a:pt x="5111" y="21600"/>
                    <a:pt x="5781" y="21497"/>
                  </a:cubicBezTo>
                  <a:cubicBezTo>
                    <a:pt x="13691" y="15971"/>
                    <a:pt x="18497" y="8344"/>
                    <a:pt x="21600" y="0"/>
                  </a:cubicBezTo>
                  <a:close/>
                </a:path>
              </a:pathLst>
            </a:custGeom>
            <a:solidFill>
              <a:srgbClr val="F2695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13" name="Google Shape;2490;p70"/>
            <p:cNvSpPr/>
            <p:nvPr/>
          </p:nvSpPr>
          <p:spPr>
            <a:xfrm>
              <a:off x="1828601" y="107278"/>
              <a:ext cx="1608887" cy="20081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762" y="0"/>
                  </a:moveTo>
                  <a:cubicBezTo>
                    <a:pt x="17382" y="0"/>
                    <a:pt x="16994" y="10"/>
                    <a:pt x="16600" y="32"/>
                  </a:cubicBezTo>
                  <a:cubicBezTo>
                    <a:pt x="13332" y="8403"/>
                    <a:pt x="8268" y="16055"/>
                    <a:pt x="0" y="21600"/>
                  </a:cubicBezTo>
                  <a:cubicBezTo>
                    <a:pt x="2372" y="21343"/>
                    <a:pt x="8205" y="20368"/>
                    <a:pt x="14293" y="17030"/>
                  </a:cubicBezTo>
                  <a:cubicBezTo>
                    <a:pt x="14293" y="17030"/>
                    <a:pt x="14038" y="18777"/>
                    <a:pt x="12756" y="19444"/>
                  </a:cubicBezTo>
                  <a:cubicBezTo>
                    <a:pt x="12499" y="19598"/>
                    <a:pt x="12948" y="19701"/>
                    <a:pt x="13844" y="19701"/>
                  </a:cubicBezTo>
                  <a:cubicBezTo>
                    <a:pt x="17882" y="13693"/>
                    <a:pt x="20318" y="7069"/>
                    <a:pt x="21600" y="289"/>
                  </a:cubicBezTo>
                  <a:cubicBezTo>
                    <a:pt x="20400" y="128"/>
                    <a:pt x="19120" y="0"/>
                    <a:pt x="17762" y="0"/>
                  </a:cubicBez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14" name="Google Shape;2491;p70"/>
            <p:cNvSpPr/>
            <p:nvPr/>
          </p:nvSpPr>
          <p:spPr>
            <a:xfrm>
              <a:off x="2859762" y="134137"/>
              <a:ext cx="907246" cy="1805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754" y="0"/>
                  </a:moveTo>
                  <a:cubicBezTo>
                    <a:pt x="11481" y="7541"/>
                    <a:pt x="7161" y="14910"/>
                    <a:pt x="0" y="21592"/>
                  </a:cubicBezTo>
                  <a:cubicBezTo>
                    <a:pt x="228" y="21596"/>
                    <a:pt x="471" y="21600"/>
                    <a:pt x="729" y="21600"/>
                  </a:cubicBezTo>
                  <a:cubicBezTo>
                    <a:pt x="3665" y="21600"/>
                    <a:pt x="8377" y="21286"/>
                    <a:pt x="13186" y="20394"/>
                  </a:cubicBezTo>
                  <a:cubicBezTo>
                    <a:pt x="16368" y="14053"/>
                    <a:pt x="19779" y="7598"/>
                    <a:pt x="21600" y="1143"/>
                  </a:cubicBezTo>
                  <a:cubicBezTo>
                    <a:pt x="19210" y="686"/>
                    <a:pt x="16596" y="286"/>
                    <a:pt x="13754" y="0"/>
                  </a:cubicBezTo>
                  <a:close/>
                </a:path>
              </a:pathLst>
            </a:custGeom>
            <a:solidFill>
              <a:srgbClr val="F2695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15" name="Google Shape;2492;p70"/>
            <p:cNvSpPr/>
            <p:nvPr/>
          </p:nvSpPr>
          <p:spPr>
            <a:xfrm>
              <a:off x="3413587" y="0"/>
              <a:ext cx="1779516" cy="2144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2" h="21600" fill="norm" stroke="1" extrusionOk="0">
                  <a:moveTo>
                    <a:pt x="6533" y="0"/>
                  </a:moveTo>
                  <a:cubicBezTo>
                    <a:pt x="6513" y="0"/>
                    <a:pt x="6494" y="2"/>
                    <a:pt x="6474" y="5"/>
                  </a:cubicBezTo>
                  <a:cubicBezTo>
                    <a:pt x="5806" y="149"/>
                    <a:pt x="6419" y="2073"/>
                    <a:pt x="6977" y="3419"/>
                  </a:cubicBezTo>
                  <a:cubicBezTo>
                    <a:pt x="6195" y="3084"/>
                    <a:pt x="5248" y="2650"/>
                    <a:pt x="4131" y="2313"/>
                  </a:cubicBezTo>
                  <a:cubicBezTo>
                    <a:pt x="3237" y="7749"/>
                    <a:pt x="1563" y="13231"/>
                    <a:pt x="0" y="18522"/>
                  </a:cubicBezTo>
                  <a:cubicBezTo>
                    <a:pt x="2569" y="17704"/>
                    <a:pt x="5191" y="16358"/>
                    <a:pt x="6474" y="14146"/>
                  </a:cubicBezTo>
                  <a:lnTo>
                    <a:pt x="8149" y="11837"/>
                  </a:lnTo>
                  <a:cubicBezTo>
                    <a:pt x="8149" y="11837"/>
                    <a:pt x="13005" y="20301"/>
                    <a:pt x="18363" y="21600"/>
                  </a:cubicBezTo>
                  <a:cubicBezTo>
                    <a:pt x="18363" y="21600"/>
                    <a:pt x="19701" y="19820"/>
                    <a:pt x="20651" y="15299"/>
                  </a:cubicBezTo>
                  <a:cubicBezTo>
                    <a:pt x="21600" y="11019"/>
                    <a:pt x="18084" y="5680"/>
                    <a:pt x="9935" y="4478"/>
                  </a:cubicBezTo>
                  <a:cubicBezTo>
                    <a:pt x="10884" y="3228"/>
                    <a:pt x="12502" y="1832"/>
                    <a:pt x="10940" y="1832"/>
                  </a:cubicBezTo>
                  <a:cubicBezTo>
                    <a:pt x="10326" y="1832"/>
                    <a:pt x="9265" y="3179"/>
                    <a:pt x="8762" y="3997"/>
                  </a:cubicBezTo>
                  <a:cubicBezTo>
                    <a:pt x="8545" y="2964"/>
                    <a:pt x="7366" y="0"/>
                    <a:pt x="6533" y="0"/>
                  </a:cubicBez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16" name="Google Shape;2493;p70"/>
            <p:cNvSpPr/>
            <p:nvPr/>
          </p:nvSpPr>
          <p:spPr>
            <a:xfrm>
              <a:off x="1307709" y="181886"/>
              <a:ext cx="1370661" cy="14276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02" h="21600" fill="norm" stroke="1" extrusionOk="0">
                  <a:moveTo>
                    <a:pt x="18402" y="0"/>
                  </a:moveTo>
                  <a:cubicBezTo>
                    <a:pt x="18339" y="74"/>
                    <a:pt x="18275" y="74"/>
                    <a:pt x="18210" y="74"/>
                  </a:cubicBezTo>
                  <a:cubicBezTo>
                    <a:pt x="8917" y="3757"/>
                    <a:pt x="-3198" y="7586"/>
                    <a:pt x="777" y="21600"/>
                  </a:cubicBezTo>
                  <a:cubicBezTo>
                    <a:pt x="7955" y="15820"/>
                    <a:pt x="13725" y="8380"/>
                    <a:pt x="18402" y="0"/>
                  </a:cubicBez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17" name="Google Shape;2494;p70"/>
            <p:cNvSpPr/>
            <p:nvPr/>
          </p:nvSpPr>
          <p:spPr>
            <a:xfrm>
              <a:off x="4850615" y="3480971"/>
              <a:ext cx="1002746" cy="1246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423" y="2342"/>
                    <a:pt x="10803" y="3815"/>
                    <a:pt x="4889" y="3815"/>
                  </a:cubicBezTo>
                  <a:cubicBezTo>
                    <a:pt x="3282" y="3815"/>
                    <a:pt x="1651" y="3706"/>
                    <a:pt x="0" y="3474"/>
                  </a:cubicBezTo>
                  <a:lnTo>
                    <a:pt x="3292" y="21600"/>
                  </a:lnTo>
                  <a:cubicBezTo>
                    <a:pt x="8435" y="18289"/>
                    <a:pt x="15943" y="9516"/>
                    <a:pt x="21600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18" name="Google Shape;2495;p70"/>
            <p:cNvSpPr/>
            <p:nvPr/>
          </p:nvSpPr>
          <p:spPr>
            <a:xfrm>
              <a:off x="4841188" y="1418336"/>
              <a:ext cx="1414974" cy="22808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4" h="21600" fill="norm" stroke="1" extrusionOk="0">
                  <a:moveTo>
                    <a:pt x="13668" y="0"/>
                  </a:moveTo>
                  <a:cubicBezTo>
                    <a:pt x="12332" y="0"/>
                    <a:pt x="11863" y="3844"/>
                    <a:pt x="11863" y="3844"/>
                  </a:cubicBezTo>
                  <a:cubicBezTo>
                    <a:pt x="11863" y="3844"/>
                    <a:pt x="11718" y="2603"/>
                    <a:pt x="10782" y="2603"/>
                  </a:cubicBezTo>
                  <a:cubicBezTo>
                    <a:pt x="10601" y="2603"/>
                    <a:pt x="10392" y="2649"/>
                    <a:pt x="10148" y="2759"/>
                  </a:cubicBezTo>
                  <a:cubicBezTo>
                    <a:pt x="8641" y="3438"/>
                    <a:pt x="11382" y="6738"/>
                    <a:pt x="11382" y="6738"/>
                  </a:cubicBezTo>
                  <a:cubicBezTo>
                    <a:pt x="11382" y="6738"/>
                    <a:pt x="11314" y="7326"/>
                    <a:pt x="9805" y="10401"/>
                  </a:cubicBezTo>
                  <a:cubicBezTo>
                    <a:pt x="8298" y="13475"/>
                    <a:pt x="0" y="20663"/>
                    <a:pt x="0" y="20663"/>
                  </a:cubicBezTo>
                  <a:lnTo>
                    <a:pt x="135" y="21432"/>
                  </a:lnTo>
                  <a:cubicBezTo>
                    <a:pt x="1209" y="21545"/>
                    <a:pt x="2272" y="21600"/>
                    <a:pt x="3319" y="21600"/>
                  </a:cubicBezTo>
                  <a:cubicBezTo>
                    <a:pt x="7292" y="21600"/>
                    <a:pt x="11064" y="20821"/>
                    <a:pt x="14538" y="19534"/>
                  </a:cubicBezTo>
                  <a:cubicBezTo>
                    <a:pt x="16045" y="17499"/>
                    <a:pt x="17349" y="15373"/>
                    <a:pt x="18241" y="13385"/>
                  </a:cubicBezTo>
                  <a:cubicBezTo>
                    <a:pt x="21600" y="6240"/>
                    <a:pt x="20161" y="769"/>
                    <a:pt x="18994" y="680"/>
                  </a:cubicBezTo>
                  <a:cubicBezTo>
                    <a:pt x="18978" y="678"/>
                    <a:pt x="18960" y="677"/>
                    <a:pt x="18945" y="677"/>
                  </a:cubicBezTo>
                  <a:cubicBezTo>
                    <a:pt x="17871" y="677"/>
                    <a:pt x="17004" y="3490"/>
                    <a:pt x="16869" y="3934"/>
                  </a:cubicBezTo>
                  <a:cubicBezTo>
                    <a:pt x="17007" y="3438"/>
                    <a:pt x="17898" y="228"/>
                    <a:pt x="16594" y="46"/>
                  </a:cubicBezTo>
                  <a:cubicBezTo>
                    <a:pt x="16562" y="42"/>
                    <a:pt x="16531" y="40"/>
                    <a:pt x="16499" y="40"/>
                  </a:cubicBezTo>
                  <a:cubicBezTo>
                    <a:pt x="15236" y="40"/>
                    <a:pt x="14126" y="3438"/>
                    <a:pt x="14126" y="3438"/>
                  </a:cubicBezTo>
                  <a:cubicBezTo>
                    <a:pt x="14126" y="3438"/>
                    <a:pt x="15087" y="92"/>
                    <a:pt x="13715" y="1"/>
                  </a:cubicBezTo>
                  <a:cubicBezTo>
                    <a:pt x="13699" y="0"/>
                    <a:pt x="13683" y="0"/>
                    <a:pt x="13668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19" name="Google Shape;2496;p70"/>
            <p:cNvSpPr/>
            <p:nvPr/>
          </p:nvSpPr>
          <p:spPr>
            <a:xfrm>
              <a:off x="2038603" y="3566888"/>
              <a:ext cx="2969103" cy="1666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7" h="21600" fill="norm" stroke="1" extrusionOk="0">
                  <a:moveTo>
                    <a:pt x="20250" y="0"/>
                  </a:moveTo>
                  <a:cubicBezTo>
                    <a:pt x="20250" y="0"/>
                    <a:pt x="15958" y="2971"/>
                    <a:pt x="15370" y="3836"/>
                  </a:cubicBezTo>
                  <a:lnTo>
                    <a:pt x="12981" y="4518"/>
                  </a:lnTo>
                  <a:cubicBezTo>
                    <a:pt x="12981" y="4518"/>
                    <a:pt x="11800" y="5561"/>
                    <a:pt x="10345" y="5561"/>
                  </a:cubicBezTo>
                  <a:cubicBezTo>
                    <a:pt x="9423" y="5561"/>
                    <a:pt x="8390" y="5143"/>
                    <a:pt x="7477" y="3775"/>
                  </a:cubicBezTo>
                  <a:cubicBezTo>
                    <a:pt x="7477" y="3775"/>
                    <a:pt x="7160" y="3612"/>
                    <a:pt x="6627" y="3612"/>
                  </a:cubicBezTo>
                  <a:cubicBezTo>
                    <a:pt x="5844" y="3612"/>
                    <a:pt x="4600" y="3962"/>
                    <a:pt x="3219" y="5693"/>
                  </a:cubicBezTo>
                  <a:cubicBezTo>
                    <a:pt x="2873" y="6188"/>
                    <a:pt x="2493" y="6746"/>
                    <a:pt x="2113" y="7426"/>
                  </a:cubicBezTo>
                  <a:cubicBezTo>
                    <a:pt x="1662" y="8293"/>
                    <a:pt x="1212" y="9283"/>
                    <a:pt x="762" y="10336"/>
                  </a:cubicBezTo>
                  <a:cubicBezTo>
                    <a:pt x="485" y="10955"/>
                    <a:pt x="243" y="11574"/>
                    <a:pt x="0" y="12254"/>
                  </a:cubicBezTo>
                  <a:cubicBezTo>
                    <a:pt x="5436" y="18381"/>
                    <a:pt x="12082" y="21227"/>
                    <a:pt x="18762" y="21600"/>
                  </a:cubicBezTo>
                  <a:cubicBezTo>
                    <a:pt x="18727" y="21290"/>
                    <a:pt x="18727" y="21105"/>
                    <a:pt x="18727" y="21105"/>
                  </a:cubicBezTo>
                  <a:cubicBezTo>
                    <a:pt x="18727" y="21105"/>
                    <a:pt x="19662" y="19682"/>
                    <a:pt x="20493" y="18010"/>
                  </a:cubicBezTo>
                  <a:cubicBezTo>
                    <a:pt x="20804" y="17328"/>
                    <a:pt x="21116" y="16648"/>
                    <a:pt x="21323" y="15968"/>
                  </a:cubicBezTo>
                  <a:cubicBezTo>
                    <a:pt x="21600" y="15100"/>
                    <a:pt x="21566" y="12934"/>
                    <a:pt x="21393" y="10460"/>
                  </a:cubicBezTo>
                  <a:cubicBezTo>
                    <a:pt x="21254" y="8479"/>
                    <a:pt x="21012" y="6312"/>
                    <a:pt x="20804" y="4518"/>
                  </a:cubicBezTo>
                  <a:cubicBezTo>
                    <a:pt x="20527" y="1979"/>
                    <a:pt x="20250" y="0"/>
                    <a:pt x="20250" y="0"/>
                  </a:cubicBezTo>
                  <a:close/>
                </a:path>
              </a:pathLst>
            </a:custGeom>
            <a:solidFill>
              <a:srgbClr val="C4BAD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20" name="Google Shape;2497;p70"/>
            <p:cNvSpPr/>
            <p:nvPr/>
          </p:nvSpPr>
          <p:spPr>
            <a:xfrm>
              <a:off x="1823888" y="4512130"/>
              <a:ext cx="3099106" cy="2547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6" h="21600" fill="norm" stroke="1" extrusionOk="0">
                  <a:moveTo>
                    <a:pt x="1495" y="0"/>
                  </a:moveTo>
                  <a:cubicBezTo>
                    <a:pt x="1162" y="647"/>
                    <a:pt x="830" y="1296"/>
                    <a:pt x="531" y="1943"/>
                  </a:cubicBezTo>
                  <a:cubicBezTo>
                    <a:pt x="332" y="2348"/>
                    <a:pt x="132" y="2753"/>
                    <a:pt x="0" y="3158"/>
                  </a:cubicBezTo>
                  <a:cubicBezTo>
                    <a:pt x="0" y="3158"/>
                    <a:pt x="1495" y="5748"/>
                    <a:pt x="4021" y="6234"/>
                  </a:cubicBezTo>
                  <a:cubicBezTo>
                    <a:pt x="4021" y="6234"/>
                    <a:pt x="4554" y="7570"/>
                    <a:pt x="4420" y="9230"/>
                  </a:cubicBezTo>
                  <a:cubicBezTo>
                    <a:pt x="4321" y="10526"/>
                    <a:pt x="4221" y="12064"/>
                    <a:pt x="4122" y="13562"/>
                  </a:cubicBezTo>
                  <a:cubicBezTo>
                    <a:pt x="4021" y="15101"/>
                    <a:pt x="3922" y="16558"/>
                    <a:pt x="3855" y="17610"/>
                  </a:cubicBezTo>
                  <a:cubicBezTo>
                    <a:pt x="3789" y="18257"/>
                    <a:pt x="3789" y="18743"/>
                    <a:pt x="3755" y="18987"/>
                  </a:cubicBezTo>
                  <a:cubicBezTo>
                    <a:pt x="3725" y="20484"/>
                    <a:pt x="8240" y="21600"/>
                    <a:pt x="11733" y="21600"/>
                  </a:cubicBezTo>
                  <a:cubicBezTo>
                    <a:pt x="12017" y="21600"/>
                    <a:pt x="12296" y="21592"/>
                    <a:pt x="12564" y="21577"/>
                  </a:cubicBezTo>
                  <a:cubicBezTo>
                    <a:pt x="16114" y="21418"/>
                    <a:pt x="21320" y="19674"/>
                    <a:pt x="21566" y="19674"/>
                  </a:cubicBezTo>
                  <a:cubicBezTo>
                    <a:pt x="21568" y="19674"/>
                    <a:pt x="21570" y="19674"/>
                    <a:pt x="21572" y="19674"/>
                  </a:cubicBezTo>
                  <a:cubicBezTo>
                    <a:pt x="21573" y="19675"/>
                    <a:pt x="21573" y="19675"/>
                    <a:pt x="21574" y="19675"/>
                  </a:cubicBezTo>
                  <a:cubicBezTo>
                    <a:pt x="21600" y="19675"/>
                    <a:pt x="21435" y="18554"/>
                    <a:pt x="21206" y="17002"/>
                  </a:cubicBezTo>
                  <a:cubicBezTo>
                    <a:pt x="21040" y="15829"/>
                    <a:pt x="20841" y="14371"/>
                    <a:pt x="20608" y="12914"/>
                  </a:cubicBezTo>
                  <a:cubicBezTo>
                    <a:pt x="20375" y="11457"/>
                    <a:pt x="20142" y="9958"/>
                    <a:pt x="19943" y="8704"/>
                  </a:cubicBezTo>
                  <a:cubicBezTo>
                    <a:pt x="19744" y="7530"/>
                    <a:pt x="19611" y="6599"/>
                    <a:pt x="19511" y="6113"/>
                  </a:cubicBezTo>
                  <a:cubicBezTo>
                    <a:pt x="13096" y="5869"/>
                    <a:pt x="6714" y="4008"/>
                    <a:pt x="1495" y="0"/>
                  </a:cubicBezTo>
                  <a:close/>
                </a:path>
              </a:pathLst>
            </a:custGeom>
            <a:solidFill>
              <a:srgbClr val="B4AAD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21" name="Google Shape;2498;p70"/>
            <p:cNvSpPr/>
            <p:nvPr/>
          </p:nvSpPr>
          <p:spPr>
            <a:xfrm>
              <a:off x="2801650" y="4320190"/>
              <a:ext cx="1582021" cy="1825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65" h="21600" fill="norm" stroke="1" extrusionOk="0">
                  <a:moveTo>
                    <a:pt x="13867" y="0"/>
                  </a:moveTo>
                  <a:cubicBezTo>
                    <a:pt x="13792" y="0"/>
                    <a:pt x="13718" y="4"/>
                    <a:pt x="13640" y="11"/>
                  </a:cubicBezTo>
                  <a:cubicBezTo>
                    <a:pt x="8700" y="520"/>
                    <a:pt x="8158" y="9221"/>
                    <a:pt x="8158" y="9221"/>
                  </a:cubicBezTo>
                  <a:cubicBezTo>
                    <a:pt x="8158" y="9221"/>
                    <a:pt x="6481" y="4119"/>
                    <a:pt x="3754" y="4119"/>
                  </a:cubicBezTo>
                  <a:cubicBezTo>
                    <a:pt x="2885" y="4119"/>
                    <a:pt x="1910" y="4636"/>
                    <a:pt x="848" y="6000"/>
                  </a:cubicBezTo>
                  <a:cubicBezTo>
                    <a:pt x="-3034" y="13883"/>
                    <a:pt x="7625" y="21600"/>
                    <a:pt x="8374" y="21600"/>
                  </a:cubicBezTo>
                  <a:cubicBezTo>
                    <a:pt x="8387" y="21600"/>
                    <a:pt x="8398" y="21598"/>
                    <a:pt x="8405" y="21593"/>
                  </a:cubicBezTo>
                  <a:cubicBezTo>
                    <a:pt x="16572" y="15697"/>
                    <a:pt x="18566" y="0"/>
                    <a:pt x="13867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22" name="Google Shape;2499;p70"/>
            <p:cNvSpPr/>
            <p:nvPr/>
          </p:nvSpPr>
          <p:spPr>
            <a:xfrm>
              <a:off x="14449" y="5509992"/>
              <a:ext cx="6134909" cy="13129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706" y="0"/>
                  </a:moveTo>
                  <a:lnTo>
                    <a:pt x="0" y="21600"/>
                  </a:lnTo>
                  <a:lnTo>
                    <a:pt x="18860" y="21600"/>
                  </a:lnTo>
                  <a:lnTo>
                    <a:pt x="21600" y="1571"/>
                  </a:lnTo>
                  <a:lnTo>
                    <a:pt x="4706" y="0"/>
                  </a:lnTo>
                  <a:close/>
                </a:path>
              </a:pathLst>
            </a:custGeom>
            <a:solidFill>
              <a:srgbClr val="FFCB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23" name="Google Shape;2500;p70"/>
            <p:cNvSpPr/>
            <p:nvPr/>
          </p:nvSpPr>
          <p:spPr>
            <a:xfrm>
              <a:off x="5289936" y="5605489"/>
              <a:ext cx="840335" cy="1718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716" y="15301"/>
                  </a:lnTo>
                  <a:lnTo>
                    <a:pt x="0" y="21600"/>
                  </a:lnTo>
                  <a:lnTo>
                    <a:pt x="21600" y="5579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24" name="Google Shape;2501;p70"/>
            <p:cNvSpPr/>
            <p:nvPr/>
          </p:nvSpPr>
          <p:spPr>
            <a:xfrm>
              <a:off x="1809438" y="7075816"/>
              <a:ext cx="463205" cy="3103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7574" y="21600"/>
                  </a:lnTo>
                  <a:lnTo>
                    <a:pt x="21600" y="21600"/>
                  </a:lnTo>
                  <a:lnTo>
                    <a:pt x="17366" y="0"/>
                  </a:ln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25" name="Google Shape;2502;p70"/>
            <p:cNvSpPr/>
            <p:nvPr/>
          </p:nvSpPr>
          <p:spPr>
            <a:xfrm>
              <a:off x="2181849" y="7075816"/>
              <a:ext cx="300794" cy="3103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6519" y="21600"/>
                  </a:lnTo>
                  <a:lnTo>
                    <a:pt x="21600" y="20437"/>
                  </a:lnTo>
                  <a:lnTo>
                    <a:pt x="14054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26" name="Google Shape;2503;p70"/>
            <p:cNvSpPr/>
            <p:nvPr/>
          </p:nvSpPr>
          <p:spPr>
            <a:xfrm>
              <a:off x="5399729" y="7028225"/>
              <a:ext cx="386711" cy="3151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062" y="21600"/>
                  </a:lnTo>
                  <a:lnTo>
                    <a:pt x="21600" y="21600"/>
                  </a:lnTo>
                  <a:lnTo>
                    <a:pt x="16538" y="3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27" name="Google Shape;2504;p70"/>
            <p:cNvSpPr/>
            <p:nvPr/>
          </p:nvSpPr>
          <p:spPr>
            <a:xfrm>
              <a:off x="5695803" y="6760733"/>
              <a:ext cx="300637" cy="3418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27" y="0"/>
                  </a:moveTo>
                  <a:lnTo>
                    <a:pt x="0" y="1991"/>
                  </a:lnTo>
                  <a:lnTo>
                    <a:pt x="6512" y="21600"/>
                  </a:lnTo>
                  <a:lnTo>
                    <a:pt x="21600" y="20544"/>
                  </a:lnTo>
                  <a:lnTo>
                    <a:pt x="15427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28" name="Google Shape;2505;p70"/>
            <p:cNvSpPr/>
            <p:nvPr/>
          </p:nvSpPr>
          <p:spPr>
            <a:xfrm>
              <a:off x="377280" y="7324142"/>
              <a:ext cx="4960484" cy="515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392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29" name="Google Shape;2506;p70"/>
            <p:cNvSpPr/>
            <p:nvPr/>
          </p:nvSpPr>
          <p:spPr>
            <a:xfrm>
              <a:off x="5289936" y="6197482"/>
              <a:ext cx="744835" cy="1642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4818"/>
                  </a:lnTo>
                  <a:lnTo>
                    <a:pt x="1385" y="21600"/>
                  </a:lnTo>
                  <a:lnTo>
                    <a:pt x="21600" y="571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30" name="Google Shape;2507;p70"/>
            <p:cNvSpPr/>
            <p:nvPr/>
          </p:nvSpPr>
          <p:spPr>
            <a:xfrm>
              <a:off x="572990" y="7839800"/>
              <a:ext cx="463048" cy="3103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7569" y="21600"/>
                  </a:lnTo>
                  <a:lnTo>
                    <a:pt x="21600" y="21600"/>
                  </a:lnTo>
                  <a:lnTo>
                    <a:pt x="17372" y="0"/>
                  </a:ln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31" name="Google Shape;2508;p70"/>
            <p:cNvSpPr/>
            <p:nvPr/>
          </p:nvSpPr>
          <p:spPr>
            <a:xfrm>
              <a:off x="945401" y="7839800"/>
              <a:ext cx="300794" cy="3103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6508" y="21600"/>
                  </a:lnTo>
                  <a:lnTo>
                    <a:pt x="21600" y="20470"/>
                  </a:lnTo>
                  <a:lnTo>
                    <a:pt x="14054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32" name="Google Shape;2509;p70"/>
            <p:cNvSpPr/>
            <p:nvPr/>
          </p:nvSpPr>
          <p:spPr>
            <a:xfrm>
              <a:off x="4616736" y="7839800"/>
              <a:ext cx="463048" cy="3103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7576" y="21600"/>
                  </a:lnTo>
                  <a:lnTo>
                    <a:pt x="21600" y="21600"/>
                  </a:lnTo>
                  <a:lnTo>
                    <a:pt x="17372" y="0"/>
                  </a:ln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33" name="Google Shape;2510;p70"/>
            <p:cNvSpPr/>
            <p:nvPr/>
          </p:nvSpPr>
          <p:spPr>
            <a:xfrm>
              <a:off x="4989150" y="7839800"/>
              <a:ext cx="300794" cy="3103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6508" y="21600"/>
                  </a:lnTo>
                  <a:lnTo>
                    <a:pt x="21600" y="20470"/>
                  </a:lnTo>
                  <a:lnTo>
                    <a:pt x="14054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34" name="Google Shape;2511;p70"/>
            <p:cNvSpPr/>
            <p:nvPr/>
          </p:nvSpPr>
          <p:spPr>
            <a:xfrm>
              <a:off x="0" y="6822935"/>
              <a:ext cx="1379875" cy="501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421" y="21600"/>
                  </a:lnTo>
                  <a:lnTo>
                    <a:pt x="21600" y="21600"/>
                  </a:lnTo>
                  <a:cubicBezTo>
                    <a:pt x="19805" y="15840"/>
                    <a:pt x="17936" y="6376"/>
                    <a:pt x="16218" y="0"/>
                  </a:cubicBez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35" name="Google Shape;2512;p70"/>
            <p:cNvSpPr/>
            <p:nvPr/>
          </p:nvSpPr>
          <p:spPr>
            <a:xfrm>
              <a:off x="1036028" y="6822935"/>
              <a:ext cx="730542" cy="501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246" y="6376"/>
                    <a:pt x="6776" y="15840"/>
                    <a:pt x="10166" y="21600"/>
                  </a:cubicBezTo>
                  <a:lnTo>
                    <a:pt x="21600" y="21600"/>
                  </a:lnTo>
                  <a:cubicBezTo>
                    <a:pt x="18493" y="15427"/>
                    <a:pt x="14258" y="6167"/>
                    <a:pt x="10728" y="0"/>
                  </a:cubicBezTo>
                  <a:close/>
                </a:path>
              </a:pathLst>
            </a:custGeom>
            <a:solidFill>
              <a:srgbClr val="FFBB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36" name="Google Shape;2513;p70"/>
            <p:cNvSpPr/>
            <p:nvPr/>
          </p:nvSpPr>
          <p:spPr>
            <a:xfrm>
              <a:off x="1403729" y="6822935"/>
              <a:ext cx="811589" cy="501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047" y="6167"/>
                    <a:pt x="6860" y="15427"/>
                    <a:pt x="9657" y="21600"/>
                  </a:cubicBezTo>
                  <a:lnTo>
                    <a:pt x="21600" y="21600"/>
                  </a:lnTo>
                  <a:cubicBezTo>
                    <a:pt x="19439" y="15224"/>
                    <a:pt x="16011" y="6167"/>
                    <a:pt x="13975" y="0"/>
                  </a:cubicBez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37" name="Google Shape;2514;p70"/>
            <p:cNvSpPr/>
            <p:nvPr/>
          </p:nvSpPr>
          <p:spPr>
            <a:xfrm>
              <a:off x="2621174" y="6822935"/>
              <a:ext cx="2735560" cy="501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66" y="6580"/>
                    <a:pt x="1583" y="15224"/>
                    <a:pt x="2337" y="21600"/>
                  </a:cubicBezTo>
                  <a:lnTo>
                    <a:pt x="21073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38" name="Google Shape;2515;p70"/>
            <p:cNvSpPr/>
            <p:nvPr/>
          </p:nvSpPr>
          <p:spPr>
            <a:xfrm>
              <a:off x="1928811" y="6822935"/>
              <a:ext cx="988296" cy="501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672" y="6167"/>
                    <a:pt x="4487" y="15224"/>
                    <a:pt x="6262" y="21600"/>
                  </a:cubicBezTo>
                  <a:lnTo>
                    <a:pt x="21600" y="21600"/>
                  </a:lnTo>
                  <a:cubicBezTo>
                    <a:pt x="19513" y="15224"/>
                    <a:pt x="16698" y="6580"/>
                    <a:pt x="15132" y="0"/>
                  </a:cubicBezTo>
                  <a:close/>
                </a:path>
              </a:pathLst>
            </a:custGeom>
            <a:solidFill>
              <a:srgbClr val="FFBB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39" name="Google Shape;2516;p70"/>
            <p:cNvSpPr/>
            <p:nvPr/>
          </p:nvSpPr>
          <p:spPr>
            <a:xfrm>
              <a:off x="1690222" y="4946584"/>
              <a:ext cx="782847" cy="6301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006" y="0"/>
                  </a:moveTo>
                  <a:cubicBezTo>
                    <a:pt x="5006" y="0"/>
                    <a:pt x="2371" y="6057"/>
                    <a:pt x="0" y="13417"/>
                  </a:cubicBezTo>
                  <a:cubicBezTo>
                    <a:pt x="7112" y="14892"/>
                    <a:pt x="13829" y="18983"/>
                    <a:pt x="20811" y="21600"/>
                  </a:cubicBezTo>
                  <a:cubicBezTo>
                    <a:pt x="20941" y="16690"/>
                    <a:pt x="21600" y="10967"/>
                    <a:pt x="21600" y="10967"/>
                  </a:cubicBezTo>
                  <a:cubicBezTo>
                    <a:pt x="21600" y="10967"/>
                    <a:pt x="9352" y="5238"/>
                    <a:pt x="5006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40" name="Google Shape;2517;p70"/>
            <p:cNvSpPr/>
            <p:nvPr/>
          </p:nvSpPr>
          <p:spPr>
            <a:xfrm>
              <a:off x="1575563" y="5810779"/>
              <a:ext cx="2266402" cy="458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600" fill="norm" stroke="1" extrusionOk="0">
                  <a:moveTo>
                    <a:pt x="0" y="0"/>
                  </a:moveTo>
                  <a:cubicBezTo>
                    <a:pt x="0" y="5628"/>
                    <a:pt x="225" y="10122"/>
                    <a:pt x="943" y="13055"/>
                  </a:cubicBezTo>
                  <a:cubicBezTo>
                    <a:pt x="2622" y="19527"/>
                    <a:pt x="8488" y="21600"/>
                    <a:pt x="13436" y="21600"/>
                  </a:cubicBezTo>
                  <a:cubicBezTo>
                    <a:pt x="17091" y="21600"/>
                    <a:pt x="20245" y="20467"/>
                    <a:pt x="20838" y="19127"/>
                  </a:cubicBezTo>
                  <a:cubicBezTo>
                    <a:pt x="21600" y="17327"/>
                    <a:pt x="21331" y="15750"/>
                    <a:pt x="20882" y="14625"/>
                  </a:cubicBezTo>
                  <a:cubicBezTo>
                    <a:pt x="19153" y="16017"/>
                    <a:pt x="17403" y="16676"/>
                    <a:pt x="15649" y="16676"/>
                  </a:cubicBezTo>
                  <a:cubicBezTo>
                    <a:pt x="10293" y="16676"/>
                    <a:pt x="4905" y="10508"/>
                    <a:pt x="0" y="0"/>
                  </a:cubicBezTo>
                  <a:close/>
                </a:path>
              </a:pathLst>
            </a:custGeom>
            <a:solidFill>
              <a:srgbClr val="F4B2A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41" name="Google Shape;2518;p70"/>
            <p:cNvSpPr/>
            <p:nvPr/>
          </p:nvSpPr>
          <p:spPr>
            <a:xfrm>
              <a:off x="2382428" y="5605489"/>
              <a:ext cx="1881091" cy="1069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517" y="1831"/>
                  </a:moveTo>
                  <a:cubicBezTo>
                    <a:pt x="19845" y="1831"/>
                    <a:pt x="20119" y="2218"/>
                    <a:pt x="20119" y="2700"/>
                  </a:cubicBezTo>
                  <a:cubicBezTo>
                    <a:pt x="20119" y="3182"/>
                    <a:pt x="19845" y="3566"/>
                    <a:pt x="19517" y="3566"/>
                  </a:cubicBezTo>
                  <a:cubicBezTo>
                    <a:pt x="19187" y="3566"/>
                    <a:pt x="18913" y="3182"/>
                    <a:pt x="18913" y="2700"/>
                  </a:cubicBezTo>
                  <a:cubicBezTo>
                    <a:pt x="18913" y="2218"/>
                    <a:pt x="19187" y="1831"/>
                    <a:pt x="19517" y="1831"/>
                  </a:cubicBezTo>
                  <a:close/>
                  <a:moveTo>
                    <a:pt x="18310" y="9065"/>
                  </a:moveTo>
                  <a:cubicBezTo>
                    <a:pt x="18694" y="9065"/>
                    <a:pt x="18913" y="9448"/>
                    <a:pt x="18913" y="9931"/>
                  </a:cubicBezTo>
                  <a:cubicBezTo>
                    <a:pt x="18913" y="10413"/>
                    <a:pt x="18638" y="10800"/>
                    <a:pt x="18310" y="10800"/>
                  </a:cubicBezTo>
                  <a:cubicBezTo>
                    <a:pt x="17982" y="10800"/>
                    <a:pt x="17708" y="10413"/>
                    <a:pt x="17708" y="9931"/>
                  </a:cubicBezTo>
                  <a:cubicBezTo>
                    <a:pt x="17708" y="9448"/>
                    <a:pt x="17982" y="9065"/>
                    <a:pt x="18310" y="9065"/>
                  </a:cubicBezTo>
                  <a:close/>
                  <a:moveTo>
                    <a:pt x="16555" y="17742"/>
                  </a:moveTo>
                  <a:cubicBezTo>
                    <a:pt x="16885" y="17742"/>
                    <a:pt x="17160" y="18129"/>
                    <a:pt x="17160" y="18611"/>
                  </a:cubicBezTo>
                  <a:cubicBezTo>
                    <a:pt x="17160" y="19094"/>
                    <a:pt x="16885" y="19481"/>
                    <a:pt x="16555" y="19481"/>
                  </a:cubicBezTo>
                  <a:cubicBezTo>
                    <a:pt x="16227" y="19481"/>
                    <a:pt x="15953" y="19094"/>
                    <a:pt x="15953" y="18611"/>
                  </a:cubicBezTo>
                  <a:cubicBezTo>
                    <a:pt x="15953" y="18129"/>
                    <a:pt x="16227" y="17742"/>
                    <a:pt x="16555" y="17742"/>
                  </a:cubicBezTo>
                  <a:close/>
                  <a:moveTo>
                    <a:pt x="5647" y="0"/>
                  </a:moveTo>
                  <a:lnTo>
                    <a:pt x="0" y="21600"/>
                  </a:lnTo>
                  <a:lnTo>
                    <a:pt x="1770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BE9F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42" name="Google Shape;2519;p70"/>
            <p:cNvSpPr/>
            <p:nvPr/>
          </p:nvSpPr>
          <p:spPr>
            <a:xfrm>
              <a:off x="3647619" y="5644600"/>
              <a:ext cx="325255" cy="9721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1600" fill="norm" stroke="1" extrusionOk="0">
                  <a:moveTo>
                    <a:pt x="20678" y="0"/>
                  </a:moveTo>
                  <a:cubicBezTo>
                    <a:pt x="20325" y="0"/>
                    <a:pt x="19973" y="56"/>
                    <a:pt x="19848" y="192"/>
                  </a:cubicBezTo>
                  <a:cubicBezTo>
                    <a:pt x="11971" y="6980"/>
                    <a:pt x="5669" y="14299"/>
                    <a:pt x="0" y="21300"/>
                  </a:cubicBezTo>
                  <a:cubicBezTo>
                    <a:pt x="0" y="21485"/>
                    <a:pt x="425" y="21600"/>
                    <a:pt x="840" y="21600"/>
                  </a:cubicBezTo>
                  <a:cubicBezTo>
                    <a:pt x="1140" y="21600"/>
                    <a:pt x="1441" y="21541"/>
                    <a:pt x="1575" y="21408"/>
                  </a:cubicBezTo>
                  <a:cubicBezTo>
                    <a:pt x="9453" y="14616"/>
                    <a:pt x="16376" y="7402"/>
                    <a:pt x="21424" y="297"/>
                  </a:cubicBezTo>
                  <a:cubicBezTo>
                    <a:pt x="21600" y="112"/>
                    <a:pt x="21144" y="0"/>
                    <a:pt x="20678" y="0"/>
                  </a:cubicBez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43" name="Google Shape;2520;p70"/>
            <p:cNvSpPr/>
            <p:nvPr/>
          </p:nvSpPr>
          <p:spPr>
            <a:xfrm>
              <a:off x="2574289" y="6349369"/>
              <a:ext cx="1293548" cy="534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3446" y="0"/>
                  </a:moveTo>
                  <a:cubicBezTo>
                    <a:pt x="8706" y="0"/>
                    <a:pt x="3518" y="3304"/>
                    <a:pt x="144" y="8068"/>
                  </a:cubicBezTo>
                  <a:cubicBezTo>
                    <a:pt x="-95" y="8068"/>
                    <a:pt x="-14" y="15819"/>
                    <a:pt x="223" y="15819"/>
                  </a:cubicBezTo>
                  <a:cubicBezTo>
                    <a:pt x="2912" y="19631"/>
                    <a:pt x="6808" y="21600"/>
                    <a:pt x="10715" y="21600"/>
                  </a:cubicBezTo>
                  <a:cubicBezTo>
                    <a:pt x="14623" y="21600"/>
                    <a:pt x="18540" y="19631"/>
                    <a:pt x="21268" y="15819"/>
                  </a:cubicBezTo>
                  <a:cubicBezTo>
                    <a:pt x="21505" y="13849"/>
                    <a:pt x="21505" y="4193"/>
                    <a:pt x="21190" y="4193"/>
                  </a:cubicBezTo>
                  <a:cubicBezTo>
                    <a:pt x="19134" y="1271"/>
                    <a:pt x="16374" y="0"/>
                    <a:pt x="13446" y="0"/>
                  </a:cubicBezTo>
                  <a:close/>
                </a:path>
              </a:pathLst>
            </a:custGeom>
            <a:solidFill>
              <a:srgbClr val="7ACFE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44" name="Google Shape;2521;p70"/>
            <p:cNvSpPr/>
            <p:nvPr/>
          </p:nvSpPr>
          <p:spPr>
            <a:xfrm>
              <a:off x="2619877" y="6167641"/>
              <a:ext cx="1291522" cy="53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1" h="21600" fill="norm" stroke="1" extrusionOk="0">
                  <a:moveTo>
                    <a:pt x="13056" y="0"/>
                  </a:moveTo>
                  <a:cubicBezTo>
                    <a:pt x="8403" y="0"/>
                    <a:pt x="3421" y="2812"/>
                    <a:pt x="179" y="6327"/>
                  </a:cubicBezTo>
                  <a:cubicBezTo>
                    <a:pt x="-59" y="6327"/>
                    <a:pt x="-59" y="14059"/>
                    <a:pt x="179" y="15976"/>
                  </a:cubicBezTo>
                  <a:cubicBezTo>
                    <a:pt x="2729" y="19683"/>
                    <a:pt x="6376" y="21600"/>
                    <a:pt x="10085" y="21600"/>
                  </a:cubicBezTo>
                  <a:cubicBezTo>
                    <a:pt x="14231" y="21600"/>
                    <a:pt x="18453" y="19172"/>
                    <a:pt x="21303" y="14059"/>
                  </a:cubicBezTo>
                  <a:cubicBezTo>
                    <a:pt x="21541" y="14059"/>
                    <a:pt x="21541" y="4346"/>
                    <a:pt x="21303" y="4346"/>
                  </a:cubicBezTo>
                  <a:cubicBezTo>
                    <a:pt x="19111" y="1214"/>
                    <a:pt x="16157" y="0"/>
                    <a:pt x="13056" y="0"/>
                  </a:cubicBezTo>
                  <a:close/>
                </a:path>
              </a:pathLst>
            </a:custGeom>
            <a:solidFill>
              <a:srgbClr val="7ACFE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45" name="Google Shape;2522;p70"/>
            <p:cNvSpPr/>
            <p:nvPr/>
          </p:nvSpPr>
          <p:spPr>
            <a:xfrm>
              <a:off x="2740984" y="6015127"/>
              <a:ext cx="1203831" cy="508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3459" y="0"/>
                  </a:moveTo>
                  <a:cubicBezTo>
                    <a:pt x="8706" y="0"/>
                    <a:pt x="3525" y="3467"/>
                    <a:pt x="160" y="8467"/>
                  </a:cubicBezTo>
                  <a:cubicBezTo>
                    <a:pt x="-95" y="8467"/>
                    <a:pt x="-8" y="16600"/>
                    <a:pt x="160" y="16600"/>
                  </a:cubicBezTo>
                  <a:cubicBezTo>
                    <a:pt x="2431" y="20000"/>
                    <a:pt x="5548" y="21600"/>
                    <a:pt x="8798" y="21600"/>
                  </a:cubicBezTo>
                  <a:cubicBezTo>
                    <a:pt x="13333" y="21600"/>
                    <a:pt x="18128" y="18467"/>
                    <a:pt x="21248" y="12533"/>
                  </a:cubicBezTo>
                  <a:cubicBezTo>
                    <a:pt x="21505" y="12533"/>
                    <a:pt x="21505" y="4400"/>
                    <a:pt x="21248" y="4400"/>
                  </a:cubicBezTo>
                  <a:cubicBezTo>
                    <a:pt x="19169" y="1333"/>
                    <a:pt x="16397" y="0"/>
                    <a:pt x="13459" y="0"/>
                  </a:cubicBezTo>
                  <a:close/>
                </a:path>
              </a:pathLst>
            </a:custGeom>
            <a:solidFill>
              <a:srgbClr val="7ACFE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46" name="Google Shape;2523;p70"/>
            <p:cNvSpPr/>
            <p:nvPr/>
          </p:nvSpPr>
          <p:spPr>
            <a:xfrm>
              <a:off x="2767993" y="5868422"/>
              <a:ext cx="1204905" cy="49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1600" fill="norm" stroke="1" extrusionOk="0">
                  <a:moveTo>
                    <a:pt x="14287" y="0"/>
                  </a:moveTo>
                  <a:cubicBezTo>
                    <a:pt x="9320" y="0"/>
                    <a:pt x="3696" y="4008"/>
                    <a:pt x="191" y="8083"/>
                  </a:cubicBezTo>
                  <a:cubicBezTo>
                    <a:pt x="-64" y="8083"/>
                    <a:pt x="-64" y="16370"/>
                    <a:pt x="191" y="16370"/>
                  </a:cubicBezTo>
                  <a:cubicBezTo>
                    <a:pt x="2538" y="19970"/>
                    <a:pt x="5837" y="21600"/>
                    <a:pt x="9259" y="21600"/>
                  </a:cubicBezTo>
                  <a:cubicBezTo>
                    <a:pt x="13640" y="21600"/>
                    <a:pt x="18223" y="18883"/>
                    <a:pt x="21281" y="14264"/>
                  </a:cubicBezTo>
                  <a:cubicBezTo>
                    <a:pt x="21536" y="12226"/>
                    <a:pt x="21536" y="3940"/>
                    <a:pt x="21195" y="3940"/>
                  </a:cubicBezTo>
                  <a:cubicBezTo>
                    <a:pt x="19345" y="1087"/>
                    <a:pt x="16908" y="0"/>
                    <a:pt x="14287" y="0"/>
                  </a:cubicBezTo>
                  <a:close/>
                </a:path>
              </a:pathLst>
            </a:custGeom>
            <a:solidFill>
              <a:srgbClr val="7ACFE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47" name="Google Shape;2524;p70"/>
            <p:cNvSpPr/>
            <p:nvPr/>
          </p:nvSpPr>
          <p:spPr>
            <a:xfrm>
              <a:off x="2814524" y="5719207"/>
              <a:ext cx="1201913" cy="50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600" fill="norm" stroke="1" extrusionOk="0">
                  <a:moveTo>
                    <a:pt x="13480" y="0"/>
                  </a:moveTo>
                  <a:cubicBezTo>
                    <a:pt x="8708" y="0"/>
                    <a:pt x="3506" y="3477"/>
                    <a:pt x="127" y="8493"/>
                  </a:cubicBezTo>
                  <a:cubicBezTo>
                    <a:pt x="-42" y="8493"/>
                    <a:pt x="-42" y="16585"/>
                    <a:pt x="127" y="16585"/>
                  </a:cubicBezTo>
                  <a:cubicBezTo>
                    <a:pt x="2407" y="19995"/>
                    <a:pt x="5536" y="21600"/>
                    <a:pt x="8800" y="21600"/>
                  </a:cubicBezTo>
                  <a:cubicBezTo>
                    <a:pt x="13353" y="21600"/>
                    <a:pt x="18168" y="18457"/>
                    <a:pt x="21300" y="12572"/>
                  </a:cubicBezTo>
                  <a:cubicBezTo>
                    <a:pt x="21558" y="12572"/>
                    <a:pt x="21558" y="4414"/>
                    <a:pt x="21300" y="4414"/>
                  </a:cubicBezTo>
                  <a:cubicBezTo>
                    <a:pt x="19213" y="1271"/>
                    <a:pt x="16429" y="0"/>
                    <a:pt x="13480" y="0"/>
                  </a:cubicBezTo>
                  <a:close/>
                </a:path>
              </a:pathLst>
            </a:custGeom>
            <a:solidFill>
              <a:srgbClr val="7ACFE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48" name="Google Shape;2525;p70"/>
            <p:cNvSpPr/>
            <p:nvPr/>
          </p:nvSpPr>
          <p:spPr>
            <a:xfrm>
              <a:off x="210159" y="5748738"/>
              <a:ext cx="2349289" cy="911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3" h="21600" fill="norm" stroke="1" extrusionOk="0">
                  <a:moveTo>
                    <a:pt x="6881" y="0"/>
                  </a:moveTo>
                  <a:cubicBezTo>
                    <a:pt x="5763" y="6333"/>
                    <a:pt x="0" y="16283"/>
                    <a:pt x="0" y="16283"/>
                  </a:cubicBezTo>
                  <a:lnTo>
                    <a:pt x="13504" y="21600"/>
                  </a:lnTo>
                  <a:cubicBezTo>
                    <a:pt x="14192" y="20130"/>
                    <a:pt x="20170" y="13682"/>
                    <a:pt x="21030" y="8253"/>
                  </a:cubicBezTo>
                  <a:cubicBezTo>
                    <a:pt x="21600" y="4826"/>
                    <a:pt x="20215" y="4193"/>
                    <a:pt x="19117" y="4193"/>
                  </a:cubicBezTo>
                  <a:cubicBezTo>
                    <a:pt x="18477" y="4193"/>
                    <a:pt x="17934" y="4409"/>
                    <a:pt x="17934" y="4409"/>
                  </a:cubicBezTo>
                  <a:lnTo>
                    <a:pt x="6881" y="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49" name="Google Shape;2526;p70"/>
            <p:cNvSpPr/>
            <p:nvPr/>
          </p:nvSpPr>
          <p:spPr>
            <a:xfrm>
              <a:off x="343824" y="5748738"/>
              <a:ext cx="2172304" cy="792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266" y="0"/>
                  </a:moveTo>
                  <a:lnTo>
                    <a:pt x="0" y="15743"/>
                  </a:lnTo>
                  <a:lnTo>
                    <a:pt x="14480" y="21600"/>
                  </a:lnTo>
                  <a:cubicBezTo>
                    <a:pt x="17945" y="19519"/>
                    <a:pt x="21600" y="9239"/>
                    <a:pt x="21600" y="9239"/>
                  </a:cubicBezTo>
                  <a:lnTo>
                    <a:pt x="18467" y="7026"/>
                  </a:lnTo>
                  <a:lnTo>
                    <a:pt x="6266" y="0"/>
                  </a:lnTo>
                  <a:close/>
                </a:path>
              </a:pathLst>
            </a:custGeom>
            <a:solidFill>
              <a:srgbClr val="EBE9F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50" name="Google Shape;2527;p70"/>
            <p:cNvSpPr/>
            <p:nvPr/>
          </p:nvSpPr>
          <p:spPr>
            <a:xfrm>
              <a:off x="324662" y="5667530"/>
              <a:ext cx="2172303" cy="797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268" y="0"/>
                  </a:moveTo>
                  <a:lnTo>
                    <a:pt x="0" y="15779"/>
                  </a:lnTo>
                  <a:lnTo>
                    <a:pt x="14480" y="21600"/>
                  </a:lnTo>
                  <a:cubicBezTo>
                    <a:pt x="17945" y="19400"/>
                    <a:pt x="21600" y="9311"/>
                    <a:pt x="21600" y="9311"/>
                  </a:cubicBezTo>
                  <a:lnTo>
                    <a:pt x="18467" y="6983"/>
                  </a:lnTo>
                  <a:lnTo>
                    <a:pt x="6268" y="0"/>
                  </a:lnTo>
                  <a:close/>
                </a:path>
              </a:pathLst>
            </a:custGeom>
            <a:solidFill>
              <a:srgbClr val="EBE9F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51" name="Google Shape;2528;p70"/>
            <p:cNvSpPr/>
            <p:nvPr/>
          </p:nvSpPr>
          <p:spPr>
            <a:xfrm>
              <a:off x="214872" y="5606431"/>
              <a:ext cx="2293184" cy="7963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7" h="21600" fill="norm" stroke="1" extrusionOk="0">
                  <a:moveTo>
                    <a:pt x="8763" y="0"/>
                  </a:moveTo>
                  <a:cubicBezTo>
                    <a:pt x="8269" y="0"/>
                    <a:pt x="7892" y="107"/>
                    <a:pt x="7682" y="362"/>
                  </a:cubicBezTo>
                  <a:cubicBezTo>
                    <a:pt x="6014" y="2433"/>
                    <a:pt x="0" y="15512"/>
                    <a:pt x="0" y="15512"/>
                  </a:cubicBezTo>
                  <a:lnTo>
                    <a:pt x="14004" y="21600"/>
                  </a:lnTo>
                  <a:cubicBezTo>
                    <a:pt x="14620" y="20565"/>
                    <a:pt x="20326" y="12794"/>
                    <a:pt x="20985" y="8781"/>
                  </a:cubicBezTo>
                  <a:cubicBezTo>
                    <a:pt x="21600" y="4635"/>
                    <a:pt x="19230" y="4116"/>
                    <a:pt x="19230" y="4116"/>
                  </a:cubicBezTo>
                  <a:cubicBezTo>
                    <a:pt x="19230" y="4116"/>
                    <a:pt x="11793" y="0"/>
                    <a:pt x="8763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52" name="Google Shape;2529;p70"/>
            <p:cNvSpPr/>
            <p:nvPr/>
          </p:nvSpPr>
          <p:spPr>
            <a:xfrm>
              <a:off x="175426" y="6178320"/>
              <a:ext cx="1591323" cy="482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38" h="21600" fill="norm" stroke="1" extrusionOk="0">
                  <a:moveTo>
                    <a:pt x="504" y="0"/>
                  </a:moveTo>
                  <a:cubicBezTo>
                    <a:pt x="-594" y="9196"/>
                    <a:pt x="444" y="11546"/>
                    <a:pt x="444" y="11546"/>
                  </a:cubicBezTo>
                  <a:lnTo>
                    <a:pt x="19603" y="21600"/>
                  </a:lnTo>
                  <a:cubicBezTo>
                    <a:pt x="21006" y="18181"/>
                    <a:pt x="19968" y="10054"/>
                    <a:pt x="19968" y="10054"/>
                  </a:cubicBezTo>
                  <a:lnTo>
                    <a:pt x="504" y="0"/>
                  </a:lnTo>
                  <a:close/>
                </a:path>
              </a:pathLst>
            </a:custGeom>
            <a:solidFill>
              <a:srgbClr val="00959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53" name="Google Shape;2530;p70"/>
            <p:cNvSpPr/>
            <p:nvPr/>
          </p:nvSpPr>
          <p:spPr>
            <a:xfrm>
              <a:off x="5270774" y="5977743"/>
              <a:ext cx="46572" cy="47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7" h="21600" fill="norm" stroke="1" extrusionOk="0">
                  <a:moveTo>
                    <a:pt x="6466" y="0"/>
                  </a:moveTo>
                  <a:lnTo>
                    <a:pt x="0" y="4334"/>
                  </a:lnTo>
                  <a:lnTo>
                    <a:pt x="13003" y="21600"/>
                  </a:lnTo>
                  <a:lnTo>
                    <a:pt x="19468" y="21600"/>
                  </a:lnTo>
                  <a:cubicBezTo>
                    <a:pt x="21600" y="21600"/>
                    <a:pt x="21600" y="19468"/>
                    <a:pt x="19468" y="17337"/>
                  </a:cubicBezTo>
                  <a:lnTo>
                    <a:pt x="6466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54" name="Google Shape;2531;p70"/>
            <p:cNvSpPr/>
            <p:nvPr/>
          </p:nvSpPr>
          <p:spPr>
            <a:xfrm>
              <a:off x="5122815" y="6058947"/>
              <a:ext cx="46572" cy="47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7" h="21600" fill="norm" stroke="1" extrusionOk="0">
                  <a:moveTo>
                    <a:pt x="6466" y="0"/>
                  </a:moveTo>
                  <a:lnTo>
                    <a:pt x="0" y="4334"/>
                  </a:lnTo>
                  <a:lnTo>
                    <a:pt x="15134" y="21600"/>
                  </a:lnTo>
                  <a:lnTo>
                    <a:pt x="19468" y="21600"/>
                  </a:lnTo>
                  <a:cubicBezTo>
                    <a:pt x="21600" y="21600"/>
                    <a:pt x="21600" y="19468"/>
                    <a:pt x="19468" y="17266"/>
                  </a:cubicBezTo>
                  <a:lnTo>
                    <a:pt x="6466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55" name="Google Shape;2532;p70"/>
            <p:cNvSpPr/>
            <p:nvPr/>
          </p:nvSpPr>
          <p:spPr>
            <a:xfrm>
              <a:off x="4979567" y="6140154"/>
              <a:ext cx="43040" cy="49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809" y="0"/>
                  </a:moveTo>
                  <a:lnTo>
                    <a:pt x="0" y="4156"/>
                  </a:lnTo>
                  <a:lnTo>
                    <a:pt x="14426" y="20714"/>
                  </a:lnTo>
                  <a:cubicBezTo>
                    <a:pt x="16003" y="20714"/>
                    <a:pt x="17580" y="21600"/>
                    <a:pt x="18447" y="21600"/>
                  </a:cubicBezTo>
                  <a:cubicBezTo>
                    <a:pt x="18920" y="21600"/>
                    <a:pt x="19156" y="21396"/>
                    <a:pt x="19156" y="20714"/>
                  </a:cubicBezTo>
                  <a:cubicBezTo>
                    <a:pt x="21600" y="20714"/>
                    <a:pt x="21600" y="18670"/>
                    <a:pt x="21600" y="16558"/>
                  </a:cubicBezTo>
                  <a:lnTo>
                    <a:pt x="4809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56" name="Google Shape;2533;p70"/>
            <p:cNvSpPr/>
            <p:nvPr/>
          </p:nvSpPr>
          <p:spPr>
            <a:xfrm>
              <a:off x="4831608" y="6221359"/>
              <a:ext cx="42884" cy="49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826" y="0"/>
                  </a:moveTo>
                  <a:lnTo>
                    <a:pt x="0" y="4088"/>
                  </a:lnTo>
                  <a:lnTo>
                    <a:pt x="14400" y="20714"/>
                  </a:lnTo>
                  <a:cubicBezTo>
                    <a:pt x="16062" y="20714"/>
                    <a:pt x="17644" y="21600"/>
                    <a:pt x="18514" y="21600"/>
                  </a:cubicBezTo>
                  <a:cubicBezTo>
                    <a:pt x="18989" y="21600"/>
                    <a:pt x="19226" y="21396"/>
                    <a:pt x="19226" y="20714"/>
                  </a:cubicBezTo>
                  <a:cubicBezTo>
                    <a:pt x="21600" y="20714"/>
                    <a:pt x="21600" y="18602"/>
                    <a:pt x="21600" y="16558"/>
                  </a:cubicBezTo>
                  <a:lnTo>
                    <a:pt x="4826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57" name="Google Shape;2534;p70"/>
            <p:cNvSpPr/>
            <p:nvPr/>
          </p:nvSpPr>
          <p:spPr>
            <a:xfrm>
              <a:off x="4683650" y="6302406"/>
              <a:ext cx="45045" cy="49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76" h="21600" fill="norm" stroke="1" extrusionOk="0">
                  <a:moveTo>
                    <a:pt x="6466" y="0"/>
                  </a:moveTo>
                  <a:lnTo>
                    <a:pt x="0" y="4143"/>
                  </a:lnTo>
                  <a:lnTo>
                    <a:pt x="12932" y="20649"/>
                  </a:lnTo>
                  <a:cubicBezTo>
                    <a:pt x="14353" y="20649"/>
                    <a:pt x="15845" y="21600"/>
                    <a:pt x="17266" y="21600"/>
                  </a:cubicBezTo>
                  <a:cubicBezTo>
                    <a:pt x="17976" y="21600"/>
                    <a:pt x="18687" y="21328"/>
                    <a:pt x="19397" y="20649"/>
                  </a:cubicBezTo>
                  <a:cubicBezTo>
                    <a:pt x="19397" y="20649"/>
                    <a:pt x="21600" y="18611"/>
                    <a:pt x="19397" y="16574"/>
                  </a:cubicBezTo>
                  <a:lnTo>
                    <a:pt x="6466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58" name="Google Shape;2535;p70"/>
            <p:cNvSpPr/>
            <p:nvPr/>
          </p:nvSpPr>
          <p:spPr>
            <a:xfrm>
              <a:off x="4535532" y="6383609"/>
              <a:ext cx="46572" cy="49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7" h="21600" fill="norm" stroke="1" extrusionOk="0">
                  <a:moveTo>
                    <a:pt x="6537" y="0"/>
                  </a:moveTo>
                  <a:lnTo>
                    <a:pt x="0" y="4143"/>
                  </a:lnTo>
                  <a:lnTo>
                    <a:pt x="13003" y="20649"/>
                  </a:lnTo>
                  <a:cubicBezTo>
                    <a:pt x="14424" y="20649"/>
                    <a:pt x="15845" y="21600"/>
                    <a:pt x="17337" y="21600"/>
                  </a:cubicBezTo>
                  <a:cubicBezTo>
                    <a:pt x="18047" y="21600"/>
                    <a:pt x="18758" y="21328"/>
                    <a:pt x="19468" y="20649"/>
                  </a:cubicBezTo>
                  <a:cubicBezTo>
                    <a:pt x="21600" y="20649"/>
                    <a:pt x="21600" y="18611"/>
                    <a:pt x="19468" y="16506"/>
                  </a:cubicBezTo>
                  <a:lnTo>
                    <a:pt x="6537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59" name="Google Shape;2536;p70"/>
            <p:cNvSpPr/>
            <p:nvPr/>
          </p:nvSpPr>
          <p:spPr>
            <a:xfrm>
              <a:off x="4387574" y="6464817"/>
              <a:ext cx="46572" cy="49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7" h="21600" fill="norm" stroke="1" extrusionOk="0">
                  <a:moveTo>
                    <a:pt x="6466" y="0"/>
                  </a:moveTo>
                  <a:lnTo>
                    <a:pt x="0" y="4156"/>
                  </a:lnTo>
                  <a:lnTo>
                    <a:pt x="15134" y="20714"/>
                  </a:lnTo>
                  <a:cubicBezTo>
                    <a:pt x="15134" y="20714"/>
                    <a:pt x="16058" y="21600"/>
                    <a:pt x="17337" y="21600"/>
                  </a:cubicBezTo>
                  <a:cubicBezTo>
                    <a:pt x="17976" y="21600"/>
                    <a:pt x="18758" y="21396"/>
                    <a:pt x="19468" y="20714"/>
                  </a:cubicBezTo>
                  <a:cubicBezTo>
                    <a:pt x="21600" y="20714"/>
                    <a:pt x="21600" y="18602"/>
                    <a:pt x="19468" y="16558"/>
                  </a:cubicBezTo>
                  <a:lnTo>
                    <a:pt x="6466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60" name="Google Shape;2537;p70"/>
            <p:cNvSpPr/>
            <p:nvPr/>
          </p:nvSpPr>
          <p:spPr>
            <a:xfrm>
              <a:off x="5244339" y="5991909"/>
              <a:ext cx="3386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200" y="0"/>
                  </a:moveTo>
                  <a:lnTo>
                    <a:pt x="0" y="3057"/>
                  </a:lnTo>
                  <a:lnTo>
                    <a:pt x="17941" y="18543"/>
                  </a:lnTo>
                  <a:cubicBezTo>
                    <a:pt x="17941" y="21600"/>
                    <a:pt x="17941" y="21600"/>
                    <a:pt x="21600" y="21600"/>
                  </a:cubicBezTo>
                  <a:cubicBezTo>
                    <a:pt x="21600" y="18543"/>
                    <a:pt x="21600" y="18543"/>
                    <a:pt x="21600" y="18543"/>
                  </a:cubicBezTo>
                  <a:lnTo>
                    <a:pt x="7200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61" name="Google Shape;2538;p70"/>
            <p:cNvSpPr/>
            <p:nvPr/>
          </p:nvSpPr>
          <p:spPr>
            <a:xfrm>
              <a:off x="5098657" y="6073038"/>
              <a:ext cx="33868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405" y="0"/>
                  </a:moveTo>
                  <a:lnTo>
                    <a:pt x="0" y="3144"/>
                  </a:lnTo>
                  <a:lnTo>
                    <a:pt x="17337" y="18558"/>
                  </a:lnTo>
                  <a:cubicBezTo>
                    <a:pt x="17337" y="21600"/>
                    <a:pt x="21600" y="21600"/>
                    <a:pt x="21600" y="21600"/>
                  </a:cubicBezTo>
                  <a:cubicBezTo>
                    <a:pt x="21600" y="21600"/>
                    <a:pt x="21600" y="18558"/>
                    <a:pt x="21600" y="18558"/>
                  </a:cubicBezTo>
                  <a:lnTo>
                    <a:pt x="4405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62" name="Google Shape;2539;p70"/>
            <p:cNvSpPr/>
            <p:nvPr/>
          </p:nvSpPr>
          <p:spPr>
            <a:xfrm>
              <a:off x="4950699" y="6156676"/>
              <a:ext cx="3386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7337" y="18040"/>
                  </a:lnTo>
                  <a:cubicBezTo>
                    <a:pt x="17337" y="21600"/>
                    <a:pt x="21600" y="21600"/>
                    <a:pt x="21600" y="21600"/>
                  </a:cubicBezTo>
                  <a:cubicBezTo>
                    <a:pt x="21600" y="21600"/>
                    <a:pt x="21600" y="18040"/>
                    <a:pt x="21600" y="18040"/>
                  </a:cubicBezTo>
                  <a:lnTo>
                    <a:pt x="4405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63" name="Google Shape;2540;p70"/>
            <p:cNvSpPr/>
            <p:nvPr/>
          </p:nvSpPr>
          <p:spPr>
            <a:xfrm>
              <a:off x="4804504" y="6237802"/>
              <a:ext cx="3386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0" h="21600" fill="norm" stroke="1" extrusionOk="0">
                  <a:moveTo>
                    <a:pt x="0" y="0"/>
                  </a:moveTo>
                  <a:lnTo>
                    <a:pt x="14360" y="17941"/>
                  </a:lnTo>
                  <a:cubicBezTo>
                    <a:pt x="18040" y="21600"/>
                    <a:pt x="18040" y="21600"/>
                    <a:pt x="18040" y="21600"/>
                  </a:cubicBezTo>
                  <a:cubicBezTo>
                    <a:pt x="21600" y="21600"/>
                    <a:pt x="21600" y="17941"/>
                    <a:pt x="18040" y="17941"/>
                  </a:cubicBezTo>
                  <a:lnTo>
                    <a:pt x="3560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64" name="Google Shape;2541;p70"/>
            <p:cNvSpPr/>
            <p:nvPr/>
          </p:nvSpPr>
          <p:spPr>
            <a:xfrm>
              <a:off x="4509098" y="6400132"/>
              <a:ext cx="33867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7941" y="21600"/>
                  </a:lnTo>
                  <a:lnTo>
                    <a:pt x="21600" y="21600"/>
                  </a:lnTo>
                  <a:cubicBezTo>
                    <a:pt x="21600" y="21600"/>
                    <a:pt x="21600" y="18040"/>
                    <a:pt x="21600" y="18040"/>
                  </a:cubicBezTo>
                  <a:lnTo>
                    <a:pt x="7200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65" name="Google Shape;2542;p70"/>
            <p:cNvSpPr/>
            <p:nvPr/>
          </p:nvSpPr>
          <p:spPr>
            <a:xfrm>
              <a:off x="4363494" y="6481260"/>
              <a:ext cx="3386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7309" y="21600"/>
                  </a:lnTo>
                  <a:lnTo>
                    <a:pt x="21600" y="21600"/>
                  </a:lnTo>
                  <a:cubicBezTo>
                    <a:pt x="21600" y="21600"/>
                    <a:pt x="21600" y="17941"/>
                    <a:pt x="21600" y="17941"/>
                  </a:cubicBezTo>
                  <a:lnTo>
                    <a:pt x="4291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66" name="Google Shape;2543;p70"/>
            <p:cNvSpPr/>
            <p:nvPr/>
          </p:nvSpPr>
          <p:spPr>
            <a:xfrm>
              <a:off x="5220463" y="6006283"/>
              <a:ext cx="3386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659" y="0"/>
                  </a:moveTo>
                  <a:lnTo>
                    <a:pt x="0" y="3042"/>
                  </a:lnTo>
                  <a:lnTo>
                    <a:pt x="17941" y="18456"/>
                  </a:lnTo>
                  <a:cubicBezTo>
                    <a:pt x="17941" y="21600"/>
                    <a:pt x="17941" y="21600"/>
                    <a:pt x="21600" y="21600"/>
                  </a:cubicBezTo>
                  <a:cubicBezTo>
                    <a:pt x="21600" y="18456"/>
                    <a:pt x="21600" y="18456"/>
                    <a:pt x="21600" y="18456"/>
                  </a:cubicBezTo>
                  <a:lnTo>
                    <a:pt x="3659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67" name="Google Shape;2544;p70"/>
            <p:cNvSpPr/>
            <p:nvPr/>
          </p:nvSpPr>
          <p:spPr>
            <a:xfrm>
              <a:off x="5072427" y="6087409"/>
              <a:ext cx="3386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240" y="0"/>
                  </a:moveTo>
                  <a:lnTo>
                    <a:pt x="0" y="3057"/>
                  </a:lnTo>
                  <a:lnTo>
                    <a:pt x="18040" y="18543"/>
                  </a:lnTo>
                  <a:cubicBezTo>
                    <a:pt x="18040" y="21600"/>
                    <a:pt x="18040" y="21600"/>
                    <a:pt x="21600" y="21600"/>
                  </a:cubicBezTo>
                  <a:cubicBezTo>
                    <a:pt x="21600" y="18543"/>
                    <a:pt x="21600" y="18543"/>
                    <a:pt x="21600" y="18543"/>
                  </a:cubicBezTo>
                  <a:lnTo>
                    <a:pt x="7240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68" name="Google Shape;2545;p70"/>
            <p:cNvSpPr/>
            <p:nvPr/>
          </p:nvSpPr>
          <p:spPr>
            <a:xfrm>
              <a:off x="4926824" y="6170970"/>
              <a:ext cx="33867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7337" y="18040"/>
                  </a:lnTo>
                  <a:cubicBezTo>
                    <a:pt x="17337" y="21600"/>
                    <a:pt x="21600" y="21600"/>
                    <a:pt x="21600" y="21600"/>
                  </a:cubicBezTo>
                  <a:cubicBezTo>
                    <a:pt x="21600" y="21600"/>
                    <a:pt x="21600" y="18040"/>
                    <a:pt x="21600" y="18040"/>
                  </a:cubicBezTo>
                  <a:lnTo>
                    <a:pt x="4405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69" name="Google Shape;2546;p70"/>
            <p:cNvSpPr/>
            <p:nvPr/>
          </p:nvSpPr>
          <p:spPr>
            <a:xfrm>
              <a:off x="4778865" y="6249739"/>
              <a:ext cx="33868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263" y="0"/>
                  </a:moveTo>
                  <a:lnTo>
                    <a:pt x="0" y="3042"/>
                  </a:lnTo>
                  <a:lnTo>
                    <a:pt x="17337" y="18456"/>
                  </a:lnTo>
                  <a:cubicBezTo>
                    <a:pt x="17337" y="21600"/>
                    <a:pt x="21600" y="21600"/>
                    <a:pt x="21600" y="21600"/>
                  </a:cubicBezTo>
                  <a:cubicBezTo>
                    <a:pt x="21600" y="21600"/>
                    <a:pt x="21600" y="18456"/>
                    <a:pt x="21600" y="18456"/>
                  </a:cubicBezTo>
                  <a:lnTo>
                    <a:pt x="4263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70" name="Google Shape;2547;p70"/>
            <p:cNvSpPr/>
            <p:nvPr/>
          </p:nvSpPr>
          <p:spPr>
            <a:xfrm>
              <a:off x="4632670" y="6330946"/>
              <a:ext cx="33867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0" h="21600" fill="norm" stroke="1" extrusionOk="0">
                  <a:moveTo>
                    <a:pt x="3560" y="0"/>
                  </a:moveTo>
                  <a:lnTo>
                    <a:pt x="0" y="3042"/>
                  </a:lnTo>
                  <a:lnTo>
                    <a:pt x="14360" y="18456"/>
                  </a:lnTo>
                  <a:cubicBezTo>
                    <a:pt x="18040" y="21600"/>
                    <a:pt x="18040" y="21600"/>
                    <a:pt x="18040" y="21600"/>
                  </a:cubicBezTo>
                  <a:cubicBezTo>
                    <a:pt x="21600" y="21600"/>
                    <a:pt x="21600" y="18456"/>
                    <a:pt x="18040" y="18456"/>
                  </a:cubicBezTo>
                  <a:lnTo>
                    <a:pt x="3560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71" name="Google Shape;2548;p70"/>
            <p:cNvSpPr/>
            <p:nvPr/>
          </p:nvSpPr>
          <p:spPr>
            <a:xfrm>
              <a:off x="4485222" y="6414425"/>
              <a:ext cx="33868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4400" y="21600"/>
                  </a:lnTo>
                  <a:lnTo>
                    <a:pt x="17941" y="21600"/>
                  </a:lnTo>
                  <a:cubicBezTo>
                    <a:pt x="21600" y="21600"/>
                    <a:pt x="21600" y="18040"/>
                    <a:pt x="21600" y="18040"/>
                  </a:cubicBezTo>
                  <a:lnTo>
                    <a:pt x="3659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72" name="Google Shape;2549;p70"/>
            <p:cNvSpPr/>
            <p:nvPr/>
          </p:nvSpPr>
          <p:spPr>
            <a:xfrm>
              <a:off x="4339697" y="6495632"/>
              <a:ext cx="33868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7195" y="21600"/>
                  </a:lnTo>
                  <a:lnTo>
                    <a:pt x="21600" y="21600"/>
                  </a:lnTo>
                  <a:cubicBezTo>
                    <a:pt x="21600" y="21600"/>
                    <a:pt x="21600" y="18040"/>
                    <a:pt x="21600" y="18040"/>
                  </a:cubicBezTo>
                  <a:lnTo>
                    <a:pt x="4263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73" name="Google Shape;2550;p70"/>
            <p:cNvSpPr/>
            <p:nvPr/>
          </p:nvSpPr>
          <p:spPr>
            <a:xfrm>
              <a:off x="5196588" y="6019242"/>
              <a:ext cx="33867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659" y="0"/>
                  </a:moveTo>
                  <a:lnTo>
                    <a:pt x="0" y="3306"/>
                  </a:lnTo>
                  <a:lnTo>
                    <a:pt x="14400" y="20057"/>
                  </a:lnTo>
                  <a:cubicBezTo>
                    <a:pt x="16761" y="20057"/>
                    <a:pt x="17587" y="21600"/>
                    <a:pt x="17823" y="21600"/>
                  </a:cubicBezTo>
                  <a:cubicBezTo>
                    <a:pt x="17941" y="21600"/>
                    <a:pt x="17941" y="21269"/>
                    <a:pt x="17941" y="20057"/>
                  </a:cubicBezTo>
                  <a:cubicBezTo>
                    <a:pt x="21600" y="20057"/>
                    <a:pt x="21600" y="20057"/>
                    <a:pt x="21600" y="16751"/>
                  </a:cubicBezTo>
                  <a:lnTo>
                    <a:pt x="3659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74" name="Google Shape;2551;p70"/>
            <p:cNvSpPr/>
            <p:nvPr/>
          </p:nvSpPr>
          <p:spPr>
            <a:xfrm>
              <a:off x="5048551" y="6100445"/>
              <a:ext cx="3386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240" y="0"/>
                  </a:moveTo>
                  <a:lnTo>
                    <a:pt x="0" y="3306"/>
                  </a:lnTo>
                  <a:lnTo>
                    <a:pt x="18040" y="20057"/>
                  </a:lnTo>
                  <a:cubicBezTo>
                    <a:pt x="18040" y="20057"/>
                    <a:pt x="18040" y="21600"/>
                    <a:pt x="19108" y="21600"/>
                  </a:cubicBezTo>
                  <a:cubicBezTo>
                    <a:pt x="19701" y="21600"/>
                    <a:pt x="20413" y="21159"/>
                    <a:pt x="21600" y="20057"/>
                  </a:cubicBezTo>
                  <a:lnTo>
                    <a:pt x="7240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75" name="Google Shape;2552;p70"/>
            <p:cNvSpPr/>
            <p:nvPr/>
          </p:nvSpPr>
          <p:spPr>
            <a:xfrm>
              <a:off x="4902948" y="6182356"/>
              <a:ext cx="3386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405" y="0"/>
                  </a:moveTo>
                  <a:lnTo>
                    <a:pt x="0" y="3161"/>
                  </a:lnTo>
                  <a:lnTo>
                    <a:pt x="17337" y="19177"/>
                  </a:lnTo>
                  <a:cubicBezTo>
                    <a:pt x="17337" y="20757"/>
                    <a:pt x="18332" y="21600"/>
                    <a:pt x="19468" y="21600"/>
                  </a:cubicBezTo>
                  <a:cubicBezTo>
                    <a:pt x="20605" y="21600"/>
                    <a:pt x="21600" y="20757"/>
                    <a:pt x="21600" y="19177"/>
                  </a:cubicBezTo>
                  <a:lnTo>
                    <a:pt x="4405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76" name="Google Shape;2553;p70"/>
            <p:cNvSpPr/>
            <p:nvPr/>
          </p:nvSpPr>
          <p:spPr>
            <a:xfrm>
              <a:off x="4754989" y="6263403"/>
              <a:ext cx="3386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263" y="0"/>
                  </a:moveTo>
                  <a:lnTo>
                    <a:pt x="0" y="3266"/>
                  </a:lnTo>
                  <a:lnTo>
                    <a:pt x="17337" y="19282"/>
                  </a:lnTo>
                  <a:cubicBezTo>
                    <a:pt x="17337" y="20862"/>
                    <a:pt x="18332" y="21600"/>
                    <a:pt x="19468" y="21600"/>
                  </a:cubicBezTo>
                  <a:cubicBezTo>
                    <a:pt x="20463" y="21600"/>
                    <a:pt x="21600" y="20862"/>
                    <a:pt x="21600" y="19282"/>
                  </a:cubicBezTo>
                  <a:lnTo>
                    <a:pt x="4263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77" name="Google Shape;2554;p70"/>
            <p:cNvSpPr/>
            <p:nvPr/>
          </p:nvSpPr>
          <p:spPr>
            <a:xfrm>
              <a:off x="4461346" y="6426364"/>
              <a:ext cx="33867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659" y="0"/>
                  </a:moveTo>
                  <a:lnTo>
                    <a:pt x="0" y="3057"/>
                  </a:lnTo>
                  <a:lnTo>
                    <a:pt x="14400" y="18543"/>
                  </a:lnTo>
                  <a:cubicBezTo>
                    <a:pt x="17941" y="21600"/>
                    <a:pt x="17941" y="21600"/>
                    <a:pt x="17941" y="21600"/>
                  </a:cubicBezTo>
                  <a:cubicBezTo>
                    <a:pt x="21600" y="18543"/>
                    <a:pt x="21600" y="18543"/>
                    <a:pt x="21600" y="18543"/>
                  </a:cubicBezTo>
                  <a:lnTo>
                    <a:pt x="3659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78" name="Google Shape;2555;p70"/>
            <p:cNvSpPr/>
            <p:nvPr/>
          </p:nvSpPr>
          <p:spPr>
            <a:xfrm>
              <a:off x="4313388" y="6507490"/>
              <a:ext cx="3386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200" y="0"/>
                  </a:moveTo>
                  <a:lnTo>
                    <a:pt x="0" y="3144"/>
                  </a:lnTo>
                  <a:lnTo>
                    <a:pt x="17941" y="18558"/>
                  </a:lnTo>
                  <a:cubicBezTo>
                    <a:pt x="17941" y="21600"/>
                    <a:pt x="17941" y="21600"/>
                    <a:pt x="21600" y="21600"/>
                  </a:cubicBezTo>
                  <a:cubicBezTo>
                    <a:pt x="21600" y="18558"/>
                    <a:pt x="21600" y="18558"/>
                    <a:pt x="21600" y="18558"/>
                  </a:cubicBezTo>
                  <a:lnTo>
                    <a:pt x="7200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79" name="Google Shape;2556;p70"/>
            <p:cNvSpPr/>
            <p:nvPr/>
          </p:nvSpPr>
          <p:spPr>
            <a:xfrm>
              <a:off x="5175151" y="6032513"/>
              <a:ext cx="33868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7195" y="21600"/>
                  </a:lnTo>
                  <a:lnTo>
                    <a:pt x="21600" y="21600"/>
                  </a:lnTo>
                  <a:cubicBezTo>
                    <a:pt x="21600" y="21600"/>
                    <a:pt x="21600" y="17941"/>
                    <a:pt x="21600" y="17941"/>
                  </a:cubicBezTo>
                  <a:lnTo>
                    <a:pt x="4263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80" name="Google Shape;2557;p70"/>
            <p:cNvSpPr/>
            <p:nvPr/>
          </p:nvSpPr>
          <p:spPr>
            <a:xfrm>
              <a:off x="5027112" y="6113638"/>
              <a:ext cx="3386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7309" y="21600"/>
                  </a:lnTo>
                  <a:lnTo>
                    <a:pt x="21600" y="21600"/>
                  </a:lnTo>
                  <a:cubicBezTo>
                    <a:pt x="21600" y="21600"/>
                    <a:pt x="21600" y="18040"/>
                    <a:pt x="21600" y="18040"/>
                  </a:cubicBezTo>
                  <a:lnTo>
                    <a:pt x="4291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81" name="Google Shape;2558;p70"/>
            <p:cNvSpPr/>
            <p:nvPr/>
          </p:nvSpPr>
          <p:spPr>
            <a:xfrm>
              <a:off x="4879075" y="6194842"/>
              <a:ext cx="3386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7337" y="21600"/>
                  </a:lnTo>
                  <a:lnTo>
                    <a:pt x="21600" y="21600"/>
                  </a:lnTo>
                  <a:cubicBezTo>
                    <a:pt x="21600" y="21600"/>
                    <a:pt x="21600" y="18040"/>
                    <a:pt x="21600" y="18040"/>
                  </a:cubicBezTo>
                  <a:lnTo>
                    <a:pt x="4405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82" name="Google Shape;2559;p70"/>
            <p:cNvSpPr/>
            <p:nvPr/>
          </p:nvSpPr>
          <p:spPr>
            <a:xfrm>
              <a:off x="4732882" y="6275971"/>
              <a:ext cx="33868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0" h="21600" fill="norm" stroke="1" extrusionOk="0">
                  <a:moveTo>
                    <a:pt x="0" y="0"/>
                  </a:moveTo>
                  <a:lnTo>
                    <a:pt x="14479" y="21600"/>
                  </a:lnTo>
                  <a:lnTo>
                    <a:pt x="18040" y="21600"/>
                  </a:lnTo>
                  <a:cubicBezTo>
                    <a:pt x="21600" y="21600"/>
                    <a:pt x="21600" y="17941"/>
                    <a:pt x="18040" y="17941"/>
                  </a:cubicBezTo>
                  <a:lnTo>
                    <a:pt x="3560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83" name="Google Shape;2560;p70"/>
            <p:cNvSpPr/>
            <p:nvPr/>
          </p:nvSpPr>
          <p:spPr>
            <a:xfrm>
              <a:off x="4439910" y="6438301"/>
              <a:ext cx="33867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263" y="0"/>
                  </a:moveTo>
                  <a:lnTo>
                    <a:pt x="0" y="3560"/>
                  </a:lnTo>
                  <a:lnTo>
                    <a:pt x="17195" y="21600"/>
                  </a:lnTo>
                  <a:lnTo>
                    <a:pt x="21600" y="21600"/>
                  </a:lnTo>
                  <a:cubicBezTo>
                    <a:pt x="21600" y="21600"/>
                    <a:pt x="21600" y="21600"/>
                    <a:pt x="21600" y="18040"/>
                  </a:cubicBezTo>
                  <a:lnTo>
                    <a:pt x="4263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84" name="Google Shape;2561;p70"/>
            <p:cNvSpPr/>
            <p:nvPr/>
          </p:nvSpPr>
          <p:spPr>
            <a:xfrm>
              <a:off x="5151276" y="6043115"/>
              <a:ext cx="33867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263" y="0"/>
                  </a:moveTo>
                  <a:lnTo>
                    <a:pt x="0" y="3306"/>
                  </a:lnTo>
                  <a:lnTo>
                    <a:pt x="17195" y="20057"/>
                  </a:lnTo>
                  <a:cubicBezTo>
                    <a:pt x="20179" y="20057"/>
                    <a:pt x="21032" y="21600"/>
                    <a:pt x="21458" y="21600"/>
                  </a:cubicBezTo>
                  <a:cubicBezTo>
                    <a:pt x="21600" y="21600"/>
                    <a:pt x="21600" y="21269"/>
                    <a:pt x="21600" y="20057"/>
                  </a:cubicBezTo>
                  <a:lnTo>
                    <a:pt x="4263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85" name="Google Shape;2562;p70"/>
            <p:cNvSpPr/>
            <p:nvPr/>
          </p:nvSpPr>
          <p:spPr>
            <a:xfrm>
              <a:off x="5339228" y="5941804"/>
              <a:ext cx="3386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5" h="21600" fill="norm" stroke="1" extrusionOk="0">
                  <a:moveTo>
                    <a:pt x="0" y="0"/>
                  </a:moveTo>
                  <a:lnTo>
                    <a:pt x="14400" y="21600"/>
                  </a:lnTo>
                  <a:lnTo>
                    <a:pt x="17941" y="21600"/>
                  </a:lnTo>
                  <a:cubicBezTo>
                    <a:pt x="21600" y="21600"/>
                    <a:pt x="21600" y="18040"/>
                    <a:pt x="17941" y="18040"/>
                  </a:cubicBezTo>
                  <a:lnTo>
                    <a:pt x="3659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86" name="Google Shape;2563;p70"/>
            <p:cNvSpPr/>
            <p:nvPr/>
          </p:nvSpPr>
          <p:spPr>
            <a:xfrm>
              <a:off x="5315960" y="5953193"/>
              <a:ext cx="3386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200" y="0"/>
                  </a:moveTo>
                  <a:lnTo>
                    <a:pt x="0" y="3161"/>
                  </a:lnTo>
                  <a:lnTo>
                    <a:pt x="17941" y="19177"/>
                  </a:lnTo>
                  <a:cubicBezTo>
                    <a:pt x="17941" y="20757"/>
                    <a:pt x="17941" y="21600"/>
                    <a:pt x="18413" y="21600"/>
                  </a:cubicBezTo>
                  <a:cubicBezTo>
                    <a:pt x="18885" y="21600"/>
                    <a:pt x="19711" y="20757"/>
                    <a:pt x="21600" y="19177"/>
                  </a:cubicBezTo>
                  <a:lnTo>
                    <a:pt x="7200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87" name="Google Shape;2564;p70"/>
            <p:cNvSpPr/>
            <p:nvPr/>
          </p:nvSpPr>
          <p:spPr>
            <a:xfrm>
              <a:off x="5294521" y="5965680"/>
              <a:ext cx="3386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7195" y="21600"/>
                  </a:lnTo>
                  <a:lnTo>
                    <a:pt x="21600" y="21600"/>
                  </a:lnTo>
                  <a:cubicBezTo>
                    <a:pt x="21600" y="21600"/>
                    <a:pt x="21600" y="18040"/>
                    <a:pt x="21600" y="18040"/>
                  </a:cubicBezTo>
                  <a:lnTo>
                    <a:pt x="4263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88" name="Google Shape;2565;p70"/>
            <p:cNvSpPr/>
            <p:nvPr/>
          </p:nvSpPr>
          <p:spPr>
            <a:xfrm>
              <a:off x="5005672" y="6125027"/>
              <a:ext cx="3386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560" y="0"/>
                  </a:moveTo>
                  <a:lnTo>
                    <a:pt x="0" y="3161"/>
                  </a:lnTo>
                  <a:lnTo>
                    <a:pt x="14360" y="19177"/>
                  </a:lnTo>
                  <a:cubicBezTo>
                    <a:pt x="16141" y="20757"/>
                    <a:pt x="17090" y="21600"/>
                    <a:pt x="18040" y="21600"/>
                  </a:cubicBezTo>
                  <a:cubicBezTo>
                    <a:pt x="18870" y="21600"/>
                    <a:pt x="19820" y="20757"/>
                    <a:pt x="21600" y="19177"/>
                  </a:cubicBezTo>
                  <a:lnTo>
                    <a:pt x="3560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89" name="Google Shape;2566;p70"/>
            <p:cNvSpPr/>
            <p:nvPr/>
          </p:nvSpPr>
          <p:spPr>
            <a:xfrm>
              <a:off x="4857633" y="6206153"/>
              <a:ext cx="3386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200" y="0"/>
                  </a:moveTo>
                  <a:lnTo>
                    <a:pt x="0" y="3250"/>
                  </a:lnTo>
                  <a:lnTo>
                    <a:pt x="17941" y="19188"/>
                  </a:lnTo>
                  <a:cubicBezTo>
                    <a:pt x="17941" y="20761"/>
                    <a:pt x="17941" y="21600"/>
                    <a:pt x="18413" y="21600"/>
                  </a:cubicBezTo>
                  <a:cubicBezTo>
                    <a:pt x="18885" y="21600"/>
                    <a:pt x="19711" y="20761"/>
                    <a:pt x="21600" y="19188"/>
                  </a:cubicBezTo>
                  <a:lnTo>
                    <a:pt x="7200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90" name="Google Shape;2567;p70"/>
            <p:cNvSpPr/>
            <p:nvPr/>
          </p:nvSpPr>
          <p:spPr>
            <a:xfrm>
              <a:off x="4711954" y="6287907"/>
              <a:ext cx="33867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405" y="0"/>
                  </a:moveTo>
                  <a:lnTo>
                    <a:pt x="0" y="3144"/>
                  </a:lnTo>
                  <a:lnTo>
                    <a:pt x="17337" y="18558"/>
                  </a:lnTo>
                  <a:cubicBezTo>
                    <a:pt x="17337" y="21600"/>
                    <a:pt x="17337" y="21600"/>
                    <a:pt x="21600" y="21600"/>
                  </a:cubicBezTo>
                  <a:cubicBezTo>
                    <a:pt x="21600" y="18558"/>
                    <a:pt x="21600" y="18558"/>
                    <a:pt x="21600" y="18558"/>
                  </a:cubicBezTo>
                  <a:lnTo>
                    <a:pt x="4405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91" name="Google Shape;2568;p70"/>
            <p:cNvSpPr/>
            <p:nvPr/>
          </p:nvSpPr>
          <p:spPr>
            <a:xfrm>
              <a:off x="4563992" y="6369111"/>
              <a:ext cx="3386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405" y="0"/>
                  </a:moveTo>
                  <a:lnTo>
                    <a:pt x="0" y="3042"/>
                  </a:lnTo>
                  <a:lnTo>
                    <a:pt x="17337" y="18456"/>
                  </a:lnTo>
                  <a:cubicBezTo>
                    <a:pt x="17337" y="21600"/>
                    <a:pt x="21600" y="21600"/>
                    <a:pt x="21600" y="21600"/>
                  </a:cubicBezTo>
                  <a:cubicBezTo>
                    <a:pt x="21600" y="18456"/>
                    <a:pt x="21600" y="18456"/>
                    <a:pt x="21600" y="18456"/>
                  </a:cubicBezTo>
                  <a:lnTo>
                    <a:pt x="4405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92" name="Google Shape;2569;p70"/>
            <p:cNvSpPr/>
            <p:nvPr/>
          </p:nvSpPr>
          <p:spPr>
            <a:xfrm>
              <a:off x="4417800" y="6450237"/>
              <a:ext cx="33868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0" h="21600" fill="norm" stroke="1" extrusionOk="0">
                  <a:moveTo>
                    <a:pt x="3560" y="0"/>
                  </a:moveTo>
                  <a:lnTo>
                    <a:pt x="0" y="3057"/>
                  </a:lnTo>
                  <a:lnTo>
                    <a:pt x="14360" y="18543"/>
                  </a:lnTo>
                  <a:cubicBezTo>
                    <a:pt x="18040" y="21600"/>
                    <a:pt x="18040" y="21600"/>
                    <a:pt x="18040" y="21600"/>
                  </a:cubicBezTo>
                  <a:cubicBezTo>
                    <a:pt x="21600" y="18543"/>
                    <a:pt x="21600" y="18543"/>
                    <a:pt x="18040" y="18543"/>
                  </a:cubicBezTo>
                  <a:lnTo>
                    <a:pt x="3560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93" name="Google Shape;2570;p70"/>
            <p:cNvSpPr/>
            <p:nvPr/>
          </p:nvSpPr>
          <p:spPr>
            <a:xfrm>
              <a:off x="4266961" y="5925282"/>
              <a:ext cx="48990" cy="669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70" h="21600" fill="norm" stroke="1" extrusionOk="0">
                  <a:moveTo>
                    <a:pt x="20170" y="0"/>
                  </a:moveTo>
                  <a:cubicBezTo>
                    <a:pt x="10340" y="1572"/>
                    <a:pt x="2515" y="3093"/>
                    <a:pt x="510" y="7707"/>
                  </a:cubicBezTo>
                  <a:cubicBezTo>
                    <a:pt x="-1430" y="10800"/>
                    <a:pt x="2515" y="16935"/>
                    <a:pt x="6395" y="21600"/>
                  </a:cubicBezTo>
                  <a:cubicBezTo>
                    <a:pt x="14285" y="15414"/>
                    <a:pt x="18230" y="6186"/>
                    <a:pt x="2017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94" name="Google Shape;2571;p70"/>
            <p:cNvSpPr/>
            <p:nvPr/>
          </p:nvSpPr>
          <p:spPr>
            <a:xfrm>
              <a:off x="4344692" y="6044655"/>
              <a:ext cx="592004" cy="2195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2" y="0"/>
                  </a:moveTo>
                  <a:cubicBezTo>
                    <a:pt x="172" y="464"/>
                    <a:pt x="172" y="942"/>
                    <a:pt x="0" y="1885"/>
                  </a:cubicBezTo>
                  <a:lnTo>
                    <a:pt x="172" y="1885"/>
                  </a:lnTo>
                  <a:lnTo>
                    <a:pt x="19508" y="21600"/>
                  </a:lnTo>
                  <a:lnTo>
                    <a:pt x="21600" y="7509"/>
                  </a:lnTo>
                  <a:lnTo>
                    <a:pt x="20551" y="6582"/>
                  </a:lnTo>
                  <a:cubicBezTo>
                    <a:pt x="19858" y="10336"/>
                    <a:pt x="18809" y="13627"/>
                    <a:pt x="17067" y="13627"/>
                  </a:cubicBezTo>
                  <a:cubicBezTo>
                    <a:pt x="11496" y="12685"/>
                    <a:pt x="5221" y="5639"/>
                    <a:pt x="172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95" name="Google Shape;2572;p70"/>
            <p:cNvSpPr/>
            <p:nvPr/>
          </p:nvSpPr>
          <p:spPr>
            <a:xfrm>
              <a:off x="4349405" y="5915702"/>
              <a:ext cx="558548" cy="2674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29" y="0"/>
                  </a:moveTo>
                  <a:cubicBezTo>
                    <a:pt x="2217" y="1547"/>
                    <a:pt x="2029" y="2702"/>
                    <a:pt x="1106" y="3095"/>
                  </a:cubicBezTo>
                  <a:cubicBezTo>
                    <a:pt x="1106" y="3095"/>
                    <a:pt x="2217" y="7331"/>
                    <a:pt x="182" y="8105"/>
                  </a:cubicBezTo>
                  <a:cubicBezTo>
                    <a:pt x="182" y="8105"/>
                    <a:pt x="182" y="9259"/>
                    <a:pt x="0" y="10033"/>
                  </a:cubicBezTo>
                  <a:cubicBezTo>
                    <a:pt x="5351" y="15043"/>
                    <a:pt x="12003" y="20826"/>
                    <a:pt x="17907" y="21600"/>
                  </a:cubicBezTo>
                  <a:cubicBezTo>
                    <a:pt x="19753" y="21600"/>
                    <a:pt x="20865" y="18898"/>
                    <a:pt x="21600" y="15816"/>
                  </a:cubicBezTo>
                  <a:lnTo>
                    <a:pt x="2217" y="393"/>
                  </a:lnTo>
                  <a:lnTo>
                    <a:pt x="2217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96" name="Google Shape;2573;p70"/>
            <p:cNvSpPr/>
            <p:nvPr/>
          </p:nvSpPr>
          <p:spPr>
            <a:xfrm>
              <a:off x="4311236" y="6025491"/>
              <a:ext cx="42883" cy="38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8144"/>
                    <a:pt x="14400" y="16200"/>
                    <a:pt x="16853" y="21600"/>
                  </a:cubicBezTo>
                  <a:cubicBezTo>
                    <a:pt x="19226" y="16200"/>
                    <a:pt x="19226" y="13456"/>
                    <a:pt x="21600" y="814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D4C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97" name="Google Shape;2574;p70"/>
            <p:cNvSpPr/>
            <p:nvPr/>
          </p:nvSpPr>
          <p:spPr>
            <a:xfrm>
              <a:off x="4282494" y="5915702"/>
              <a:ext cx="124244" cy="128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088" y="0"/>
                    <a:pt x="9148" y="816"/>
                    <a:pt x="5816" y="1605"/>
                  </a:cubicBezTo>
                  <a:cubicBezTo>
                    <a:pt x="4997" y="4815"/>
                    <a:pt x="3331" y="9603"/>
                    <a:pt x="0" y="12813"/>
                  </a:cubicBezTo>
                  <a:cubicBezTo>
                    <a:pt x="1666" y="14391"/>
                    <a:pt x="3331" y="15996"/>
                    <a:pt x="4997" y="18390"/>
                  </a:cubicBezTo>
                  <a:lnTo>
                    <a:pt x="12452" y="21600"/>
                  </a:lnTo>
                  <a:cubicBezTo>
                    <a:pt x="12452" y="19206"/>
                    <a:pt x="12452" y="16812"/>
                    <a:pt x="12452" y="16812"/>
                  </a:cubicBezTo>
                  <a:cubicBezTo>
                    <a:pt x="21600" y="15207"/>
                    <a:pt x="16603" y="6419"/>
                    <a:pt x="16603" y="6419"/>
                  </a:cubicBezTo>
                  <a:cubicBezTo>
                    <a:pt x="20753" y="5604"/>
                    <a:pt x="21600" y="3210"/>
                    <a:pt x="21600" y="0"/>
                  </a:cubicBezTo>
                  <a:close/>
                </a:path>
              </a:pathLst>
            </a:custGeom>
            <a:solidFill>
              <a:srgbClr val="FFE1D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98" name="Google Shape;2575;p70"/>
            <p:cNvSpPr/>
            <p:nvPr/>
          </p:nvSpPr>
          <p:spPr>
            <a:xfrm>
              <a:off x="4893650" y="6230781"/>
              <a:ext cx="95501" cy="579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47" y="2985"/>
                    <a:pt x="14459" y="4273"/>
                    <a:pt x="10907" y="4273"/>
                  </a:cubicBezTo>
                  <a:cubicBezTo>
                    <a:pt x="7993" y="4273"/>
                    <a:pt x="5080" y="3395"/>
                    <a:pt x="2167" y="1815"/>
                  </a:cubicBezTo>
                  <a:lnTo>
                    <a:pt x="0" y="10712"/>
                  </a:lnTo>
                  <a:cubicBezTo>
                    <a:pt x="0" y="12468"/>
                    <a:pt x="0" y="16039"/>
                    <a:pt x="1066" y="16039"/>
                  </a:cubicBezTo>
                  <a:lnTo>
                    <a:pt x="10800" y="21366"/>
                  </a:lnTo>
                  <a:cubicBezTo>
                    <a:pt x="11084" y="21541"/>
                    <a:pt x="11404" y="21600"/>
                    <a:pt x="11688" y="21600"/>
                  </a:cubicBezTo>
                  <a:cubicBezTo>
                    <a:pt x="14779" y="21600"/>
                    <a:pt x="18367" y="14107"/>
                    <a:pt x="18367" y="12468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F95D9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99" name="Google Shape;2576;p70"/>
            <p:cNvSpPr/>
            <p:nvPr/>
          </p:nvSpPr>
          <p:spPr>
            <a:xfrm>
              <a:off x="4903233" y="6128687"/>
              <a:ext cx="104530" cy="115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4" h="21600" fill="norm" stroke="1" extrusionOk="0">
                  <a:moveTo>
                    <a:pt x="9579" y="0"/>
                  </a:moveTo>
                  <a:cubicBezTo>
                    <a:pt x="8869" y="0"/>
                    <a:pt x="8189" y="822"/>
                    <a:pt x="7509" y="2142"/>
                  </a:cubicBezTo>
                  <a:lnTo>
                    <a:pt x="3739" y="11945"/>
                  </a:lnTo>
                  <a:lnTo>
                    <a:pt x="2812" y="13735"/>
                  </a:lnTo>
                  <a:lnTo>
                    <a:pt x="0" y="19986"/>
                  </a:lnTo>
                  <a:cubicBezTo>
                    <a:pt x="2348" y="21101"/>
                    <a:pt x="4728" y="21600"/>
                    <a:pt x="7076" y="21600"/>
                  </a:cubicBezTo>
                  <a:cubicBezTo>
                    <a:pt x="10352" y="21600"/>
                    <a:pt x="13627" y="20632"/>
                    <a:pt x="16903" y="19076"/>
                  </a:cubicBezTo>
                  <a:lnTo>
                    <a:pt x="16903" y="18196"/>
                  </a:lnTo>
                  <a:lnTo>
                    <a:pt x="19715" y="11064"/>
                  </a:lnTo>
                  <a:cubicBezTo>
                    <a:pt x="20673" y="10184"/>
                    <a:pt x="21600" y="4813"/>
                    <a:pt x="17830" y="3023"/>
                  </a:cubicBezTo>
                  <a:lnTo>
                    <a:pt x="10321" y="352"/>
                  </a:lnTo>
                  <a:cubicBezTo>
                    <a:pt x="10074" y="117"/>
                    <a:pt x="9827" y="0"/>
                    <a:pt x="9579" y="0"/>
                  </a:cubicBezTo>
                  <a:close/>
                </a:path>
              </a:pathLst>
            </a:custGeom>
            <a:solidFill>
              <a:srgbClr val="FA70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00" name="Google Shape;2577;p70"/>
            <p:cNvSpPr/>
            <p:nvPr/>
          </p:nvSpPr>
          <p:spPr>
            <a:xfrm>
              <a:off x="4879357" y="6230781"/>
              <a:ext cx="38170" cy="43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089" y="0"/>
                  </a:moveTo>
                  <a:lnTo>
                    <a:pt x="0" y="16791"/>
                  </a:lnTo>
                  <a:lnTo>
                    <a:pt x="13511" y="21600"/>
                  </a:lnTo>
                  <a:lnTo>
                    <a:pt x="21600" y="4809"/>
                  </a:lnTo>
                  <a:cubicBezTo>
                    <a:pt x="16178" y="2444"/>
                    <a:pt x="13511" y="2444"/>
                    <a:pt x="8089" y="0"/>
                  </a:cubicBezTo>
                  <a:close/>
                </a:path>
              </a:pathLst>
            </a:custGeom>
            <a:solidFill>
              <a:srgbClr val="E3E5E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01" name="Google Shape;2578;p70"/>
            <p:cNvSpPr/>
            <p:nvPr/>
          </p:nvSpPr>
          <p:spPr>
            <a:xfrm>
              <a:off x="4893650" y="6120991"/>
              <a:ext cx="66913" cy="119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893" y="0"/>
                  </a:moveTo>
                  <a:lnTo>
                    <a:pt x="0" y="19866"/>
                  </a:lnTo>
                  <a:cubicBezTo>
                    <a:pt x="3093" y="20747"/>
                    <a:pt x="4614" y="20747"/>
                    <a:pt x="7707" y="21600"/>
                  </a:cubicBezTo>
                  <a:lnTo>
                    <a:pt x="21600" y="1734"/>
                  </a:lnTo>
                  <a:lnTo>
                    <a:pt x="13893" y="0"/>
                  </a:lnTo>
                  <a:close/>
                </a:path>
              </a:pathLst>
            </a:custGeom>
            <a:solidFill>
              <a:srgbClr val="F1F3F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02" name="Google Shape;2579;p70"/>
            <p:cNvSpPr/>
            <p:nvPr/>
          </p:nvSpPr>
          <p:spPr>
            <a:xfrm>
              <a:off x="1575563" y="5338001"/>
              <a:ext cx="2334279" cy="826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8" h="21600" fill="norm" stroke="1" extrusionOk="0">
                  <a:moveTo>
                    <a:pt x="1038" y="0"/>
                  </a:moveTo>
                  <a:cubicBezTo>
                    <a:pt x="519" y="3994"/>
                    <a:pt x="43" y="8612"/>
                    <a:pt x="0" y="12356"/>
                  </a:cubicBezTo>
                  <a:cubicBezTo>
                    <a:pt x="4722" y="18181"/>
                    <a:pt x="9935" y="21600"/>
                    <a:pt x="15083" y="21600"/>
                  </a:cubicBezTo>
                  <a:cubicBezTo>
                    <a:pt x="16770" y="21600"/>
                    <a:pt x="18449" y="21235"/>
                    <a:pt x="20104" y="20463"/>
                  </a:cubicBezTo>
                  <a:cubicBezTo>
                    <a:pt x="19758" y="19966"/>
                    <a:pt x="19283" y="19593"/>
                    <a:pt x="19283" y="19593"/>
                  </a:cubicBezTo>
                  <a:cubicBezTo>
                    <a:pt x="19283" y="19593"/>
                    <a:pt x="20407" y="18718"/>
                    <a:pt x="20926" y="17220"/>
                  </a:cubicBezTo>
                  <a:cubicBezTo>
                    <a:pt x="21444" y="15599"/>
                    <a:pt x="19196" y="13850"/>
                    <a:pt x="19196" y="13850"/>
                  </a:cubicBezTo>
                  <a:cubicBezTo>
                    <a:pt x="19196" y="13850"/>
                    <a:pt x="19205" y="13854"/>
                    <a:pt x="19223" y="13854"/>
                  </a:cubicBezTo>
                  <a:cubicBezTo>
                    <a:pt x="19410" y="13854"/>
                    <a:pt x="20502" y="13747"/>
                    <a:pt x="21055" y="11354"/>
                  </a:cubicBezTo>
                  <a:cubicBezTo>
                    <a:pt x="21600" y="9154"/>
                    <a:pt x="19307" y="8977"/>
                    <a:pt x="18560" y="8977"/>
                  </a:cubicBezTo>
                  <a:cubicBezTo>
                    <a:pt x="18417" y="8977"/>
                    <a:pt x="18331" y="8986"/>
                    <a:pt x="18331" y="8986"/>
                  </a:cubicBezTo>
                  <a:cubicBezTo>
                    <a:pt x="18331" y="8986"/>
                    <a:pt x="19162" y="3891"/>
                    <a:pt x="18408" y="3891"/>
                  </a:cubicBezTo>
                  <a:cubicBezTo>
                    <a:pt x="18319" y="3891"/>
                    <a:pt x="18208" y="3961"/>
                    <a:pt x="18071" y="4121"/>
                  </a:cubicBezTo>
                  <a:cubicBezTo>
                    <a:pt x="16818" y="5743"/>
                    <a:pt x="16299" y="8239"/>
                    <a:pt x="16299" y="8239"/>
                  </a:cubicBezTo>
                  <a:cubicBezTo>
                    <a:pt x="16299" y="8239"/>
                    <a:pt x="13609" y="9031"/>
                    <a:pt x="11269" y="9031"/>
                  </a:cubicBezTo>
                  <a:cubicBezTo>
                    <a:pt x="9454" y="9031"/>
                    <a:pt x="7850" y="8555"/>
                    <a:pt x="7869" y="6863"/>
                  </a:cubicBezTo>
                  <a:cubicBezTo>
                    <a:pt x="7869" y="6740"/>
                    <a:pt x="7869" y="6490"/>
                    <a:pt x="7869" y="6239"/>
                  </a:cubicBezTo>
                  <a:cubicBezTo>
                    <a:pt x="5577" y="4368"/>
                    <a:pt x="3372" y="1125"/>
                    <a:pt x="1038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03" name="Google Shape;2580;p70"/>
            <p:cNvSpPr/>
            <p:nvPr/>
          </p:nvSpPr>
          <p:spPr>
            <a:xfrm>
              <a:off x="4656546" y="6318928"/>
              <a:ext cx="33867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0" h="21600" fill="norm" stroke="1" extrusionOk="0">
                  <a:moveTo>
                    <a:pt x="0" y="0"/>
                  </a:moveTo>
                  <a:lnTo>
                    <a:pt x="14360" y="18040"/>
                  </a:lnTo>
                  <a:cubicBezTo>
                    <a:pt x="18040" y="21600"/>
                    <a:pt x="18040" y="21600"/>
                    <a:pt x="18040" y="21600"/>
                  </a:cubicBezTo>
                  <a:cubicBezTo>
                    <a:pt x="21600" y="21600"/>
                    <a:pt x="21600" y="18040"/>
                    <a:pt x="18040" y="18040"/>
                  </a:cubicBezTo>
                  <a:lnTo>
                    <a:pt x="3560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04" name="Google Shape;2581;p70"/>
            <p:cNvSpPr/>
            <p:nvPr/>
          </p:nvSpPr>
          <p:spPr>
            <a:xfrm>
              <a:off x="4430609" y="6058947"/>
              <a:ext cx="1083639" cy="658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363" y="0"/>
                  </a:moveTo>
                  <a:cubicBezTo>
                    <a:pt x="14656" y="8455"/>
                    <a:pt x="7326" y="14711"/>
                    <a:pt x="0" y="20035"/>
                  </a:cubicBezTo>
                  <a:lnTo>
                    <a:pt x="761" y="21600"/>
                  </a:lnTo>
                  <a:lnTo>
                    <a:pt x="21600" y="2662"/>
                  </a:lnTo>
                  <a:lnTo>
                    <a:pt x="20363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05" name="Google Shape;2582;p70"/>
            <p:cNvSpPr/>
            <p:nvPr/>
          </p:nvSpPr>
          <p:spPr>
            <a:xfrm>
              <a:off x="4339826" y="5934864"/>
              <a:ext cx="1203171" cy="7877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343" y="0"/>
                  </a:moveTo>
                  <a:lnTo>
                    <a:pt x="18772" y="1047"/>
                  </a:lnTo>
                  <a:cubicBezTo>
                    <a:pt x="18772" y="1047"/>
                    <a:pt x="18772" y="1047"/>
                    <a:pt x="18772" y="1176"/>
                  </a:cubicBezTo>
                  <a:cubicBezTo>
                    <a:pt x="18684" y="1176"/>
                    <a:pt x="18684" y="1176"/>
                    <a:pt x="18684" y="1047"/>
                  </a:cubicBezTo>
                  <a:lnTo>
                    <a:pt x="18343" y="392"/>
                  </a:lnTo>
                  <a:lnTo>
                    <a:pt x="17999" y="655"/>
                  </a:lnTo>
                  <a:lnTo>
                    <a:pt x="18343" y="1309"/>
                  </a:lnTo>
                  <a:cubicBezTo>
                    <a:pt x="18428" y="1439"/>
                    <a:pt x="18343" y="1439"/>
                    <a:pt x="18343" y="1439"/>
                  </a:cubicBezTo>
                  <a:lnTo>
                    <a:pt x="18256" y="1439"/>
                  </a:lnTo>
                  <a:lnTo>
                    <a:pt x="17914" y="784"/>
                  </a:lnTo>
                  <a:lnTo>
                    <a:pt x="17658" y="917"/>
                  </a:lnTo>
                  <a:lnTo>
                    <a:pt x="17999" y="1701"/>
                  </a:lnTo>
                  <a:cubicBezTo>
                    <a:pt x="17999" y="1701"/>
                    <a:pt x="17999" y="1701"/>
                    <a:pt x="17999" y="1831"/>
                  </a:cubicBezTo>
                  <a:cubicBezTo>
                    <a:pt x="17914" y="1831"/>
                    <a:pt x="17914" y="1831"/>
                    <a:pt x="17914" y="1701"/>
                  </a:cubicBezTo>
                  <a:lnTo>
                    <a:pt x="17570" y="1047"/>
                  </a:lnTo>
                  <a:lnTo>
                    <a:pt x="17314" y="1309"/>
                  </a:lnTo>
                  <a:lnTo>
                    <a:pt x="17827" y="2356"/>
                  </a:lnTo>
                  <a:cubicBezTo>
                    <a:pt x="17827" y="2356"/>
                    <a:pt x="17827" y="2485"/>
                    <a:pt x="17827" y="2619"/>
                  </a:cubicBezTo>
                  <a:cubicBezTo>
                    <a:pt x="17742" y="2619"/>
                    <a:pt x="17658" y="2619"/>
                    <a:pt x="17570" y="2485"/>
                  </a:cubicBezTo>
                  <a:lnTo>
                    <a:pt x="17057" y="1439"/>
                  </a:lnTo>
                  <a:lnTo>
                    <a:pt x="16713" y="1701"/>
                  </a:lnTo>
                  <a:lnTo>
                    <a:pt x="17142" y="2356"/>
                  </a:lnTo>
                  <a:cubicBezTo>
                    <a:pt x="17142" y="2485"/>
                    <a:pt x="17142" y="2485"/>
                    <a:pt x="17057" y="2485"/>
                  </a:cubicBezTo>
                  <a:lnTo>
                    <a:pt x="16970" y="2485"/>
                  </a:lnTo>
                  <a:lnTo>
                    <a:pt x="16629" y="1831"/>
                  </a:lnTo>
                  <a:lnTo>
                    <a:pt x="16285" y="2093"/>
                  </a:lnTo>
                  <a:lnTo>
                    <a:pt x="16629" y="2748"/>
                  </a:lnTo>
                  <a:cubicBezTo>
                    <a:pt x="16713" y="2881"/>
                    <a:pt x="16713" y="2881"/>
                    <a:pt x="16629" y="2881"/>
                  </a:cubicBezTo>
                  <a:lnTo>
                    <a:pt x="16544" y="2881"/>
                  </a:lnTo>
                  <a:lnTo>
                    <a:pt x="16200" y="2227"/>
                  </a:lnTo>
                  <a:lnTo>
                    <a:pt x="15856" y="2485"/>
                  </a:lnTo>
                  <a:lnTo>
                    <a:pt x="16200" y="3140"/>
                  </a:lnTo>
                  <a:cubicBezTo>
                    <a:pt x="16285" y="3140"/>
                    <a:pt x="16285" y="3273"/>
                    <a:pt x="16200" y="3273"/>
                  </a:cubicBezTo>
                  <a:lnTo>
                    <a:pt x="16115" y="3273"/>
                  </a:lnTo>
                  <a:lnTo>
                    <a:pt x="15771" y="2485"/>
                  </a:lnTo>
                  <a:lnTo>
                    <a:pt x="15515" y="2748"/>
                  </a:lnTo>
                  <a:lnTo>
                    <a:pt x="15856" y="3536"/>
                  </a:lnTo>
                  <a:cubicBezTo>
                    <a:pt x="15856" y="3536"/>
                    <a:pt x="15856" y="3536"/>
                    <a:pt x="15856" y="3665"/>
                  </a:cubicBezTo>
                  <a:cubicBezTo>
                    <a:pt x="15771" y="3665"/>
                    <a:pt x="15771" y="3665"/>
                    <a:pt x="15771" y="3536"/>
                  </a:cubicBezTo>
                  <a:lnTo>
                    <a:pt x="15427" y="2881"/>
                  </a:lnTo>
                  <a:lnTo>
                    <a:pt x="15086" y="3140"/>
                  </a:lnTo>
                  <a:lnTo>
                    <a:pt x="15427" y="3795"/>
                  </a:lnTo>
                  <a:cubicBezTo>
                    <a:pt x="15515" y="3928"/>
                    <a:pt x="15515" y="3928"/>
                    <a:pt x="15427" y="3928"/>
                  </a:cubicBezTo>
                  <a:lnTo>
                    <a:pt x="15343" y="3928"/>
                  </a:lnTo>
                  <a:lnTo>
                    <a:pt x="14999" y="3140"/>
                  </a:lnTo>
                  <a:lnTo>
                    <a:pt x="14658" y="3536"/>
                  </a:lnTo>
                  <a:lnTo>
                    <a:pt x="15171" y="4583"/>
                  </a:lnTo>
                  <a:cubicBezTo>
                    <a:pt x="15258" y="4583"/>
                    <a:pt x="15258" y="4712"/>
                    <a:pt x="15171" y="4845"/>
                  </a:cubicBezTo>
                  <a:cubicBezTo>
                    <a:pt x="15086" y="4845"/>
                    <a:pt x="14999" y="4845"/>
                    <a:pt x="14999" y="4712"/>
                  </a:cubicBezTo>
                  <a:lnTo>
                    <a:pt x="14486" y="3665"/>
                  </a:lnTo>
                  <a:lnTo>
                    <a:pt x="14142" y="3928"/>
                  </a:lnTo>
                  <a:lnTo>
                    <a:pt x="14486" y="4583"/>
                  </a:lnTo>
                  <a:cubicBezTo>
                    <a:pt x="14486" y="4712"/>
                    <a:pt x="14486" y="4712"/>
                    <a:pt x="14486" y="4712"/>
                  </a:cubicBezTo>
                  <a:lnTo>
                    <a:pt x="14401" y="4712"/>
                  </a:lnTo>
                  <a:lnTo>
                    <a:pt x="14057" y="4057"/>
                  </a:lnTo>
                  <a:lnTo>
                    <a:pt x="13713" y="4320"/>
                  </a:lnTo>
                  <a:lnTo>
                    <a:pt x="14057" y="4975"/>
                  </a:lnTo>
                  <a:cubicBezTo>
                    <a:pt x="14057" y="5104"/>
                    <a:pt x="14057" y="5104"/>
                    <a:pt x="14057" y="5104"/>
                  </a:cubicBezTo>
                  <a:lnTo>
                    <a:pt x="13972" y="5104"/>
                  </a:lnTo>
                  <a:lnTo>
                    <a:pt x="13628" y="4449"/>
                  </a:lnTo>
                  <a:lnTo>
                    <a:pt x="13284" y="4712"/>
                  </a:lnTo>
                  <a:lnTo>
                    <a:pt x="13628" y="5367"/>
                  </a:lnTo>
                  <a:cubicBezTo>
                    <a:pt x="13628" y="5367"/>
                    <a:pt x="13628" y="5500"/>
                    <a:pt x="13628" y="5500"/>
                  </a:cubicBezTo>
                  <a:lnTo>
                    <a:pt x="13544" y="5500"/>
                  </a:lnTo>
                  <a:lnTo>
                    <a:pt x="13200" y="4712"/>
                  </a:lnTo>
                  <a:lnTo>
                    <a:pt x="12856" y="4975"/>
                  </a:lnTo>
                  <a:lnTo>
                    <a:pt x="13200" y="5759"/>
                  </a:lnTo>
                  <a:cubicBezTo>
                    <a:pt x="13284" y="5759"/>
                    <a:pt x="13284" y="5759"/>
                    <a:pt x="13200" y="5892"/>
                  </a:cubicBezTo>
                  <a:cubicBezTo>
                    <a:pt x="13200" y="5892"/>
                    <a:pt x="13115" y="5892"/>
                    <a:pt x="13115" y="5759"/>
                  </a:cubicBezTo>
                  <a:lnTo>
                    <a:pt x="12771" y="5104"/>
                  </a:lnTo>
                  <a:lnTo>
                    <a:pt x="12514" y="5367"/>
                  </a:lnTo>
                  <a:lnTo>
                    <a:pt x="12856" y="6021"/>
                  </a:lnTo>
                  <a:cubicBezTo>
                    <a:pt x="12856" y="6155"/>
                    <a:pt x="12856" y="6155"/>
                    <a:pt x="12856" y="6155"/>
                  </a:cubicBezTo>
                  <a:lnTo>
                    <a:pt x="12771" y="6155"/>
                  </a:lnTo>
                  <a:lnTo>
                    <a:pt x="12430" y="5367"/>
                  </a:lnTo>
                  <a:lnTo>
                    <a:pt x="12086" y="5759"/>
                  </a:lnTo>
                  <a:lnTo>
                    <a:pt x="12599" y="6809"/>
                  </a:lnTo>
                  <a:cubicBezTo>
                    <a:pt x="12686" y="6809"/>
                    <a:pt x="12599" y="6939"/>
                    <a:pt x="12599" y="7068"/>
                  </a:cubicBezTo>
                  <a:cubicBezTo>
                    <a:pt x="12514" y="7068"/>
                    <a:pt x="12430" y="7068"/>
                    <a:pt x="12342" y="6939"/>
                  </a:cubicBezTo>
                  <a:lnTo>
                    <a:pt x="11829" y="5892"/>
                  </a:lnTo>
                  <a:lnTo>
                    <a:pt x="11485" y="6155"/>
                  </a:lnTo>
                  <a:lnTo>
                    <a:pt x="11914" y="6809"/>
                  </a:lnTo>
                  <a:cubicBezTo>
                    <a:pt x="11914" y="6939"/>
                    <a:pt x="11914" y="6939"/>
                    <a:pt x="11829" y="6939"/>
                  </a:cubicBezTo>
                  <a:lnTo>
                    <a:pt x="11742" y="6939"/>
                  </a:lnTo>
                  <a:lnTo>
                    <a:pt x="11401" y="6284"/>
                  </a:lnTo>
                  <a:lnTo>
                    <a:pt x="11057" y="6547"/>
                  </a:lnTo>
                  <a:lnTo>
                    <a:pt x="11401" y="7201"/>
                  </a:lnTo>
                  <a:cubicBezTo>
                    <a:pt x="11485" y="7331"/>
                    <a:pt x="11485" y="7331"/>
                    <a:pt x="11401" y="7331"/>
                  </a:cubicBezTo>
                  <a:lnTo>
                    <a:pt x="11313" y="7331"/>
                  </a:lnTo>
                  <a:lnTo>
                    <a:pt x="10972" y="6676"/>
                  </a:lnTo>
                  <a:lnTo>
                    <a:pt x="10628" y="6939"/>
                  </a:lnTo>
                  <a:lnTo>
                    <a:pt x="10972" y="7593"/>
                  </a:lnTo>
                  <a:cubicBezTo>
                    <a:pt x="11057" y="7593"/>
                    <a:pt x="11057" y="7723"/>
                    <a:pt x="10972" y="7723"/>
                  </a:cubicBezTo>
                  <a:lnTo>
                    <a:pt x="10885" y="7723"/>
                  </a:lnTo>
                  <a:lnTo>
                    <a:pt x="10543" y="6939"/>
                  </a:lnTo>
                  <a:lnTo>
                    <a:pt x="10287" y="7201"/>
                  </a:lnTo>
                  <a:lnTo>
                    <a:pt x="10628" y="7985"/>
                  </a:lnTo>
                  <a:cubicBezTo>
                    <a:pt x="10628" y="7985"/>
                    <a:pt x="10628" y="7985"/>
                    <a:pt x="10628" y="8115"/>
                  </a:cubicBezTo>
                  <a:cubicBezTo>
                    <a:pt x="10543" y="8115"/>
                    <a:pt x="10543" y="8115"/>
                    <a:pt x="10543" y="7985"/>
                  </a:cubicBezTo>
                  <a:lnTo>
                    <a:pt x="10199" y="7331"/>
                  </a:lnTo>
                  <a:lnTo>
                    <a:pt x="9858" y="7593"/>
                  </a:lnTo>
                  <a:lnTo>
                    <a:pt x="10199" y="8248"/>
                  </a:lnTo>
                  <a:cubicBezTo>
                    <a:pt x="10287" y="8377"/>
                    <a:pt x="10287" y="8377"/>
                    <a:pt x="10199" y="8377"/>
                  </a:cubicBezTo>
                  <a:lnTo>
                    <a:pt x="10115" y="8377"/>
                  </a:lnTo>
                  <a:lnTo>
                    <a:pt x="9771" y="7593"/>
                  </a:lnTo>
                  <a:lnTo>
                    <a:pt x="9430" y="7985"/>
                  </a:lnTo>
                  <a:lnTo>
                    <a:pt x="9943" y="9032"/>
                  </a:lnTo>
                  <a:cubicBezTo>
                    <a:pt x="10027" y="9032"/>
                    <a:pt x="10027" y="9165"/>
                    <a:pt x="9943" y="9295"/>
                  </a:cubicBezTo>
                  <a:cubicBezTo>
                    <a:pt x="9858" y="9295"/>
                    <a:pt x="9771" y="9295"/>
                    <a:pt x="9771" y="9165"/>
                  </a:cubicBezTo>
                  <a:lnTo>
                    <a:pt x="9258" y="8115"/>
                  </a:lnTo>
                  <a:lnTo>
                    <a:pt x="8914" y="8377"/>
                  </a:lnTo>
                  <a:lnTo>
                    <a:pt x="9258" y="9032"/>
                  </a:lnTo>
                  <a:cubicBezTo>
                    <a:pt x="9258" y="9165"/>
                    <a:pt x="9258" y="9165"/>
                    <a:pt x="9258" y="9165"/>
                  </a:cubicBezTo>
                  <a:lnTo>
                    <a:pt x="9170" y="9165"/>
                  </a:lnTo>
                  <a:lnTo>
                    <a:pt x="8829" y="8511"/>
                  </a:lnTo>
                  <a:lnTo>
                    <a:pt x="8485" y="8769"/>
                  </a:lnTo>
                  <a:lnTo>
                    <a:pt x="8829" y="9424"/>
                  </a:lnTo>
                  <a:cubicBezTo>
                    <a:pt x="8829" y="9557"/>
                    <a:pt x="8829" y="9557"/>
                    <a:pt x="8829" y="9557"/>
                  </a:cubicBezTo>
                  <a:lnTo>
                    <a:pt x="8742" y="9557"/>
                  </a:lnTo>
                  <a:lnTo>
                    <a:pt x="8400" y="8903"/>
                  </a:lnTo>
                  <a:lnTo>
                    <a:pt x="8056" y="9165"/>
                  </a:lnTo>
                  <a:lnTo>
                    <a:pt x="8400" y="9820"/>
                  </a:lnTo>
                  <a:cubicBezTo>
                    <a:pt x="8400" y="9820"/>
                    <a:pt x="8400" y="9949"/>
                    <a:pt x="8400" y="9949"/>
                  </a:cubicBezTo>
                  <a:lnTo>
                    <a:pt x="8316" y="9949"/>
                  </a:lnTo>
                  <a:lnTo>
                    <a:pt x="7972" y="9165"/>
                  </a:lnTo>
                  <a:lnTo>
                    <a:pt x="7628" y="9424"/>
                  </a:lnTo>
                  <a:lnTo>
                    <a:pt x="7972" y="10212"/>
                  </a:lnTo>
                  <a:cubicBezTo>
                    <a:pt x="8056" y="10212"/>
                    <a:pt x="7972" y="10212"/>
                    <a:pt x="7972" y="10341"/>
                  </a:cubicBezTo>
                  <a:cubicBezTo>
                    <a:pt x="7972" y="10341"/>
                    <a:pt x="7887" y="10341"/>
                    <a:pt x="7887" y="10212"/>
                  </a:cubicBezTo>
                  <a:lnTo>
                    <a:pt x="7543" y="9557"/>
                  </a:lnTo>
                  <a:lnTo>
                    <a:pt x="7286" y="9820"/>
                  </a:lnTo>
                  <a:lnTo>
                    <a:pt x="7628" y="10475"/>
                  </a:lnTo>
                  <a:cubicBezTo>
                    <a:pt x="7628" y="10604"/>
                    <a:pt x="7628" y="10604"/>
                    <a:pt x="7628" y="10604"/>
                  </a:cubicBezTo>
                  <a:lnTo>
                    <a:pt x="7543" y="10604"/>
                  </a:lnTo>
                  <a:lnTo>
                    <a:pt x="7199" y="9820"/>
                  </a:lnTo>
                  <a:lnTo>
                    <a:pt x="6858" y="10212"/>
                  </a:lnTo>
                  <a:lnTo>
                    <a:pt x="7371" y="11259"/>
                  </a:lnTo>
                  <a:cubicBezTo>
                    <a:pt x="7371" y="11259"/>
                    <a:pt x="7371" y="11388"/>
                    <a:pt x="7371" y="11521"/>
                  </a:cubicBezTo>
                  <a:cubicBezTo>
                    <a:pt x="7286" y="11521"/>
                    <a:pt x="7199" y="11521"/>
                    <a:pt x="7114" y="11388"/>
                  </a:cubicBezTo>
                  <a:lnTo>
                    <a:pt x="6601" y="10341"/>
                  </a:lnTo>
                  <a:lnTo>
                    <a:pt x="6257" y="10604"/>
                  </a:lnTo>
                  <a:lnTo>
                    <a:pt x="6601" y="11259"/>
                  </a:lnTo>
                  <a:cubicBezTo>
                    <a:pt x="6686" y="11388"/>
                    <a:pt x="6686" y="11388"/>
                    <a:pt x="6601" y="11388"/>
                  </a:cubicBezTo>
                  <a:cubicBezTo>
                    <a:pt x="6601" y="11431"/>
                    <a:pt x="6601" y="11448"/>
                    <a:pt x="6596" y="11448"/>
                  </a:cubicBezTo>
                  <a:cubicBezTo>
                    <a:pt x="6590" y="11448"/>
                    <a:pt x="6570" y="11388"/>
                    <a:pt x="6514" y="11388"/>
                  </a:cubicBezTo>
                  <a:lnTo>
                    <a:pt x="6173" y="10733"/>
                  </a:lnTo>
                  <a:lnTo>
                    <a:pt x="5829" y="10996"/>
                  </a:lnTo>
                  <a:lnTo>
                    <a:pt x="6173" y="11651"/>
                  </a:lnTo>
                  <a:cubicBezTo>
                    <a:pt x="6257" y="11784"/>
                    <a:pt x="6257" y="11784"/>
                    <a:pt x="6173" y="11784"/>
                  </a:cubicBezTo>
                  <a:lnTo>
                    <a:pt x="6085" y="11784"/>
                  </a:lnTo>
                  <a:lnTo>
                    <a:pt x="5744" y="11129"/>
                  </a:lnTo>
                  <a:lnTo>
                    <a:pt x="5400" y="11388"/>
                  </a:lnTo>
                  <a:lnTo>
                    <a:pt x="5744" y="12043"/>
                  </a:lnTo>
                  <a:cubicBezTo>
                    <a:pt x="5829" y="12176"/>
                    <a:pt x="5744" y="12176"/>
                    <a:pt x="5744" y="12176"/>
                  </a:cubicBezTo>
                  <a:lnTo>
                    <a:pt x="5657" y="12176"/>
                  </a:lnTo>
                  <a:lnTo>
                    <a:pt x="5315" y="11388"/>
                  </a:lnTo>
                  <a:lnTo>
                    <a:pt x="5056" y="11651"/>
                  </a:lnTo>
                  <a:lnTo>
                    <a:pt x="5400" y="12439"/>
                  </a:lnTo>
                  <a:cubicBezTo>
                    <a:pt x="5400" y="12439"/>
                    <a:pt x="5400" y="12568"/>
                    <a:pt x="5400" y="12568"/>
                  </a:cubicBezTo>
                  <a:cubicBezTo>
                    <a:pt x="5315" y="12568"/>
                    <a:pt x="5315" y="12568"/>
                    <a:pt x="5315" y="12439"/>
                  </a:cubicBezTo>
                  <a:lnTo>
                    <a:pt x="4887" y="11784"/>
                  </a:lnTo>
                  <a:lnTo>
                    <a:pt x="4630" y="12043"/>
                  </a:lnTo>
                  <a:lnTo>
                    <a:pt x="4971" y="12697"/>
                  </a:lnTo>
                  <a:cubicBezTo>
                    <a:pt x="5056" y="12831"/>
                    <a:pt x="4971" y="12831"/>
                    <a:pt x="4971" y="12831"/>
                  </a:cubicBezTo>
                  <a:lnTo>
                    <a:pt x="4887" y="12831"/>
                  </a:lnTo>
                  <a:lnTo>
                    <a:pt x="4543" y="12176"/>
                  </a:lnTo>
                  <a:lnTo>
                    <a:pt x="4202" y="12439"/>
                  </a:lnTo>
                  <a:lnTo>
                    <a:pt x="4715" y="13485"/>
                  </a:lnTo>
                  <a:cubicBezTo>
                    <a:pt x="4799" y="13615"/>
                    <a:pt x="4799" y="13615"/>
                    <a:pt x="4715" y="13744"/>
                  </a:cubicBezTo>
                  <a:cubicBezTo>
                    <a:pt x="4630" y="13744"/>
                    <a:pt x="4543" y="13744"/>
                    <a:pt x="4543" y="13615"/>
                  </a:cubicBezTo>
                  <a:lnTo>
                    <a:pt x="3942" y="12568"/>
                  </a:lnTo>
                  <a:lnTo>
                    <a:pt x="3686" y="12831"/>
                  </a:lnTo>
                  <a:lnTo>
                    <a:pt x="4030" y="13615"/>
                  </a:lnTo>
                  <a:cubicBezTo>
                    <a:pt x="3987" y="13679"/>
                    <a:pt x="3965" y="13714"/>
                    <a:pt x="3953" y="13714"/>
                  </a:cubicBezTo>
                  <a:cubicBezTo>
                    <a:pt x="3942" y="13714"/>
                    <a:pt x="3942" y="13679"/>
                    <a:pt x="3942" y="13615"/>
                  </a:cubicBezTo>
                  <a:lnTo>
                    <a:pt x="3601" y="12960"/>
                  </a:lnTo>
                  <a:lnTo>
                    <a:pt x="3257" y="13223"/>
                  </a:lnTo>
                  <a:lnTo>
                    <a:pt x="3601" y="13877"/>
                  </a:lnTo>
                  <a:cubicBezTo>
                    <a:pt x="3601" y="14007"/>
                    <a:pt x="3601" y="14007"/>
                    <a:pt x="3601" y="14007"/>
                  </a:cubicBezTo>
                  <a:lnTo>
                    <a:pt x="3514" y="14007"/>
                  </a:lnTo>
                  <a:lnTo>
                    <a:pt x="3172" y="13352"/>
                  </a:lnTo>
                  <a:lnTo>
                    <a:pt x="2828" y="13615"/>
                  </a:lnTo>
                  <a:lnTo>
                    <a:pt x="3172" y="14269"/>
                  </a:lnTo>
                  <a:cubicBezTo>
                    <a:pt x="3172" y="14399"/>
                    <a:pt x="3172" y="14399"/>
                    <a:pt x="3172" y="14399"/>
                  </a:cubicBezTo>
                  <a:lnTo>
                    <a:pt x="3085" y="14399"/>
                  </a:lnTo>
                  <a:lnTo>
                    <a:pt x="2744" y="13615"/>
                  </a:lnTo>
                  <a:lnTo>
                    <a:pt x="2400" y="13877"/>
                  </a:lnTo>
                  <a:lnTo>
                    <a:pt x="2744" y="14661"/>
                  </a:lnTo>
                  <a:cubicBezTo>
                    <a:pt x="2744" y="14661"/>
                    <a:pt x="2744" y="14661"/>
                    <a:pt x="2744" y="14795"/>
                  </a:cubicBezTo>
                  <a:cubicBezTo>
                    <a:pt x="2744" y="14795"/>
                    <a:pt x="2656" y="14795"/>
                    <a:pt x="2656" y="14661"/>
                  </a:cubicBezTo>
                  <a:lnTo>
                    <a:pt x="2315" y="14007"/>
                  </a:lnTo>
                  <a:lnTo>
                    <a:pt x="2058" y="14269"/>
                  </a:lnTo>
                  <a:lnTo>
                    <a:pt x="2400" y="14924"/>
                  </a:lnTo>
                  <a:cubicBezTo>
                    <a:pt x="2400" y="15053"/>
                    <a:pt x="2400" y="15053"/>
                    <a:pt x="2400" y="15053"/>
                  </a:cubicBezTo>
                  <a:lnTo>
                    <a:pt x="2315" y="15053"/>
                  </a:lnTo>
                  <a:lnTo>
                    <a:pt x="1971" y="14399"/>
                  </a:lnTo>
                  <a:lnTo>
                    <a:pt x="1630" y="14661"/>
                  </a:lnTo>
                  <a:lnTo>
                    <a:pt x="2143" y="15708"/>
                  </a:lnTo>
                  <a:cubicBezTo>
                    <a:pt x="2143" y="15708"/>
                    <a:pt x="2143" y="15841"/>
                    <a:pt x="2143" y="15971"/>
                  </a:cubicBezTo>
                  <a:cubicBezTo>
                    <a:pt x="2058" y="15971"/>
                    <a:pt x="1971" y="15971"/>
                    <a:pt x="1886" y="15841"/>
                  </a:cubicBezTo>
                  <a:lnTo>
                    <a:pt x="1370" y="14795"/>
                  </a:lnTo>
                  <a:lnTo>
                    <a:pt x="1029" y="15053"/>
                  </a:lnTo>
                  <a:lnTo>
                    <a:pt x="1370" y="15708"/>
                  </a:lnTo>
                  <a:cubicBezTo>
                    <a:pt x="1458" y="15841"/>
                    <a:pt x="1458" y="15841"/>
                    <a:pt x="1370" y="15841"/>
                  </a:cubicBezTo>
                  <a:lnTo>
                    <a:pt x="1286" y="15841"/>
                  </a:lnTo>
                  <a:lnTo>
                    <a:pt x="942" y="15187"/>
                  </a:lnTo>
                  <a:lnTo>
                    <a:pt x="601" y="15449"/>
                  </a:lnTo>
                  <a:lnTo>
                    <a:pt x="942" y="16104"/>
                  </a:lnTo>
                  <a:cubicBezTo>
                    <a:pt x="1029" y="16233"/>
                    <a:pt x="942" y="16233"/>
                    <a:pt x="942" y="16233"/>
                  </a:cubicBezTo>
                  <a:lnTo>
                    <a:pt x="857" y="16233"/>
                  </a:lnTo>
                  <a:lnTo>
                    <a:pt x="516" y="15579"/>
                  </a:lnTo>
                  <a:lnTo>
                    <a:pt x="172" y="15841"/>
                  </a:lnTo>
                  <a:lnTo>
                    <a:pt x="516" y="16496"/>
                  </a:lnTo>
                  <a:cubicBezTo>
                    <a:pt x="601" y="16496"/>
                    <a:pt x="516" y="16625"/>
                    <a:pt x="516" y="16625"/>
                  </a:cubicBezTo>
                  <a:lnTo>
                    <a:pt x="429" y="16625"/>
                  </a:lnTo>
                  <a:lnTo>
                    <a:pt x="87" y="15841"/>
                  </a:lnTo>
                  <a:lnTo>
                    <a:pt x="0" y="15971"/>
                  </a:lnTo>
                  <a:lnTo>
                    <a:pt x="2656" y="21600"/>
                  </a:lnTo>
                  <a:lnTo>
                    <a:pt x="21600" y="5629"/>
                  </a:lnTo>
                  <a:lnTo>
                    <a:pt x="18684" y="129"/>
                  </a:lnTo>
                  <a:lnTo>
                    <a:pt x="18343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06" name="Google Shape;2583;p70"/>
            <p:cNvSpPr/>
            <p:nvPr/>
          </p:nvSpPr>
          <p:spPr>
            <a:xfrm>
              <a:off x="4608797" y="6345239"/>
              <a:ext cx="33868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0" h="21600" fill="norm" stroke="1" extrusionOk="0">
                  <a:moveTo>
                    <a:pt x="3560" y="0"/>
                  </a:moveTo>
                  <a:lnTo>
                    <a:pt x="0" y="3042"/>
                  </a:lnTo>
                  <a:lnTo>
                    <a:pt x="14360" y="18456"/>
                  </a:lnTo>
                  <a:cubicBezTo>
                    <a:pt x="14360" y="21600"/>
                    <a:pt x="18040" y="21600"/>
                    <a:pt x="18040" y="21600"/>
                  </a:cubicBezTo>
                  <a:cubicBezTo>
                    <a:pt x="21600" y="18456"/>
                    <a:pt x="21600" y="18456"/>
                    <a:pt x="18040" y="18456"/>
                  </a:cubicBezTo>
                  <a:lnTo>
                    <a:pt x="3560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07" name="Google Shape;2584;p70"/>
            <p:cNvSpPr/>
            <p:nvPr/>
          </p:nvSpPr>
          <p:spPr>
            <a:xfrm>
              <a:off x="4320819" y="5934864"/>
              <a:ext cx="1131388" cy="7303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870" y="0"/>
                  </a:moveTo>
                  <a:lnTo>
                    <a:pt x="19597" y="283"/>
                  </a:lnTo>
                  <a:lnTo>
                    <a:pt x="19960" y="989"/>
                  </a:lnTo>
                  <a:cubicBezTo>
                    <a:pt x="20053" y="989"/>
                    <a:pt x="20053" y="1129"/>
                    <a:pt x="19960" y="1129"/>
                  </a:cubicBezTo>
                  <a:lnTo>
                    <a:pt x="19870" y="1129"/>
                  </a:lnTo>
                  <a:lnTo>
                    <a:pt x="19504" y="283"/>
                  </a:lnTo>
                  <a:lnTo>
                    <a:pt x="19231" y="567"/>
                  </a:lnTo>
                  <a:lnTo>
                    <a:pt x="19597" y="1412"/>
                  </a:lnTo>
                  <a:cubicBezTo>
                    <a:pt x="19549" y="1482"/>
                    <a:pt x="19528" y="1519"/>
                    <a:pt x="19516" y="1519"/>
                  </a:cubicBezTo>
                  <a:cubicBezTo>
                    <a:pt x="19504" y="1519"/>
                    <a:pt x="19504" y="1482"/>
                    <a:pt x="19504" y="1412"/>
                  </a:cubicBezTo>
                  <a:lnTo>
                    <a:pt x="19048" y="706"/>
                  </a:lnTo>
                  <a:lnTo>
                    <a:pt x="18775" y="989"/>
                  </a:lnTo>
                  <a:lnTo>
                    <a:pt x="19141" y="1695"/>
                  </a:lnTo>
                  <a:cubicBezTo>
                    <a:pt x="19231" y="1695"/>
                    <a:pt x="19231" y="1835"/>
                    <a:pt x="19141" y="1835"/>
                  </a:cubicBezTo>
                  <a:lnTo>
                    <a:pt x="19048" y="1835"/>
                  </a:lnTo>
                  <a:lnTo>
                    <a:pt x="18685" y="989"/>
                  </a:lnTo>
                  <a:lnTo>
                    <a:pt x="18409" y="1268"/>
                  </a:lnTo>
                  <a:lnTo>
                    <a:pt x="18958" y="2402"/>
                  </a:lnTo>
                  <a:cubicBezTo>
                    <a:pt x="19048" y="2541"/>
                    <a:pt x="19048" y="2680"/>
                    <a:pt x="18958" y="2680"/>
                  </a:cubicBezTo>
                  <a:cubicBezTo>
                    <a:pt x="18865" y="2680"/>
                    <a:pt x="18775" y="2680"/>
                    <a:pt x="18775" y="2541"/>
                  </a:cubicBezTo>
                  <a:lnTo>
                    <a:pt x="18136" y="1412"/>
                  </a:lnTo>
                  <a:lnTo>
                    <a:pt x="17864" y="1695"/>
                  </a:lnTo>
                  <a:lnTo>
                    <a:pt x="18229" y="2541"/>
                  </a:lnTo>
                  <a:cubicBezTo>
                    <a:pt x="18229" y="2541"/>
                    <a:pt x="18229" y="2680"/>
                    <a:pt x="18229" y="2680"/>
                  </a:cubicBezTo>
                  <a:cubicBezTo>
                    <a:pt x="18229" y="2680"/>
                    <a:pt x="18136" y="2680"/>
                    <a:pt x="18136" y="2541"/>
                  </a:cubicBezTo>
                  <a:lnTo>
                    <a:pt x="17774" y="1835"/>
                  </a:lnTo>
                  <a:lnTo>
                    <a:pt x="17408" y="2118"/>
                  </a:lnTo>
                  <a:lnTo>
                    <a:pt x="17774" y="2964"/>
                  </a:lnTo>
                  <a:cubicBezTo>
                    <a:pt x="17774" y="2964"/>
                    <a:pt x="17774" y="2964"/>
                    <a:pt x="17774" y="3108"/>
                  </a:cubicBezTo>
                  <a:cubicBezTo>
                    <a:pt x="17681" y="3108"/>
                    <a:pt x="17681" y="3108"/>
                    <a:pt x="17681" y="2964"/>
                  </a:cubicBezTo>
                  <a:lnTo>
                    <a:pt x="17318" y="2258"/>
                  </a:lnTo>
                  <a:lnTo>
                    <a:pt x="16952" y="2541"/>
                  </a:lnTo>
                  <a:lnTo>
                    <a:pt x="17318" y="3247"/>
                  </a:lnTo>
                  <a:cubicBezTo>
                    <a:pt x="17318" y="3386"/>
                    <a:pt x="17318" y="3386"/>
                    <a:pt x="17318" y="3386"/>
                  </a:cubicBezTo>
                  <a:lnTo>
                    <a:pt x="17225" y="3386"/>
                  </a:lnTo>
                  <a:lnTo>
                    <a:pt x="16862" y="2680"/>
                  </a:lnTo>
                  <a:lnTo>
                    <a:pt x="16496" y="2964"/>
                  </a:lnTo>
                  <a:lnTo>
                    <a:pt x="16862" y="3670"/>
                  </a:lnTo>
                  <a:cubicBezTo>
                    <a:pt x="16862" y="3670"/>
                    <a:pt x="16862" y="3814"/>
                    <a:pt x="16862" y="3814"/>
                  </a:cubicBezTo>
                  <a:lnTo>
                    <a:pt x="16769" y="3814"/>
                  </a:lnTo>
                  <a:lnTo>
                    <a:pt x="16406" y="2964"/>
                  </a:lnTo>
                  <a:lnTo>
                    <a:pt x="16133" y="3247"/>
                  </a:lnTo>
                  <a:lnTo>
                    <a:pt x="16496" y="4092"/>
                  </a:lnTo>
                  <a:cubicBezTo>
                    <a:pt x="16451" y="4167"/>
                    <a:pt x="16427" y="4199"/>
                    <a:pt x="16418" y="4199"/>
                  </a:cubicBezTo>
                  <a:cubicBezTo>
                    <a:pt x="16406" y="4199"/>
                    <a:pt x="16406" y="4167"/>
                    <a:pt x="16406" y="4092"/>
                  </a:cubicBezTo>
                  <a:lnTo>
                    <a:pt x="16040" y="3386"/>
                  </a:lnTo>
                  <a:lnTo>
                    <a:pt x="15677" y="3670"/>
                  </a:lnTo>
                  <a:lnTo>
                    <a:pt x="16223" y="4798"/>
                  </a:lnTo>
                  <a:cubicBezTo>
                    <a:pt x="16223" y="4942"/>
                    <a:pt x="16223" y="5082"/>
                    <a:pt x="16223" y="5082"/>
                  </a:cubicBezTo>
                  <a:cubicBezTo>
                    <a:pt x="16133" y="5082"/>
                    <a:pt x="16040" y="5082"/>
                    <a:pt x="15950" y="4942"/>
                  </a:cubicBezTo>
                  <a:lnTo>
                    <a:pt x="15402" y="3814"/>
                  </a:lnTo>
                  <a:lnTo>
                    <a:pt x="15039" y="4092"/>
                  </a:lnTo>
                  <a:lnTo>
                    <a:pt x="15402" y="4942"/>
                  </a:lnTo>
                  <a:cubicBezTo>
                    <a:pt x="15495" y="4942"/>
                    <a:pt x="15495" y="5082"/>
                    <a:pt x="15402" y="5082"/>
                  </a:cubicBezTo>
                  <a:cubicBezTo>
                    <a:pt x="15402" y="5082"/>
                    <a:pt x="15402" y="5082"/>
                    <a:pt x="15312" y="4942"/>
                  </a:cubicBezTo>
                  <a:lnTo>
                    <a:pt x="14946" y="4236"/>
                  </a:lnTo>
                  <a:lnTo>
                    <a:pt x="14583" y="4520"/>
                  </a:lnTo>
                  <a:lnTo>
                    <a:pt x="14946" y="5365"/>
                  </a:lnTo>
                  <a:cubicBezTo>
                    <a:pt x="15039" y="5365"/>
                    <a:pt x="15039" y="5365"/>
                    <a:pt x="14946" y="5505"/>
                  </a:cubicBezTo>
                  <a:cubicBezTo>
                    <a:pt x="14946" y="5505"/>
                    <a:pt x="14856" y="5505"/>
                    <a:pt x="14856" y="5365"/>
                  </a:cubicBezTo>
                  <a:lnTo>
                    <a:pt x="14490" y="4659"/>
                  </a:lnTo>
                  <a:lnTo>
                    <a:pt x="14127" y="4942"/>
                  </a:lnTo>
                  <a:lnTo>
                    <a:pt x="14490" y="5649"/>
                  </a:lnTo>
                  <a:cubicBezTo>
                    <a:pt x="14583" y="5788"/>
                    <a:pt x="14583" y="5788"/>
                    <a:pt x="14490" y="5788"/>
                  </a:cubicBezTo>
                  <a:lnTo>
                    <a:pt x="14400" y="5788"/>
                  </a:lnTo>
                  <a:lnTo>
                    <a:pt x="14034" y="5082"/>
                  </a:lnTo>
                  <a:lnTo>
                    <a:pt x="13761" y="5365"/>
                  </a:lnTo>
                  <a:lnTo>
                    <a:pt x="14127" y="6071"/>
                  </a:lnTo>
                  <a:cubicBezTo>
                    <a:pt x="14127" y="6071"/>
                    <a:pt x="14127" y="6211"/>
                    <a:pt x="14127" y="6211"/>
                  </a:cubicBezTo>
                  <a:lnTo>
                    <a:pt x="14034" y="6211"/>
                  </a:lnTo>
                  <a:lnTo>
                    <a:pt x="13581" y="5365"/>
                  </a:lnTo>
                  <a:lnTo>
                    <a:pt x="13305" y="5649"/>
                  </a:lnTo>
                  <a:lnTo>
                    <a:pt x="13671" y="6494"/>
                  </a:lnTo>
                  <a:cubicBezTo>
                    <a:pt x="13671" y="6540"/>
                    <a:pt x="13662" y="6559"/>
                    <a:pt x="13647" y="6559"/>
                  </a:cubicBezTo>
                  <a:cubicBezTo>
                    <a:pt x="13620" y="6559"/>
                    <a:pt x="13581" y="6494"/>
                    <a:pt x="13581" y="6494"/>
                  </a:cubicBezTo>
                  <a:lnTo>
                    <a:pt x="13215" y="5788"/>
                  </a:lnTo>
                  <a:lnTo>
                    <a:pt x="12850" y="6071"/>
                  </a:lnTo>
                  <a:lnTo>
                    <a:pt x="13398" y="7200"/>
                  </a:lnTo>
                  <a:cubicBezTo>
                    <a:pt x="13488" y="7344"/>
                    <a:pt x="13488" y="7483"/>
                    <a:pt x="13398" y="7483"/>
                  </a:cubicBezTo>
                  <a:cubicBezTo>
                    <a:pt x="13305" y="7483"/>
                    <a:pt x="13215" y="7483"/>
                    <a:pt x="13215" y="7344"/>
                  </a:cubicBezTo>
                  <a:lnTo>
                    <a:pt x="12577" y="6211"/>
                  </a:lnTo>
                  <a:lnTo>
                    <a:pt x="12304" y="6494"/>
                  </a:lnTo>
                  <a:lnTo>
                    <a:pt x="12670" y="7344"/>
                  </a:lnTo>
                  <a:cubicBezTo>
                    <a:pt x="12670" y="7344"/>
                    <a:pt x="12670" y="7483"/>
                    <a:pt x="12670" y="7483"/>
                  </a:cubicBezTo>
                  <a:cubicBezTo>
                    <a:pt x="12577" y="7483"/>
                    <a:pt x="12577" y="7483"/>
                    <a:pt x="12577" y="7344"/>
                  </a:cubicBezTo>
                  <a:lnTo>
                    <a:pt x="12214" y="6638"/>
                  </a:lnTo>
                  <a:lnTo>
                    <a:pt x="11848" y="6917"/>
                  </a:lnTo>
                  <a:lnTo>
                    <a:pt x="12214" y="7767"/>
                  </a:lnTo>
                  <a:cubicBezTo>
                    <a:pt x="12166" y="7836"/>
                    <a:pt x="12145" y="7869"/>
                    <a:pt x="12133" y="7869"/>
                  </a:cubicBezTo>
                  <a:cubicBezTo>
                    <a:pt x="12121" y="7869"/>
                    <a:pt x="12121" y="7836"/>
                    <a:pt x="12121" y="7767"/>
                  </a:cubicBezTo>
                  <a:lnTo>
                    <a:pt x="11758" y="7061"/>
                  </a:lnTo>
                  <a:lnTo>
                    <a:pt x="11392" y="7344"/>
                  </a:lnTo>
                  <a:lnTo>
                    <a:pt x="11758" y="8045"/>
                  </a:lnTo>
                  <a:cubicBezTo>
                    <a:pt x="11758" y="8189"/>
                    <a:pt x="11758" y="8189"/>
                    <a:pt x="11758" y="8189"/>
                  </a:cubicBezTo>
                  <a:lnTo>
                    <a:pt x="11665" y="8189"/>
                  </a:lnTo>
                  <a:lnTo>
                    <a:pt x="11302" y="7483"/>
                  </a:lnTo>
                  <a:lnTo>
                    <a:pt x="10936" y="7767"/>
                  </a:lnTo>
                  <a:lnTo>
                    <a:pt x="11302" y="8473"/>
                  </a:lnTo>
                  <a:cubicBezTo>
                    <a:pt x="11302" y="8473"/>
                    <a:pt x="11302" y="8612"/>
                    <a:pt x="11302" y="8612"/>
                  </a:cubicBezTo>
                  <a:lnTo>
                    <a:pt x="11209" y="8612"/>
                  </a:lnTo>
                  <a:lnTo>
                    <a:pt x="10846" y="7767"/>
                  </a:lnTo>
                  <a:lnTo>
                    <a:pt x="10571" y="8045"/>
                  </a:lnTo>
                  <a:lnTo>
                    <a:pt x="10936" y="8751"/>
                  </a:lnTo>
                  <a:cubicBezTo>
                    <a:pt x="10936" y="8895"/>
                    <a:pt x="10936" y="8895"/>
                    <a:pt x="10936" y="8895"/>
                  </a:cubicBezTo>
                  <a:lnTo>
                    <a:pt x="10846" y="8895"/>
                  </a:lnTo>
                  <a:lnTo>
                    <a:pt x="10481" y="8189"/>
                  </a:lnTo>
                  <a:lnTo>
                    <a:pt x="10115" y="8473"/>
                  </a:lnTo>
                  <a:lnTo>
                    <a:pt x="10664" y="9602"/>
                  </a:lnTo>
                  <a:cubicBezTo>
                    <a:pt x="10664" y="9741"/>
                    <a:pt x="10664" y="9885"/>
                    <a:pt x="10664" y="9885"/>
                  </a:cubicBezTo>
                  <a:cubicBezTo>
                    <a:pt x="10571" y="9885"/>
                    <a:pt x="10481" y="9885"/>
                    <a:pt x="10391" y="9741"/>
                  </a:cubicBezTo>
                  <a:lnTo>
                    <a:pt x="9842" y="8612"/>
                  </a:lnTo>
                  <a:lnTo>
                    <a:pt x="9479" y="8895"/>
                  </a:lnTo>
                  <a:lnTo>
                    <a:pt x="9842" y="9741"/>
                  </a:lnTo>
                  <a:cubicBezTo>
                    <a:pt x="9935" y="9741"/>
                    <a:pt x="9935" y="9741"/>
                    <a:pt x="9842" y="9885"/>
                  </a:cubicBezTo>
                  <a:cubicBezTo>
                    <a:pt x="9842" y="9885"/>
                    <a:pt x="9842" y="9885"/>
                    <a:pt x="9752" y="9741"/>
                  </a:cubicBezTo>
                  <a:lnTo>
                    <a:pt x="9386" y="9035"/>
                  </a:lnTo>
                  <a:lnTo>
                    <a:pt x="9023" y="9318"/>
                  </a:lnTo>
                  <a:lnTo>
                    <a:pt x="9386" y="10164"/>
                  </a:lnTo>
                  <a:cubicBezTo>
                    <a:pt x="9386" y="10238"/>
                    <a:pt x="9365" y="10270"/>
                    <a:pt x="9341" y="10270"/>
                  </a:cubicBezTo>
                  <a:cubicBezTo>
                    <a:pt x="9320" y="10270"/>
                    <a:pt x="9296" y="10238"/>
                    <a:pt x="9296" y="10164"/>
                  </a:cubicBezTo>
                  <a:lnTo>
                    <a:pt x="8930" y="9458"/>
                  </a:lnTo>
                  <a:lnTo>
                    <a:pt x="8567" y="9741"/>
                  </a:lnTo>
                  <a:lnTo>
                    <a:pt x="8930" y="10447"/>
                  </a:lnTo>
                  <a:cubicBezTo>
                    <a:pt x="9023" y="10591"/>
                    <a:pt x="9023" y="10591"/>
                    <a:pt x="8930" y="10591"/>
                  </a:cubicBezTo>
                  <a:lnTo>
                    <a:pt x="8840" y="10591"/>
                  </a:lnTo>
                  <a:lnTo>
                    <a:pt x="8474" y="9885"/>
                  </a:lnTo>
                  <a:lnTo>
                    <a:pt x="8202" y="10164"/>
                  </a:lnTo>
                  <a:lnTo>
                    <a:pt x="8567" y="10870"/>
                  </a:lnTo>
                  <a:cubicBezTo>
                    <a:pt x="8567" y="10870"/>
                    <a:pt x="8567" y="11014"/>
                    <a:pt x="8567" y="11014"/>
                  </a:cubicBezTo>
                  <a:lnTo>
                    <a:pt x="8474" y="11014"/>
                  </a:lnTo>
                  <a:lnTo>
                    <a:pt x="8019" y="10164"/>
                  </a:lnTo>
                  <a:lnTo>
                    <a:pt x="7746" y="10447"/>
                  </a:lnTo>
                  <a:lnTo>
                    <a:pt x="8112" y="11153"/>
                  </a:lnTo>
                  <a:cubicBezTo>
                    <a:pt x="8202" y="11297"/>
                    <a:pt x="8202" y="11297"/>
                    <a:pt x="8112" y="11297"/>
                  </a:cubicBezTo>
                  <a:lnTo>
                    <a:pt x="8019" y="11297"/>
                  </a:lnTo>
                  <a:lnTo>
                    <a:pt x="7656" y="10591"/>
                  </a:lnTo>
                  <a:lnTo>
                    <a:pt x="7290" y="10870"/>
                  </a:lnTo>
                  <a:lnTo>
                    <a:pt x="7839" y="12003"/>
                  </a:lnTo>
                  <a:cubicBezTo>
                    <a:pt x="7929" y="12142"/>
                    <a:pt x="7929" y="12282"/>
                    <a:pt x="7839" y="12282"/>
                  </a:cubicBezTo>
                  <a:cubicBezTo>
                    <a:pt x="7746" y="12282"/>
                    <a:pt x="7656" y="12282"/>
                    <a:pt x="7656" y="12142"/>
                  </a:cubicBezTo>
                  <a:lnTo>
                    <a:pt x="7017" y="11014"/>
                  </a:lnTo>
                  <a:lnTo>
                    <a:pt x="6744" y="11297"/>
                  </a:lnTo>
                  <a:lnTo>
                    <a:pt x="7107" y="12142"/>
                  </a:lnTo>
                  <a:cubicBezTo>
                    <a:pt x="7107" y="12142"/>
                    <a:pt x="7107" y="12142"/>
                    <a:pt x="7107" y="12282"/>
                  </a:cubicBezTo>
                  <a:cubicBezTo>
                    <a:pt x="7017" y="12282"/>
                    <a:pt x="7017" y="12282"/>
                    <a:pt x="7017" y="12142"/>
                  </a:cubicBezTo>
                  <a:lnTo>
                    <a:pt x="6651" y="11436"/>
                  </a:lnTo>
                  <a:lnTo>
                    <a:pt x="6288" y="11720"/>
                  </a:lnTo>
                  <a:lnTo>
                    <a:pt x="6651" y="12565"/>
                  </a:lnTo>
                  <a:cubicBezTo>
                    <a:pt x="6621" y="12612"/>
                    <a:pt x="6603" y="12630"/>
                    <a:pt x="6588" y="12630"/>
                  </a:cubicBezTo>
                  <a:cubicBezTo>
                    <a:pt x="6561" y="12630"/>
                    <a:pt x="6561" y="12565"/>
                    <a:pt x="6561" y="12565"/>
                  </a:cubicBezTo>
                  <a:lnTo>
                    <a:pt x="6195" y="11859"/>
                  </a:lnTo>
                  <a:lnTo>
                    <a:pt x="5833" y="12142"/>
                  </a:lnTo>
                  <a:lnTo>
                    <a:pt x="6195" y="12849"/>
                  </a:lnTo>
                  <a:cubicBezTo>
                    <a:pt x="6195" y="12988"/>
                    <a:pt x="6195" y="12988"/>
                    <a:pt x="6195" y="12988"/>
                  </a:cubicBezTo>
                  <a:lnTo>
                    <a:pt x="6105" y="12988"/>
                  </a:lnTo>
                  <a:lnTo>
                    <a:pt x="5740" y="12282"/>
                  </a:lnTo>
                  <a:lnTo>
                    <a:pt x="5377" y="12565"/>
                  </a:lnTo>
                  <a:lnTo>
                    <a:pt x="5740" y="13271"/>
                  </a:lnTo>
                  <a:cubicBezTo>
                    <a:pt x="5740" y="13271"/>
                    <a:pt x="5740" y="13415"/>
                    <a:pt x="5740" y="13415"/>
                  </a:cubicBezTo>
                  <a:lnTo>
                    <a:pt x="5650" y="13415"/>
                  </a:lnTo>
                  <a:lnTo>
                    <a:pt x="5287" y="12565"/>
                  </a:lnTo>
                  <a:lnTo>
                    <a:pt x="5011" y="12849"/>
                  </a:lnTo>
                  <a:lnTo>
                    <a:pt x="5377" y="13555"/>
                  </a:lnTo>
                  <a:cubicBezTo>
                    <a:pt x="5377" y="13694"/>
                    <a:pt x="5377" y="13694"/>
                    <a:pt x="5377" y="13694"/>
                  </a:cubicBezTo>
                  <a:cubicBezTo>
                    <a:pt x="5347" y="13740"/>
                    <a:pt x="5326" y="13759"/>
                    <a:pt x="5314" y="13759"/>
                  </a:cubicBezTo>
                  <a:cubicBezTo>
                    <a:pt x="5287" y="13759"/>
                    <a:pt x="5287" y="13694"/>
                    <a:pt x="5287" y="13694"/>
                  </a:cubicBezTo>
                  <a:lnTo>
                    <a:pt x="4921" y="12988"/>
                  </a:lnTo>
                  <a:lnTo>
                    <a:pt x="4555" y="13271"/>
                  </a:lnTo>
                  <a:lnTo>
                    <a:pt x="5104" y="14400"/>
                  </a:lnTo>
                  <a:cubicBezTo>
                    <a:pt x="5104" y="14544"/>
                    <a:pt x="5104" y="14683"/>
                    <a:pt x="5104" y="14683"/>
                  </a:cubicBezTo>
                  <a:cubicBezTo>
                    <a:pt x="5011" y="14683"/>
                    <a:pt x="4921" y="14683"/>
                    <a:pt x="4831" y="14544"/>
                  </a:cubicBezTo>
                  <a:lnTo>
                    <a:pt x="4282" y="13415"/>
                  </a:lnTo>
                  <a:lnTo>
                    <a:pt x="3919" y="13694"/>
                  </a:lnTo>
                  <a:lnTo>
                    <a:pt x="4282" y="14544"/>
                  </a:lnTo>
                  <a:cubicBezTo>
                    <a:pt x="4375" y="14544"/>
                    <a:pt x="4375" y="14544"/>
                    <a:pt x="4282" y="14683"/>
                  </a:cubicBezTo>
                  <a:cubicBezTo>
                    <a:pt x="4282" y="14683"/>
                    <a:pt x="4282" y="14683"/>
                    <a:pt x="4192" y="14544"/>
                  </a:cubicBezTo>
                  <a:lnTo>
                    <a:pt x="3826" y="13838"/>
                  </a:lnTo>
                  <a:lnTo>
                    <a:pt x="3464" y="14117"/>
                  </a:lnTo>
                  <a:lnTo>
                    <a:pt x="3826" y="14967"/>
                  </a:lnTo>
                  <a:cubicBezTo>
                    <a:pt x="3826" y="15036"/>
                    <a:pt x="3805" y="15074"/>
                    <a:pt x="3781" y="15074"/>
                  </a:cubicBezTo>
                  <a:cubicBezTo>
                    <a:pt x="3757" y="15074"/>
                    <a:pt x="3736" y="15036"/>
                    <a:pt x="3736" y="14967"/>
                  </a:cubicBezTo>
                  <a:lnTo>
                    <a:pt x="3371" y="14261"/>
                  </a:lnTo>
                  <a:lnTo>
                    <a:pt x="3008" y="14544"/>
                  </a:lnTo>
                  <a:lnTo>
                    <a:pt x="3371" y="15250"/>
                  </a:lnTo>
                  <a:cubicBezTo>
                    <a:pt x="3464" y="15389"/>
                    <a:pt x="3371" y="15389"/>
                    <a:pt x="3371" y="15389"/>
                  </a:cubicBezTo>
                  <a:lnTo>
                    <a:pt x="3281" y="15389"/>
                  </a:lnTo>
                  <a:lnTo>
                    <a:pt x="2915" y="14683"/>
                  </a:lnTo>
                  <a:lnTo>
                    <a:pt x="2642" y="14967"/>
                  </a:lnTo>
                  <a:lnTo>
                    <a:pt x="3008" y="15673"/>
                  </a:lnTo>
                  <a:cubicBezTo>
                    <a:pt x="3008" y="15673"/>
                    <a:pt x="3008" y="15812"/>
                    <a:pt x="3008" y="15812"/>
                  </a:cubicBezTo>
                  <a:lnTo>
                    <a:pt x="2915" y="15812"/>
                  </a:lnTo>
                  <a:lnTo>
                    <a:pt x="2459" y="14967"/>
                  </a:lnTo>
                  <a:lnTo>
                    <a:pt x="2186" y="15250"/>
                  </a:lnTo>
                  <a:lnTo>
                    <a:pt x="2552" y="15956"/>
                  </a:lnTo>
                  <a:cubicBezTo>
                    <a:pt x="2642" y="16095"/>
                    <a:pt x="2642" y="16095"/>
                    <a:pt x="2552" y="16095"/>
                  </a:cubicBezTo>
                  <a:lnTo>
                    <a:pt x="2459" y="16095"/>
                  </a:lnTo>
                  <a:lnTo>
                    <a:pt x="2096" y="15389"/>
                  </a:lnTo>
                  <a:lnTo>
                    <a:pt x="1730" y="15673"/>
                  </a:lnTo>
                  <a:lnTo>
                    <a:pt x="2276" y="16802"/>
                  </a:lnTo>
                  <a:cubicBezTo>
                    <a:pt x="2369" y="16941"/>
                    <a:pt x="2369" y="16941"/>
                    <a:pt x="2276" y="17085"/>
                  </a:cubicBezTo>
                  <a:cubicBezTo>
                    <a:pt x="2186" y="17085"/>
                    <a:pt x="2096" y="17085"/>
                    <a:pt x="2096" y="16941"/>
                  </a:cubicBezTo>
                  <a:lnTo>
                    <a:pt x="1457" y="15812"/>
                  </a:lnTo>
                  <a:lnTo>
                    <a:pt x="1185" y="16095"/>
                  </a:lnTo>
                  <a:lnTo>
                    <a:pt x="1547" y="16802"/>
                  </a:lnTo>
                  <a:cubicBezTo>
                    <a:pt x="1547" y="16941"/>
                    <a:pt x="1547" y="16941"/>
                    <a:pt x="1547" y="16941"/>
                  </a:cubicBezTo>
                  <a:cubicBezTo>
                    <a:pt x="1517" y="16992"/>
                    <a:pt x="1496" y="17006"/>
                    <a:pt x="1484" y="17006"/>
                  </a:cubicBezTo>
                  <a:cubicBezTo>
                    <a:pt x="1457" y="17006"/>
                    <a:pt x="1457" y="16941"/>
                    <a:pt x="1457" y="16941"/>
                  </a:cubicBezTo>
                  <a:lnTo>
                    <a:pt x="1092" y="16235"/>
                  </a:lnTo>
                  <a:lnTo>
                    <a:pt x="729" y="16518"/>
                  </a:lnTo>
                  <a:lnTo>
                    <a:pt x="1092" y="17224"/>
                  </a:lnTo>
                  <a:cubicBezTo>
                    <a:pt x="1092" y="17368"/>
                    <a:pt x="1092" y="17368"/>
                    <a:pt x="1092" y="17368"/>
                  </a:cubicBezTo>
                  <a:lnTo>
                    <a:pt x="1002" y="17368"/>
                  </a:lnTo>
                  <a:lnTo>
                    <a:pt x="636" y="16662"/>
                  </a:lnTo>
                  <a:lnTo>
                    <a:pt x="273" y="16941"/>
                  </a:lnTo>
                  <a:lnTo>
                    <a:pt x="636" y="17647"/>
                  </a:lnTo>
                  <a:cubicBezTo>
                    <a:pt x="636" y="17647"/>
                    <a:pt x="636" y="17791"/>
                    <a:pt x="636" y="17791"/>
                  </a:cubicBezTo>
                  <a:lnTo>
                    <a:pt x="546" y="17791"/>
                  </a:lnTo>
                  <a:lnTo>
                    <a:pt x="180" y="16941"/>
                  </a:lnTo>
                  <a:lnTo>
                    <a:pt x="0" y="17085"/>
                  </a:lnTo>
                  <a:lnTo>
                    <a:pt x="2276" y="21600"/>
                  </a:lnTo>
                  <a:cubicBezTo>
                    <a:pt x="9113" y="16941"/>
                    <a:pt x="16133" y="11297"/>
                    <a:pt x="21600" y="3670"/>
                  </a:cubicBezTo>
                  <a:lnTo>
                    <a:pt x="19870" y="0"/>
                  </a:ln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08" name="Google Shape;2585;p70"/>
            <p:cNvSpPr/>
            <p:nvPr/>
          </p:nvSpPr>
          <p:spPr>
            <a:xfrm>
              <a:off x="4585510" y="6357175"/>
              <a:ext cx="3386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8040" y="21600"/>
                  </a:lnTo>
                  <a:lnTo>
                    <a:pt x="21600" y="21600"/>
                  </a:lnTo>
                  <a:cubicBezTo>
                    <a:pt x="21600" y="21600"/>
                    <a:pt x="21600" y="21600"/>
                    <a:pt x="21600" y="17941"/>
                  </a:cubicBezTo>
                  <a:lnTo>
                    <a:pt x="7240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556" name="Google Shape;2591;p70"/>
          <p:cNvGrpSpPr/>
          <p:nvPr/>
        </p:nvGrpSpPr>
        <p:grpSpPr>
          <a:xfrm>
            <a:off x="14850975" y="4018071"/>
            <a:ext cx="2278736" cy="2236069"/>
            <a:chOff x="0" y="0"/>
            <a:chExt cx="2278734" cy="2236067"/>
          </a:xfrm>
        </p:grpSpPr>
        <p:grpSp>
          <p:nvGrpSpPr>
            <p:cNvPr id="1521" name="Google Shape;2592;p70"/>
            <p:cNvGrpSpPr/>
            <p:nvPr/>
          </p:nvGrpSpPr>
          <p:grpSpPr>
            <a:xfrm>
              <a:off x="0" y="0"/>
              <a:ext cx="2143681" cy="2236068"/>
              <a:chOff x="0" y="0"/>
              <a:chExt cx="2143680" cy="2236067"/>
            </a:xfrm>
          </p:grpSpPr>
          <p:sp>
            <p:nvSpPr>
              <p:cNvPr id="1510" name="Google Shape;2593;p70"/>
              <p:cNvSpPr/>
              <p:nvPr/>
            </p:nvSpPr>
            <p:spPr>
              <a:xfrm>
                <a:off x="54716" y="0"/>
                <a:ext cx="2088965" cy="22351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681" h="21600" fill="norm" stroke="1" extrusionOk="0">
                    <a:moveTo>
                      <a:pt x="12203" y="6920"/>
                    </a:moveTo>
                    <a:cubicBezTo>
                      <a:pt x="12514" y="6920"/>
                      <a:pt x="12794" y="7030"/>
                      <a:pt x="13000" y="7259"/>
                    </a:cubicBezTo>
                    <a:cubicBezTo>
                      <a:pt x="13559" y="7883"/>
                      <a:pt x="13355" y="9144"/>
                      <a:pt x="12555" y="10087"/>
                    </a:cubicBezTo>
                    <a:cubicBezTo>
                      <a:pt x="12050" y="10683"/>
                      <a:pt x="11427" y="11006"/>
                      <a:pt x="10896" y="11006"/>
                    </a:cubicBezTo>
                    <a:cubicBezTo>
                      <a:pt x="10588" y="11006"/>
                      <a:pt x="10310" y="10897"/>
                      <a:pt x="10104" y="10667"/>
                    </a:cubicBezTo>
                    <a:cubicBezTo>
                      <a:pt x="9545" y="10044"/>
                      <a:pt x="9736" y="8782"/>
                      <a:pt x="10536" y="7839"/>
                    </a:cubicBezTo>
                    <a:cubicBezTo>
                      <a:pt x="11041" y="7244"/>
                      <a:pt x="11669" y="6920"/>
                      <a:pt x="12203" y="6920"/>
                    </a:cubicBezTo>
                    <a:close/>
                    <a:moveTo>
                      <a:pt x="10320" y="0"/>
                    </a:moveTo>
                    <a:cubicBezTo>
                      <a:pt x="8775" y="0"/>
                      <a:pt x="7055" y="680"/>
                      <a:pt x="5608" y="1951"/>
                    </a:cubicBezTo>
                    <a:cubicBezTo>
                      <a:pt x="2839" y="4373"/>
                      <a:pt x="-3321" y="15061"/>
                      <a:pt x="2267" y="20065"/>
                    </a:cubicBezTo>
                    <a:cubicBezTo>
                      <a:pt x="3486" y="21150"/>
                      <a:pt x="4833" y="21600"/>
                      <a:pt x="6208" y="21600"/>
                    </a:cubicBezTo>
                    <a:cubicBezTo>
                      <a:pt x="11153" y="21600"/>
                      <a:pt x="16449" y="15770"/>
                      <a:pt x="17343" y="12683"/>
                    </a:cubicBezTo>
                    <a:cubicBezTo>
                      <a:pt x="18279" y="9405"/>
                      <a:pt x="17091" y="7976"/>
                      <a:pt x="15984" y="7976"/>
                    </a:cubicBezTo>
                    <a:cubicBezTo>
                      <a:pt x="15754" y="7976"/>
                      <a:pt x="15527" y="8038"/>
                      <a:pt x="15324" y="8158"/>
                    </a:cubicBezTo>
                    <a:cubicBezTo>
                      <a:pt x="14997" y="8355"/>
                      <a:pt x="14734" y="8433"/>
                      <a:pt x="14525" y="8433"/>
                    </a:cubicBezTo>
                    <a:cubicBezTo>
                      <a:pt x="13981" y="8433"/>
                      <a:pt x="13807" y="7903"/>
                      <a:pt x="13825" y="7578"/>
                    </a:cubicBezTo>
                    <a:cubicBezTo>
                      <a:pt x="13927" y="6157"/>
                      <a:pt x="15387" y="4228"/>
                      <a:pt x="13749" y="1734"/>
                    </a:cubicBezTo>
                    <a:cubicBezTo>
                      <a:pt x="12971" y="556"/>
                      <a:pt x="11717" y="0"/>
                      <a:pt x="10320" y="0"/>
                    </a:cubicBezTo>
                    <a:close/>
                  </a:path>
                </a:pathLst>
              </a:custGeom>
              <a:solidFill>
                <a:srgbClr val="EC97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11" name="Google Shape;2594;p70"/>
              <p:cNvSpPr/>
              <p:nvPr/>
            </p:nvSpPr>
            <p:spPr>
              <a:xfrm>
                <a:off x="0" y="790"/>
                <a:ext cx="1713597" cy="22045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569" h="21600" fill="norm" stroke="1" extrusionOk="0">
                    <a:moveTo>
                      <a:pt x="12484" y="0"/>
                    </a:moveTo>
                    <a:cubicBezTo>
                      <a:pt x="10617" y="0"/>
                      <a:pt x="8540" y="685"/>
                      <a:pt x="6785" y="1971"/>
                    </a:cubicBezTo>
                    <a:cubicBezTo>
                      <a:pt x="3446" y="4426"/>
                      <a:pt x="-4031" y="15278"/>
                      <a:pt x="2754" y="20336"/>
                    </a:cubicBezTo>
                    <a:cubicBezTo>
                      <a:pt x="3554" y="20938"/>
                      <a:pt x="4415" y="21350"/>
                      <a:pt x="5292" y="21600"/>
                    </a:cubicBezTo>
                    <a:cubicBezTo>
                      <a:pt x="8754" y="18512"/>
                      <a:pt x="11646" y="14924"/>
                      <a:pt x="14000" y="10999"/>
                    </a:cubicBezTo>
                    <a:cubicBezTo>
                      <a:pt x="13721" y="11102"/>
                      <a:pt x="13442" y="11155"/>
                      <a:pt x="13181" y="11155"/>
                    </a:cubicBezTo>
                    <a:cubicBezTo>
                      <a:pt x="12809" y="11155"/>
                      <a:pt x="12475" y="11047"/>
                      <a:pt x="12231" y="10822"/>
                    </a:cubicBezTo>
                    <a:cubicBezTo>
                      <a:pt x="11554" y="10190"/>
                      <a:pt x="11800" y="8911"/>
                      <a:pt x="12769" y="7955"/>
                    </a:cubicBezTo>
                    <a:cubicBezTo>
                      <a:pt x="13385" y="7348"/>
                      <a:pt x="14151" y="7019"/>
                      <a:pt x="14796" y="7019"/>
                    </a:cubicBezTo>
                    <a:cubicBezTo>
                      <a:pt x="15166" y="7019"/>
                      <a:pt x="15497" y="7127"/>
                      <a:pt x="15738" y="7352"/>
                    </a:cubicBezTo>
                    <a:cubicBezTo>
                      <a:pt x="15800" y="7411"/>
                      <a:pt x="15861" y="7484"/>
                      <a:pt x="15907" y="7543"/>
                    </a:cubicBezTo>
                    <a:cubicBezTo>
                      <a:pt x="16508" y="6352"/>
                      <a:pt x="17061" y="5132"/>
                      <a:pt x="17569" y="3897"/>
                    </a:cubicBezTo>
                    <a:cubicBezTo>
                      <a:pt x="17507" y="3235"/>
                      <a:pt x="17261" y="2529"/>
                      <a:pt x="16661" y="1765"/>
                    </a:cubicBezTo>
                    <a:cubicBezTo>
                      <a:pt x="15708" y="567"/>
                      <a:pt x="14183" y="0"/>
                      <a:pt x="12484" y="0"/>
                    </a:cubicBezTo>
                    <a:close/>
                  </a:path>
                </a:pathLst>
              </a:custGeom>
              <a:solidFill>
                <a:srgbClr val="F9C1B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12" name="Google Shape;2595;p70"/>
              <p:cNvSpPr/>
              <p:nvPr/>
            </p:nvSpPr>
            <p:spPr>
              <a:xfrm>
                <a:off x="516147" y="398532"/>
                <a:ext cx="1572601" cy="18375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65" h="21600" fill="norm" stroke="1" extrusionOk="0">
                    <a:moveTo>
                      <a:pt x="15736" y="0"/>
                    </a:moveTo>
                    <a:cubicBezTo>
                      <a:pt x="15085" y="1482"/>
                      <a:pt x="14375" y="2946"/>
                      <a:pt x="13606" y="4375"/>
                    </a:cubicBezTo>
                    <a:cubicBezTo>
                      <a:pt x="14197" y="5186"/>
                      <a:pt x="13843" y="6544"/>
                      <a:pt x="12719" y="7585"/>
                    </a:cubicBezTo>
                    <a:cubicBezTo>
                      <a:pt x="12245" y="8026"/>
                      <a:pt x="11693" y="8344"/>
                      <a:pt x="11161" y="8520"/>
                    </a:cubicBezTo>
                    <a:cubicBezTo>
                      <a:pt x="8144" y="13230"/>
                      <a:pt x="4437" y="17535"/>
                      <a:pt x="0" y="21239"/>
                    </a:cubicBezTo>
                    <a:cubicBezTo>
                      <a:pt x="939" y="21487"/>
                      <a:pt x="1901" y="21600"/>
                      <a:pt x="2871" y="21600"/>
                    </a:cubicBezTo>
                    <a:cubicBezTo>
                      <a:pt x="10545" y="21600"/>
                      <a:pt x="18750" y="14517"/>
                      <a:pt x="20133" y="10743"/>
                    </a:cubicBezTo>
                    <a:cubicBezTo>
                      <a:pt x="21600" y="6761"/>
                      <a:pt x="19751" y="5034"/>
                      <a:pt x="18030" y="5034"/>
                    </a:cubicBezTo>
                    <a:cubicBezTo>
                      <a:pt x="17670" y="5034"/>
                      <a:pt x="17315" y="5110"/>
                      <a:pt x="16997" y="5257"/>
                    </a:cubicBezTo>
                    <a:cubicBezTo>
                      <a:pt x="16491" y="5490"/>
                      <a:pt x="16084" y="5583"/>
                      <a:pt x="15761" y="5583"/>
                    </a:cubicBezTo>
                    <a:cubicBezTo>
                      <a:pt x="14914" y="5583"/>
                      <a:pt x="14642" y="4947"/>
                      <a:pt x="14671" y="4551"/>
                    </a:cubicBezTo>
                    <a:cubicBezTo>
                      <a:pt x="14789" y="3334"/>
                      <a:pt x="15913" y="1835"/>
                      <a:pt x="15736" y="0"/>
                    </a:cubicBezTo>
                    <a:close/>
                  </a:path>
                </a:pathLst>
              </a:custGeom>
              <a:solidFill>
                <a:srgbClr val="F4AEA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13" name="Google Shape;2596;p70"/>
              <p:cNvSpPr/>
              <p:nvPr/>
            </p:nvSpPr>
            <p:spPr>
              <a:xfrm>
                <a:off x="950086" y="158485"/>
                <a:ext cx="269839" cy="3630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656" h="21600" fill="norm" stroke="1" extrusionOk="0">
                    <a:moveTo>
                      <a:pt x="13208" y="0"/>
                    </a:moveTo>
                    <a:cubicBezTo>
                      <a:pt x="9503" y="0"/>
                      <a:pt x="5698" y="1375"/>
                      <a:pt x="2633" y="5172"/>
                    </a:cubicBezTo>
                    <a:cubicBezTo>
                      <a:pt x="-3944" y="13388"/>
                      <a:pt x="2930" y="19814"/>
                      <a:pt x="10882" y="21600"/>
                    </a:cubicBezTo>
                    <a:cubicBezTo>
                      <a:pt x="10585" y="13743"/>
                      <a:pt x="12452" y="6156"/>
                      <a:pt x="17656" y="620"/>
                    </a:cubicBezTo>
                    <a:cubicBezTo>
                      <a:pt x="16228" y="232"/>
                      <a:pt x="14726" y="0"/>
                      <a:pt x="132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14" name="Google Shape;2597;p70"/>
              <p:cNvSpPr/>
              <p:nvPr/>
            </p:nvSpPr>
            <p:spPr>
              <a:xfrm>
                <a:off x="1115939" y="168903"/>
                <a:ext cx="270120" cy="3608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169" h="21600" fill="norm" stroke="1" extrusionOk="0">
                    <a:moveTo>
                      <a:pt x="6995" y="0"/>
                    </a:moveTo>
                    <a:cubicBezTo>
                      <a:pt x="1645" y="5571"/>
                      <a:pt x="-274" y="13206"/>
                      <a:pt x="31" y="21112"/>
                    </a:cubicBezTo>
                    <a:cubicBezTo>
                      <a:pt x="1522" y="21432"/>
                      <a:pt x="3043" y="21600"/>
                      <a:pt x="4527" y="21600"/>
                    </a:cubicBezTo>
                    <a:cubicBezTo>
                      <a:pt x="7662" y="21600"/>
                      <a:pt x="10624" y="20843"/>
                      <a:pt x="12746" y="19135"/>
                    </a:cubicBezTo>
                    <a:cubicBezTo>
                      <a:pt x="21326" y="12130"/>
                      <a:pt x="17793" y="7457"/>
                      <a:pt x="15170" y="4581"/>
                    </a:cubicBezTo>
                    <a:cubicBezTo>
                      <a:pt x="13656" y="2876"/>
                      <a:pt x="10627" y="990"/>
                      <a:pt x="69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15" name="Google Shape;2598;p70"/>
              <p:cNvSpPr/>
              <p:nvPr/>
            </p:nvSpPr>
            <p:spPr>
              <a:xfrm>
                <a:off x="440487" y="508089"/>
                <a:ext cx="219714" cy="3671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523" h="21600" fill="norm" stroke="1" extrusionOk="0">
                    <a:moveTo>
                      <a:pt x="17387" y="0"/>
                    </a:moveTo>
                    <a:cubicBezTo>
                      <a:pt x="10807" y="87"/>
                      <a:pt x="3848" y="2204"/>
                      <a:pt x="939" y="8475"/>
                    </a:cubicBezTo>
                    <a:cubicBezTo>
                      <a:pt x="-3077" y="17464"/>
                      <a:pt x="6487" y="21600"/>
                      <a:pt x="16430" y="21600"/>
                    </a:cubicBezTo>
                    <a:cubicBezTo>
                      <a:pt x="17125" y="21600"/>
                      <a:pt x="17828" y="21580"/>
                      <a:pt x="18523" y="21539"/>
                    </a:cubicBezTo>
                    <a:cubicBezTo>
                      <a:pt x="14603" y="14301"/>
                      <a:pt x="13462" y="6619"/>
                      <a:pt x="17387" y="0"/>
                    </a:cubicBezTo>
                    <a:close/>
                  </a:path>
                </a:pathLst>
              </a:custGeom>
              <a:solidFill>
                <a:srgbClr val="62CFE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16" name="Google Shape;2599;p70"/>
              <p:cNvSpPr/>
              <p:nvPr/>
            </p:nvSpPr>
            <p:spPr>
              <a:xfrm>
                <a:off x="617842" y="507943"/>
                <a:ext cx="248259" cy="3662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179" h="21600" fill="norm" stroke="1" extrusionOk="0">
                    <a:moveTo>
                      <a:pt x="2528" y="0"/>
                    </a:moveTo>
                    <a:cubicBezTo>
                      <a:pt x="2350" y="0"/>
                      <a:pt x="2176" y="3"/>
                      <a:pt x="1998" y="9"/>
                    </a:cubicBezTo>
                    <a:cubicBezTo>
                      <a:pt x="-1223" y="6644"/>
                      <a:pt x="-287" y="14345"/>
                      <a:pt x="2931" y="21600"/>
                    </a:cubicBezTo>
                    <a:cubicBezTo>
                      <a:pt x="7813" y="21248"/>
                      <a:pt x="12486" y="19478"/>
                      <a:pt x="14563" y="16202"/>
                    </a:cubicBezTo>
                    <a:cubicBezTo>
                      <a:pt x="20377" y="7351"/>
                      <a:pt x="15185" y="3989"/>
                      <a:pt x="11652" y="2044"/>
                    </a:cubicBezTo>
                    <a:cubicBezTo>
                      <a:pt x="9575" y="862"/>
                      <a:pt x="6173" y="0"/>
                      <a:pt x="2528" y="0"/>
                    </a:cubicBezTo>
                    <a:close/>
                  </a:path>
                </a:pathLst>
              </a:custGeom>
              <a:solidFill>
                <a:srgbClr val="98DAE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17" name="Google Shape;2600;p70"/>
              <p:cNvSpPr/>
              <p:nvPr/>
            </p:nvSpPr>
            <p:spPr>
              <a:xfrm>
                <a:off x="192029" y="1130872"/>
                <a:ext cx="292623" cy="3599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46" h="21600" fill="norm" stroke="1" extrusionOk="0">
                    <a:moveTo>
                      <a:pt x="7445" y="0"/>
                    </a:moveTo>
                    <a:cubicBezTo>
                      <a:pt x="2727" y="2340"/>
                      <a:pt x="-1154" y="6574"/>
                      <a:pt x="315" y="13237"/>
                    </a:cubicBezTo>
                    <a:cubicBezTo>
                      <a:pt x="1647" y="19277"/>
                      <a:pt x="6038" y="21600"/>
                      <a:pt x="10926" y="21600"/>
                    </a:cubicBezTo>
                    <a:cubicBezTo>
                      <a:pt x="14127" y="21600"/>
                      <a:pt x="17542" y="20605"/>
                      <a:pt x="20446" y="18999"/>
                    </a:cubicBezTo>
                    <a:cubicBezTo>
                      <a:pt x="13527" y="13776"/>
                      <a:pt x="8387" y="7294"/>
                      <a:pt x="7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18" name="Google Shape;2601;p70"/>
              <p:cNvSpPr/>
              <p:nvPr/>
            </p:nvSpPr>
            <p:spPr>
              <a:xfrm>
                <a:off x="298586" y="1094337"/>
                <a:ext cx="291137" cy="3531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2" h="21600" fill="norm" stroke="1" extrusionOk="0">
                    <a:moveTo>
                      <a:pt x="9381" y="0"/>
                    </a:moveTo>
                    <a:cubicBezTo>
                      <a:pt x="6757" y="0"/>
                      <a:pt x="3156" y="679"/>
                      <a:pt x="0" y="2235"/>
                    </a:cubicBezTo>
                    <a:cubicBezTo>
                      <a:pt x="886" y="9669"/>
                      <a:pt x="6425" y="16276"/>
                      <a:pt x="13736" y="21600"/>
                    </a:cubicBezTo>
                    <a:cubicBezTo>
                      <a:pt x="18167" y="19214"/>
                      <a:pt x="21378" y="15542"/>
                      <a:pt x="21491" y="11780"/>
                    </a:cubicBezTo>
                    <a:cubicBezTo>
                      <a:pt x="21600" y="1223"/>
                      <a:pt x="14843" y="305"/>
                      <a:pt x="10303" y="30"/>
                    </a:cubicBezTo>
                    <a:cubicBezTo>
                      <a:pt x="10011" y="12"/>
                      <a:pt x="9705" y="0"/>
                      <a:pt x="9381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19" name="Google Shape;2602;p70"/>
              <p:cNvSpPr/>
              <p:nvPr/>
            </p:nvSpPr>
            <p:spPr>
              <a:xfrm>
                <a:off x="368067" y="1681619"/>
                <a:ext cx="316176" cy="3482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49" h="21600" fill="norm" stroke="1" extrusionOk="0">
                    <a:moveTo>
                      <a:pt x="4920" y="0"/>
                    </a:moveTo>
                    <a:cubicBezTo>
                      <a:pt x="1113" y="3072"/>
                      <a:pt x="-1551" y="8005"/>
                      <a:pt x="1016" y="14523"/>
                    </a:cubicBezTo>
                    <a:cubicBezTo>
                      <a:pt x="2979" y="19606"/>
                      <a:pt x="6432" y="21600"/>
                      <a:pt x="10113" y="21600"/>
                    </a:cubicBezTo>
                    <a:cubicBezTo>
                      <a:pt x="13572" y="21600"/>
                      <a:pt x="17235" y="19836"/>
                      <a:pt x="20049" y="17221"/>
                    </a:cubicBezTo>
                    <a:cubicBezTo>
                      <a:pt x="12912" y="13031"/>
                      <a:pt x="7011" y="7261"/>
                      <a:pt x="4920" y="0"/>
                    </a:cubicBezTo>
                    <a:close/>
                  </a:path>
                </a:pathLst>
              </a:custGeom>
              <a:solidFill>
                <a:srgbClr val="F7982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20" name="Google Shape;2603;p70"/>
              <p:cNvSpPr/>
              <p:nvPr/>
            </p:nvSpPr>
            <p:spPr>
              <a:xfrm>
                <a:off x="445651" y="1618226"/>
                <a:ext cx="315472" cy="3410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25" h="21600" fill="norm" stroke="1" extrusionOk="0">
                    <a:moveTo>
                      <a:pt x="10861" y="0"/>
                    </a:moveTo>
                    <a:cubicBezTo>
                      <a:pt x="10101" y="0"/>
                      <a:pt x="9374" y="56"/>
                      <a:pt x="8699" y="119"/>
                    </a:cubicBezTo>
                    <a:cubicBezTo>
                      <a:pt x="6301" y="403"/>
                      <a:pt x="2800" y="1733"/>
                      <a:pt x="0" y="4015"/>
                    </a:cubicBezTo>
                    <a:cubicBezTo>
                      <a:pt x="2198" y="11430"/>
                      <a:pt x="8400" y="17322"/>
                      <a:pt x="15901" y="21600"/>
                    </a:cubicBezTo>
                    <a:cubicBezTo>
                      <a:pt x="19300" y="18557"/>
                      <a:pt x="21600" y="14376"/>
                      <a:pt x="20899" y="10479"/>
                    </a:cubicBezTo>
                    <a:cubicBezTo>
                      <a:pt x="19313" y="1420"/>
                      <a:pt x="14720" y="0"/>
                      <a:pt x="108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555" name="Google Shape;2604;p70"/>
            <p:cNvGrpSpPr/>
            <p:nvPr/>
          </p:nvGrpSpPr>
          <p:grpSpPr>
            <a:xfrm>
              <a:off x="1764411" y="253802"/>
              <a:ext cx="514324" cy="1806701"/>
              <a:chOff x="0" y="0"/>
              <a:chExt cx="514323" cy="1806700"/>
            </a:xfrm>
          </p:grpSpPr>
          <p:sp>
            <p:nvSpPr>
              <p:cNvPr id="1522" name="Google Shape;2605;p70"/>
              <p:cNvSpPr/>
              <p:nvPr/>
            </p:nvSpPr>
            <p:spPr>
              <a:xfrm rot="21212774">
                <a:off x="173168" y="972500"/>
                <a:ext cx="293347" cy="8203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4" h="21600" fill="norm" stroke="1" extrusionOk="0">
                    <a:moveTo>
                      <a:pt x="1263" y="0"/>
                    </a:moveTo>
                    <a:cubicBezTo>
                      <a:pt x="-987" y="7528"/>
                      <a:pt x="-1436" y="17698"/>
                      <a:pt x="10413" y="21260"/>
                    </a:cubicBezTo>
                    <a:cubicBezTo>
                      <a:pt x="11183" y="21498"/>
                      <a:pt x="11868" y="21600"/>
                      <a:pt x="12495" y="21600"/>
                    </a:cubicBezTo>
                    <a:cubicBezTo>
                      <a:pt x="14440" y="21600"/>
                      <a:pt x="15802" y="20621"/>
                      <a:pt x="17164" y="19710"/>
                    </a:cubicBezTo>
                    <a:cubicBezTo>
                      <a:pt x="18363" y="18848"/>
                      <a:pt x="19414" y="17640"/>
                      <a:pt x="20164" y="16146"/>
                    </a:cubicBezTo>
                    <a:cubicBezTo>
                      <a:pt x="11316" y="11435"/>
                      <a:pt x="5315" y="5745"/>
                      <a:pt x="1263" y="0"/>
                    </a:cubicBezTo>
                    <a:close/>
                  </a:path>
                </a:pathLst>
              </a:custGeom>
              <a:solidFill>
                <a:srgbClr val="62CFE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23" name="Google Shape;2606;p70"/>
              <p:cNvSpPr/>
              <p:nvPr/>
            </p:nvSpPr>
            <p:spPr>
              <a:xfrm rot="21212774">
                <a:off x="160381" y="626926"/>
                <a:ext cx="301056" cy="9580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74" h="21600" fill="norm" stroke="1" extrusionOk="0">
                    <a:moveTo>
                      <a:pt x="13974" y="0"/>
                    </a:moveTo>
                    <a:lnTo>
                      <a:pt x="3530" y="246"/>
                    </a:lnTo>
                    <a:cubicBezTo>
                      <a:pt x="3530" y="246"/>
                      <a:pt x="1412" y="3493"/>
                      <a:pt x="0" y="7775"/>
                    </a:cubicBezTo>
                    <a:cubicBezTo>
                      <a:pt x="3813" y="12694"/>
                      <a:pt x="9460" y="17566"/>
                      <a:pt x="17787" y="21600"/>
                    </a:cubicBezTo>
                    <a:cubicBezTo>
                      <a:pt x="21600" y="14563"/>
                      <a:pt x="18354" y="984"/>
                      <a:pt x="13974" y="0"/>
                    </a:cubicBezTo>
                    <a:close/>
                  </a:path>
                </a:pathLst>
              </a:custGeom>
              <a:solidFill>
                <a:srgbClr val="98DAE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24" name="Google Shape;2607;p70"/>
              <p:cNvSpPr/>
              <p:nvPr/>
            </p:nvSpPr>
            <p:spPr>
              <a:xfrm rot="21212774">
                <a:off x="60171" y="22031"/>
                <a:ext cx="261069" cy="5214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4357" h="21600" fill="norm" stroke="1" extrusionOk="0">
                    <a:moveTo>
                      <a:pt x="5300" y="0"/>
                    </a:moveTo>
                    <a:cubicBezTo>
                      <a:pt x="7100" y="7233"/>
                      <a:pt x="-6339" y="14192"/>
                      <a:pt x="3863" y="20791"/>
                    </a:cubicBezTo>
                    <a:cubicBezTo>
                      <a:pt x="3981" y="20883"/>
                      <a:pt x="3863" y="20972"/>
                      <a:pt x="3740" y="20972"/>
                    </a:cubicBezTo>
                    <a:cubicBezTo>
                      <a:pt x="4151" y="21088"/>
                      <a:pt x="5067" y="21335"/>
                      <a:pt x="6232" y="21484"/>
                    </a:cubicBezTo>
                    <a:cubicBezTo>
                      <a:pt x="-73" y="14712"/>
                      <a:pt x="7578" y="7132"/>
                      <a:pt x="5300" y="0"/>
                    </a:cubicBezTo>
                    <a:close/>
                    <a:moveTo>
                      <a:pt x="6863" y="1627"/>
                    </a:moveTo>
                    <a:cubicBezTo>
                      <a:pt x="7223" y="2712"/>
                      <a:pt x="7464" y="3798"/>
                      <a:pt x="8060" y="4702"/>
                    </a:cubicBezTo>
                    <a:cubicBezTo>
                      <a:pt x="8901" y="6058"/>
                      <a:pt x="9501" y="7685"/>
                      <a:pt x="9382" y="9130"/>
                    </a:cubicBezTo>
                    <a:cubicBezTo>
                      <a:pt x="9260" y="13380"/>
                      <a:pt x="6863" y="16996"/>
                      <a:pt x="7823" y="21335"/>
                    </a:cubicBezTo>
                    <a:cubicBezTo>
                      <a:pt x="7823" y="21445"/>
                      <a:pt x="7728" y="21523"/>
                      <a:pt x="7633" y="21523"/>
                    </a:cubicBezTo>
                    <a:cubicBezTo>
                      <a:pt x="7570" y="21523"/>
                      <a:pt x="7507" y="21493"/>
                      <a:pt x="7464" y="21425"/>
                    </a:cubicBezTo>
                    <a:cubicBezTo>
                      <a:pt x="6263" y="17990"/>
                      <a:pt x="7582" y="15188"/>
                      <a:pt x="8423" y="11753"/>
                    </a:cubicBezTo>
                    <a:cubicBezTo>
                      <a:pt x="9141" y="8678"/>
                      <a:pt x="8060" y="6510"/>
                      <a:pt x="6623" y="3616"/>
                    </a:cubicBezTo>
                    <a:cubicBezTo>
                      <a:pt x="6500" y="3527"/>
                      <a:pt x="6500" y="3346"/>
                      <a:pt x="6382" y="3164"/>
                    </a:cubicBezTo>
                    <a:cubicBezTo>
                      <a:pt x="6382" y="9312"/>
                      <a:pt x="1940" y="15277"/>
                      <a:pt x="6500" y="21425"/>
                    </a:cubicBezTo>
                    <a:cubicBezTo>
                      <a:pt x="6500" y="21457"/>
                      <a:pt x="6488" y="21487"/>
                      <a:pt x="6465" y="21511"/>
                    </a:cubicBezTo>
                    <a:cubicBezTo>
                      <a:pt x="6386" y="21502"/>
                      <a:pt x="6307" y="21493"/>
                      <a:pt x="6232" y="21484"/>
                    </a:cubicBezTo>
                    <a:cubicBezTo>
                      <a:pt x="6244" y="21493"/>
                      <a:pt x="6251" y="21505"/>
                      <a:pt x="6263" y="21514"/>
                    </a:cubicBezTo>
                    <a:cubicBezTo>
                      <a:pt x="6295" y="21541"/>
                      <a:pt x="6330" y="21552"/>
                      <a:pt x="6366" y="21552"/>
                    </a:cubicBezTo>
                    <a:cubicBezTo>
                      <a:pt x="6405" y="21552"/>
                      <a:pt x="6437" y="21535"/>
                      <a:pt x="6465" y="21511"/>
                    </a:cubicBezTo>
                    <a:cubicBezTo>
                      <a:pt x="6950" y="21564"/>
                      <a:pt x="7475" y="21600"/>
                      <a:pt x="8024" y="21600"/>
                    </a:cubicBezTo>
                    <a:cubicBezTo>
                      <a:pt x="9193" y="21600"/>
                      <a:pt x="10460" y="21442"/>
                      <a:pt x="11660" y="20972"/>
                    </a:cubicBezTo>
                    <a:cubicBezTo>
                      <a:pt x="11660" y="20972"/>
                      <a:pt x="11542" y="20883"/>
                      <a:pt x="11660" y="20791"/>
                    </a:cubicBezTo>
                    <a:cubicBezTo>
                      <a:pt x="13820" y="17086"/>
                      <a:pt x="15261" y="12746"/>
                      <a:pt x="13702" y="8678"/>
                    </a:cubicBezTo>
                    <a:cubicBezTo>
                      <a:pt x="12742" y="5877"/>
                      <a:pt x="10583" y="3798"/>
                      <a:pt x="8060" y="1900"/>
                    </a:cubicBezTo>
                    <a:cubicBezTo>
                      <a:pt x="9982" y="4158"/>
                      <a:pt x="12024" y="6147"/>
                      <a:pt x="12501" y="9130"/>
                    </a:cubicBezTo>
                    <a:cubicBezTo>
                      <a:pt x="12742" y="10849"/>
                      <a:pt x="12861" y="12657"/>
                      <a:pt x="12260" y="14373"/>
                    </a:cubicBezTo>
                    <a:cubicBezTo>
                      <a:pt x="11542" y="16544"/>
                      <a:pt x="10342" y="18623"/>
                      <a:pt x="10823" y="20972"/>
                    </a:cubicBezTo>
                    <a:cubicBezTo>
                      <a:pt x="10894" y="21086"/>
                      <a:pt x="10788" y="21163"/>
                      <a:pt x="10665" y="21163"/>
                    </a:cubicBezTo>
                    <a:cubicBezTo>
                      <a:pt x="10590" y="21163"/>
                      <a:pt x="10508" y="21133"/>
                      <a:pt x="10460" y="21062"/>
                    </a:cubicBezTo>
                    <a:cubicBezTo>
                      <a:pt x="9382" y="17808"/>
                      <a:pt x="12260" y="15007"/>
                      <a:pt x="12142" y="11753"/>
                    </a:cubicBezTo>
                    <a:cubicBezTo>
                      <a:pt x="11901" y="8678"/>
                      <a:pt x="11060" y="5787"/>
                      <a:pt x="8541" y="3254"/>
                    </a:cubicBezTo>
                    <a:cubicBezTo>
                      <a:pt x="7941" y="2712"/>
                      <a:pt x="7464" y="2171"/>
                      <a:pt x="6863" y="1627"/>
                    </a:cubicBezTo>
                    <a:close/>
                  </a:path>
                </a:pathLst>
              </a:custGeom>
              <a:solidFill>
                <a:srgbClr val="8C4B5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25" name="Google Shape;2608;p70"/>
              <p:cNvSpPr/>
              <p:nvPr/>
            </p:nvSpPr>
            <p:spPr>
              <a:xfrm rot="21212774">
                <a:off x="24885" y="42651"/>
                <a:ext cx="118854" cy="4495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088" h="21600" fill="norm" stroke="1" extrusionOk="0">
                    <a:moveTo>
                      <a:pt x="15024" y="0"/>
                    </a:moveTo>
                    <a:cubicBezTo>
                      <a:pt x="15024" y="103"/>
                      <a:pt x="15024" y="103"/>
                      <a:pt x="15024" y="103"/>
                    </a:cubicBezTo>
                    <a:cubicBezTo>
                      <a:pt x="13921" y="5244"/>
                      <a:pt x="5336" y="3985"/>
                      <a:pt x="897" y="11851"/>
                    </a:cubicBezTo>
                    <a:cubicBezTo>
                      <a:pt x="-1874" y="16253"/>
                      <a:pt x="2282" y="19609"/>
                      <a:pt x="6438" y="21600"/>
                    </a:cubicBezTo>
                    <a:cubicBezTo>
                      <a:pt x="-5191" y="15204"/>
                      <a:pt x="16409" y="6817"/>
                      <a:pt x="15024" y="0"/>
                    </a:cubicBezTo>
                    <a:close/>
                  </a:path>
                </a:pathLst>
              </a:custGeom>
              <a:solidFill>
                <a:srgbClr val="8C4B5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26" name="Google Shape;2609;p70"/>
              <p:cNvSpPr/>
              <p:nvPr/>
            </p:nvSpPr>
            <p:spPr>
              <a:xfrm rot="21212774">
                <a:off x="173691" y="9823"/>
                <a:ext cx="170334" cy="4932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3933" h="21600" fill="norm" stroke="1" extrusionOk="0">
                    <a:moveTo>
                      <a:pt x="0" y="0"/>
                    </a:moveTo>
                    <a:cubicBezTo>
                      <a:pt x="176" y="289"/>
                      <a:pt x="534" y="575"/>
                      <a:pt x="893" y="861"/>
                    </a:cubicBezTo>
                    <a:cubicBezTo>
                      <a:pt x="13208" y="5927"/>
                      <a:pt x="15351" y="14051"/>
                      <a:pt x="9285" y="21600"/>
                    </a:cubicBezTo>
                    <a:cubicBezTo>
                      <a:pt x="21600" y="13095"/>
                      <a:pt x="6249" y="1531"/>
                      <a:pt x="0" y="0"/>
                    </a:cubicBezTo>
                    <a:close/>
                  </a:path>
                </a:pathLst>
              </a:custGeom>
              <a:solidFill>
                <a:srgbClr val="8C4B5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27" name="Google Shape;2610;p70"/>
              <p:cNvSpPr/>
              <p:nvPr/>
            </p:nvSpPr>
            <p:spPr>
              <a:xfrm rot="21212774">
                <a:off x="126937" y="26196"/>
                <a:ext cx="53777" cy="5193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8192" h="21600" fill="norm" stroke="1" extrusionOk="0">
                    <a:moveTo>
                      <a:pt x="4868" y="0"/>
                    </a:moveTo>
                    <a:cubicBezTo>
                      <a:pt x="11178" y="7169"/>
                      <a:pt x="-10422" y="14795"/>
                      <a:pt x="6858" y="21600"/>
                    </a:cubicBezTo>
                    <a:cubicBezTo>
                      <a:pt x="6858" y="21600"/>
                      <a:pt x="7197" y="21600"/>
                      <a:pt x="7197" y="21510"/>
                    </a:cubicBezTo>
                    <a:cubicBezTo>
                      <a:pt x="-5107" y="15249"/>
                      <a:pt x="7853" y="9349"/>
                      <a:pt x="8192" y="3177"/>
                    </a:cubicBezTo>
                    <a:cubicBezTo>
                      <a:pt x="7197" y="2180"/>
                      <a:pt x="6858" y="908"/>
                      <a:pt x="5196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28" name="Google Shape;2611;p70"/>
              <p:cNvSpPr/>
              <p:nvPr/>
            </p:nvSpPr>
            <p:spPr>
              <a:xfrm rot="21212774">
                <a:off x="177012" y="37867"/>
                <a:ext cx="56718" cy="5022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2" h="21600" fill="norm" stroke="1" extrusionOk="0">
                    <a:moveTo>
                      <a:pt x="0" y="0"/>
                    </a:moveTo>
                    <a:cubicBezTo>
                      <a:pt x="762" y="846"/>
                      <a:pt x="1549" y="1692"/>
                      <a:pt x="1549" y="2535"/>
                    </a:cubicBezTo>
                    <a:cubicBezTo>
                      <a:pt x="1549" y="2723"/>
                      <a:pt x="2310" y="2816"/>
                      <a:pt x="2310" y="3004"/>
                    </a:cubicBezTo>
                    <a:cubicBezTo>
                      <a:pt x="11574" y="6101"/>
                      <a:pt x="17742" y="8259"/>
                      <a:pt x="13123" y="11544"/>
                    </a:cubicBezTo>
                    <a:cubicBezTo>
                      <a:pt x="7716" y="15017"/>
                      <a:pt x="-1548" y="17926"/>
                      <a:pt x="6168" y="21492"/>
                    </a:cubicBezTo>
                    <a:cubicBezTo>
                      <a:pt x="6168" y="21572"/>
                      <a:pt x="6447" y="21600"/>
                      <a:pt x="6777" y="21600"/>
                    </a:cubicBezTo>
                    <a:cubicBezTo>
                      <a:pt x="7209" y="21600"/>
                      <a:pt x="7716" y="21548"/>
                      <a:pt x="7716" y="21492"/>
                    </a:cubicBezTo>
                    <a:cubicBezTo>
                      <a:pt x="3097" y="16895"/>
                      <a:pt x="18504" y="13233"/>
                      <a:pt x="20052" y="8824"/>
                    </a:cubicBezTo>
                    <a:cubicBezTo>
                      <a:pt x="20052" y="7228"/>
                      <a:pt x="16981" y="5539"/>
                      <a:pt x="11574" y="4131"/>
                    </a:cubicBezTo>
                    <a:cubicBezTo>
                      <a:pt x="8478" y="3285"/>
                      <a:pt x="6955" y="2066"/>
                      <a:pt x="4620" y="939"/>
                    </a:cubicBezTo>
                    <a:cubicBezTo>
                      <a:pt x="3097" y="658"/>
                      <a:pt x="1549" y="377"/>
                      <a:pt x="0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29" name="Google Shape;2612;p70"/>
              <p:cNvSpPr/>
              <p:nvPr/>
            </p:nvSpPr>
            <p:spPr>
              <a:xfrm rot="21212774">
                <a:off x="128941" y="25682"/>
                <a:ext cx="33867" cy="763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1982" y="6171"/>
                      <a:pt x="14426" y="14820"/>
                      <a:pt x="21600" y="21600"/>
                    </a:cubicBezTo>
                    <a:cubicBezTo>
                      <a:pt x="21600" y="16058"/>
                      <a:pt x="19156" y="10495"/>
                      <a:pt x="16791" y="4933"/>
                    </a:cubicBezTo>
                    <a:cubicBezTo>
                      <a:pt x="14426" y="4324"/>
                      <a:pt x="14426" y="3715"/>
                      <a:pt x="11982" y="3086"/>
                    </a:cubicBezTo>
                    <a:cubicBezTo>
                      <a:pt x="7174" y="1847"/>
                      <a:pt x="4809" y="1238"/>
                      <a:pt x="0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30" name="Google Shape;2613;p70"/>
              <p:cNvSpPr/>
              <p:nvPr/>
            </p:nvSpPr>
            <p:spPr>
              <a:xfrm rot="21212774">
                <a:off x="114297" y="4670"/>
                <a:ext cx="33868" cy="338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0" y="0"/>
                      <a:pt x="0" y="21600"/>
                      <a:pt x="0" y="21600"/>
                    </a:cubicBezTo>
                    <a:cubicBezTo>
                      <a:pt x="0" y="21600"/>
                      <a:pt x="4603" y="12240"/>
                      <a:pt x="10977" y="12240"/>
                    </a:cubicBezTo>
                    <a:cubicBezTo>
                      <a:pt x="14164" y="12240"/>
                      <a:pt x="17705" y="14400"/>
                      <a:pt x="21600" y="21600"/>
                    </a:cubicBezTo>
                    <a:cubicBezTo>
                      <a:pt x="21600" y="0"/>
                      <a:pt x="21600" y="0"/>
                      <a:pt x="21600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31" name="Google Shape;2614;p70"/>
              <p:cNvSpPr/>
              <p:nvPr/>
            </p:nvSpPr>
            <p:spPr>
              <a:xfrm rot="21212774">
                <a:off x="185313" y="38500"/>
                <a:ext cx="106099" cy="4891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4" h="21600" fill="norm" stroke="1" extrusionOk="0">
                    <a:moveTo>
                      <a:pt x="0" y="0"/>
                    </a:moveTo>
                    <a:cubicBezTo>
                      <a:pt x="427" y="289"/>
                      <a:pt x="427" y="482"/>
                      <a:pt x="853" y="770"/>
                    </a:cubicBezTo>
                    <a:cubicBezTo>
                      <a:pt x="2588" y="1351"/>
                      <a:pt x="4749" y="1928"/>
                      <a:pt x="6470" y="2603"/>
                    </a:cubicBezTo>
                    <a:cubicBezTo>
                      <a:pt x="15557" y="5301"/>
                      <a:pt x="18585" y="8287"/>
                      <a:pt x="19012" y="11661"/>
                    </a:cubicBezTo>
                    <a:cubicBezTo>
                      <a:pt x="19439" y="15034"/>
                      <a:pt x="8631" y="18021"/>
                      <a:pt x="12528" y="21489"/>
                    </a:cubicBezTo>
                    <a:cubicBezTo>
                      <a:pt x="12528" y="21571"/>
                      <a:pt x="12755" y="21600"/>
                      <a:pt x="13025" y="21600"/>
                    </a:cubicBezTo>
                    <a:cubicBezTo>
                      <a:pt x="13395" y="21600"/>
                      <a:pt x="13822" y="21546"/>
                      <a:pt x="13822" y="21489"/>
                    </a:cubicBezTo>
                    <a:cubicBezTo>
                      <a:pt x="12101" y="18984"/>
                      <a:pt x="16424" y="16768"/>
                      <a:pt x="19439" y="14457"/>
                    </a:cubicBezTo>
                    <a:cubicBezTo>
                      <a:pt x="21600" y="12625"/>
                      <a:pt x="21173" y="10697"/>
                      <a:pt x="20306" y="8868"/>
                    </a:cubicBezTo>
                    <a:cubicBezTo>
                      <a:pt x="19012" y="5688"/>
                      <a:pt x="12101" y="3468"/>
                      <a:pt x="4749" y="1062"/>
                    </a:cubicBezTo>
                    <a:cubicBezTo>
                      <a:pt x="3455" y="770"/>
                      <a:pt x="1721" y="387"/>
                      <a:pt x="0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32" name="Google Shape;2615;p70"/>
              <p:cNvSpPr/>
              <p:nvPr/>
            </p:nvSpPr>
            <p:spPr>
              <a:xfrm rot="21212774">
                <a:off x="137090" y="11990"/>
                <a:ext cx="33868" cy="338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2667" y="4334"/>
                      <a:pt x="5333" y="10800"/>
                      <a:pt x="8089" y="15134"/>
                    </a:cubicBezTo>
                    <a:cubicBezTo>
                      <a:pt x="10756" y="17266"/>
                      <a:pt x="16178" y="19468"/>
                      <a:pt x="21600" y="21600"/>
                    </a:cubicBezTo>
                    <a:cubicBezTo>
                      <a:pt x="16178" y="15134"/>
                      <a:pt x="10756" y="8668"/>
                      <a:pt x="8089" y="2132"/>
                    </a:cubicBezTo>
                    <a:cubicBezTo>
                      <a:pt x="5333" y="2132"/>
                      <a:pt x="2667" y="0"/>
                      <a:pt x="0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33" name="Google Shape;2616;p70"/>
              <p:cNvSpPr/>
              <p:nvPr/>
            </p:nvSpPr>
            <p:spPr>
              <a:xfrm rot="21212774">
                <a:off x="139507" y="33681"/>
                <a:ext cx="33867" cy="338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0" y="1780"/>
                      <a:pt x="0" y="3560"/>
                      <a:pt x="0" y="3560"/>
                    </a:cubicBezTo>
                    <a:cubicBezTo>
                      <a:pt x="7240" y="10800"/>
                      <a:pt x="14479" y="16200"/>
                      <a:pt x="21600" y="21600"/>
                    </a:cubicBezTo>
                    <a:cubicBezTo>
                      <a:pt x="18040" y="16200"/>
                      <a:pt x="18040" y="12580"/>
                      <a:pt x="14479" y="718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735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34" name="Google Shape;2617;p70"/>
              <p:cNvSpPr/>
              <p:nvPr/>
            </p:nvSpPr>
            <p:spPr>
              <a:xfrm rot="21212774">
                <a:off x="130195" y="9483"/>
                <a:ext cx="33868" cy="338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0" y="6186"/>
                      <a:pt x="5489" y="9228"/>
                      <a:pt x="5489" y="15414"/>
                    </a:cubicBezTo>
                    <a:cubicBezTo>
                      <a:pt x="10800" y="15414"/>
                      <a:pt x="16111" y="18456"/>
                      <a:pt x="21600" y="21600"/>
                    </a:cubicBezTo>
                    <a:cubicBezTo>
                      <a:pt x="16111" y="15414"/>
                      <a:pt x="10800" y="6186"/>
                      <a:pt x="5489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35" name="Google Shape;2618;p70"/>
              <p:cNvSpPr/>
              <p:nvPr/>
            </p:nvSpPr>
            <p:spPr>
              <a:xfrm rot="21212774">
                <a:off x="129488" y="22712"/>
                <a:ext cx="33868" cy="338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0977" y="7358"/>
                      <a:pt x="10977" y="14479"/>
                      <a:pt x="21600" y="21600"/>
                    </a:cubicBezTo>
                    <a:cubicBezTo>
                      <a:pt x="21600" y="21600"/>
                      <a:pt x="21600" y="14479"/>
                      <a:pt x="21600" y="7358"/>
                    </a:cubicBezTo>
                    <a:cubicBezTo>
                      <a:pt x="10977" y="7358"/>
                      <a:pt x="10977" y="0"/>
                      <a:pt x="0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36" name="Google Shape;2619;p70"/>
              <p:cNvSpPr/>
              <p:nvPr/>
            </p:nvSpPr>
            <p:spPr>
              <a:xfrm rot="21212774">
                <a:off x="122214" y="6628"/>
                <a:ext cx="33867" cy="338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405" y="0"/>
                    </a:moveTo>
                    <a:cubicBezTo>
                      <a:pt x="2842" y="0"/>
                      <a:pt x="1421" y="480"/>
                      <a:pt x="0" y="2080"/>
                    </a:cubicBezTo>
                    <a:cubicBezTo>
                      <a:pt x="0" y="2080"/>
                      <a:pt x="0" y="2080"/>
                      <a:pt x="0" y="6880"/>
                    </a:cubicBezTo>
                    <a:cubicBezTo>
                      <a:pt x="8526" y="11840"/>
                      <a:pt x="12932" y="16640"/>
                      <a:pt x="21600" y="21600"/>
                    </a:cubicBezTo>
                    <a:cubicBezTo>
                      <a:pt x="17195" y="16640"/>
                      <a:pt x="17195" y="6880"/>
                      <a:pt x="17195" y="2080"/>
                    </a:cubicBezTo>
                    <a:cubicBezTo>
                      <a:pt x="11511" y="2080"/>
                      <a:pt x="7674" y="0"/>
                      <a:pt x="4405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37" name="Google Shape;2620;p70"/>
              <p:cNvSpPr/>
              <p:nvPr/>
            </p:nvSpPr>
            <p:spPr>
              <a:xfrm rot="21212774">
                <a:off x="101201" y="486828"/>
                <a:ext cx="50184" cy="501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4697" y="7509"/>
                      <a:pt x="11279" y="14091"/>
                      <a:pt x="19715" y="21600"/>
                    </a:cubicBezTo>
                    <a:lnTo>
                      <a:pt x="21600" y="21600"/>
                    </a:lnTo>
                    <a:cubicBezTo>
                      <a:pt x="20642" y="20673"/>
                      <a:pt x="19715" y="20673"/>
                      <a:pt x="19715" y="20673"/>
                    </a:cubicBezTo>
                    <a:cubicBezTo>
                      <a:pt x="19715" y="20673"/>
                      <a:pt x="9394" y="13133"/>
                      <a:pt x="0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38" name="Google Shape;2621;p70"/>
              <p:cNvSpPr/>
              <p:nvPr/>
            </p:nvSpPr>
            <p:spPr>
              <a:xfrm rot="21212774">
                <a:off x="49344" y="25097"/>
                <a:ext cx="111784" cy="5128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9791" h="21600" fill="norm" stroke="1" extrusionOk="0">
                    <a:moveTo>
                      <a:pt x="9525" y="0"/>
                    </a:moveTo>
                    <a:cubicBezTo>
                      <a:pt x="8952" y="91"/>
                      <a:pt x="8757" y="275"/>
                      <a:pt x="8757" y="644"/>
                    </a:cubicBezTo>
                    <a:cubicBezTo>
                      <a:pt x="9525" y="6619"/>
                      <a:pt x="-5573" y="13786"/>
                      <a:pt x="2262" y="19486"/>
                    </a:cubicBezTo>
                    <a:cubicBezTo>
                      <a:pt x="4362" y="20771"/>
                      <a:pt x="6274" y="21509"/>
                      <a:pt x="6274" y="21509"/>
                    </a:cubicBezTo>
                    <a:cubicBezTo>
                      <a:pt x="6274" y="21509"/>
                      <a:pt x="6462" y="21509"/>
                      <a:pt x="6657" y="21600"/>
                    </a:cubicBezTo>
                    <a:cubicBezTo>
                      <a:pt x="6846" y="21509"/>
                      <a:pt x="6846" y="21416"/>
                      <a:pt x="6657" y="21325"/>
                    </a:cubicBezTo>
                    <a:cubicBezTo>
                      <a:pt x="-9208" y="14524"/>
                      <a:pt x="12392" y="7536"/>
                      <a:pt x="9525" y="275"/>
                    </a:cubicBezTo>
                    <a:lnTo>
                      <a:pt x="9525" y="184"/>
                    </a:lnTo>
                    <a:cubicBezTo>
                      <a:pt x="9525" y="184"/>
                      <a:pt x="9525" y="184"/>
                      <a:pt x="9525" y="91"/>
                    </a:cubicBezTo>
                    <a:cubicBezTo>
                      <a:pt x="9525" y="0"/>
                      <a:pt x="9525" y="0"/>
                      <a:pt x="9525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39" name="Google Shape;2622;p70"/>
              <p:cNvSpPr/>
              <p:nvPr/>
            </p:nvSpPr>
            <p:spPr>
              <a:xfrm rot="21212774">
                <a:off x="110648" y="1796"/>
                <a:ext cx="33868" cy="338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0" y="10977"/>
                      <a:pt x="0" y="21600"/>
                      <a:pt x="0" y="21600"/>
                    </a:cubicBezTo>
                    <a:lnTo>
                      <a:pt x="21600" y="21600"/>
                    </a:lnTo>
                    <a:lnTo>
                      <a:pt x="21600" y="10977"/>
                    </a:lnTo>
                    <a:cubicBezTo>
                      <a:pt x="21600" y="10977"/>
                      <a:pt x="21600" y="10977"/>
                      <a:pt x="0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40" name="Google Shape;2623;p70"/>
              <p:cNvSpPr/>
              <p:nvPr/>
            </p:nvSpPr>
            <p:spPr>
              <a:xfrm rot="21212774">
                <a:off x="129055" y="4916"/>
                <a:ext cx="3388" cy="33868"/>
              </a:xfrm>
              <a:prstGeom prst="ellips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41" name="Google Shape;2624;p70"/>
              <p:cNvSpPr/>
              <p:nvPr/>
            </p:nvSpPr>
            <p:spPr>
              <a:xfrm rot="21212774">
                <a:off x="191201" y="29564"/>
                <a:ext cx="136283" cy="4931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293" h="21600" fill="norm" stroke="1" extrusionOk="0">
                    <a:moveTo>
                      <a:pt x="0" y="0"/>
                    </a:moveTo>
                    <a:cubicBezTo>
                      <a:pt x="556" y="478"/>
                      <a:pt x="1385" y="956"/>
                      <a:pt x="2214" y="1340"/>
                    </a:cubicBezTo>
                    <a:cubicBezTo>
                      <a:pt x="8026" y="3440"/>
                      <a:pt x="12736" y="5638"/>
                      <a:pt x="15223" y="8604"/>
                    </a:cubicBezTo>
                    <a:cubicBezTo>
                      <a:pt x="18548" y="12902"/>
                      <a:pt x="14950" y="17490"/>
                      <a:pt x="9693" y="21411"/>
                    </a:cubicBezTo>
                    <a:cubicBezTo>
                      <a:pt x="9693" y="21411"/>
                      <a:pt x="9693" y="21506"/>
                      <a:pt x="9693" y="21600"/>
                    </a:cubicBezTo>
                    <a:cubicBezTo>
                      <a:pt x="9966" y="21506"/>
                      <a:pt x="10240" y="21506"/>
                      <a:pt x="10522" y="21411"/>
                    </a:cubicBezTo>
                    <a:cubicBezTo>
                      <a:pt x="11078" y="21220"/>
                      <a:pt x="11624" y="21028"/>
                      <a:pt x="11907" y="20742"/>
                    </a:cubicBezTo>
                    <a:cubicBezTo>
                      <a:pt x="21600" y="13286"/>
                      <a:pt x="18548" y="5160"/>
                      <a:pt x="0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1544" name="Google Shape;2625;p70"/>
              <p:cNvGrpSpPr/>
              <p:nvPr/>
            </p:nvGrpSpPr>
            <p:grpSpPr>
              <a:xfrm>
                <a:off x="127654" y="9565"/>
                <a:ext cx="3807" cy="33653"/>
                <a:chOff x="0" y="0"/>
                <a:chExt cx="3806" cy="33652"/>
              </a:xfrm>
            </p:grpSpPr>
            <p:sp>
              <p:nvSpPr>
                <p:cNvPr id="1542" name="خط"/>
                <p:cNvSpPr/>
                <p:nvPr/>
              </p:nvSpPr>
              <p:spPr>
                <a:xfrm>
                  <a:off x="0" y="0"/>
                  <a:ext cx="3807" cy="33653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43" name="خط"/>
                <p:cNvSpPr/>
                <p:nvPr/>
              </p:nvSpPr>
              <p:spPr>
                <a:xfrm flipH="1" flipV="1">
                  <a:off x="0" y="0"/>
                  <a:ext cx="3807" cy="33653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1545" name="Google Shape;2626;p70"/>
              <p:cNvSpPr/>
              <p:nvPr/>
            </p:nvSpPr>
            <p:spPr>
              <a:xfrm rot="21212774">
                <a:off x="113684" y="9147"/>
                <a:ext cx="33867" cy="338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21600"/>
                    </a:cubicBezTo>
                    <a:lnTo>
                      <a:pt x="21600" y="21600"/>
                    </a:lnTo>
                    <a:cubicBezTo>
                      <a:pt x="21600" y="2160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46" name="Google Shape;2628;p70"/>
              <p:cNvSpPr/>
              <p:nvPr/>
            </p:nvSpPr>
            <p:spPr>
              <a:xfrm rot="21212774">
                <a:off x="119541" y="12386"/>
                <a:ext cx="33868" cy="338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679" y="0"/>
                    </a:moveTo>
                    <a:cubicBezTo>
                      <a:pt x="1543" y="0"/>
                      <a:pt x="0" y="1242"/>
                      <a:pt x="0" y="1242"/>
                    </a:cubicBezTo>
                    <a:lnTo>
                      <a:pt x="0" y="4205"/>
                    </a:lnTo>
                    <a:cubicBezTo>
                      <a:pt x="0" y="4205"/>
                      <a:pt x="3560" y="7073"/>
                      <a:pt x="3560" y="7073"/>
                    </a:cubicBezTo>
                    <a:cubicBezTo>
                      <a:pt x="10800" y="12903"/>
                      <a:pt x="14360" y="15770"/>
                      <a:pt x="21600" y="21600"/>
                    </a:cubicBezTo>
                    <a:cubicBezTo>
                      <a:pt x="18040" y="15770"/>
                      <a:pt x="14360" y="10035"/>
                      <a:pt x="7240" y="1242"/>
                    </a:cubicBezTo>
                    <a:cubicBezTo>
                      <a:pt x="5934" y="287"/>
                      <a:pt x="4747" y="0"/>
                      <a:pt x="3679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47" name="Google Shape;2629;p70"/>
              <p:cNvSpPr/>
              <p:nvPr/>
            </p:nvSpPr>
            <p:spPr>
              <a:xfrm rot="21212774">
                <a:off x="151581" y="31810"/>
                <a:ext cx="33868" cy="371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641" y="2549"/>
                      <a:pt x="1641" y="5055"/>
                      <a:pt x="3336" y="7604"/>
                    </a:cubicBezTo>
                    <a:cubicBezTo>
                      <a:pt x="9952" y="12701"/>
                      <a:pt x="16624" y="17756"/>
                      <a:pt x="21600" y="21600"/>
                    </a:cubicBezTo>
                    <a:cubicBezTo>
                      <a:pt x="16624" y="16503"/>
                      <a:pt x="11648" y="10152"/>
                      <a:pt x="8312" y="3802"/>
                    </a:cubicBezTo>
                    <a:cubicBezTo>
                      <a:pt x="4976" y="2549"/>
                      <a:pt x="1641" y="1253"/>
                      <a:pt x="0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48" name="Google Shape;2630;p70"/>
              <p:cNvSpPr/>
              <p:nvPr/>
            </p:nvSpPr>
            <p:spPr>
              <a:xfrm rot="21212774">
                <a:off x="134825" y="21025"/>
                <a:ext cx="33867" cy="338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0" y="2667"/>
                      <a:pt x="0" y="8089"/>
                      <a:pt x="4263" y="10844"/>
                    </a:cubicBezTo>
                    <a:lnTo>
                      <a:pt x="21600" y="21600"/>
                    </a:lnTo>
                    <a:cubicBezTo>
                      <a:pt x="17195" y="16178"/>
                      <a:pt x="17195" y="10844"/>
                      <a:pt x="12932" y="5422"/>
                    </a:cubicBezTo>
                    <a:cubicBezTo>
                      <a:pt x="8526" y="2667"/>
                      <a:pt x="4263" y="0"/>
                      <a:pt x="0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49" name="Google Shape;2631;p70"/>
              <p:cNvSpPr/>
              <p:nvPr/>
            </p:nvSpPr>
            <p:spPr>
              <a:xfrm rot="21212774">
                <a:off x="123000" y="13584"/>
                <a:ext cx="33868" cy="338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4263" y="5400"/>
                      <a:pt x="12932" y="13456"/>
                      <a:pt x="17195" y="18856"/>
                    </a:cubicBezTo>
                    <a:cubicBezTo>
                      <a:pt x="17195" y="18856"/>
                      <a:pt x="21600" y="21600"/>
                      <a:pt x="21600" y="21600"/>
                    </a:cubicBezTo>
                    <a:cubicBezTo>
                      <a:pt x="21600" y="18856"/>
                      <a:pt x="21600" y="13456"/>
                      <a:pt x="21600" y="8144"/>
                    </a:cubicBezTo>
                    <a:cubicBezTo>
                      <a:pt x="12932" y="5400"/>
                      <a:pt x="8526" y="2744"/>
                      <a:pt x="0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50" name="Google Shape;2632;p70"/>
              <p:cNvSpPr/>
              <p:nvPr/>
            </p:nvSpPr>
            <p:spPr>
              <a:xfrm rot="21212774">
                <a:off x="129546" y="9268"/>
                <a:ext cx="3388" cy="33867"/>
              </a:xfrm>
              <a:prstGeom prst="ellips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51" name="Google Shape;2633;p70"/>
              <p:cNvSpPr/>
              <p:nvPr/>
            </p:nvSpPr>
            <p:spPr>
              <a:xfrm rot="21212774">
                <a:off x="129312" y="7282"/>
                <a:ext cx="1" cy="338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0" h="21600" fill="norm" stroke="1" extrusionOk="0">
                    <a:moveTo>
                      <a:pt x="0" y="21600"/>
                    </a:moveTo>
                    <a:lnTo>
                      <a:pt x="0" y="0"/>
                    </a:lnTo>
                    <a:cubicBezTo>
                      <a:pt x="0" y="21600"/>
                      <a:pt x="0" y="21600"/>
                      <a:pt x="0" y="21600"/>
                    </a:cubicBezTo>
                    <a:cubicBezTo>
                      <a:pt x="0" y="21600"/>
                      <a:pt x="0" y="21600"/>
                      <a:pt x="0" y="21600"/>
                    </a:cubicBez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52" name="Google Shape;2634;p70"/>
              <p:cNvSpPr/>
              <p:nvPr/>
            </p:nvSpPr>
            <p:spPr>
              <a:xfrm rot="21212774">
                <a:off x="129312" y="7282"/>
                <a:ext cx="1" cy="338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0" y="21600"/>
                      <a:pt x="0" y="0"/>
                      <a:pt x="0" y="0"/>
                    </a:cubicBez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53" name="Google Shape;2635;p70"/>
              <p:cNvSpPr/>
              <p:nvPr/>
            </p:nvSpPr>
            <p:spPr>
              <a:xfrm rot="21212774">
                <a:off x="139697" y="512879"/>
                <a:ext cx="182660" cy="1425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635" h="21600" fill="norm" stroke="1" extrusionOk="0">
                    <a:moveTo>
                      <a:pt x="2829" y="0"/>
                    </a:moveTo>
                    <a:cubicBezTo>
                      <a:pt x="-2965" y="4960"/>
                      <a:pt x="1935" y="19175"/>
                      <a:pt x="1935" y="19175"/>
                    </a:cubicBezTo>
                    <a:cubicBezTo>
                      <a:pt x="4023" y="20958"/>
                      <a:pt x="6249" y="21600"/>
                      <a:pt x="8366" y="21600"/>
                    </a:cubicBezTo>
                    <a:cubicBezTo>
                      <a:pt x="13728" y="21600"/>
                      <a:pt x="18408" y="17521"/>
                      <a:pt x="18408" y="17521"/>
                    </a:cubicBezTo>
                    <a:cubicBezTo>
                      <a:pt x="18635" y="17195"/>
                      <a:pt x="18635" y="16869"/>
                      <a:pt x="18635" y="16532"/>
                    </a:cubicBezTo>
                    <a:cubicBezTo>
                      <a:pt x="12402" y="12899"/>
                      <a:pt x="6835" y="7613"/>
                      <a:pt x="28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54" name="Google Shape;2636;p70"/>
              <p:cNvSpPr/>
              <p:nvPr/>
            </p:nvSpPr>
            <p:spPr>
              <a:xfrm rot="21212774">
                <a:off x="162121" y="499202"/>
                <a:ext cx="159609" cy="1254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09" h="21600" fill="norm" stroke="1" extrusionOk="0">
                    <a:moveTo>
                      <a:pt x="9958" y="0"/>
                    </a:moveTo>
                    <a:cubicBezTo>
                      <a:pt x="7737" y="0"/>
                      <a:pt x="5275" y="507"/>
                      <a:pt x="2722" y="1322"/>
                    </a:cubicBezTo>
                    <a:cubicBezTo>
                      <a:pt x="1630" y="1693"/>
                      <a:pt x="815" y="2447"/>
                      <a:pt x="0" y="2817"/>
                    </a:cubicBezTo>
                    <a:cubicBezTo>
                      <a:pt x="4899" y="11467"/>
                      <a:pt x="11704" y="17473"/>
                      <a:pt x="19325" y="21600"/>
                    </a:cubicBezTo>
                    <a:cubicBezTo>
                      <a:pt x="21600" y="5066"/>
                      <a:pt x="16961" y="0"/>
                      <a:pt x="9958" y="0"/>
                    </a:cubicBezTo>
                    <a:close/>
                  </a:path>
                </a:pathLst>
              </a:custGeom>
              <a:solidFill>
                <a:srgbClr val="F17FB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</p:grpSp>
      <p:grpSp>
        <p:nvGrpSpPr>
          <p:cNvPr id="1559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982678" y="11853292"/>
            <a:ext cx="3747112" cy="1644938"/>
            <a:chOff x="0" y="0"/>
            <a:chExt cx="3747111" cy="1644937"/>
          </a:xfrm>
        </p:grpSpPr>
        <p:sp>
          <p:nvSpPr>
            <p:cNvPr id="1557" name="مستطيل مستدير الزوايا"/>
            <p:cNvSpPr/>
            <p:nvPr/>
          </p:nvSpPr>
          <p:spPr>
            <a:xfrm>
              <a:off x="128426" y="259861"/>
              <a:ext cx="3422524" cy="1283476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5400" cap="flat">
              <a:noFill/>
              <a:miter lim="400000"/>
            </a:ln>
            <a:effectLst>
              <a:outerShdw sx="100000" sy="100000" kx="0" ky="0" algn="b" rotWithShape="0" blurRad="165100" dist="76200" dir="7620000">
                <a:srgbClr val="000000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 b="1" sz="66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558" name="اختبار سريع"/>
            <p:cNvSpPr txBox="1"/>
            <p:nvPr/>
          </p:nvSpPr>
          <p:spPr>
            <a:xfrm>
              <a:off x="0" y="0"/>
              <a:ext cx="3747112" cy="164493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ctr">
              <a:noAutofit/>
            </a:bodyPr>
            <a:lstStyle>
              <a:lvl1pPr algn="ctr">
                <a:defRPr sz="7200"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اختبار سريع</a:t>
              </a:r>
            </a:p>
          </p:txBody>
        </p:sp>
      </p:grpSp>
      <p:grpSp>
        <p:nvGrpSpPr>
          <p:cNvPr id="1562" name="IMG_9585.png"/>
          <p:cNvGrpSpPr/>
          <p:nvPr/>
        </p:nvGrpSpPr>
        <p:grpSpPr>
          <a:xfrm>
            <a:off x="1256986" y="1829068"/>
            <a:ext cx="9970997" cy="7914159"/>
            <a:chOff x="0" y="0"/>
            <a:chExt cx="9970996" cy="7914157"/>
          </a:xfrm>
        </p:grpSpPr>
        <p:pic>
          <p:nvPicPr>
            <p:cNvPr id="1561" name="IMG_9585.png" descr="IMG_9585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2228" r="0" b="2228"/>
            <a:stretch>
              <a:fillRect/>
            </a:stretch>
          </p:blipFill>
          <p:spPr>
            <a:xfrm>
              <a:off x="203199" y="215900"/>
              <a:ext cx="8698271" cy="748235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560" name="IMG_9585.png" descr="IMG_9585.png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0"/>
              <a:ext cx="9970997" cy="7914158"/>
            </a:xfrm>
            <a:prstGeom prst="rect">
              <a:avLst/>
            </a:prstGeom>
            <a:effectLst/>
          </p:spPr>
        </p:pic>
      </p:grpSp>
      <p:sp>
        <p:nvSpPr>
          <p:cNvPr id="1563" name="انظر إلى المراجعة السريعة قبل البدء في الإجابة عن الاختبار"/>
          <p:cNvSpPr txBox="1"/>
          <p:nvPr/>
        </p:nvSpPr>
        <p:spPr>
          <a:xfrm>
            <a:off x="1516824" y="168304"/>
            <a:ext cx="9711158" cy="11709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1919" tIns="121919" rIns="121919" bIns="121919">
            <a:spAutoFit/>
          </a:bodyPr>
          <a:lstStyle>
            <a:lvl1pPr algn="ctr">
              <a:defRPr sz="5000"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‏انظر إلى المراجعة السريعة قبل البدء في الإجابة عن الاختبار</a:t>
            </a:r>
          </a:p>
        </p:txBody>
      </p:sp>
      <p:grpSp>
        <p:nvGrpSpPr>
          <p:cNvPr id="1566" name="IMG_5372.png"/>
          <p:cNvGrpSpPr/>
          <p:nvPr/>
        </p:nvGrpSpPr>
        <p:grpSpPr>
          <a:xfrm>
            <a:off x="3635111" y="1207262"/>
            <a:ext cx="4213313" cy="939200"/>
            <a:chOff x="0" y="0"/>
            <a:chExt cx="4213311" cy="939198"/>
          </a:xfrm>
        </p:grpSpPr>
        <p:pic>
          <p:nvPicPr>
            <p:cNvPr id="1565" name="IMG_5372.png" descr="IMG_5372.pn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25933" t="10162" r="52736" b="82322"/>
            <a:stretch>
              <a:fillRect/>
            </a:stretch>
          </p:blipFill>
          <p:spPr>
            <a:xfrm>
              <a:off x="76200" y="76200"/>
              <a:ext cx="4060912" cy="78679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564" name="IMG_5372.png" descr="IMG_5372.png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1" y="-1"/>
              <a:ext cx="4213313" cy="939200"/>
            </a:xfrm>
            <a:prstGeom prst="rect">
              <a:avLst/>
            </a:prstGeom>
            <a:effectLst/>
          </p:spPr>
        </p:pic>
      </p:grpSp>
      <p:grpSp>
        <p:nvGrpSpPr>
          <p:cNvPr id="1572" name="تجميع"/>
          <p:cNvGrpSpPr/>
          <p:nvPr/>
        </p:nvGrpSpPr>
        <p:grpSpPr>
          <a:xfrm>
            <a:off x="15881299" y="-184257"/>
            <a:ext cx="8782202" cy="2410394"/>
            <a:chOff x="0" y="0"/>
            <a:chExt cx="8782201" cy="2410393"/>
          </a:xfrm>
        </p:grpSpPr>
        <p:sp>
          <p:nvSpPr>
            <p:cNvPr id="1567" name="الفصل"/>
            <p:cNvSpPr txBox="1"/>
            <p:nvPr/>
          </p:nvSpPr>
          <p:spPr>
            <a:xfrm>
              <a:off x="5813965" y="0"/>
              <a:ext cx="2968237" cy="161265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ctr">
              <a:noAutofit/>
            </a:bodyPr>
            <a:lstStyle>
              <a:lvl1pPr algn="ctr" defTabSz="4876800">
                <a:lnSpc>
                  <a:spcPct val="90000"/>
                </a:lnSpc>
                <a:spcBef>
                  <a:spcPts val="5300"/>
                </a:spcBef>
                <a:defRPr sz="4400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grpSp>
          <p:nvGrpSpPr>
            <p:cNvPr id="1570" name="تجميع"/>
            <p:cNvGrpSpPr/>
            <p:nvPr/>
          </p:nvGrpSpPr>
          <p:grpSpPr>
            <a:xfrm>
              <a:off x="6244129" y="636203"/>
              <a:ext cx="2057111" cy="1774191"/>
              <a:chOff x="0" y="0"/>
              <a:chExt cx="2057109" cy="1774189"/>
            </a:xfrm>
          </p:grpSpPr>
          <p:sp>
            <p:nvSpPr>
              <p:cNvPr id="1568" name="دائرة"/>
              <p:cNvSpPr/>
              <p:nvPr/>
            </p:nvSpPr>
            <p:spPr>
              <a:xfrm>
                <a:off x="625696" y="480003"/>
                <a:ext cx="856518" cy="856517"/>
              </a:xfrm>
              <a:prstGeom prst="ellipse">
                <a:avLst/>
              </a:prstGeom>
              <a:solidFill>
                <a:srgbClr val="4399AB"/>
              </a:solidFill>
              <a:ln w="25400" cap="flat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wrap="square" lIns="243839" tIns="243839" rIns="243839" bIns="243839" numCol="1" anchor="ctr">
                <a:noAutofit/>
              </a:bodyPr>
              <a:lstStyle/>
              <a:p>
                <a:pPr algn="r" defTabSz="4876800" rtl="0">
                  <a:defRPr sz="96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569" name="٨"/>
              <p:cNvSpPr txBox="1"/>
              <p:nvPr/>
            </p:nvSpPr>
            <p:spPr>
              <a:xfrm>
                <a:off x="0" y="0"/>
                <a:ext cx="2057110" cy="1774190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839" tIns="243839" rIns="243839" bIns="243839" numCol="1" anchor="t">
                <a:noAutofit/>
              </a:bodyPr>
              <a:lstStyle>
                <a:lvl1pPr algn="ctr" defTabSz="4876800">
                  <a:lnSpc>
                    <a:spcPct val="90000"/>
                  </a:lnSpc>
                  <a:spcBef>
                    <a:spcPts val="5300"/>
                  </a:spcBef>
                  <a:defRPr sz="8800">
                    <a:solidFill>
                      <a:srgbClr val="FFFFFF"/>
                    </a:solidFill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٨</a:t>
                </a:r>
              </a:p>
            </p:txBody>
          </p:sp>
        </p:grpSp>
        <p:sp>
          <p:nvSpPr>
            <p:cNvPr id="1571" name="النسبة المئوية والاحتمالات"/>
            <p:cNvSpPr txBox="1"/>
            <p:nvPr/>
          </p:nvSpPr>
          <p:spPr>
            <a:xfrm>
              <a:off x="0" y="941867"/>
              <a:ext cx="6822531" cy="134156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ctr">
              <a:normAutofit fontScale="100000" lnSpcReduction="0"/>
            </a:bodyPr>
            <a:lstStyle>
              <a:lvl1pPr algn="r" defTabSz="4876800">
                <a:lnSpc>
                  <a:spcPct val="90000"/>
                </a:lnSpc>
                <a:spcBef>
                  <a:spcPts val="5300"/>
                </a:spcBef>
                <a:defRPr sz="4200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النسبة المئوية والاحتمالات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1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5" presetID="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11" dur="1000"/>
                                        <p:tgtEl>
                                          <p:spTgt spid="1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72" grpId="3"/>
      <p:bldP build="whole" bldLvl="1" animBg="1" rev="0" advAuto="0" spid="1559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6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21964199" y="12132613"/>
            <a:ext cx="1344212" cy="1412014"/>
            <a:chOff x="910767" y="0"/>
            <a:chExt cx="1344211" cy="1412013"/>
          </a:xfrm>
        </p:grpSpPr>
        <p:pic>
          <p:nvPicPr>
            <p:cNvPr id="1574" name="Google Shape;2809;p71" descr="Google Shape;2809;p71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910767" y="0"/>
              <a:ext cx="1035735" cy="103586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165100" dist="50800" dir="5400000">
                <a:srgbClr val="000000">
                  <a:alpha val="50000"/>
                </a:srgbClr>
              </a:outerShdw>
            </a:effectLst>
          </p:spPr>
        </p:pic>
        <p:sp>
          <p:nvSpPr>
            <p:cNvPr id="1575" name="الحل"/>
            <p:cNvSpPr/>
            <p:nvPr/>
          </p:nvSpPr>
          <p:spPr>
            <a:xfrm>
              <a:off x="984979" y="142013"/>
              <a:ext cx="1270001" cy="1270001"/>
            </a:xfrm>
            <a:prstGeom prst="line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>
              <a:lvl1pPr algn="r" defTabSz="1219200">
                <a:defRPr>
                  <a:latin typeface="Muna Bold"/>
                  <a:ea typeface="Muna Bold"/>
                  <a:cs typeface="Muna Bold"/>
                  <a:sym typeface="Muna Bold"/>
                </a:defRPr>
              </a:lvl1pPr>
            </a:lstStyle>
            <a:p>
              <a:pPr/>
              <a:r>
                <a:t>الحل</a:t>
              </a:r>
            </a:p>
          </p:txBody>
        </p:sp>
      </p:grpSp>
      <p:grpSp>
        <p:nvGrpSpPr>
          <p:cNvPr id="1579" name="IMG_5372.png"/>
          <p:cNvGrpSpPr/>
          <p:nvPr/>
        </p:nvGrpSpPr>
        <p:grpSpPr>
          <a:xfrm>
            <a:off x="2366671" y="632918"/>
            <a:ext cx="5042722" cy="1099897"/>
            <a:chOff x="0" y="0"/>
            <a:chExt cx="5042721" cy="1099896"/>
          </a:xfrm>
        </p:grpSpPr>
        <p:pic>
          <p:nvPicPr>
            <p:cNvPr id="1578" name="IMG_5372.png" descr="IMG_5372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76795" t="10391" r="1873" b="82093"/>
            <a:stretch>
              <a:fillRect/>
            </a:stretch>
          </p:blipFill>
          <p:spPr>
            <a:xfrm>
              <a:off x="76200" y="76200"/>
              <a:ext cx="4890322" cy="94749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577" name="IMG_5372.png" descr="IMG_5372.png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0"/>
              <a:ext cx="5042723" cy="1099897"/>
            </a:xfrm>
            <a:prstGeom prst="rect">
              <a:avLst/>
            </a:prstGeom>
            <a:effectLst/>
          </p:spPr>
        </p:pic>
      </p:grpSp>
      <p:pic>
        <p:nvPicPr>
          <p:cNvPr id="1580" name="IMG_9584.png" descr="IMG_9584.png"/>
          <p:cNvPicPr>
            <a:picLocks noChangeAspect="1"/>
          </p:cNvPicPr>
          <p:nvPr/>
        </p:nvPicPr>
        <p:blipFill>
          <a:blip r:embed="rId5">
            <a:extLst/>
          </a:blip>
          <a:srcRect l="16729" t="0" r="4140" b="29758"/>
          <a:stretch>
            <a:fillRect/>
          </a:stretch>
        </p:blipFill>
        <p:spPr>
          <a:xfrm>
            <a:off x="9645441" y="2016111"/>
            <a:ext cx="10576049" cy="886876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586" name="تجميع"/>
          <p:cNvGrpSpPr/>
          <p:nvPr/>
        </p:nvGrpSpPr>
        <p:grpSpPr>
          <a:xfrm>
            <a:off x="15881299" y="-184257"/>
            <a:ext cx="8782202" cy="2410394"/>
            <a:chOff x="0" y="0"/>
            <a:chExt cx="8782201" cy="2410393"/>
          </a:xfrm>
        </p:grpSpPr>
        <p:sp>
          <p:nvSpPr>
            <p:cNvPr id="1581" name="الفصل"/>
            <p:cNvSpPr txBox="1"/>
            <p:nvPr/>
          </p:nvSpPr>
          <p:spPr>
            <a:xfrm>
              <a:off x="5813965" y="0"/>
              <a:ext cx="2968237" cy="161265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ctr">
              <a:noAutofit/>
            </a:bodyPr>
            <a:lstStyle>
              <a:lvl1pPr algn="ctr" defTabSz="4876800">
                <a:lnSpc>
                  <a:spcPct val="90000"/>
                </a:lnSpc>
                <a:spcBef>
                  <a:spcPts val="5300"/>
                </a:spcBef>
                <a:defRPr sz="4400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grpSp>
          <p:nvGrpSpPr>
            <p:cNvPr id="1584" name="تجميع"/>
            <p:cNvGrpSpPr/>
            <p:nvPr/>
          </p:nvGrpSpPr>
          <p:grpSpPr>
            <a:xfrm>
              <a:off x="6244129" y="636203"/>
              <a:ext cx="2057111" cy="1774191"/>
              <a:chOff x="0" y="0"/>
              <a:chExt cx="2057109" cy="1774189"/>
            </a:xfrm>
          </p:grpSpPr>
          <p:sp>
            <p:nvSpPr>
              <p:cNvPr id="1582" name="دائرة"/>
              <p:cNvSpPr/>
              <p:nvPr/>
            </p:nvSpPr>
            <p:spPr>
              <a:xfrm>
                <a:off x="625696" y="480003"/>
                <a:ext cx="856518" cy="856517"/>
              </a:xfrm>
              <a:prstGeom prst="ellipse">
                <a:avLst/>
              </a:prstGeom>
              <a:solidFill>
                <a:srgbClr val="4399AB"/>
              </a:solidFill>
              <a:ln w="25400" cap="flat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wrap="square" lIns="243839" tIns="243839" rIns="243839" bIns="243839" numCol="1" anchor="ctr">
                <a:noAutofit/>
              </a:bodyPr>
              <a:lstStyle/>
              <a:p>
                <a:pPr algn="r" defTabSz="4876800" rtl="0">
                  <a:defRPr sz="96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583" name="٨"/>
              <p:cNvSpPr txBox="1"/>
              <p:nvPr/>
            </p:nvSpPr>
            <p:spPr>
              <a:xfrm>
                <a:off x="0" y="0"/>
                <a:ext cx="2057110" cy="1774190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839" tIns="243839" rIns="243839" bIns="243839" numCol="1" anchor="t">
                <a:noAutofit/>
              </a:bodyPr>
              <a:lstStyle>
                <a:lvl1pPr algn="ctr" defTabSz="4876800">
                  <a:lnSpc>
                    <a:spcPct val="90000"/>
                  </a:lnSpc>
                  <a:spcBef>
                    <a:spcPts val="5300"/>
                  </a:spcBef>
                  <a:defRPr sz="8800">
                    <a:solidFill>
                      <a:srgbClr val="FFFFFF"/>
                    </a:solidFill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٨</a:t>
                </a:r>
              </a:p>
            </p:txBody>
          </p:sp>
        </p:grpSp>
        <p:sp>
          <p:nvSpPr>
            <p:cNvPr id="1585" name="النسبة المئوية والاحتمالات"/>
            <p:cNvSpPr txBox="1"/>
            <p:nvPr/>
          </p:nvSpPr>
          <p:spPr>
            <a:xfrm>
              <a:off x="0" y="941867"/>
              <a:ext cx="6822531" cy="134156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ctr">
              <a:normAutofit fontScale="100000" lnSpcReduction="0"/>
            </a:bodyPr>
            <a:lstStyle>
              <a:lvl1pPr algn="r" defTabSz="4876800">
                <a:lnSpc>
                  <a:spcPct val="90000"/>
                </a:lnSpc>
                <a:spcBef>
                  <a:spcPts val="5300"/>
                </a:spcBef>
                <a:defRPr sz="4200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النسبة المئوية والاحتمالات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5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7" dur="1000"/>
                                        <p:tgtEl>
                                          <p:spTgt spid="1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86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End of Course Jeopardy by Slidesgo">
  <a:themeElements>
    <a:clrScheme name="End of Course Jeopardy by Slidesg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B757"/>
      </a:accent1>
      <a:accent2>
        <a:srgbClr val="F27FB2"/>
      </a:accent2>
      <a:accent3>
        <a:srgbClr val="C2B9DB"/>
      </a:accent3>
      <a:accent4>
        <a:srgbClr val="F16790"/>
      </a:accent4>
      <a:accent5>
        <a:srgbClr val="B3AAD3"/>
      </a:accent5>
      <a:accent6>
        <a:srgbClr val="51C0B1"/>
      </a:accent6>
      <a:hlink>
        <a:srgbClr val="0000FF"/>
      </a:hlink>
      <a:folHlink>
        <a:srgbClr val="FF00FF"/>
      </a:folHlink>
    </a:clrScheme>
    <a:fontScheme name="End of Course Jeopardy by Slidesgo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End of Course Jeopardy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121919" tIns="121919" rIns="121919" bIns="121919" numCol="1" spcCol="38100" rtlCol="0" anchor="ctr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121919" tIns="121919" rIns="121919" bIns="121919" numCol="1" spcCol="38100" rtlCol="0" anchor="t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End of Course Jeopardy by Slidesgo">
  <a:themeElements>
    <a:clrScheme name="End of Course Jeopardy by Slidesg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B757"/>
      </a:accent1>
      <a:accent2>
        <a:srgbClr val="F27FB2"/>
      </a:accent2>
      <a:accent3>
        <a:srgbClr val="C2B9DB"/>
      </a:accent3>
      <a:accent4>
        <a:srgbClr val="F16790"/>
      </a:accent4>
      <a:accent5>
        <a:srgbClr val="B3AAD3"/>
      </a:accent5>
      <a:accent6>
        <a:srgbClr val="51C0B1"/>
      </a:accent6>
      <a:hlink>
        <a:srgbClr val="0000FF"/>
      </a:hlink>
      <a:folHlink>
        <a:srgbClr val="FF00FF"/>
      </a:folHlink>
    </a:clrScheme>
    <a:fontScheme name="End of Course Jeopardy by Slidesgo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End of Course Jeopardy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121919" tIns="121919" rIns="121919" bIns="121919" numCol="1" spcCol="38100" rtlCol="0" anchor="ctr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121919" tIns="121919" rIns="121919" bIns="121919" numCol="1" spcCol="38100" rtlCol="0" anchor="t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