
<file path=[Content_Types].xml><?xml version="1.0" encoding="utf-8"?>
<Types xmlns="http://schemas.openxmlformats.org/package/2006/content-types">
  <Default Extension="3gp" ContentType="video/3gpp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78" r:id="rId1"/>
  </p:sldMasterIdLst>
  <p:notesMasterIdLst>
    <p:notesMasterId r:id="rId38"/>
  </p:notesMasterIdLst>
  <p:sldIdLst>
    <p:sldId id="1982" r:id="rId2"/>
    <p:sldId id="1983" r:id="rId3"/>
    <p:sldId id="260" r:id="rId4"/>
    <p:sldId id="2202" r:id="rId5"/>
    <p:sldId id="2178" r:id="rId6"/>
    <p:sldId id="374" r:id="rId7"/>
    <p:sldId id="1856" r:id="rId8"/>
    <p:sldId id="375" r:id="rId9"/>
    <p:sldId id="259" r:id="rId10"/>
    <p:sldId id="376" r:id="rId11"/>
    <p:sldId id="377" r:id="rId12"/>
    <p:sldId id="378" r:id="rId13"/>
    <p:sldId id="1944" r:id="rId14"/>
    <p:sldId id="261" r:id="rId15"/>
    <p:sldId id="380" r:id="rId16"/>
    <p:sldId id="379" r:id="rId17"/>
    <p:sldId id="1943" r:id="rId18"/>
    <p:sldId id="340" r:id="rId19"/>
    <p:sldId id="341" r:id="rId20"/>
    <p:sldId id="381" r:id="rId21"/>
    <p:sldId id="382" r:id="rId22"/>
    <p:sldId id="383" r:id="rId23"/>
    <p:sldId id="257" r:id="rId24"/>
    <p:sldId id="386" r:id="rId25"/>
    <p:sldId id="388" r:id="rId26"/>
    <p:sldId id="387" r:id="rId27"/>
    <p:sldId id="389" r:id="rId28"/>
    <p:sldId id="390" r:id="rId29"/>
    <p:sldId id="347" r:id="rId30"/>
    <p:sldId id="348" r:id="rId31"/>
    <p:sldId id="1942" r:id="rId32"/>
    <p:sldId id="391" r:id="rId33"/>
    <p:sldId id="393" r:id="rId34"/>
    <p:sldId id="394" r:id="rId35"/>
    <p:sldId id="1945" r:id="rId36"/>
    <p:sldId id="2200" r:id="rId37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9"/>
      <p:bold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Calibri Light" panose="020F0302020204030204" pitchFamily="34" charset="0"/>
      <p:regular r:id="rId43"/>
    </p:embeddedFont>
    <p:embeddedFont>
      <p:font typeface="Didact Gothic" panose="00000500000000000000" pitchFamily="2" charset="0"/>
      <p:regular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Tahoma" panose="020B0604030504040204" pitchFamily="34" charset="0"/>
      <p:regular r:id="rId49"/>
      <p:bold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7A62"/>
    <a:srgbClr val="12B6C2"/>
    <a:srgbClr val="5E8DD1"/>
    <a:srgbClr val="002969"/>
    <a:srgbClr val="F68B43"/>
    <a:srgbClr val="8BD4AB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4636B7-537C-49BE-AB7C-E522607B5952}" v="67" dt="2022-02-19T14:34:22.120"/>
  </p1510:revLst>
</p1510:revInfo>
</file>

<file path=ppt/tableStyles.xml><?xml version="1.0" encoding="utf-8"?>
<a:tblStyleLst xmlns:a="http://schemas.openxmlformats.org/drawingml/2006/main" def="{7FF9919B-15C5-4A00-B81D-05E239EFECAA}">
  <a:tblStyle styleId="{7FF9919B-15C5-4A00-B81D-05E239EFEC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wan Alshehri" userId="10d6ad00dfbb8212" providerId="LiveId" clId="{5B4636B7-537C-49BE-AB7C-E522607B5952}"/>
    <pc:docChg chg="undo custSel addSld delSld modSld sldOrd">
      <pc:chgData name="Rawan Alshehri" userId="10d6ad00dfbb8212" providerId="LiveId" clId="{5B4636B7-537C-49BE-AB7C-E522607B5952}" dt="2022-02-19T14:34:58.370" v="419" actId="47"/>
      <pc:docMkLst>
        <pc:docMk/>
      </pc:docMkLst>
      <pc:sldChg chg="addSp delSp modSp add del mod">
        <pc:chgData name="Rawan Alshehri" userId="10d6ad00dfbb8212" providerId="LiveId" clId="{5B4636B7-537C-49BE-AB7C-E522607B5952}" dt="2022-02-19T14:34:57.902" v="418" actId="47"/>
        <pc:sldMkLst>
          <pc:docMk/>
          <pc:sldMk cId="0" sldId="256"/>
        </pc:sldMkLst>
        <pc:spChg chg="add del mod">
          <ac:chgData name="Rawan Alshehri" userId="10d6ad00dfbb8212" providerId="LiveId" clId="{5B4636B7-537C-49BE-AB7C-E522607B5952}" dt="2022-02-19T12:26:36.278" v="77" actId="478"/>
          <ac:spMkLst>
            <pc:docMk/>
            <pc:sldMk cId="0" sldId="256"/>
            <ac:spMk id="3" creationId="{1BC7CE0B-08DA-4B4D-88BD-B2570A7EEB73}"/>
          </ac:spMkLst>
        </pc:spChg>
        <pc:spChg chg="mod">
          <ac:chgData name="Rawan Alshehri" userId="10d6ad00dfbb8212" providerId="LiveId" clId="{5B4636B7-537C-49BE-AB7C-E522607B5952}" dt="2022-02-19T12:26:30.648" v="75" actId="403"/>
          <ac:spMkLst>
            <pc:docMk/>
            <pc:sldMk cId="0" sldId="256"/>
            <ac:spMk id="1116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26:33.820" v="76" actId="478"/>
          <ac:spMkLst>
            <pc:docMk/>
            <pc:sldMk cId="0" sldId="256"/>
            <ac:spMk id="1117" creationId="{00000000-0000-0000-0000-000000000000}"/>
          </ac:spMkLst>
        </pc:spChg>
      </pc:sldChg>
      <pc:sldChg chg="addSp delSp modSp mod ord">
        <pc:chgData name="Rawan Alshehri" userId="10d6ad00dfbb8212" providerId="LiveId" clId="{5B4636B7-537C-49BE-AB7C-E522607B5952}" dt="2022-02-19T12:34:42.057" v="159" actId="403"/>
        <pc:sldMkLst>
          <pc:docMk/>
          <pc:sldMk cId="0" sldId="257"/>
        </pc:sldMkLst>
        <pc:spChg chg="add del mod">
          <ac:chgData name="Rawan Alshehri" userId="10d6ad00dfbb8212" providerId="LiveId" clId="{5B4636B7-537C-49BE-AB7C-E522607B5952}" dt="2022-02-19T12:33:45.570" v="139" actId="478"/>
          <ac:spMkLst>
            <pc:docMk/>
            <pc:sldMk cId="0" sldId="257"/>
            <ac:spMk id="3" creationId="{E7253939-00FD-4029-85B0-B2D8CA05F76A}"/>
          </ac:spMkLst>
        </pc:spChg>
        <pc:spChg chg="del">
          <ac:chgData name="Rawan Alshehri" userId="10d6ad00dfbb8212" providerId="LiveId" clId="{5B4636B7-537C-49BE-AB7C-E522607B5952}" dt="2022-02-19T12:33:42.805" v="138" actId="478"/>
          <ac:spMkLst>
            <pc:docMk/>
            <pc:sldMk cId="0" sldId="257"/>
            <ac:spMk id="1122" creationId="{00000000-0000-0000-0000-000000000000}"/>
          </ac:spMkLst>
        </pc:spChg>
        <pc:spChg chg="mod">
          <ac:chgData name="Rawan Alshehri" userId="10d6ad00dfbb8212" providerId="LiveId" clId="{5B4636B7-537C-49BE-AB7C-E522607B5952}" dt="2022-02-19T12:34:42.057" v="159" actId="403"/>
          <ac:spMkLst>
            <pc:docMk/>
            <pc:sldMk cId="0" sldId="257"/>
            <ac:spMk id="1123" creationId="{00000000-0000-0000-0000-000000000000}"/>
          </ac:spMkLst>
        </pc:spChg>
        <pc:picChg chg="add del mod">
          <ac:chgData name="Rawan Alshehri" userId="10d6ad00dfbb8212" providerId="LiveId" clId="{5B4636B7-537C-49BE-AB7C-E522607B5952}" dt="2022-02-19T12:33:59.915" v="143"/>
          <ac:picMkLst>
            <pc:docMk/>
            <pc:sldMk cId="0" sldId="257"/>
            <ac:picMk id="6" creationId="{C4C8BF0A-4C02-4283-9C46-685452C24FED}"/>
          </ac:picMkLst>
        </pc:picChg>
        <pc:picChg chg="add del mod">
          <ac:chgData name="Rawan Alshehri" userId="10d6ad00dfbb8212" providerId="LiveId" clId="{5B4636B7-537C-49BE-AB7C-E522607B5952}" dt="2022-02-19T12:33:59.915" v="143"/>
          <ac:picMkLst>
            <pc:docMk/>
            <pc:sldMk cId="0" sldId="257"/>
            <ac:picMk id="7" creationId="{8BE8B28F-7166-4A1B-B71F-952EEAE4B688}"/>
          </ac:picMkLst>
        </pc:picChg>
        <pc:picChg chg="add mod">
          <ac:chgData name="Rawan Alshehri" userId="10d6ad00dfbb8212" providerId="LiveId" clId="{5B4636B7-537C-49BE-AB7C-E522607B5952}" dt="2022-02-19T12:34:17.839" v="147" actId="1076"/>
          <ac:picMkLst>
            <pc:docMk/>
            <pc:sldMk cId="0" sldId="257"/>
            <ac:picMk id="8" creationId="{60729A62-C333-4F32-AC90-789CA508A817}"/>
          </ac:picMkLst>
        </pc:picChg>
        <pc:picChg chg="add mod">
          <ac:chgData name="Rawan Alshehri" userId="10d6ad00dfbb8212" providerId="LiveId" clId="{5B4636B7-537C-49BE-AB7C-E522607B5952}" dt="2022-02-19T12:34:36.380" v="156" actId="1076"/>
          <ac:picMkLst>
            <pc:docMk/>
            <pc:sldMk cId="0" sldId="257"/>
            <ac:picMk id="9" creationId="{FF0E4222-E4AF-47A9-9B99-2E2735AC55B8}"/>
          </ac:picMkLst>
        </pc:picChg>
      </pc:sldChg>
      <pc:sldChg chg="addSp delSp modSp mod">
        <pc:chgData name="Rawan Alshehri" userId="10d6ad00dfbb8212" providerId="LiveId" clId="{5B4636B7-537C-49BE-AB7C-E522607B5952}" dt="2022-02-19T12:36:09.612" v="175" actId="1076"/>
        <pc:sldMkLst>
          <pc:docMk/>
          <pc:sldMk cId="0" sldId="276"/>
        </pc:sldMkLst>
        <pc:picChg chg="add mod">
          <ac:chgData name="Rawan Alshehri" userId="10d6ad00dfbb8212" providerId="LiveId" clId="{5B4636B7-537C-49BE-AB7C-E522607B5952}" dt="2022-02-19T12:36:09.612" v="175" actId="1076"/>
          <ac:picMkLst>
            <pc:docMk/>
            <pc:sldMk cId="0" sldId="276"/>
            <ac:picMk id="8" creationId="{7E0C2C95-6111-4BF8-BC23-6887CE071494}"/>
          </ac:picMkLst>
        </pc:picChg>
        <pc:picChg chg="del">
          <ac:chgData name="Rawan Alshehri" userId="10d6ad00dfbb8212" providerId="LiveId" clId="{5B4636B7-537C-49BE-AB7C-E522607B5952}" dt="2022-02-19T12:36:04.887" v="172" actId="478"/>
          <ac:picMkLst>
            <pc:docMk/>
            <pc:sldMk cId="0" sldId="276"/>
            <ac:picMk id="1419" creationId="{00000000-0000-0000-0000-000000000000}"/>
          </ac:picMkLst>
        </pc:picChg>
      </pc:sldChg>
      <pc:sldChg chg="add">
        <pc:chgData name="Rawan Alshehri" userId="10d6ad00dfbb8212" providerId="LiveId" clId="{5B4636B7-537C-49BE-AB7C-E522607B5952}" dt="2022-02-19T12:04:26.350" v="37"/>
        <pc:sldMkLst>
          <pc:docMk/>
          <pc:sldMk cId="2641393569" sldId="340"/>
        </pc:sldMkLst>
      </pc:sldChg>
      <pc:sldChg chg="addSp delSp modSp add mod">
        <pc:chgData name="Rawan Alshehri" userId="10d6ad00dfbb8212" providerId="LiveId" clId="{5B4636B7-537C-49BE-AB7C-E522607B5952}" dt="2022-02-19T12:24:13.045" v="51" actId="1076"/>
        <pc:sldMkLst>
          <pc:docMk/>
          <pc:sldMk cId="2701793460" sldId="341"/>
        </pc:sldMkLst>
        <pc:picChg chg="del">
          <ac:chgData name="Rawan Alshehri" userId="10d6ad00dfbb8212" providerId="LiveId" clId="{5B4636B7-537C-49BE-AB7C-E522607B5952}" dt="2022-02-19T12:04:48.344" v="39" actId="478"/>
          <ac:picMkLst>
            <pc:docMk/>
            <pc:sldMk cId="2701793460" sldId="341"/>
            <ac:picMk id="4" creationId="{E1F47FBB-3B73-4C46-B902-001DA0A49519}"/>
          </ac:picMkLst>
        </pc:picChg>
        <pc:picChg chg="add mod">
          <ac:chgData name="Rawan Alshehri" userId="10d6ad00dfbb8212" providerId="LiveId" clId="{5B4636B7-537C-49BE-AB7C-E522607B5952}" dt="2022-02-19T12:24:13.045" v="51" actId="1076"/>
          <ac:picMkLst>
            <pc:docMk/>
            <pc:sldMk cId="2701793460" sldId="341"/>
            <ac:picMk id="5" creationId="{D3B0BBD9-3156-49CC-959C-DB7518FA1050}"/>
          </ac:picMkLst>
        </pc:picChg>
      </pc:sldChg>
      <pc:sldChg chg="add">
        <pc:chgData name="Rawan Alshehri" userId="10d6ad00dfbb8212" providerId="LiveId" clId="{5B4636B7-537C-49BE-AB7C-E522607B5952}" dt="2022-02-19T14:32:25.294" v="373"/>
        <pc:sldMkLst>
          <pc:docMk/>
          <pc:sldMk cId="1956128786" sldId="347"/>
        </pc:sldMkLst>
      </pc:sldChg>
      <pc:sldChg chg="addSp delSp modSp add mod">
        <pc:chgData name="Rawan Alshehri" userId="10d6ad00dfbb8212" providerId="LiveId" clId="{5B4636B7-537C-49BE-AB7C-E522607B5952}" dt="2022-02-19T14:32:46.051" v="377" actId="1076"/>
        <pc:sldMkLst>
          <pc:docMk/>
          <pc:sldMk cId="1069450839" sldId="348"/>
        </pc:sldMkLst>
        <pc:picChg chg="del">
          <ac:chgData name="Rawan Alshehri" userId="10d6ad00dfbb8212" providerId="LiveId" clId="{5B4636B7-537C-49BE-AB7C-E522607B5952}" dt="2022-02-19T14:32:28.107" v="374" actId="478"/>
          <ac:picMkLst>
            <pc:docMk/>
            <pc:sldMk cId="1069450839" sldId="348"/>
            <ac:picMk id="4" creationId="{F3FFF931-592A-475C-A520-92C315BAED90}"/>
          </ac:picMkLst>
        </pc:picChg>
        <pc:picChg chg="add mod">
          <ac:chgData name="Rawan Alshehri" userId="10d6ad00dfbb8212" providerId="LiveId" clId="{5B4636B7-537C-49BE-AB7C-E522607B5952}" dt="2022-02-19T14:32:46.051" v="377" actId="1076"/>
          <ac:picMkLst>
            <pc:docMk/>
            <pc:sldMk cId="1069450839" sldId="348"/>
            <ac:picMk id="6" creationId="{56C010E2-4D0F-4C7F-8A20-9959126DC08E}"/>
          </ac:picMkLst>
        </pc:picChg>
      </pc:sldChg>
      <pc:sldChg chg="addSp delSp modSp mod">
        <pc:chgData name="Rawan Alshehri" userId="10d6ad00dfbb8212" providerId="LiveId" clId="{5B4636B7-537C-49BE-AB7C-E522607B5952}" dt="2022-02-19T12:03:13.443" v="36" actId="207"/>
        <pc:sldMkLst>
          <pc:docMk/>
          <pc:sldMk cId="1247867499" sldId="379"/>
        </pc:sldMkLst>
        <pc:spChg chg="add del mod">
          <ac:chgData name="Rawan Alshehri" userId="10d6ad00dfbb8212" providerId="LiveId" clId="{5B4636B7-537C-49BE-AB7C-E522607B5952}" dt="2022-02-19T12:02:32.147" v="30" actId="478"/>
          <ac:spMkLst>
            <pc:docMk/>
            <pc:sldMk cId="1247867499" sldId="379"/>
            <ac:spMk id="5" creationId="{09E6C23A-9472-4707-8397-22D5F1EBA3EC}"/>
          </ac:spMkLst>
        </pc:spChg>
        <pc:spChg chg="add mod">
          <ac:chgData name="Rawan Alshehri" userId="10d6ad00dfbb8212" providerId="LiveId" clId="{5B4636B7-537C-49BE-AB7C-E522607B5952}" dt="2022-02-19T12:03:13.443" v="36" actId="207"/>
          <ac:spMkLst>
            <pc:docMk/>
            <pc:sldMk cId="1247867499" sldId="379"/>
            <ac:spMk id="6" creationId="{EE75023A-549C-4B14-9968-906628F1BCE1}"/>
          </ac:spMkLst>
        </pc:spChg>
        <pc:spChg chg="del mod ord">
          <ac:chgData name="Rawan Alshehri" userId="10d6ad00dfbb8212" providerId="LiveId" clId="{5B4636B7-537C-49BE-AB7C-E522607B5952}" dt="2022-02-19T12:02:27.455" v="29" actId="478"/>
          <ac:spMkLst>
            <pc:docMk/>
            <pc:sldMk cId="1247867499" sldId="379"/>
            <ac:spMk id="1294" creationId="{00000000-0000-0000-0000-000000000000}"/>
          </ac:spMkLst>
        </pc:spChg>
        <pc:picChg chg="add mod">
          <ac:chgData name="Rawan Alshehri" userId="10d6ad00dfbb8212" providerId="LiveId" clId="{5B4636B7-537C-49BE-AB7C-E522607B5952}" dt="2022-02-19T12:02:45.617" v="32" actId="1076"/>
          <ac:picMkLst>
            <pc:docMk/>
            <pc:sldMk cId="1247867499" sldId="379"/>
            <ac:picMk id="3" creationId="{1EAC3D33-32FA-4B48-B061-7AC69A5B89AB}"/>
          </ac:picMkLst>
        </pc:picChg>
        <pc:picChg chg="mod">
          <ac:chgData name="Rawan Alshehri" userId="10d6ad00dfbb8212" providerId="LiveId" clId="{5B4636B7-537C-49BE-AB7C-E522607B5952}" dt="2022-02-19T12:02:13.292" v="26" actId="14100"/>
          <ac:picMkLst>
            <pc:docMk/>
            <pc:sldMk cId="1247867499" sldId="379"/>
            <ac:picMk id="7" creationId="{C927C5C1-1974-4434-960B-4CE12BCE715C}"/>
          </ac:picMkLst>
        </pc:picChg>
      </pc:sldChg>
      <pc:sldChg chg="addSp delSp modSp add mod">
        <pc:chgData name="Rawan Alshehri" userId="10d6ad00dfbb8212" providerId="LiveId" clId="{5B4636B7-537C-49BE-AB7C-E522607B5952}" dt="2022-02-19T12:30:27.568" v="93" actId="1076"/>
        <pc:sldMkLst>
          <pc:docMk/>
          <pc:sldMk cId="1831071451" sldId="381"/>
        </pc:sldMkLst>
        <pc:spChg chg="add del mod">
          <ac:chgData name="Rawan Alshehri" userId="10d6ad00dfbb8212" providerId="LiveId" clId="{5B4636B7-537C-49BE-AB7C-E522607B5952}" dt="2022-02-19T12:29:10.482" v="80" actId="478"/>
          <ac:spMkLst>
            <pc:docMk/>
            <pc:sldMk cId="1831071451" sldId="381"/>
            <ac:spMk id="3" creationId="{CED649CC-E54E-4F32-85E9-F784D840EC0D}"/>
          </ac:spMkLst>
        </pc:spChg>
        <pc:spChg chg="add del mod">
          <ac:chgData name="Rawan Alshehri" userId="10d6ad00dfbb8212" providerId="LiveId" clId="{5B4636B7-537C-49BE-AB7C-E522607B5952}" dt="2022-02-19T12:29:14.129" v="82" actId="478"/>
          <ac:spMkLst>
            <pc:docMk/>
            <pc:sldMk cId="1831071451" sldId="381"/>
            <ac:spMk id="5" creationId="{73B37305-F99C-47C0-9838-A30D9602179B}"/>
          </ac:spMkLst>
        </pc:spChg>
        <pc:spChg chg="add del mod">
          <ac:chgData name="Rawan Alshehri" userId="10d6ad00dfbb8212" providerId="LiveId" clId="{5B4636B7-537C-49BE-AB7C-E522607B5952}" dt="2022-02-19T12:29:16.290" v="84" actId="478"/>
          <ac:spMkLst>
            <pc:docMk/>
            <pc:sldMk cId="1831071451" sldId="381"/>
            <ac:spMk id="7" creationId="{061426C0-C3F2-4D75-A5FC-7AD4568D9896}"/>
          </ac:spMkLst>
        </pc:spChg>
        <pc:spChg chg="add mod">
          <ac:chgData name="Rawan Alshehri" userId="10d6ad00dfbb8212" providerId="LiveId" clId="{5B4636B7-537C-49BE-AB7C-E522607B5952}" dt="2022-02-19T12:29:20.780" v="86" actId="1076"/>
          <ac:spMkLst>
            <pc:docMk/>
            <pc:sldMk cId="1831071451" sldId="381"/>
            <ac:spMk id="12" creationId="{9B2BAADF-A48E-47EC-A4F8-7A983A31CA3A}"/>
          </ac:spMkLst>
        </pc:spChg>
        <pc:spChg chg="del">
          <ac:chgData name="Rawan Alshehri" userId="10d6ad00dfbb8212" providerId="LiveId" clId="{5B4636B7-537C-49BE-AB7C-E522607B5952}" dt="2022-02-19T12:29:13.363" v="81" actId="478"/>
          <ac:spMkLst>
            <pc:docMk/>
            <pc:sldMk cId="1831071451" sldId="381"/>
            <ac:spMk id="1281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29:15.566" v="83" actId="478"/>
          <ac:spMkLst>
            <pc:docMk/>
            <pc:sldMk cId="1831071451" sldId="381"/>
            <ac:spMk id="1282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29:08.654" v="79" actId="478"/>
          <ac:spMkLst>
            <pc:docMk/>
            <pc:sldMk cId="1831071451" sldId="381"/>
            <ac:spMk id="1283" creationId="{00000000-0000-0000-0000-000000000000}"/>
          </ac:spMkLst>
        </pc:spChg>
        <pc:picChg chg="add mod">
          <ac:chgData name="Rawan Alshehri" userId="10d6ad00dfbb8212" providerId="LiveId" clId="{5B4636B7-537C-49BE-AB7C-E522607B5952}" dt="2022-02-19T12:29:30.260" v="89" actId="1076"/>
          <ac:picMkLst>
            <pc:docMk/>
            <pc:sldMk cId="1831071451" sldId="381"/>
            <ac:picMk id="9" creationId="{6AA31C62-164B-4638-9E31-38D60F3C3DAA}"/>
          </ac:picMkLst>
        </pc:picChg>
        <pc:picChg chg="add mod modCrop">
          <ac:chgData name="Rawan Alshehri" userId="10d6ad00dfbb8212" providerId="LiveId" clId="{5B4636B7-537C-49BE-AB7C-E522607B5952}" dt="2022-02-19T12:30:27.568" v="93" actId="1076"/>
          <ac:picMkLst>
            <pc:docMk/>
            <pc:sldMk cId="1831071451" sldId="381"/>
            <ac:picMk id="11" creationId="{97A74C9D-1BE6-466D-9E06-CFB0EEE3878D}"/>
          </ac:picMkLst>
        </pc:picChg>
      </pc:sldChg>
      <pc:sldChg chg="addSp delSp modSp add mod">
        <pc:chgData name="Rawan Alshehri" userId="10d6ad00dfbb8212" providerId="LiveId" clId="{5B4636B7-537C-49BE-AB7C-E522607B5952}" dt="2022-02-19T12:32:37.506" v="129" actId="1076"/>
        <pc:sldMkLst>
          <pc:docMk/>
          <pc:sldMk cId="679088665" sldId="382"/>
        </pc:sldMkLst>
        <pc:spChg chg="add del mod">
          <ac:chgData name="Rawan Alshehri" userId="10d6ad00dfbb8212" providerId="LiveId" clId="{5B4636B7-537C-49BE-AB7C-E522607B5952}" dt="2022-02-19T12:30:49.050" v="96" actId="478"/>
          <ac:spMkLst>
            <pc:docMk/>
            <pc:sldMk cId="679088665" sldId="382"/>
            <ac:spMk id="3" creationId="{B432FF19-72C5-4C6C-8A5A-75D2DB26A78D}"/>
          </ac:spMkLst>
        </pc:spChg>
        <pc:spChg chg="add del mod">
          <ac:chgData name="Rawan Alshehri" userId="10d6ad00dfbb8212" providerId="LiveId" clId="{5B4636B7-537C-49BE-AB7C-E522607B5952}" dt="2022-02-19T12:30:49.050" v="96" actId="478"/>
          <ac:spMkLst>
            <pc:docMk/>
            <pc:sldMk cId="679088665" sldId="382"/>
            <ac:spMk id="5" creationId="{7A2C69CD-B6BB-47C1-B9A9-7ECECBFBA776}"/>
          </ac:spMkLst>
        </pc:spChg>
        <pc:spChg chg="add del mod">
          <ac:chgData name="Rawan Alshehri" userId="10d6ad00dfbb8212" providerId="LiveId" clId="{5B4636B7-537C-49BE-AB7C-E522607B5952}" dt="2022-02-19T12:30:49.050" v="96" actId="478"/>
          <ac:spMkLst>
            <pc:docMk/>
            <pc:sldMk cId="679088665" sldId="382"/>
            <ac:spMk id="7" creationId="{50CC1F08-3A8C-476F-AB6A-4B75E100EA7B}"/>
          </ac:spMkLst>
        </pc:spChg>
        <pc:spChg chg="add mod">
          <ac:chgData name="Rawan Alshehri" userId="10d6ad00dfbb8212" providerId="LiveId" clId="{5B4636B7-537C-49BE-AB7C-E522607B5952}" dt="2022-02-19T12:32:34.017" v="128" actId="1076"/>
          <ac:spMkLst>
            <pc:docMk/>
            <pc:sldMk cId="679088665" sldId="382"/>
            <ac:spMk id="12" creationId="{E8F3E8AA-0035-4063-B52C-DFE980B0BC94}"/>
          </ac:spMkLst>
        </pc:spChg>
        <pc:spChg chg="add mod">
          <ac:chgData name="Rawan Alshehri" userId="10d6ad00dfbb8212" providerId="LiveId" clId="{5B4636B7-537C-49BE-AB7C-E522607B5952}" dt="2022-02-19T12:31:56.689" v="120" actId="1076"/>
          <ac:spMkLst>
            <pc:docMk/>
            <pc:sldMk cId="679088665" sldId="382"/>
            <ac:spMk id="15" creationId="{E2FF394C-E403-4CAA-994A-1261E1C6A525}"/>
          </ac:spMkLst>
        </pc:spChg>
        <pc:spChg chg="mod">
          <ac:chgData name="Rawan Alshehri" userId="10d6ad00dfbb8212" providerId="LiveId" clId="{5B4636B7-537C-49BE-AB7C-E522607B5952}" dt="2022-02-19T12:30:54.141" v="97" actId="1076"/>
          <ac:spMkLst>
            <pc:docMk/>
            <pc:sldMk cId="679088665" sldId="382"/>
            <ac:spMk id="1174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30:46.010" v="95" actId="478"/>
          <ac:spMkLst>
            <pc:docMk/>
            <pc:sldMk cId="679088665" sldId="382"/>
            <ac:spMk id="1175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30:46.010" v="95" actId="478"/>
          <ac:spMkLst>
            <pc:docMk/>
            <pc:sldMk cId="679088665" sldId="382"/>
            <ac:spMk id="1176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2:30:46.010" v="95" actId="478"/>
          <ac:spMkLst>
            <pc:docMk/>
            <pc:sldMk cId="679088665" sldId="382"/>
            <ac:spMk id="1177" creationId="{00000000-0000-0000-0000-000000000000}"/>
          </ac:spMkLst>
        </pc:spChg>
        <pc:picChg chg="add mod">
          <ac:chgData name="Rawan Alshehri" userId="10d6ad00dfbb8212" providerId="LiveId" clId="{5B4636B7-537C-49BE-AB7C-E522607B5952}" dt="2022-02-19T12:32:37.506" v="129" actId="1076"/>
          <ac:picMkLst>
            <pc:docMk/>
            <pc:sldMk cId="679088665" sldId="382"/>
            <ac:picMk id="13" creationId="{B1EA4F1E-DF37-4425-BF6C-F076098B68DD}"/>
          </ac:picMkLst>
        </pc:picChg>
      </pc:sldChg>
      <pc:sldChg chg="addSp delSp modSp add mod">
        <pc:chgData name="Rawan Alshehri" userId="10d6ad00dfbb8212" providerId="LiveId" clId="{5B4636B7-537C-49BE-AB7C-E522607B5952}" dt="2022-02-19T12:35:18.695" v="167" actId="1076"/>
        <pc:sldMkLst>
          <pc:docMk/>
          <pc:sldMk cId="4227940626" sldId="383"/>
        </pc:sldMkLst>
        <pc:spChg chg="add mod">
          <ac:chgData name="Rawan Alshehri" userId="10d6ad00dfbb8212" providerId="LiveId" clId="{5B4636B7-537C-49BE-AB7C-E522607B5952}" dt="2022-02-19T12:35:14.376" v="166" actId="1076"/>
          <ac:spMkLst>
            <pc:docMk/>
            <pc:sldMk cId="4227940626" sldId="383"/>
            <ac:spMk id="6" creationId="{AAFC538C-56C6-4506-A259-32C78639380D}"/>
          </ac:spMkLst>
        </pc:spChg>
        <pc:spChg chg="del">
          <ac:chgData name="Rawan Alshehri" userId="10d6ad00dfbb8212" providerId="LiveId" clId="{5B4636B7-537C-49BE-AB7C-E522607B5952}" dt="2022-02-19T12:33:09.567" v="132" actId="478"/>
          <ac:spMkLst>
            <pc:docMk/>
            <pc:sldMk cId="4227940626" sldId="383"/>
            <ac:spMk id="12" creationId="{E8F3E8AA-0035-4063-B52C-DFE980B0BC94}"/>
          </ac:spMkLst>
        </pc:spChg>
        <pc:picChg chg="add mod">
          <ac:chgData name="Rawan Alshehri" userId="10d6ad00dfbb8212" providerId="LiveId" clId="{5B4636B7-537C-49BE-AB7C-E522607B5952}" dt="2022-02-19T12:35:18.695" v="167" actId="1076"/>
          <ac:picMkLst>
            <pc:docMk/>
            <pc:sldMk cId="4227940626" sldId="383"/>
            <ac:picMk id="7" creationId="{1E7899F8-A37D-4724-A538-90DB4FB8A4BE}"/>
          </ac:picMkLst>
        </pc:picChg>
        <pc:picChg chg="del mod">
          <ac:chgData name="Rawan Alshehri" userId="10d6ad00dfbb8212" providerId="LiveId" clId="{5B4636B7-537C-49BE-AB7C-E522607B5952}" dt="2022-02-19T12:34:58.736" v="160" actId="478"/>
          <ac:picMkLst>
            <pc:docMk/>
            <pc:sldMk cId="4227940626" sldId="383"/>
            <ac:picMk id="13" creationId="{B1EA4F1E-DF37-4425-BF6C-F076098B68DD}"/>
          </ac:picMkLst>
        </pc:picChg>
      </pc:sldChg>
      <pc:sldChg chg="add del">
        <pc:chgData name="Rawan Alshehri" userId="10d6ad00dfbb8212" providerId="LiveId" clId="{5B4636B7-537C-49BE-AB7C-E522607B5952}" dt="2022-02-19T14:34:58.370" v="419" actId="47"/>
        <pc:sldMkLst>
          <pc:docMk/>
          <pc:sldMk cId="395288457" sldId="384"/>
        </pc:sldMkLst>
      </pc:sldChg>
      <pc:sldChg chg="delSp add del mod">
        <pc:chgData name="Rawan Alshehri" userId="10d6ad00dfbb8212" providerId="LiveId" clId="{5B4636B7-537C-49BE-AB7C-E522607B5952}" dt="2022-02-19T13:45:23.160" v="177" actId="47"/>
        <pc:sldMkLst>
          <pc:docMk/>
          <pc:sldMk cId="2831371980" sldId="385"/>
        </pc:sldMkLst>
        <pc:picChg chg="del">
          <ac:chgData name="Rawan Alshehri" userId="10d6ad00dfbb8212" providerId="LiveId" clId="{5B4636B7-537C-49BE-AB7C-E522607B5952}" dt="2022-02-19T12:34:12.849" v="145" actId="21"/>
          <ac:picMkLst>
            <pc:docMk/>
            <pc:sldMk cId="2831371980" sldId="385"/>
            <ac:picMk id="5" creationId="{F1976CD0-B5F6-41BB-B7A5-2EC5F131CD9C}"/>
          </ac:picMkLst>
        </pc:picChg>
        <pc:picChg chg="del">
          <ac:chgData name="Rawan Alshehri" userId="10d6ad00dfbb8212" providerId="LiveId" clId="{5B4636B7-537C-49BE-AB7C-E522607B5952}" dt="2022-02-19T12:34:12.849" v="145" actId="21"/>
          <ac:picMkLst>
            <pc:docMk/>
            <pc:sldMk cId="2831371980" sldId="385"/>
            <ac:picMk id="7" creationId="{019EF305-DFFC-461D-A290-77876C2EC6FA}"/>
          </ac:picMkLst>
        </pc:picChg>
      </pc:sldChg>
      <pc:sldChg chg="addSp delSp modSp add mod">
        <pc:chgData name="Rawan Alshehri" userId="10d6ad00dfbb8212" providerId="LiveId" clId="{5B4636B7-537C-49BE-AB7C-E522607B5952}" dt="2022-02-19T14:17:09.008" v="227" actId="1076"/>
        <pc:sldMkLst>
          <pc:docMk/>
          <pc:sldMk cId="2987682752" sldId="386"/>
        </pc:sldMkLst>
        <pc:spChg chg="add del mod">
          <ac:chgData name="Rawan Alshehri" userId="10d6ad00dfbb8212" providerId="LiveId" clId="{5B4636B7-537C-49BE-AB7C-E522607B5952}" dt="2022-02-19T13:48:15.968" v="194" actId="478"/>
          <ac:spMkLst>
            <pc:docMk/>
            <pc:sldMk cId="2987682752" sldId="386"/>
            <ac:spMk id="3" creationId="{83F41CC8-30EE-42ED-BE5B-4EFE998F922A}"/>
          </ac:spMkLst>
        </pc:spChg>
        <pc:spChg chg="mod">
          <ac:chgData name="Rawan Alshehri" userId="10d6ad00dfbb8212" providerId="LiveId" clId="{5B4636B7-537C-49BE-AB7C-E522607B5952}" dt="2022-02-19T13:48:03.797" v="190" actId="14100"/>
          <ac:spMkLst>
            <pc:docMk/>
            <pc:sldMk cId="2987682752" sldId="386"/>
            <ac:spMk id="1420" creationId="{00000000-0000-0000-0000-000000000000}"/>
          </ac:spMkLst>
        </pc:spChg>
        <pc:spChg chg="mod">
          <ac:chgData name="Rawan Alshehri" userId="10d6ad00dfbb8212" providerId="LiveId" clId="{5B4636B7-537C-49BE-AB7C-E522607B5952}" dt="2022-02-19T13:48:01.734" v="189" actId="14100"/>
          <ac:spMkLst>
            <pc:docMk/>
            <pc:sldMk cId="2987682752" sldId="386"/>
            <ac:spMk id="1421" creationId="{00000000-0000-0000-0000-000000000000}"/>
          </ac:spMkLst>
        </pc:spChg>
        <pc:spChg chg="mod">
          <ac:chgData name="Rawan Alshehri" userId="10d6ad00dfbb8212" providerId="LiveId" clId="{5B4636B7-537C-49BE-AB7C-E522607B5952}" dt="2022-02-19T13:48:09.505" v="192" actId="207"/>
          <ac:spMkLst>
            <pc:docMk/>
            <pc:sldMk cId="2987682752" sldId="386"/>
            <ac:spMk id="1422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3:48:12.542" v="193" actId="478"/>
          <ac:spMkLst>
            <pc:docMk/>
            <pc:sldMk cId="2987682752" sldId="386"/>
            <ac:spMk id="1423" creationId="{00000000-0000-0000-0000-000000000000}"/>
          </ac:spMkLst>
        </pc:spChg>
        <pc:picChg chg="add del mod">
          <ac:chgData name="Rawan Alshehri" userId="10d6ad00dfbb8212" providerId="LiveId" clId="{5B4636B7-537C-49BE-AB7C-E522607B5952}" dt="2022-02-19T13:54:31.645" v="201" actId="478"/>
          <ac:picMkLst>
            <pc:docMk/>
            <pc:sldMk cId="2987682752" sldId="386"/>
            <ac:picMk id="5" creationId="{CAD2AA59-11C4-4B53-BA73-224E052AF9D6}"/>
          </ac:picMkLst>
        </pc:picChg>
        <pc:picChg chg="add del mod">
          <ac:chgData name="Rawan Alshehri" userId="10d6ad00dfbb8212" providerId="LiveId" clId="{5B4636B7-537C-49BE-AB7C-E522607B5952}" dt="2022-02-19T13:58:50.441" v="208" actId="478"/>
          <ac:picMkLst>
            <pc:docMk/>
            <pc:sldMk cId="2987682752" sldId="386"/>
            <ac:picMk id="7" creationId="{9CBCC655-5C12-495A-889A-A8ECBD0A2500}"/>
          </ac:picMkLst>
        </pc:picChg>
        <pc:picChg chg="del">
          <ac:chgData name="Rawan Alshehri" userId="10d6ad00dfbb8212" providerId="LiveId" clId="{5B4636B7-537C-49BE-AB7C-E522607B5952}" dt="2022-02-19T13:46:49.358" v="178" actId="478"/>
          <ac:picMkLst>
            <pc:docMk/>
            <pc:sldMk cId="2987682752" sldId="386"/>
            <ac:picMk id="8" creationId="{7E0C2C95-6111-4BF8-BC23-6887CE071494}"/>
          </ac:picMkLst>
        </pc:picChg>
        <pc:picChg chg="add del mod">
          <ac:chgData name="Rawan Alshehri" userId="10d6ad00dfbb8212" providerId="LiveId" clId="{5B4636B7-537C-49BE-AB7C-E522607B5952}" dt="2022-02-19T14:02:22.430" v="219" actId="478"/>
          <ac:picMkLst>
            <pc:docMk/>
            <pc:sldMk cId="2987682752" sldId="386"/>
            <ac:picMk id="10" creationId="{13D60415-94E5-4069-989D-603FC58534A7}"/>
          </ac:picMkLst>
        </pc:picChg>
        <pc:picChg chg="add mod">
          <ac:chgData name="Rawan Alshehri" userId="10d6ad00dfbb8212" providerId="LiveId" clId="{5B4636B7-537C-49BE-AB7C-E522607B5952}" dt="2022-02-19T14:17:09.008" v="227" actId="1076"/>
          <ac:picMkLst>
            <pc:docMk/>
            <pc:sldMk cId="2987682752" sldId="386"/>
            <ac:picMk id="12" creationId="{73765F9A-0536-4786-890C-CB0D07814531}"/>
          </ac:picMkLst>
        </pc:picChg>
        <pc:picChg chg="add mod">
          <ac:chgData name="Rawan Alshehri" userId="10d6ad00dfbb8212" providerId="LiveId" clId="{5B4636B7-537C-49BE-AB7C-E522607B5952}" dt="2022-02-19T13:47:11.956" v="184" actId="1076"/>
          <ac:picMkLst>
            <pc:docMk/>
            <pc:sldMk cId="2987682752" sldId="386"/>
            <ac:picMk id="1026" creationId="{CA52C9DB-4064-4D33-B915-188A8B430366}"/>
          </ac:picMkLst>
        </pc:picChg>
      </pc:sldChg>
      <pc:sldChg chg="addSp delSp modSp add mod delAnim modAnim">
        <pc:chgData name="Rawan Alshehri" userId="10d6ad00dfbb8212" providerId="LiveId" clId="{5B4636B7-537C-49BE-AB7C-E522607B5952}" dt="2022-02-19T14:28:30.266" v="301" actId="14100"/>
        <pc:sldMkLst>
          <pc:docMk/>
          <pc:sldMk cId="2624643619" sldId="387"/>
        </pc:sldMkLst>
        <pc:spChg chg="del">
          <ac:chgData name="Rawan Alshehri" userId="10d6ad00dfbb8212" providerId="LiveId" clId="{5B4636B7-537C-49BE-AB7C-E522607B5952}" dt="2022-02-19T14:24:17.860" v="240" actId="478"/>
          <ac:spMkLst>
            <pc:docMk/>
            <pc:sldMk cId="2624643619" sldId="387"/>
            <ac:spMk id="6" creationId="{AAFC538C-56C6-4506-A259-32C78639380D}"/>
          </ac:spMkLst>
        </pc:spChg>
        <pc:spChg chg="add mod">
          <ac:chgData name="Rawan Alshehri" userId="10d6ad00dfbb8212" providerId="LiveId" clId="{5B4636B7-537C-49BE-AB7C-E522607B5952}" dt="2022-02-19T14:28:03.929" v="290" actId="1076"/>
          <ac:spMkLst>
            <pc:docMk/>
            <pc:sldMk cId="2624643619" sldId="387"/>
            <ac:spMk id="8" creationId="{EEC29EF0-96C7-4623-B50C-A724738CD544}"/>
          </ac:spMkLst>
        </pc:spChg>
        <pc:spChg chg="add mod">
          <ac:chgData name="Rawan Alshehri" userId="10d6ad00dfbb8212" providerId="LiveId" clId="{5B4636B7-537C-49BE-AB7C-E522607B5952}" dt="2022-02-19T14:28:25.344" v="299" actId="1076"/>
          <ac:spMkLst>
            <pc:docMk/>
            <pc:sldMk cId="2624643619" sldId="387"/>
            <ac:spMk id="11" creationId="{50E29805-8EC1-44FE-A1F3-CA102CB40027}"/>
          </ac:spMkLst>
        </pc:spChg>
        <pc:spChg chg="add mod">
          <ac:chgData name="Rawan Alshehri" userId="10d6ad00dfbb8212" providerId="LiveId" clId="{5B4636B7-537C-49BE-AB7C-E522607B5952}" dt="2022-02-19T14:28:28.219" v="300" actId="1076"/>
          <ac:spMkLst>
            <pc:docMk/>
            <pc:sldMk cId="2624643619" sldId="387"/>
            <ac:spMk id="12" creationId="{F72E5CA1-6DBF-4550-962E-212E0E1DEB29}"/>
          </ac:spMkLst>
        </pc:spChg>
        <pc:spChg chg="add del mod">
          <ac:chgData name="Rawan Alshehri" userId="10d6ad00dfbb8212" providerId="LiveId" clId="{5B4636B7-537C-49BE-AB7C-E522607B5952}" dt="2022-02-19T14:27:30.393" v="283" actId="478"/>
          <ac:spMkLst>
            <pc:docMk/>
            <pc:sldMk cId="2624643619" sldId="387"/>
            <ac:spMk id="13" creationId="{43564942-D1AF-40D1-B26F-01B753E5716B}"/>
          </ac:spMkLst>
        </pc:spChg>
        <pc:spChg chg="del">
          <ac:chgData name="Rawan Alshehri" userId="10d6ad00dfbb8212" providerId="LiveId" clId="{5B4636B7-537C-49BE-AB7C-E522607B5952}" dt="2022-02-19T14:23:53.576" v="229" actId="478"/>
          <ac:spMkLst>
            <pc:docMk/>
            <pc:sldMk cId="2624643619" sldId="387"/>
            <ac:spMk id="15" creationId="{E2FF394C-E403-4CAA-994A-1261E1C6A525}"/>
          </ac:spMkLst>
        </pc:spChg>
        <pc:spChg chg="mod">
          <ac:chgData name="Rawan Alshehri" userId="10d6ad00dfbb8212" providerId="LiveId" clId="{5B4636B7-537C-49BE-AB7C-E522607B5952}" dt="2022-02-19T14:28:08.965" v="292" actId="14100"/>
          <ac:spMkLst>
            <pc:docMk/>
            <pc:sldMk cId="2624643619" sldId="387"/>
            <ac:spMk id="1174" creationId="{00000000-0000-0000-0000-000000000000}"/>
          </ac:spMkLst>
        </pc:spChg>
        <pc:picChg chg="del">
          <ac:chgData name="Rawan Alshehri" userId="10d6ad00dfbb8212" providerId="LiveId" clId="{5B4636B7-537C-49BE-AB7C-E522607B5952}" dt="2022-02-19T14:24:03.845" v="239" actId="478"/>
          <ac:picMkLst>
            <pc:docMk/>
            <pc:sldMk cId="2624643619" sldId="387"/>
            <ac:picMk id="7" creationId="{1E7899F8-A37D-4724-A538-90DB4FB8A4BE}"/>
          </ac:picMkLst>
        </pc:picChg>
        <pc:picChg chg="add del mod">
          <ac:chgData name="Rawan Alshehri" userId="10d6ad00dfbb8212" providerId="LiveId" clId="{5B4636B7-537C-49BE-AB7C-E522607B5952}" dt="2022-02-19T14:24:36.584" v="249" actId="21"/>
          <ac:picMkLst>
            <pc:docMk/>
            <pc:sldMk cId="2624643619" sldId="387"/>
            <ac:picMk id="9" creationId="{019644C7-A543-4EA5-A3CF-EE483A559947}"/>
          </ac:picMkLst>
        </pc:picChg>
        <pc:picChg chg="add del mod">
          <ac:chgData name="Rawan Alshehri" userId="10d6ad00dfbb8212" providerId="LiveId" clId="{5B4636B7-537C-49BE-AB7C-E522607B5952}" dt="2022-02-19T14:24:36.584" v="249" actId="21"/>
          <ac:picMkLst>
            <pc:docMk/>
            <pc:sldMk cId="2624643619" sldId="387"/>
            <ac:picMk id="10" creationId="{D17EECFC-7369-4B09-A498-47EAB7FD9270}"/>
          </ac:picMkLst>
        </pc:picChg>
        <pc:picChg chg="add mod">
          <ac:chgData name="Rawan Alshehri" userId="10d6ad00dfbb8212" providerId="LiveId" clId="{5B4636B7-537C-49BE-AB7C-E522607B5952}" dt="2022-02-19T14:28:30.266" v="301" actId="14100"/>
          <ac:picMkLst>
            <pc:docMk/>
            <pc:sldMk cId="2624643619" sldId="387"/>
            <ac:picMk id="14" creationId="{0469C1F8-FE87-483E-AB01-0DE03D5EFFA0}"/>
          </ac:picMkLst>
        </pc:picChg>
      </pc:sldChg>
      <pc:sldChg chg="addSp delSp modSp add mod modAnim">
        <pc:chgData name="Rawan Alshehri" userId="10d6ad00dfbb8212" providerId="LiveId" clId="{5B4636B7-537C-49BE-AB7C-E522607B5952}" dt="2022-02-19T14:25:09.497" v="259"/>
        <pc:sldMkLst>
          <pc:docMk/>
          <pc:sldMk cId="2405724020" sldId="388"/>
        </pc:sldMkLst>
        <pc:picChg chg="add mod">
          <ac:chgData name="Rawan Alshehri" userId="10d6ad00dfbb8212" providerId="LiveId" clId="{5B4636B7-537C-49BE-AB7C-E522607B5952}" dt="2022-02-19T14:24:48.600" v="255" actId="1076"/>
          <ac:picMkLst>
            <pc:docMk/>
            <pc:sldMk cId="2405724020" sldId="388"/>
            <ac:picMk id="8" creationId="{101D221F-14F5-4376-8A60-9C36D43D34F5}"/>
          </ac:picMkLst>
        </pc:picChg>
        <pc:picChg chg="add mod">
          <ac:chgData name="Rawan Alshehri" userId="10d6ad00dfbb8212" providerId="LiveId" clId="{5B4636B7-537C-49BE-AB7C-E522607B5952}" dt="2022-02-19T14:24:45.787" v="253" actId="1076"/>
          <ac:picMkLst>
            <pc:docMk/>
            <pc:sldMk cId="2405724020" sldId="388"/>
            <ac:picMk id="9" creationId="{11F65FDA-AD20-4F10-9201-2329AB1ABF6A}"/>
          </ac:picMkLst>
        </pc:picChg>
        <pc:picChg chg="del">
          <ac:chgData name="Rawan Alshehri" userId="10d6ad00dfbb8212" providerId="LiveId" clId="{5B4636B7-537C-49BE-AB7C-E522607B5952}" dt="2022-02-19T14:24:31.595" v="248" actId="478"/>
          <ac:picMkLst>
            <pc:docMk/>
            <pc:sldMk cId="2405724020" sldId="388"/>
            <ac:picMk id="12" creationId="{73765F9A-0536-4786-890C-CB0D07814531}"/>
          </ac:picMkLst>
        </pc:picChg>
        <pc:picChg chg="del">
          <ac:chgData name="Rawan Alshehri" userId="10d6ad00dfbb8212" providerId="LiveId" clId="{5B4636B7-537C-49BE-AB7C-E522607B5952}" dt="2022-02-19T14:24:31.595" v="248" actId="478"/>
          <ac:picMkLst>
            <pc:docMk/>
            <pc:sldMk cId="2405724020" sldId="388"/>
            <ac:picMk id="1026" creationId="{CA52C9DB-4064-4D33-B915-188A8B430366}"/>
          </ac:picMkLst>
        </pc:picChg>
      </pc:sldChg>
      <pc:sldChg chg="addSp delSp modSp add mod delAnim modAnim">
        <pc:chgData name="Rawan Alshehri" userId="10d6ad00dfbb8212" providerId="LiveId" clId="{5B4636B7-537C-49BE-AB7C-E522607B5952}" dt="2022-02-19T14:28:51.316" v="307" actId="1076"/>
        <pc:sldMkLst>
          <pc:docMk/>
          <pc:sldMk cId="138860168" sldId="389"/>
        </pc:sldMkLst>
        <pc:spChg chg="del">
          <ac:chgData name="Rawan Alshehri" userId="10d6ad00dfbb8212" providerId="LiveId" clId="{5B4636B7-537C-49BE-AB7C-E522607B5952}" dt="2022-02-19T14:28:39.635" v="303" actId="478"/>
          <ac:spMkLst>
            <pc:docMk/>
            <pc:sldMk cId="138860168" sldId="389"/>
            <ac:spMk id="11" creationId="{50E29805-8EC1-44FE-A1F3-CA102CB40027}"/>
          </ac:spMkLst>
        </pc:spChg>
        <pc:spChg chg="del">
          <ac:chgData name="Rawan Alshehri" userId="10d6ad00dfbb8212" providerId="LiveId" clId="{5B4636B7-537C-49BE-AB7C-E522607B5952}" dt="2022-02-19T14:28:38.083" v="302" actId="478"/>
          <ac:spMkLst>
            <pc:docMk/>
            <pc:sldMk cId="138860168" sldId="389"/>
            <ac:spMk id="12" creationId="{F72E5CA1-6DBF-4550-962E-212E0E1DEB29}"/>
          </ac:spMkLst>
        </pc:spChg>
        <pc:spChg chg="mod">
          <ac:chgData name="Rawan Alshehri" userId="10d6ad00dfbb8212" providerId="LiveId" clId="{5B4636B7-537C-49BE-AB7C-E522607B5952}" dt="2022-02-19T14:28:44.609" v="304" actId="1076"/>
          <ac:spMkLst>
            <pc:docMk/>
            <pc:sldMk cId="138860168" sldId="389"/>
            <ac:spMk id="13" creationId="{43564942-D1AF-40D1-B26F-01B753E5716B}"/>
          </ac:spMkLst>
        </pc:spChg>
        <pc:picChg chg="add mod">
          <ac:chgData name="Rawan Alshehri" userId="10d6ad00dfbb8212" providerId="LiveId" clId="{5B4636B7-537C-49BE-AB7C-E522607B5952}" dt="2022-02-19T14:28:51.316" v="307" actId="1076"/>
          <ac:picMkLst>
            <pc:docMk/>
            <pc:sldMk cId="138860168" sldId="389"/>
            <ac:picMk id="7" creationId="{15876A9A-3939-4408-823A-863160FBCA15}"/>
          </ac:picMkLst>
        </pc:picChg>
      </pc:sldChg>
      <pc:sldChg chg="addSp delSp modSp add mod">
        <pc:chgData name="Rawan Alshehri" userId="10d6ad00dfbb8212" providerId="LiveId" clId="{5B4636B7-537C-49BE-AB7C-E522607B5952}" dt="2022-02-19T14:31:09.013" v="372" actId="1076"/>
        <pc:sldMkLst>
          <pc:docMk/>
          <pc:sldMk cId="1753853235" sldId="390"/>
        </pc:sldMkLst>
        <pc:spChg chg="add mod">
          <ac:chgData name="Rawan Alshehri" userId="10d6ad00dfbb8212" providerId="LiveId" clId="{5B4636B7-537C-49BE-AB7C-E522607B5952}" dt="2022-02-19T14:30:53.152" v="358" actId="1076"/>
          <ac:spMkLst>
            <pc:docMk/>
            <pc:sldMk cId="1753853235" sldId="390"/>
            <ac:spMk id="8" creationId="{B6B70CB0-B605-455B-8A83-FDA38B7F6E9E}"/>
          </ac:spMkLst>
        </pc:spChg>
        <pc:spChg chg="add mod">
          <ac:chgData name="Rawan Alshehri" userId="10d6ad00dfbb8212" providerId="LiveId" clId="{5B4636B7-537C-49BE-AB7C-E522607B5952}" dt="2022-02-19T14:31:09.013" v="372" actId="1076"/>
          <ac:spMkLst>
            <pc:docMk/>
            <pc:sldMk cId="1753853235" sldId="390"/>
            <ac:spMk id="9" creationId="{510B5DA6-C03E-4D3B-918A-1A3EEFFF02DD}"/>
          </ac:spMkLst>
        </pc:spChg>
        <pc:spChg chg="mod">
          <ac:chgData name="Rawan Alshehri" userId="10d6ad00dfbb8212" providerId="LiveId" clId="{5B4636B7-537C-49BE-AB7C-E522607B5952}" dt="2022-02-19T14:30:39.970" v="345" actId="20577"/>
          <ac:spMkLst>
            <pc:docMk/>
            <pc:sldMk cId="1753853235" sldId="390"/>
            <ac:spMk id="1422" creationId="{00000000-0000-0000-0000-000000000000}"/>
          </ac:spMkLst>
        </pc:spChg>
        <pc:spChg chg="mod">
          <ac:chgData name="Rawan Alshehri" userId="10d6ad00dfbb8212" providerId="LiveId" clId="{5B4636B7-537C-49BE-AB7C-E522607B5952}" dt="2022-02-19T14:30:42.469" v="346" actId="1076"/>
          <ac:spMkLst>
            <pc:docMk/>
            <pc:sldMk cId="1753853235" sldId="390"/>
            <ac:spMk id="1424" creationId="{00000000-0000-0000-0000-000000000000}"/>
          </ac:spMkLst>
        </pc:spChg>
        <pc:picChg chg="del">
          <ac:chgData name="Rawan Alshehri" userId="10d6ad00dfbb8212" providerId="LiveId" clId="{5B4636B7-537C-49BE-AB7C-E522607B5952}" dt="2022-02-19T14:30:54.293" v="359" actId="478"/>
          <ac:picMkLst>
            <pc:docMk/>
            <pc:sldMk cId="1753853235" sldId="390"/>
            <ac:picMk id="12" creationId="{73765F9A-0536-4786-890C-CB0D07814531}"/>
          </ac:picMkLst>
        </pc:picChg>
        <pc:picChg chg="del">
          <ac:chgData name="Rawan Alshehri" userId="10d6ad00dfbb8212" providerId="LiveId" clId="{5B4636B7-537C-49BE-AB7C-E522607B5952}" dt="2022-02-19T14:30:08.725" v="309" actId="478"/>
          <ac:picMkLst>
            <pc:docMk/>
            <pc:sldMk cId="1753853235" sldId="390"/>
            <ac:picMk id="1026" creationId="{CA52C9DB-4064-4D33-B915-188A8B430366}"/>
          </ac:picMkLst>
        </pc:picChg>
      </pc:sldChg>
      <pc:sldChg chg="modSp add mod">
        <pc:chgData name="Rawan Alshehri" userId="10d6ad00dfbb8212" providerId="LiveId" clId="{5B4636B7-537C-49BE-AB7C-E522607B5952}" dt="2022-02-19T14:33:08.016" v="391" actId="313"/>
        <pc:sldMkLst>
          <pc:docMk/>
          <pc:sldMk cId="2583618617" sldId="391"/>
        </pc:sldMkLst>
        <pc:spChg chg="mod">
          <ac:chgData name="Rawan Alshehri" userId="10d6ad00dfbb8212" providerId="LiveId" clId="{5B4636B7-537C-49BE-AB7C-E522607B5952}" dt="2022-02-19T14:33:08.016" v="391" actId="313"/>
          <ac:spMkLst>
            <pc:docMk/>
            <pc:sldMk cId="2583618617" sldId="391"/>
            <ac:spMk id="12" creationId="{9B2BAADF-A48E-47EC-A4F8-7A983A31CA3A}"/>
          </ac:spMkLst>
        </pc:spChg>
      </pc:sldChg>
      <pc:sldChg chg="add">
        <pc:chgData name="Rawan Alshehri" userId="10d6ad00dfbb8212" providerId="LiveId" clId="{5B4636B7-537C-49BE-AB7C-E522607B5952}" dt="2022-02-19T14:33:36.045" v="392"/>
        <pc:sldMkLst>
          <pc:docMk/>
          <pc:sldMk cId="3771191528" sldId="392"/>
        </pc:sldMkLst>
      </pc:sldChg>
      <pc:sldChg chg="addSp delSp modSp add mod">
        <pc:chgData name="Rawan Alshehri" userId="10d6ad00dfbb8212" providerId="LiveId" clId="{5B4636B7-537C-49BE-AB7C-E522607B5952}" dt="2022-02-19T14:34:03.598" v="403" actId="1076"/>
        <pc:sldMkLst>
          <pc:docMk/>
          <pc:sldMk cId="2190686304" sldId="393"/>
        </pc:sldMkLst>
        <pc:spChg chg="add del mod">
          <ac:chgData name="Rawan Alshehri" userId="10d6ad00dfbb8212" providerId="LiveId" clId="{5B4636B7-537C-49BE-AB7C-E522607B5952}" dt="2022-02-19T14:33:42.999" v="395" actId="478"/>
          <ac:spMkLst>
            <pc:docMk/>
            <pc:sldMk cId="2190686304" sldId="393"/>
            <ac:spMk id="3" creationId="{A3EB821A-8A93-4655-AC4C-7CB6A7F8985B}"/>
          </ac:spMkLst>
        </pc:spChg>
        <pc:spChg chg="add del mod">
          <ac:chgData name="Rawan Alshehri" userId="10d6ad00dfbb8212" providerId="LiveId" clId="{5B4636B7-537C-49BE-AB7C-E522607B5952}" dt="2022-02-19T14:33:42.999" v="395" actId="478"/>
          <ac:spMkLst>
            <pc:docMk/>
            <pc:sldMk cId="2190686304" sldId="393"/>
            <ac:spMk id="5" creationId="{A59ECC57-F489-4D41-9F71-F20C50B910D8}"/>
          </ac:spMkLst>
        </pc:spChg>
        <pc:spChg chg="del">
          <ac:chgData name="Rawan Alshehri" userId="10d6ad00dfbb8212" providerId="LiveId" clId="{5B4636B7-537C-49BE-AB7C-E522607B5952}" dt="2022-02-19T14:33:40.764" v="394" actId="478"/>
          <ac:spMkLst>
            <pc:docMk/>
            <pc:sldMk cId="2190686304" sldId="393"/>
            <ac:spMk id="1294" creationId="{00000000-0000-0000-0000-000000000000}"/>
          </ac:spMkLst>
        </pc:spChg>
        <pc:spChg chg="del">
          <ac:chgData name="Rawan Alshehri" userId="10d6ad00dfbb8212" providerId="LiveId" clId="{5B4636B7-537C-49BE-AB7C-E522607B5952}" dt="2022-02-19T14:33:40.764" v="394" actId="478"/>
          <ac:spMkLst>
            <pc:docMk/>
            <pc:sldMk cId="2190686304" sldId="393"/>
            <ac:spMk id="1295" creationId="{00000000-0000-0000-0000-000000000000}"/>
          </ac:spMkLst>
        </pc:spChg>
        <pc:picChg chg="add mod">
          <ac:chgData name="Rawan Alshehri" userId="10d6ad00dfbb8212" providerId="LiveId" clId="{5B4636B7-537C-49BE-AB7C-E522607B5952}" dt="2022-02-19T14:34:03.598" v="403" actId="1076"/>
          <ac:picMkLst>
            <pc:docMk/>
            <pc:sldMk cId="2190686304" sldId="393"/>
            <ac:picMk id="8" creationId="{72E0E511-41D7-454E-826A-D6FBC5D717D3}"/>
          </ac:picMkLst>
        </pc:picChg>
      </pc:sldChg>
      <pc:sldChg chg="addSp delSp modSp add mod">
        <pc:chgData name="Rawan Alshehri" userId="10d6ad00dfbb8212" providerId="LiveId" clId="{5B4636B7-537C-49BE-AB7C-E522607B5952}" dt="2022-02-19T14:34:39.743" v="414" actId="1076"/>
        <pc:sldMkLst>
          <pc:docMk/>
          <pc:sldMk cId="3606720463" sldId="394"/>
        </pc:sldMkLst>
        <pc:spChg chg="add mod">
          <ac:chgData name="Rawan Alshehri" userId="10d6ad00dfbb8212" providerId="LiveId" clId="{5B4636B7-537C-49BE-AB7C-E522607B5952}" dt="2022-02-19T14:34:35.806" v="412" actId="20577"/>
          <ac:spMkLst>
            <pc:docMk/>
            <pc:sldMk cId="3606720463" sldId="394"/>
            <ac:spMk id="3" creationId="{BC9E3A85-19BF-440E-B909-3EC2D74D545C}"/>
          </ac:spMkLst>
        </pc:spChg>
        <pc:picChg chg="add mod">
          <ac:chgData name="Rawan Alshehri" userId="10d6ad00dfbb8212" providerId="LiveId" clId="{5B4636B7-537C-49BE-AB7C-E522607B5952}" dt="2022-02-19T14:34:37.790" v="413" actId="1076"/>
          <ac:picMkLst>
            <pc:docMk/>
            <pc:sldMk cId="3606720463" sldId="394"/>
            <ac:picMk id="4" creationId="{30E33C7B-725F-43A0-8ABB-A8708247006A}"/>
          </ac:picMkLst>
        </pc:picChg>
        <pc:picChg chg="add mod">
          <ac:chgData name="Rawan Alshehri" userId="10d6ad00dfbb8212" providerId="LiveId" clId="{5B4636B7-537C-49BE-AB7C-E522607B5952}" dt="2022-02-19T14:34:39.743" v="414" actId="1076"/>
          <ac:picMkLst>
            <pc:docMk/>
            <pc:sldMk cId="3606720463" sldId="394"/>
            <ac:picMk id="5" creationId="{ADD4D866-5F52-427C-B84D-093A51CA6703}"/>
          </ac:picMkLst>
        </pc:picChg>
        <pc:picChg chg="del">
          <ac:chgData name="Rawan Alshehri" userId="10d6ad00dfbb8212" providerId="LiveId" clId="{5B4636B7-537C-49BE-AB7C-E522607B5952}" dt="2022-02-19T14:34:17.129" v="406" actId="478"/>
          <ac:picMkLst>
            <pc:docMk/>
            <pc:sldMk cId="3606720463" sldId="394"/>
            <ac:picMk id="8" creationId="{72E0E511-41D7-454E-826A-D6FBC5D717D3}"/>
          </ac:picMkLst>
        </pc:picChg>
      </pc:sldChg>
      <pc:sldChg chg="delSp add del mod">
        <pc:chgData name="Rawan Alshehri" userId="10d6ad00dfbb8212" providerId="LiveId" clId="{5B4636B7-537C-49BE-AB7C-E522607B5952}" dt="2022-02-19T14:34:41.158" v="415" actId="47"/>
        <pc:sldMkLst>
          <pc:docMk/>
          <pc:sldMk cId="2148236178" sldId="395"/>
        </pc:sldMkLst>
        <pc:spChg chg="del">
          <ac:chgData name="Rawan Alshehri" userId="10d6ad00dfbb8212" providerId="LiveId" clId="{5B4636B7-537C-49BE-AB7C-E522607B5952}" dt="2022-02-19T14:34:20.745" v="407" actId="21"/>
          <ac:spMkLst>
            <pc:docMk/>
            <pc:sldMk cId="2148236178" sldId="395"/>
            <ac:spMk id="5" creationId="{17ABD9C6-5B31-4097-AC9A-541EB6FAD1F9}"/>
          </ac:spMkLst>
        </pc:spChg>
        <pc:picChg chg="del">
          <ac:chgData name="Rawan Alshehri" userId="10d6ad00dfbb8212" providerId="LiveId" clId="{5B4636B7-537C-49BE-AB7C-E522607B5952}" dt="2022-02-19T14:34:20.745" v="407" actId="21"/>
          <ac:picMkLst>
            <pc:docMk/>
            <pc:sldMk cId="2148236178" sldId="395"/>
            <ac:picMk id="7" creationId="{BF293B8C-D5F9-4B73-8399-77EA9832626C}"/>
          </ac:picMkLst>
        </pc:picChg>
        <pc:picChg chg="del">
          <ac:chgData name="Rawan Alshehri" userId="10d6ad00dfbb8212" providerId="LiveId" clId="{5B4636B7-537C-49BE-AB7C-E522607B5952}" dt="2022-02-19T14:34:20.745" v="407" actId="21"/>
          <ac:picMkLst>
            <pc:docMk/>
            <pc:sldMk cId="2148236178" sldId="395"/>
            <ac:picMk id="9" creationId="{B014AA2F-34DC-46ED-ACF2-1290788D5B06}"/>
          </ac:picMkLst>
        </pc:picChg>
      </pc:sldChg>
      <pc:sldMasterChg chg="delSldLayout">
        <pc:chgData name="Rawan Alshehri" userId="10d6ad00dfbb8212" providerId="LiveId" clId="{5B4636B7-537C-49BE-AB7C-E522607B5952}" dt="2022-02-19T14:34:41.158" v="415" actId="47"/>
        <pc:sldMasterMkLst>
          <pc:docMk/>
          <pc:sldMasterMk cId="0" sldId="2147483678"/>
        </pc:sldMasterMkLst>
        <pc:sldLayoutChg chg="del">
          <pc:chgData name="Rawan Alshehri" userId="10d6ad00dfbb8212" providerId="LiveId" clId="{5B4636B7-537C-49BE-AB7C-E522607B5952}" dt="2022-02-19T14:34:41.158" v="415" actId="47"/>
          <pc:sldLayoutMkLst>
            <pc:docMk/>
            <pc:sldMasterMk cId="0" sldId="2147483678"/>
            <pc:sldLayoutMk cId="133539566" sldId="2147483681"/>
          </pc:sldLayoutMkLst>
        </pc:sldLayoutChg>
        <pc:sldLayoutChg chg="del">
          <pc:chgData name="Rawan Alshehri" userId="10d6ad00dfbb8212" providerId="LiveId" clId="{5B4636B7-537C-49BE-AB7C-E522607B5952}" dt="2022-02-19T13:45:23.160" v="177" actId="47"/>
          <pc:sldLayoutMkLst>
            <pc:docMk/>
            <pc:sldMasterMk cId="0" sldId="2147483678"/>
            <pc:sldLayoutMk cId="3252975259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55B36-EFEE-47E3-9569-BFA68C80714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93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523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7989b4430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7989b4430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87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6028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538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62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7989b4430a_1_24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7989b4430a_1_24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6866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4361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8256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94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2670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9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g7989b4430a_3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1" name="Google Shape;1141;g7989b4430a_3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754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b88de76cc8_2_2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b88de76cc8_2_2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g7989b4430a_3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g7989b4430a_3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426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b9151035d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8" name="Google Shape;1278;gb9151035d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55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b88de76cc8_2_2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b88de76cc8_2_2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800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25">
            <a:off x="2392986" y="1928555"/>
            <a:ext cx="4276363" cy="1602666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 rot="1847120">
            <a:off x="7536181" y="807815"/>
            <a:ext cx="515156" cy="500520"/>
            <a:chOff x="8667201" y="2266387"/>
            <a:chExt cx="389754" cy="378681"/>
          </a:xfrm>
        </p:grpSpPr>
        <p:sp>
          <p:nvSpPr>
            <p:cNvPr id="11" name="Google Shape;11;p2"/>
            <p:cNvSpPr/>
            <p:nvPr/>
          </p:nvSpPr>
          <p:spPr>
            <a:xfrm>
              <a:off x="8667201" y="2268670"/>
              <a:ext cx="389754" cy="376398"/>
            </a:xfrm>
            <a:custGeom>
              <a:avLst/>
              <a:gdLst/>
              <a:ahLst/>
              <a:cxnLst/>
              <a:rect l="l" t="t" r="r" b="b"/>
              <a:pathLst>
                <a:path w="8025" h="7750" extrusionOk="0">
                  <a:moveTo>
                    <a:pt x="3489" y="0"/>
                  </a:moveTo>
                  <a:cubicBezTo>
                    <a:pt x="3483" y="0"/>
                    <a:pt x="3478" y="4"/>
                    <a:pt x="3475" y="11"/>
                  </a:cubicBezTo>
                  <a:cubicBezTo>
                    <a:pt x="3350" y="271"/>
                    <a:pt x="2826" y="5218"/>
                    <a:pt x="2826" y="5218"/>
                  </a:cubicBezTo>
                  <a:cubicBezTo>
                    <a:pt x="2826" y="5218"/>
                    <a:pt x="595" y="4032"/>
                    <a:pt x="108" y="4032"/>
                  </a:cubicBezTo>
                  <a:cubicBezTo>
                    <a:pt x="34" y="4032"/>
                    <a:pt x="1" y="4060"/>
                    <a:pt x="22" y="4123"/>
                  </a:cubicBezTo>
                  <a:cubicBezTo>
                    <a:pt x="184" y="4604"/>
                    <a:pt x="2826" y="7750"/>
                    <a:pt x="2826" y="7750"/>
                  </a:cubicBezTo>
                  <a:lnTo>
                    <a:pt x="7436" y="6377"/>
                  </a:lnTo>
                  <a:cubicBezTo>
                    <a:pt x="7436" y="6377"/>
                    <a:pt x="8024" y="1403"/>
                    <a:pt x="7436" y="1092"/>
                  </a:cubicBezTo>
                  <a:cubicBezTo>
                    <a:pt x="7413" y="1079"/>
                    <a:pt x="7388" y="1073"/>
                    <a:pt x="7363" y="1073"/>
                  </a:cubicBezTo>
                  <a:cubicBezTo>
                    <a:pt x="6765" y="1073"/>
                    <a:pt x="5783" y="4498"/>
                    <a:pt x="5783" y="4498"/>
                  </a:cubicBezTo>
                  <a:cubicBezTo>
                    <a:pt x="5783" y="4498"/>
                    <a:pt x="3712" y="0"/>
                    <a:pt x="3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679779" y="2323259"/>
              <a:ext cx="82613" cy="78728"/>
            </a:xfrm>
            <a:custGeom>
              <a:avLst/>
              <a:gdLst/>
              <a:ahLst/>
              <a:cxnLst/>
              <a:rect l="l" t="t" r="r" b="b"/>
              <a:pathLst>
                <a:path w="1701" h="1621" extrusionOk="0">
                  <a:moveTo>
                    <a:pt x="407" y="0"/>
                  </a:moveTo>
                  <a:cubicBezTo>
                    <a:pt x="199" y="0"/>
                    <a:pt x="1" y="196"/>
                    <a:pt x="138" y="421"/>
                  </a:cubicBezTo>
                  <a:cubicBezTo>
                    <a:pt x="276" y="647"/>
                    <a:pt x="489" y="836"/>
                    <a:pt x="672" y="1026"/>
                  </a:cubicBezTo>
                  <a:cubicBezTo>
                    <a:pt x="858" y="1218"/>
                    <a:pt x="1071" y="1441"/>
                    <a:pt x="1294" y="1587"/>
                  </a:cubicBezTo>
                  <a:cubicBezTo>
                    <a:pt x="1330" y="1610"/>
                    <a:pt x="1368" y="1620"/>
                    <a:pt x="1406" y="1620"/>
                  </a:cubicBezTo>
                  <a:cubicBezTo>
                    <a:pt x="1562" y="1620"/>
                    <a:pt x="1701" y="1439"/>
                    <a:pt x="1622" y="1286"/>
                  </a:cubicBezTo>
                  <a:cubicBezTo>
                    <a:pt x="1493" y="1029"/>
                    <a:pt x="1266" y="779"/>
                    <a:pt x="1074" y="570"/>
                  </a:cubicBezTo>
                  <a:cubicBezTo>
                    <a:pt x="922" y="404"/>
                    <a:pt x="773" y="191"/>
                    <a:pt x="591" y="59"/>
                  </a:cubicBezTo>
                  <a:cubicBezTo>
                    <a:pt x="535" y="18"/>
                    <a:pt x="470" y="0"/>
                    <a:pt x="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919310" y="2266387"/>
              <a:ext cx="28169" cy="90773"/>
            </a:xfrm>
            <a:custGeom>
              <a:avLst/>
              <a:gdLst/>
              <a:ahLst/>
              <a:cxnLst/>
              <a:rect l="l" t="t" r="r" b="b"/>
              <a:pathLst>
                <a:path w="580" h="1869" extrusionOk="0">
                  <a:moveTo>
                    <a:pt x="329" y="1"/>
                  </a:moveTo>
                  <a:cubicBezTo>
                    <a:pt x="1" y="1"/>
                    <a:pt x="58" y="534"/>
                    <a:pt x="52" y="781"/>
                  </a:cubicBezTo>
                  <a:cubicBezTo>
                    <a:pt x="45" y="964"/>
                    <a:pt x="28" y="1166"/>
                    <a:pt x="59" y="1349"/>
                  </a:cubicBezTo>
                  <a:cubicBezTo>
                    <a:pt x="93" y="1561"/>
                    <a:pt x="201" y="1677"/>
                    <a:pt x="332" y="1836"/>
                  </a:cubicBezTo>
                  <a:cubicBezTo>
                    <a:pt x="352" y="1859"/>
                    <a:pt x="373" y="1869"/>
                    <a:pt x="394" y="1869"/>
                  </a:cubicBezTo>
                  <a:cubicBezTo>
                    <a:pt x="440" y="1869"/>
                    <a:pt x="477" y="1816"/>
                    <a:pt x="454" y="1754"/>
                  </a:cubicBezTo>
                  <a:cubicBezTo>
                    <a:pt x="427" y="1673"/>
                    <a:pt x="491" y="1521"/>
                    <a:pt x="502" y="1430"/>
                  </a:cubicBezTo>
                  <a:cubicBezTo>
                    <a:pt x="514" y="1298"/>
                    <a:pt x="514" y="1166"/>
                    <a:pt x="522" y="1034"/>
                  </a:cubicBezTo>
                  <a:cubicBezTo>
                    <a:pt x="532" y="774"/>
                    <a:pt x="559" y="510"/>
                    <a:pt x="572" y="251"/>
                  </a:cubicBezTo>
                  <a:cubicBezTo>
                    <a:pt x="579" y="149"/>
                    <a:pt x="522" y="37"/>
                    <a:pt x="413" y="11"/>
                  </a:cubicBezTo>
                  <a:cubicBezTo>
                    <a:pt x="383" y="4"/>
                    <a:pt x="355" y="1"/>
                    <a:pt x="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67002" y="3579713"/>
            <a:ext cx="1614292" cy="1454243"/>
            <a:chOff x="7150051" y="3491912"/>
            <a:chExt cx="1632742" cy="1471012"/>
          </a:xfrm>
        </p:grpSpPr>
        <p:sp>
          <p:nvSpPr>
            <p:cNvPr id="16" name="Google Shape;16;p2"/>
            <p:cNvSpPr/>
            <p:nvPr/>
          </p:nvSpPr>
          <p:spPr>
            <a:xfrm>
              <a:off x="7539508" y="4223763"/>
              <a:ext cx="178291" cy="114522"/>
            </a:xfrm>
            <a:custGeom>
              <a:avLst/>
              <a:gdLst/>
              <a:ahLst/>
              <a:cxnLst/>
              <a:rect l="l" t="t" r="r" b="b"/>
              <a:pathLst>
                <a:path w="3671" h="2358" extrusionOk="0">
                  <a:moveTo>
                    <a:pt x="1752" y="0"/>
                  </a:moveTo>
                  <a:cubicBezTo>
                    <a:pt x="1254" y="0"/>
                    <a:pt x="810" y="189"/>
                    <a:pt x="561" y="745"/>
                  </a:cubicBezTo>
                  <a:cubicBezTo>
                    <a:pt x="0" y="1994"/>
                    <a:pt x="1577" y="2357"/>
                    <a:pt x="2707" y="2357"/>
                  </a:cubicBezTo>
                  <a:cubicBezTo>
                    <a:pt x="3025" y="2357"/>
                    <a:pt x="3309" y="2329"/>
                    <a:pt x="3498" y="2282"/>
                  </a:cubicBezTo>
                  <a:cubicBezTo>
                    <a:pt x="3502" y="2281"/>
                    <a:pt x="3505" y="2281"/>
                    <a:pt x="3509" y="2281"/>
                  </a:cubicBezTo>
                  <a:cubicBezTo>
                    <a:pt x="3526" y="2281"/>
                    <a:pt x="3536" y="2295"/>
                    <a:pt x="3539" y="2312"/>
                  </a:cubicBezTo>
                  <a:cubicBezTo>
                    <a:pt x="3586" y="2292"/>
                    <a:pt x="3634" y="2272"/>
                    <a:pt x="3670" y="2252"/>
                  </a:cubicBezTo>
                  <a:cubicBezTo>
                    <a:pt x="3647" y="1651"/>
                    <a:pt x="3630" y="1076"/>
                    <a:pt x="3620" y="542"/>
                  </a:cubicBezTo>
                  <a:cubicBezTo>
                    <a:pt x="3100" y="302"/>
                    <a:pt x="2383" y="0"/>
                    <a:pt x="175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169430" y="3510853"/>
              <a:ext cx="1594957" cy="1433033"/>
            </a:xfrm>
            <a:custGeom>
              <a:avLst/>
              <a:gdLst/>
              <a:ahLst/>
              <a:cxnLst/>
              <a:rect l="l" t="t" r="r" b="b"/>
              <a:pathLst>
                <a:path w="32840" h="29506" extrusionOk="0">
                  <a:moveTo>
                    <a:pt x="13105" y="3339"/>
                  </a:moveTo>
                  <a:cubicBezTo>
                    <a:pt x="13531" y="3339"/>
                    <a:pt x="13876" y="3684"/>
                    <a:pt x="13876" y="4113"/>
                  </a:cubicBezTo>
                  <a:cubicBezTo>
                    <a:pt x="13876" y="4539"/>
                    <a:pt x="13531" y="4887"/>
                    <a:pt x="13105" y="4887"/>
                  </a:cubicBezTo>
                  <a:cubicBezTo>
                    <a:pt x="12676" y="4887"/>
                    <a:pt x="12331" y="4539"/>
                    <a:pt x="12331" y="4113"/>
                  </a:cubicBezTo>
                  <a:cubicBezTo>
                    <a:pt x="12331" y="3684"/>
                    <a:pt x="12676" y="3339"/>
                    <a:pt x="13105" y="3339"/>
                  </a:cubicBezTo>
                  <a:close/>
                  <a:moveTo>
                    <a:pt x="26801" y="21271"/>
                  </a:moveTo>
                  <a:cubicBezTo>
                    <a:pt x="26924" y="21271"/>
                    <a:pt x="27045" y="21304"/>
                    <a:pt x="27136" y="21371"/>
                  </a:cubicBezTo>
                  <a:cubicBezTo>
                    <a:pt x="27153" y="21385"/>
                    <a:pt x="27166" y="21415"/>
                    <a:pt x="27173" y="21449"/>
                  </a:cubicBezTo>
                  <a:cubicBezTo>
                    <a:pt x="27186" y="21452"/>
                    <a:pt x="27203" y="21455"/>
                    <a:pt x="27217" y="21463"/>
                  </a:cubicBezTo>
                  <a:cubicBezTo>
                    <a:pt x="27220" y="21433"/>
                    <a:pt x="27231" y="21407"/>
                    <a:pt x="27255" y="21407"/>
                  </a:cubicBezTo>
                  <a:cubicBezTo>
                    <a:pt x="27259" y="21407"/>
                    <a:pt x="27263" y="21407"/>
                    <a:pt x="27267" y="21408"/>
                  </a:cubicBezTo>
                  <a:cubicBezTo>
                    <a:pt x="27515" y="21459"/>
                    <a:pt x="27846" y="21831"/>
                    <a:pt x="27713" y="22098"/>
                  </a:cubicBezTo>
                  <a:cubicBezTo>
                    <a:pt x="27651" y="22228"/>
                    <a:pt x="27502" y="22272"/>
                    <a:pt x="27334" y="22272"/>
                  </a:cubicBezTo>
                  <a:cubicBezTo>
                    <a:pt x="27110" y="22272"/>
                    <a:pt x="26853" y="22194"/>
                    <a:pt x="26724" y="22138"/>
                  </a:cubicBezTo>
                  <a:cubicBezTo>
                    <a:pt x="26490" y="22040"/>
                    <a:pt x="26200" y="21811"/>
                    <a:pt x="26331" y="21527"/>
                  </a:cubicBezTo>
                  <a:cubicBezTo>
                    <a:pt x="26410" y="21355"/>
                    <a:pt x="26607" y="21271"/>
                    <a:pt x="26801" y="21271"/>
                  </a:cubicBezTo>
                  <a:close/>
                  <a:moveTo>
                    <a:pt x="25178" y="22293"/>
                  </a:moveTo>
                  <a:cubicBezTo>
                    <a:pt x="25323" y="22293"/>
                    <a:pt x="25464" y="22317"/>
                    <a:pt x="25578" y="22361"/>
                  </a:cubicBezTo>
                  <a:cubicBezTo>
                    <a:pt x="25598" y="22368"/>
                    <a:pt x="25609" y="22392"/>
                    <a:pt x="25619" y="22419"/>
                  </a:cubicBezTo>
                  <a:cubicBezTo>
                    <a:pt x="25706" y="22433"/>
                    <a:pt x="25795" y="22456"/>
                    <a:pt x="25876" y="22483"/>
                  </a:cubicBezTo>
                  <a:cubicBezTo>
                    <a:pt x="25876" y="22447"/>
                    <a:pt x="25887" y="22415"/>
                    <a:pt x="25922" y="22415"/>
                  </a:cubicBezTo>
                  <a:cubicBezTo>
                    <a:pt x="25929" y="22415"/>
                    <a:pt x="25937" y="22416"/>
                    <a:pt x="25946" y="22419"/>
                  </a:cubicBezTo>
                  <a:cubicBezTo>
                    <a:pt x="26335" y="22558"/>
                    <a:pt x="26639" y="23061"/>
                    <a:pt x="26301" y="23406"/>
                  </a:cubicBezTo>
                  <a:cubicBezTo>
                    <a:pt x="26124" y="23585"/>
                    <a:pt x="25848" y="23661"/>
                    <a:pt x="25569" y="23661"/>
                  </a:cubicBezTo>
                  <a:cubicBezTo>
                    <a:pt x="25318" y="23661"/>
                    <a:pt x="25065" y="23599"/>
                    <a:pt x="24879" y="23497"/>
                  </a:cubicBezTo>
                  <a:cubicBezTo>
                    <a:pt x="24588" y="23335"/>
                    <a:pt x="24138" y="22888"/>
                    <a:pt x="24456" y="22550"/>
                  </a:cubicBezTo>
                  <a:cubicBezTo>
                    <a:pt x="24621" y="22375"/>
                    <a:pt x="24908" y="22293"/>
                    <a:pt x="25178" y="22293"/>
                  </a:cubicBezTo>
                  <a:close/>
                  <a:moveTo>
                    <a:pt x="2673" y="1"/>
                  </a:moveTo>
                  <a:cubicBezTo>
                    <a:pt x="1946" y="1"/>
                    <a:pt x="1401" y="144"/>
                    <a:pt x="997" y="494"/>
                  </a:cubicBezTo>
                  <a:cubicBezTo>
                    <a:pt x="284" y="1109"/>
                    <a:pt x="1" y="2424"/>
                    <a:pt x="105" y="4627"/>
                  </a:cubicBezTo>
                  <a:cubicBezTo>
                    <a:pt x="152" y="5671"/>
                    <a:pt x="348" y="6546"/>
                    <a:pt x="642" y="7296"/>
                  </a:cubicBezTo>
                  <a:cubicBezTo>
                    <a:pt x="852" y="6935"/>
                    <a:pt x="1183" y="6577"/>
                    <a:pt x="1369" y="6323"/>
                  </a:cubicBezTo>
                  <a:cubicBezTo>
                    <a:pt x="1396" y="6286"/>
                    <a:pt x="1438" y="6272"/>
                    <a:pt x="1483" y="6272"/>
                  </a:cubicBezTo>
                  <a:cubicBezTo>
                    <a:pt x="1539" y="6272"/>
                    <a:pt x="1598" y="6294"/>
                    <a:pt x="1636" y="6320"/>
                  </a:cubicBezTo>
                  <a:cubicBezTo>
                    <a:pt x="2183" y="6699"/>
                    <a:pt x="2724" y="7087"/>
                    <a:pt x="3258" y="7479"/>
                  </a:cubicBezTo>
                  <a:cubicBezTo>
                    <a:pt x="3694" y="7094"/>
                    <a:pt x="4126" y="6712"/>
                    <a:pt x="4563" y="6326"/>
                  </a:cubicBezTo>
                  <a:cubicBezTo>
                    <a:pt x="4600" y="6292"/>
                    <a:pt x="4647" y="6278"/>
                    <a:pt x="4695" y="6278"/>
                  </a:cubicBezTo>
                  <a:cubicBezTo>
                    <a:pt x="4756" y="6278"/>
                    <a:pt x="4819" y="6301"/>
                    <a:pt x="4867" y="6337"/>
                  </a:cubicBezTo>
                  <a:cubicBezTo>
                    <a:pt x="5340" y="6695"/>
                    <a:pt x="5812" y="7053"/>
                    <a:pt x="6289" y="7412"/>
                  </a:cubicBezTo>
                  <a:cubicBezTo>
                    <a:pt x="6644" y="6945"/>
                    <a:pt x="6921" y="6451"/>
                    <a:pt x="7191" y="5928"/>
                  </a:cubicBezTo>
                  <a:cubicBezTo>
                    <a:pt x="7220" y="5871"/>
                    <a:pt x="7301" y="5842"/>
                    <a:pt x="7370" y="5842"/>
                  </a:cubicBezTo>
                  <a:cubicBezTo>
                    <a:pt x="7391" y="5842"/>
                    <a:pt x="7411" y="5845"/>
                    <a:pt x="7428" y="5850"/>
                  </a:cubicBezTo>
                  <a:cubicBezTo>
                    <a:pt x="7969" y="6043"/>
                    <a:pt x="8503" y="6225"/>
                    <a:pt x="9057" y="6354"/>
                  </a:cubicBezTo>
                  <a:cubicBezTo>
                    <a:pt x="9250" y="5766"/>
                    <a:pt x="9354" y="5171"/>
                    <a:pt x="9520" y="4573"/>
                  </a:cubicBezTo>
                  <a:cubicBezTo>
                    <a:pt x="9542" y="4490"/>
                    <a:pt x="9611" y="4455"/>
                    <a:pt x="9686" y="4455"/>
                  </a:cubicBezTo>
                  <a:cubicBezTo>
                    <a:pt x="9813" y="4455"/>
                    <a:pt x="9958" y="4556"/>
                    <a:pt x="9928" y="4698"/>
                  </a:cubicBezTo>
                  <a:cubicBezTo>
                    <a:pt x="9797" y="5353"/>
                    <a:pt x="9655" y="5999"/>
                    <a:pt x="9429" y="6631"/>
                  </a:cubicBezTo>
                  <a:cubicBezTo>
                    <a:pt x="9399" y="6719"/>
                    <a:pt x="9323" y="6756"/>
                    <a:pt x="9239" y="6756"/>
                  </a:cubicBezTo>
                  <a:cubicBezTo>
                    <a:pt x="9217" y="6756"/>
                    <a:pt x="9194" y="6754"/>
                    <a:pt x="9172" y="6749"/>
                  </a:cubicBezTo>
                  <a:cubicBezTo>
                    <a:pt x="8810" y="6678"/>
                    <a:pt x="8456" y="6587"/>
                    <a:pt x="8104" y="6468"/>
                  </a:cubicBezTo>
                  <a:cubicBezTo>
                    <a:pt x="7945" y="6418"/>
                    <a:pt x="7756" y="6381"/>
                    <a:pt x="7614" y="6296"/>
                  </a:cubicBezTo>
                  <a:cubicBezTo>
                    <a:pt x="7553" y="6262"/>
                    <a:pt x="7512" y="6249"/>
                    <a:pt x="7482" y="6242"/>
                  </a:cubicBezTo>
                  <a:cubicBezTo>
                    <a:pt x="7333" y="6431"/>
                    <a:pt x="7235" y="6800"/>
                    <a:pt x="7121" y="6989"/>
                  </a:cubicBezTo>
                  <a:cubicBezTo>
                    <a:pt x="6951" y="7270"/>
                    <a:pt x="6745" y="7533"/>
                    <a:pt x="6536" y="7786"/>
                  </a:cubicBezTo>
                  <a:cubicBezTo>
                    <a:pt x="6489" y="7842"/>
                    <a:pt x="6427" y="7868"/>
                    <a:pt x="6363" y="7868"/>
                  </a:cubicBezTo>
                  <a:cubicBezTo>
                    <a:pt x="6307" y="7868"/>
                    <a:pt x="6249" y="7848"/>
                    <a:pt x="6198" y="7810"/>
                  </a:cubicBezTo>
                  <a:cubicBezTo>
                    <a:pt x="5714" y="7445"/>
                    <a:pt x="5235" y="7080"/>
                    <a:pt x="4748" y="6715"/>
                  </a:cubicBezTo>
                  <a:cubicBezTo>
                    <a:pt x="4319" y="7100"/>
                    <a:pt x="3886" y="7485"/>
                    <a:pt x="3457" y="7867"/>
                  </a:cubicBezTo>
                  <a:cubicBezTo>
                    <a:pt x="3414" y="7905"/>
                    <a:pt x="3360" y="7923"/>
                    <a:pt x="3305" y="7923"/>
                  </a:cubicBezTo>
                  <a:cubicBezTo>
                    <a:pt x="3248" y="7923"/>
                    <a:pt x="3190" y="7904"/>
                    <a:pt x="3143" y="7871"/>
                  </a:cubicBezTo>
                  <a:cubicBezTo>
                    <a:pt x="2710" y="7554"/>
                    <a:pt x="1862" y="7151"/>
                    <a:pt x="1595" y="6699"/>
                  </a:cubicBezTo>
                  <a:cubicBezTo>
                    <a:pt x="1589" y="6691"/>
                    <a:pt x="1589" y="6688"/>
                    <a:pt x="1582" y="6682"/>
                  </a:cubicBezTo>
                  <a:cubicBezTo>
                    <a:pt x="1504" y="6780"/>
                    <a:pt x="1426" y="6877"/>
                    <a:pt x="1352" y="6975"/>
                  </a:cubicBezTo>
                  <a:cubicBezTo>
                    <a:pt x="1207" y="7161"/>
                    <a:pt x="954" y="7412"/>
                    <a:pt x="791" y="7658"/>
                  </a:cubicBezTo>
                  <a:cubicBezTo>
                    <a:pt x="1957" y="10169"/>
                    <a:pt x="4380" y="11034"/>
                    <a:pt x="6475" y="11274"/>
                  </a:cubicBezTo>
                  <a:cubicBezTo>
                    <a:pt x="7073" y="11343"/>
                    <a:pt x="7652" y="11370"/>
                    <a:pt x="8190" y="11370"/>
                  </a:cubicBezTo>
                  <a:cubicBezTo>
                    <a:pt x="10026" y="11370"/>
                    <a:pt x="11390" y="11056"/>
                    <a:pt x="11409" y="11051"/>
                  </a:cubicBezTo>
                  <a:lnTo>
                    <a:pt x="11659" y="10993"/>
                  </a:lnTo>
                  <a:lnTo>
                    <a:pt x="11659" y="10993"/>
                  </a:lnTo>
                  <a:lnTo>
                    <a:pt x="11649" y="11250"/>
                  </a:lnTo>
                  <a:cubicBezTo>
                    <a:pt x="11649" y="11264"/>
                    <a:pt x="11635" y="11626"/>
                    <a:pt x="11625" y="12244"/>
                  </a:cubicBezTo>
                  <a:cubicBezTo>
                    <a:pt x="12117" y="12146"/>
                    <a:pt x="12622" y="12087"/>
                    <a:pt x="13128" y="12087"/>
                  </a:cubicBezTo>
                  <a:cubicBezTo>
                    <a:pt x="15300" y="12087"/>
                    <a:pt x="17487" y="13168"/>
                    <a:pt x="18670" y="16887"/>
                  </a:cubicBezTo>
                  <a:cubicBezTo>
                    <a:pt x="20161" y="21571"/>
                    <a:pt x="20043" y="24453"/>
                    <a:pt x="17312" y="25373"/>
                  </a:cubicBezTo>
                  <a:cubicBezTo>
                    <a:pt x="16403" y="25678"/>
                    <a:pt x="15543" y="25781"/>
                    <a:pt x="14801" y="25781"/>
                  </a:cubicBezTo>
                  <a:cubicBezTo>
                    <a:pt x="13714" y="25781"/>
                    <a:pt x="12880" y="25562"/>
                    <a:pt x="12511" y="25443"/>
                  </a:cubicBezTo>
                  <a:lnTo>
                    <a:pt x="12511" y="25443"/>
                  </a:lnTo>
                  <a:cubicBezTo>
                    <a:pt x="13142" y="28968"/>
                    <a:pt x="13842" y="29326"/>
                    <a:pt x="14085" y="29333"/>
                  </a:cubicBezTo>
                  <a:lnTo>
                    <a:pt x="14102" y="29333"/>
                  </a:lnTo>
                  <a:cubicBezTo>
                    <a:pt x="14737" y="29333"/>
                    <a:pt x="15521" y="28194"/>
                    <a:pt x="15768" y="27751"/>
                  </a:cubicBezTo>
                  <a:lnTo>
                    <a:pt x="15822" y="27660"/>
                  </a:lnTo>
                  <a:lnTo>
                    <a:pt x="19374" y="27424"/>
                  </a:lnTo>
                  <a:lnTo>
                    <a:pt x="19425" y="27558"/>
                  </a:lnTo>
                  <a:cubicBezTo>
                    <a:pt x="19747" y="28380"/>
                    <a:pt x="20403" y="29506"/>
                    <a:pt x="20882" y="29506"/>
                  </a:cubicBezTo>
                  <a:cubicBezTo>
                    <a:pt x="20890" y="29506"/>
                    <a:pt x="20897" y="29505"/>
                    <a:pt x="20905" y="29505"/>
                  </a:cubicBezTo>
                  <a:cubicBezTo>
                    <a:pt x="21432" y="29451"/>
                    <a:pt x="22226" y="27984"/>
                    <a:pt x="22604" y="27072"/>
                  </a:cubicBezTo>
                  <a:lnTo>
                    <a:pt x="22669" y="26914"/>
                  </a:lnTo>
                  <a:lnTo>
                    <a:pt x="22834" y="26957"/>
                  </a:lnTo>
                  <a:cubicBezTo>
                    <a:pt x="22853" y="26962"/>
                    <a:pt x="23690" y="27177"/>
                    <a:pt x="24914" y="27177"/>
                  </a:cubicBezTo>
                  <a:cubicBezTo>
                    <a:pt x="26301" y="27177"/>
                    <a:pt x="28185" y="26901"/>
                    <a:pt x="29941" y="25730"/>
                  </a:cubicBezTo>
                  <a:cubicBezTo>
                    <a:pt x="32049" y="24325"/>
                    <a:pt x="32593" y="22425"/>
                    <a:pt x="32732" y="21419"/>
                  </a:cubicBezTo>
                  <a:cubicBezTo>
                    <a:pt x="32840" y="20611"/>
                    <a:pt x="32739" y="20043"/>
                    <a:pt x="32661" y="19874"/>
                  </a:cubicBezTo>
                  <a:cubicBezTo>
                    <a:pt x="32590" y="19914"/>
                    <a:pt x="32472" y="20006"/>
                    <a:pt x="32370" y="20087"/>
                  </a:cubicBezTo>
                  <a:cubicBezTo>
                    <a:pt x="32046" y="20344"/>
                    <a:pt x="31570" y="20719"/>
                    <a:pt x="30863" y="20973"/>
                  </a:cubicBezTo>
                  <a:cubicBezTo>
                    <a:pt x="30941" y="21176"/>
                    <a:pt x="30985" y="21341"/>
                    <a:pt x="30968" y="21412"/>
                  </a:cubicBezTo>
                  <a:cubicBezTo>
                    <a:pt x="30922" y="21656"/>
                    <a:pt x="29785" y="22024"/>
                    <a:pt x="29095" y="22024"/>
                  </a:cubicBezTo>
                  <a:cubicBezTo>
                    <a:pt x="28879" y="22024"/>
                    <a:pt x="28707" y="21988"/>
                    <a:pt x="28626" y="21901"/>
                  </a:cubicBezTo>
                  <a:cubicBezTo>
                    <a:pt x="28562" y="21834"/>
                    <a:pt x="28569" y="21561"/>
                    <a:pt x="28619" y="21212"/>
                  </a:cubicBezTo>
                  <a:cubicBezTo>
                    <a:pt x="28491" y="21199"/>
                    <a:pt x="28359" y="21182"/>
                    <a:pt x="28220" y="21162"/>
                  </a:cubicBezTo>
                  <a:cubicBezTo>
                    <a:pt x="27545" y="21060"/>
                    <a:pt x="26913" y="20905"/>
                    <a:pt x="26322" y="20699"/>
                  </a:cubicBezTo>
                  <a:cubicBezTo>
                    <a:pt x="26284" y="20864"/>
                    <a:pt x="26244" y="20989"/>
                    <a:pt x="26200" y="21040"/>
                  </a:cubicBezTo>
                  <a:cubicBezTo>
                    <a:pt x="26156" y="21088"/>
                    <a:pt x="26052" y="21110"/>
                    <a:pt x="25911" y="21110"/>
                  </a:cubicBezTo>
                  <a:cubicBezTo>
                    <a:pt x="25771" y="21110"/>
                    <a:pt x="25594" y="21089"/>
                    <a:pt x="25399" y="21050"/>
                  </a:cubicBezTo>
                  <a:lnTo>
                    <a:pt x="25399" y="21050"/>
                  </a:lnTo>
                  <a:cubicBezTo>
                    <a:pt x="25487" y="21179"/>
                    <a:pt x="25537" y="21334"/>
                    <a:pt x="25473" y="21483"/>
                  </a:cubicBezTo>
                  <a:cubicBezTo>
                    <a:pt x="25373" y="21707"/>
                    <a:pt x="25133" y="21787"/>
                    <a:pt x="24887" y="21787"/>
                  </a:cubicBezTo>
                  <a:cubicBezTo>
                    <a:pt x="24719" y="21787"/>
                    <a:pt x="24548" y="21749"/>
                    <a:pt x="24419" y="21695"/>
                  </a:cubicBezTo>
                  <a:cubicBezTo>
                    <a:pt x="24095" y="21561"/>
                    <a:pt x="23716" y="21226"/>
                    <a:pt x="23825" y="20834"/>
                  </a:cubicBezTo>
                  <a:cubicBezTo>
                    <a:pt x="23858" y="20719"/>
                    <a:pt x="23929" y="20635"/>
                    <a:pt x="24017" y="20574"/>
                  </a:cubicBezTo>
                  <a:cubicBezTo>
                    <a:pt x="23787" y="20442"/>
                    <a:pt x="23625" y="20300"/>
                    <a:pt x="23594" y="20162"/>
                  </a:cubicBezTo>
                  <a:cubicBezTo>
                    <a:pt x="23571" y="20053"/>
                    <a:pt x="23743" y="19783"/>
                    <a:pt x="24003" y="19459"/>
                  </a:cubicBezTo>
                  <a:cubicBezTo>
                    <a:pt x="23368" y="18975"/>
                    <a:pt x="22800" y="18394"/>
                    <a:pt x="22307" y="17712"/>
                  </a:cubicBezTo>
                  <a:cubicBezTo>
                    <a:pt x="22304" y="17712"/>
                    <a:pt x="22300" y="17715"/>
                    <a:pt x="22300" y="17715"/>
                  </a:cubicBezTo>
                  <a:cubicBezTo>
                    <a:pt x="22288" y="17719"/>
                    <a:pt x="22275" y="17721"/>
                    <a:pt x="22260" y="17721"/>
                  </a:cubicBezTo>
                  <a:cubicBezTo>
                    <a:pt x="21837" y="17721"/>
                    <a:pt x="20339" y="16153"/>
                    <a:pt x="20512" y="15627"/>
                  </a:cubicBezTo>
                  <a:cubicBezTo>
                    <a:pt x="20540" y="15545"/>
                    <a:pt x="20729" y="15434"/>
                    <a:pt x="20999" y="15322"/>
                  </a:cubicBezTo>
                  <a:cubicBezTo>
                    <a:pt x="20996" y="15305"/>
                    <a:pt x="20989" y="15292"/>
                    <a:pt x="20982" y="15279"/>
                  </a:cubicBezTo>
                  <a:cubicBezTo>
                    <a:pt x="20637" y="14416"/>
                    <a:pt x="20320" y="13365"/>
                    <a:pt x="20002" y="12223"/>
                  </a:cubicBezTo>
                  <a:cubicBezTo>
                    <a:pt x="19928" y="12258"/>
                    <a:pt x="19867" y="12278"/>
                    <a:pt x="19826" y="12278"/>
                  </a:cubicBezTo>
                  <a:cubicBezTo>
                    <a:pt x="19451" y="12278"/>
                    <a:pt x="18424" y="10206"/>
                    <a:pt x="18762" y="9743"/>
                  </a:cubicBezTo>
                  <a:cubicBezTo>
                    <a:pt x="18809" y="9675"/>
                    <a:pt x="19012" y="9631"/>
                    <a:pt x="19289" y="9605"/>
                  </a:cubicBezTo>
                  <a:cubicBezTo>
                    <a:pt x="18988" y="8510"/>
                    <a:pt x="18667" y="7401"/>
                    <a:pt x="18316" y="6381"/>
                  </a:cubicBezTo>
                  <a:cubicBezTo>
                    <a:pt x="18066" y="6543"/>
                    <a:pt x="17856" y="6644"/>
                    <a:pt x="17762" y="6644"/>
                  </a:cubicBezTo>
                  <a:cubicBezTo>
                    <a:pt x="17387" y="6644"/>
                    <a:pt x="16359" y="4576"/>
                    <a:pt x="16697" y="4113"/>
                  </a:cubicBezTo>
                  <a:cubicBezTo>
                    <a:pt x="16752" y="4039"/>
                    <a:pt x="16984" y="3988"/>
                    <a:pt x="17306" y="3965"/>
                  </a:cubicBezTo>
                  <a:cubicBezTo>
                    <a:pt x="16978" y="3353"/>
                    <a:pt x="16619" y="2842"/>
                    <a:pt x="16231" y="2494"/>
                  </a:cubicBezTo>
                  <a:cubicBezTo>
                    <a:pt x="15393" y="1744"/>
                    <a:pt x="12318" y="1339"/>
                    <a:pt x="9344" y="947"/>
                  </a:cubicBezTo>
                  <a:cubicBezTo>
                    <a:pt x="7911" y="758"/>
                    <a:pt x="6431" y="562"/>
                    <a:pt x="5218" y="325"/>
                  </a:cubicBezTo>
                  <a:cubicBezTo>
                    <a:pt x="4189" y="126"/>
                    <a:pt x="3351" y="1"/>
                    <a:pt x="267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240143" y="3830665"/>
              <a:ext cx="5488" cy="4031"/>
            </a:xfrm>
            <a:custGeom>
              <a:avLst/>
              <a:gdLst/>
              <a:ahLst/>
              <a:cxnLst/>
              <a:rect l="l" t="t" r="r" b="b"/>
              <a:pathLst>
                <a:path w="113" h="83" extrusionOk="0">
                  <a:moveTo>
                    <a:pt x="32" y="0"/>
                  </a:moveTo>
                  <a:cubicBezTo>
                    <a:pt x="1" y="0"/>
                    <a:pt x="20" y="83"/>
                    <a:pt x="81" y="83"/>
                  </a:cubicBezTo>
                  <a:cubicBezTo>
                    <a:pt x="91" y="83"/>
                    <a:pt x="101" y="81"/>
                    <a:pt x="112" y="76"/>
                  </a:cubicBezTo>
                  <a:cubicBezTo>
                    <a:pt x="73" y="19"/>
                    <a:pt x="47" y="0"/>
                    <a:pt x="32" y="0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963932" y="3703371"/>
              <a:ext cx="95095" cy="130209"/>
            </a:xfrm>
            <a:custGeom>
              <a:avLst/>
              <a:gdLst/>
              <a:ahLst/>
              <a:cxnLst/>
              <a:rect l="l" t="t" r="r" b="b"/>
              <a:pathLst>
                <a:path w="1958" h="2681" extrusionOk="0">
                  <a:moveTo>
                    <a:pt x="947" y="1"/>
                  </a:moveTo>
                  <a:cubicBezTo>
                    <a:pt x="625" y="24"/>
                    <a:pt x="393" y="75"/>
                    <a:pt x="338" y="149"/>
                  </a:cubicBezTo>
                  <a:cubicBezTo>
                    <a:pt x="0" y="612"/>
                    <a:pt x="1028" y="2680"/>
                    <a:pt x="1403" y="2680"/>
                  </a:cubicBezTo>
                  <a:cubicBezTo>
                    <a:pt x="1497" y="2680"/>
                    <a:pt x="1707" y="2579"/>
                    <a:pt x="1957" y="2417"/>
                  </a:cubicBezTo>
                  <a:cubicBezTo>
                    <a:pt x="1650" y="1518"/>
                    <a:pt x="1315" y="693"/>
                    <a:pt x="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4174" y="3977287"/>
              <a:ext cx="76737" cy="129869"/>
            </a:xfrm>
            <a:custGeom>
              <a:avLst/>
              <a:gdLst/>
              <a:ahLst/>
              <a:cxnLst/>
              <a:rect l="l" t="t" r="r" b="b"/>
              <a:pathLst>
                <a:path w="1580" h="2674" extrusionOk="0">
                  <a:moveTo>
                    <a:pt x="866" y="1"/>
                  </a:moveTo>
                  <a:cubicBezTo>
                    <a:pt x="589" y="27"/>
                    <a:pt x="386" y="71"/>
                    <a:pt x="339" y="139"/>
                  </a:cubicBezTo>
                  <a:cubicBezTo>
                    <a:pt x="1" y="602"/>
                    <a:pt x="1028" y="2674"/>
                    <a:pt x="1403" y="2674"/>
                  </a:cubicBezTo>
                  <a:cubicBezTo>
                    <a:pt x="1444" y="2674"/>
                    <a:pt x="1505" y="2654"/>
                    <a:pt x="1579" y="2619"/>
                  </a:cubicBezTo>
                  <a:cubicBezTo>
                    <a:pt x="1440" y="2123"/>
                    <a:pt x="1302" y="1612"/>
                    <a:pt x="1164" y="1092"/>
                  </a:cubicBezTo>
                  <a:cubicBezTo>
                    <a:pt x="1066" y="734"/>
                    <a:pt x="964" y="366"/>
                    <a:pt x="8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157228" y="4254992"/>
              <a:ext cx="95629" cy="116513"/>
            </a:xfrm>
            <a:custGeom>
              <a:avLst/>
              <a:gdLst/>
              <a:ahLst/>
              <a:cxnLst/>
              <a:rect l="l" t="t" r="r" b="b"/>
              <a:pathLst>
                <a:path w="1969" h="2399" extrusionOk="0">
                  <a:moveTo>
                    <a:pt x="660" y="0"/>
                  </a:moveTo>
                  <a:cubicBezTo>
                    <a:pt x="390" y="112"/>
                    <a:pt x="201" y="223"/>
                    <a:pt x="173" y="305"/>
                  </a:cubicBezTo>
                  <a:cubicBezTo>
                    <a:pt x="0" y="831"/>
                    <a:pt x="1498" y="2399"/>
                    <a:pt x="1921" y="2399"/>
                  </a:cubicBezTo>
                  <a:cubicBezTo>
                    <a:pt x="1936" y="2399"/>
                    <a:pt x="1949" y="2397"/>
                    <a:pt x="1961" y="2393"/>
                  </a:cubicBezTo>
                  <a:cubicBezTo>
                    <a:pt x="1961" y="2393"/>
                    <a:pt x="1965" y="2390"/>
                    <a:pt x="1968" y="2390"/>
                  </a:cubicBezTo>
                  <a:cubicBezTo>
                    <a:pt x="1461" y="1697"/>
                    <a:pt x="1025" y="902"/>
                    <a:pt x="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14147" y="4455864"/>
              <a:ext cx="133658" cy="80234"/>
            </a:xfrm>
            <a:custGeom>
              <a:avLst/>
              <a:gdLst/>
              <a:ahLst/>
              <a:cxnLst/>
              <a:rect l="l" t="t" r="r" b="b"/>
              <a:pathLst>
                <a:path w="2752" h="1652" extrusionOk="0">
                  <a:moveTo>
                    <a:pt x="433" y="1"/>
                  </a:moveTo>
                  <a:cubicBezTo>
                    <a:pt x="173" y="325"/>
                    <a:pt x="1" y="595"/>
                    <a:pt x="24" y="704"/>
                  </a:cubicBezTo>
                  <a:cubicBezTo>
                    <a:pt x="55" y="842"/>
                    <a:pt x="217" y="984"/>
                    <a:pt x="447" y="1116"/>
                  </a:cubicBezTo>
                  <a:cubicBezTo>
                    <a:pt x="547" y="1046"/>
                    <a:pt x="671" y="1011"/>
                    <a:pt x="797" y="1011"/>
                  </a:cubicBezTo>
                  <a:cubicBezTo>
                    <a:pt x="951" y="1011"/>
                    <a:pt x="1107" y="1064"/>
                    <a:pt x="1220" y="1170"/>
                  </a:cubicBezTo>
                  <a:cubicBezTo>
                    <a:pt x="1231" y="1177"/>
                    <a:pt x="1234" y="1200"/>
                    <a:pt x="1238" y="1220"/>
                  </a:cubicBezTo>
                  <a:cubicBezTo>
                    <a:pt x="1268" y="1237"/>
                    <a:pt x="1298" y="1255"/>
                    <a:pt x="1325" y="1275"/>
                  </a:cubicBezTo>
                  <a:cubicBezTo>
                    <a:pt x="1329" y="1272"/>
                    <a:pt x="1329" y="1272"/>
                    <a:pt x="1329" y="1267"/>
                  </a:cubicBezTo>
                  <a:cubicBezTo>
                    <a:pt x="1347" y="1255"/>
                    <a:pt x="1367" y="1250"/>
                    <a:pt x="1388" y="1250"/>
                  </a:cubicBezTo>
                  <a:cubicBezTo>
                    <a:pt x="1519" y="1250"/>
                    <a:pt x="1713" y="1448"/>
                    <a:pt x="1771" y="1511"/>
                  </a:cubicBezTo>
                  <a:cubicBezTo>
                    <a:pt x="1791" y="1538"/>
                    <a:pt x="1812" y="1565"/>
                    <a:pt x="1829" y="1592"/>
                  </a:cubicBezTo>
                  <a:cubicBezTo>
                    <a:pt x="2024" y="1631"/>
                    <a:pt x="2201" y="1652"/>
                    <a:pt x="2341" y="1652"/>
                  </a:cubicBezTo>
                  <a:cubicBezTo>
                    <a:pt x="2482" y="1652"/>
                    <a:pt x="2586" y="1630"/>
                    <a:pt x="2630" y="1582"/>
                  </a:cubicBezTo>
                  <a:cubicBezTo>
                    <a:pt x="2674" y="1531"/>
                    <a:pt x="2714" y="1406"/>
                    <a:pt x="2752" y="1241"/>
                  </a:cubicBezTo>
                  <a:cubicBezTo>
                    <a:pt x="1893" y="940"/>
                    <a:pt x="1122" y="528"/>
                    <a:pt x="433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56543" y="4529394"/>
              <a:ext cx="117776" cy="51142"/>
            </a:xfrm>
            <a:custGeom>
              <a:avLst/>
              <a:gdLst/>
              <a:ahLst/>
              <a:cxnLst/>
              <a:rect l="l" t="t" r="r" b="b"/>
              <a:pathLst>
                <a:path w="2425" h="1053" extrusionOk="0">
                  <a:moveTo>
                    <a:pt x="2302" y="1"/>
                  </a:moveTo>
                  <a:cubicBezTo>
                    <a:pt x="1856" y="158"/>
                    <a:pt x="1313" y="269"/>
                    <a:pt x="655" y="269"/>
                  </a:cubicBezTo>
                  <a:cubicBezTo>
                    <a:pt x="466" y="269"/>
                    <a:pt x="267" y="260"/>
                    <a:pt x="58" y="240"/>
                  </a:cubicBezTo>
                  <a:lnTo>
                    <a:pt x="58" y="240"/>
                  </a:lnTo>
                  <a:cubicBezTo>
                    <a:pt x="8" y="589"/>
                    <a:pt x="1" y="862"/>
                    <a:pt x="65" y="929"/>
                  </a:cubicBezTo>
                  <a:cubicBezTo>
                    <a:pt x="146" y="1016"/>
                    <a:pt x="318" y="1052"/>
                    <a:pt x="534" y="1052"/>
                  </a:cubicBezTo>
                  <a:cubicBezTo>
                    <a:pt x="1224" y="1052"/>
                    <a:pt x="2361" y="684"/>
                    <a:pt x="2407" y="440"/>
                  </a:cubicBezTo>
                  <a:cubicBezTo>
                    <a:pt x="2424" y="369"/>
                    <a:pt x="2380" y="204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50037" y="4599621"/>
              <a:ext cx="94464" cy="48422"/>
            </a:xfrm>
            <a:custGeom>
              <a:avLst/>
              <a:gdLst/>
              <a:ahLst/>
              <a:cxnLst/>
              <a:rect l="l" t="t" r="r" b="b"/>
              <a:pathLst>
                <a:path w="1945" h="997" extrusionOk="0">
                  <a:moveTo>
                    <a:pt x="1310" y="1"/>
                  </a:moveTo>
                  <a:cubicBezTo>
                    <a:pt x="1322" y="43"/>
                    <a:pt x="1317" y="94"/>
                    <a:pt x="1280" y="94"/>
                  </a:cubicBezTo>
                  <a:cubicBezTo>
                    <a:pt x="1276" y="94"/>
                    <a:pt x="1271" y="93"/>
                    <a:pt x="1266" y="92"/>
                  </a:cubicBezTo>
                  <a:cubicBezTo>
                    <a:pt x="1213" y="78"/>
                    <a:pt x="1148" y="71"/>
                    <a:pt x="1076" y="71"/>
                  </a:cubicBezTo>
                  <a:cubicBezTo>
                    <a:pt x="653" y="71"/>
                    <a:pt x="0" y="305"/>
                    <a:pt x="411" y="724"/>
                  </a:cubicBezTo>
                  <a:cubicBezTo>
                    <a:pt x="608" y="924"/>
                    <a:pt x="882" y="996"/>
                    <a:pt x="1153" y="996"/>
                  </a:cubicBezTo>
                  <a:cubicBezTo>
                    <a:pt x="1220" y="996"/>
                    <a:pt x="1287" y="992"/>
                    <a:pt x="1353" y="984"/>
                  </a:cubicBezTo>
                  <a:cubicBezTo>
                    <a:pt x="1499" y="968"/>
                    <a:pt x="1654" y="930"/>
                    <a:pt x="1773" y="846"/>
                  </a:cubicBezTo>
                  <a:cubicBezTo>
                    <a:pt x="1945" y="724"/>
                    <a:pt x="1924" y="464"/>
                    <a:pt x="1803" y="319"/>
                  </a:cubicBezTo>
                  <a:cubicBezTo>
                    <a:pt x="1752" y="254"/>
                    <a:pt x="1675" y="213"/>
                    <a:pt x="1607" y="170"/>
                  </a:cubicBezTo>
                  <a:cubicBezTo>
                    <a:pt x="1580" y="149"/>
                    <a:pt x="1567" y="106"/>
                    <a:pt x="1567" y="65"/>
                  </a:cubicBezTo>
                  <a:cubicBezTo>
                    <a:pt x="1486" y="38"/>
                    <a:pt x="1397" y="15"/>
                    <a:pt x="1310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451348" y="4552511"/>
              <a:ext cx="60321" cy="27975"/>
            </a:xfrm>
            <a:custGeom>
              <a:avLst/>
              <a:gdLst/>
              <a:ahLst/>
              <a:cxnLst/>
              <a:rect l="l" t="t" r="r" b="b"/>
              <a:pathLst>
                <a:path w="1242" h="576" extrusionOk="0">
                  <a:moveTo>
                    <a:pt x="778" y="1"/>
                  </a:moveTo>
                  <a:cubicBezTo>
                    <a:pt x="784" y="38"/>
                    <a:pt x="776" y="73"/>
                    <a:pt x="738" y="73"/>
                  </a:cubicBezTo>
                  <a:cubicBezTo>
                    <a:pt x="734" y="73"/>
                    <a:pt x="731" y="73"/>
                    <a:pt x="727" y="72"/>
                  </a:cubicBezTo>
                  <a:cubicBezTo>
                    <a:pt x="648" y="58"/>
                    <a:pt x="570" y="44"/>
                    <a:pt x="492" y="44"/>
                  </a:cubicBezTo>
                  <a:cubicBezTo>
                    <a:pt x="404" y="44"/>
                    <a:pt x="317" y="62"/>
                    <a:pt x="234" y="116"/>
                  </a:cubicBezTo>
                  <a:cubicBezTo>
                    <a:pt x="1" y="268"/>
                    <a:pt x="211" y="413"/>
                    <a:pt x="376" y="478"/>
                  </a:cubicBezTo>
                  <a:cubicBezTo>
                    <a:pt x="477" y="518"/>
                    <a:pt x="593" y="548"/>
                    <a:pt x="700" y="562"/>
                  </a:cubicBezTo>
                  <a:cubicBezTo>
                    <a:pt x="748" y="567"/>
                    <a:pt x="820" y="575"/>
                    <a:pt x="892" y="575"/>
                  </a:cubicBezTo>
                  <a:cubicBezTo>
                    <a:pt x="972" y="575"/>
                    <a:pt x="1052" y="564"/>
                    <a:pt x="1095" y="525"/>
                  </a:cubicBezTo>
                  <a:cubicBezTo>
                    <a:pt x="1241" y="397"/>
                    <a:pt x="917" y="153"/>
                    <a:pt x="846" y="93"/>
                  </a:cubicBezTo>
                  <a:cubicBezTo>
                    <a:pt x="832" y="79"/>
                    <a:pt x="822" y="45"/>
                    <a:pt x="822" y="15"/>
                  </a:cubicBezTo>
                  <a:cubicBezTo>
                    <a:pt x="808" y="7"/>
                    <a:pt x="791" y="4"/>
                    <a:pt x="778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35127" y="4516766"/>
              <a:ext cx="67412" cy="40360"/>
            </a:xfrm>
            <a:custGeom>
              <a:avLst/>
              <a:gdLst/>
              <a:ahLst/>
              <a:cxnLst/>
              <a:rect l="l" t="t" r="r" b="b"/>
              <a:pathLst>
                <a:path w="1388" h="831" extrusionOk="0">
                  <a:moveTo>
                    <a:pt x="302" y="1"/>
                  </a:moveTo>
                  <a:cubicBezTo>
                    <a:pt x="170" y="41"/>
                    <a:pt x="62" y="125"/>
                    <a:pt x="38" y="267"/>
                  </a:cubicBezTo>
                  <a:cubicBezTo>
                    <a:pt x="1" y="514"/>
                    <a:pt x="275" y="696"/>
                    <a:pt x="481" y="771"/>
                  </a:cubicBezTo>
                  <a:cubicBezTo>
                    <a:pt x="579" y="806"/>
                    <a:pt x="700" y="830"/>
                    <a:pt x="819" y="830"/>
                  </a:cubicBezTo>
                  <a:cubicBezTo>
                    <a:pt x="962" y="830"/>
                    <a:pt x="1103" y="795"/>
                    <a:pt x="1201" y="703"/>
                  </a:cubicBezTo>
                  <a:cubicBezTo>
                    <a:pt x="1387" y="528"/>
                    <a:pt x="1218" y="389"/>
                    <a:pt x="1063" y="264"/>
                  </a:cubicBezTo>
                  <a:cubicBezTo>
                    <a:pt x="802" y="196"/>
                    <a:pt x="539" y="105"/>
                    <a:pt x="302" y="1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49746" y="4515115"/>
              <a:ext cx="37008" cy="14522"/>
            </a:xfrm>
            <a:custGeom>
              <a:avLst/>
              <a:gdLst/>
              <a:ahLst/>
              <a:cxnLst/>
              <a:rect l="l" t="t" r="r" b="b"/>
              <a:pathLst>
                <a:path w="762" h="299" extrusionOk="0">
                  <a:moveTo>
                    <a:pt x="505" y="0"/>
                  </a:moveTo>
                  <a:cubicBezTo>
                    <a:pt x="507" y="32"/>
                    <a:pt x="501" y="65"/>
                    <a:pt x="479" y="65"/>
                  </a:cubicBezTo>
                  <a:cubicBezTo>
                    <a:pt x="474" y="65"/>
                    <a:pt x="469" y="64"/>
                    <a:pt x="464" y="61"/>
                  </a:cubicBezTo>
                  <a:cubicBezTo>
                    <a:pt x="389" y="27"/>
                    <a:pt x="293" y="8"/>
                    <a:pt x="195" y="8"/>
                  </a:cubicBezTo>
                  <a:cubicBezTo>
                    <a:pt x="129" y="8"/>
                    <a:pt x="62" y="17"/>
                    <a:pt x="1" y="35"/>
                  </a:cubicBezTo>
                  <a:cubicBezTo>
                    <a:pt x="238" y="139"/>
                    <a:pt x="501" y="230"/>
                    <a:pt x="762" y="298"/>
                  </a:cubicBezTo>
                  <a:cubicBezTo>
                    <a:pt x="694" y="244"/>
                    <a:pt x="626" y="193"/>
                    <a:pt x="592" y="142"/>
                  </a:cubicBezTo>
                  <a:cubicBezTo>
                    <a:pt x="576" y="122"/>
                    <a:pt x="572" y="75"/>
                    <a:pt x="592" y="55"/>
                  </a:cubicBezTo>
                  <a:cubicBezTo>
                    <a:pt x="565" y="35"/>
                    <a:pt x="535" y="17"/>
                    <a:pt x="505" y="0"/>
                  </a:cubicBezTo>
                  <a:close/>
                </a:path>
              </a:pathLst>
            </a:custGeom>
            <a:solidFill>
              <a:srgbClr val="FFD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732706" y="4097879"/>
              <a:ext cx="415932" cy="665083"/>
            </a:xfrm>
            <a:custGeom>
              <a:avLst/>
              <a:gdLst/>
              <a:ahLst/>
              <a:cxnLst/>
              <a:rect l="l" t="t" r="r" b="b"/>
              <a:pathLst>
                <a:path w="8564" h="13694" extrusionOk="0">
                  <a:moveTo>
                    <a:pt x="3799" y="3103"/>
                  </a:moveTo>
                  <a:cubicBezTo>
                    <a:pt x="3809" y="3103"/>
                    <a:pt x="3819" y="3103"/>
                    <a:pt x="3828" y="3103"/>
                  </a:cubicBezTo>
                  <a:cubicBezTo>
                    <a:pt x="3869" y="3103"/>
                    <a:pt x="3879" y="3161"/>
                    <a:pt x="3862" y="3195"/>
                  </a:cubicBezTo>
                  <a:cubicBezTo>
                    <a:pt x="3995" y="3198"/>
                    <a:pt x="4102" y="3225"/>
                    <a:pt x="4187" y="3279"/>
                  </a:cubicBezTo>
                  <a:cubicBezTo>
                    <a:pt x="4184" y="3243"/>
                    <a:pt x="4194" y="3205"/>
                    <a:pt x="4219" y="3205"/>
                  </a:cubicBezTo>
                  <a:cubicBezTo>
                    <a:pt x="4226" y="3205"/>
                    <a:pt x="4235" y="3208"/>
                    <a:pt x="4244" y="3215"/>
                  </a:cubicBezTo>
                  <a:cubicBezTo>
                    <a:pt x="4971" y="3746"/>
                    <a:pt x="4660" y="4851"/>
                    <a:pt x="4173" y="5439"/>
                  </a:cubicBezTo>
                  <a:cubicBezTo>
                    <a:pt x="3772" y="5924"/>
                    <a:pt x="3136" y="6360"/>
                    <a:pt x="2495" y="6360"/>
                  </a:cubicBezTo>
                  <a:cubicBezTo>
                    <a:pt x="2278" y="6360"/>
                    <a:pt x="2061" y="6310"/>
                    <a:pt x="1852" y="6196"/>
                  </a:cubicBezTo>
                  <a:cubicBezTo>
                    <a:pt x="1213" y="5848"/>
                    <a:pt x="1128" y="5063"/>
                    <a:pt x="1409" y="4445"/>
                  </a:cubicBezTo>
                  <a:cubicBezTo>
                    <a:pt x="1810" y="3563"/>
                    <a:pt x="2877" y="3103"/>
                    <a:pt x="3799" y="3103"/>
                  </a:cubicBezTo>
                  <a:close/>
                  <a:moveTo>
                    <a:pt x="1530" y="0"/>
                  </a:moveTo>
                  <a:cubicBezTo>
                    <a:pt x="1024" y="0"/>
                    <a:pt x="519" y="59"/>
                    <a:pt x="27" y="157"/>
                  </a:cubicBezTo>
                  <a:cubicBezTo>
                    <a:pt x="0" y="1853"/>
                    <a:pt x="4" y="5510"/>
                    <a:pt x="392" y="9457"/>
                  </a:cubicBezTo>
                  <a:cubicBezTo>
                    <a:pt x="554" y="11065"/>
                    <a:pt x="730" y="12342"/>
                    <a:pt x="913" y="13356"/>
                  </a:cubicBezTo>
                  <a:cubicBezTo>
                    <a:pt x="1282" y="13475"/>
                    <a:pt x="2116" y="13694"/>
                    <a:pt x="3203" y="13694"/>
                  </a:cubicBezTo>
                  <a:cubicBezTo>
                    <a:pt x="3945" y="13694"/>
                    <a:pt x="4805" y="13591"/>
                    <a:pt x="5714" y="13286"/>
                  </a:cubicBezTo>
                  <a:cubicBezTo>
                    <a:pt x="8445" y="12366"/>
                    <a:pt x="8563" y="9484"/>
                    <a:pt x="7072" y="4800"/>
                  </a:cubicBezTo>
                  <a:cubicBezTo>
                    <a:pt x="5889" y="1081"/>
                    <a:pt x="3702" y="0"/>
                    <a:pt x="15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800554" y="4253001"/>
              <a:ext cx="147499" cy="138806"/>
            </a:xfrm>
            <a:custGeom>
              <a:avLst/>
              <a:gdLst/>
              <a:ahLst/>
              <a:cxnLst/>
              <a:rect l="l" t="t" r="r" b="b"/>
              <a:pathLst>
                <a:path w="3037" h="2858" extrusionOk="0">
                  <a:moveTo>
                    <a:pt x="2465" y="1"/>
                  </a:moveTo>
                  <a:cubicBezTo>
                    <a:pt x="2459" y="15"/>
                    <a:pt x="2452" y="24"/>
                    <a:pt x="2435" y="24"/>
                  </a:cubicBezTo>
                  <a:cubicBezTo>
                    <a:pt x="1614" y="132"/>
                    <a:pt x="647" y="606"/>
                    <a:pt x="299" y="1400"/>
                  </a:cubicBezTo>
                  <a:cubicBezTo>
                    <a:pt x="1" y="2082"/>
                    <a:pt x="267" y="2857"/>
                    <a:pt x="1067" y="2857"/>
                  </a:cubicBezTo>
                  <a:cubicBezTo>
                    <a:pt x="1100" y="2857"/>
                    <a:pt x="1133" y="2856"/>
                    <a:pt x="1168" y="2853"/>
                  </a:cubicBezTo>
                  <a:cubicBezTo>
                    <a:pt x="1739" y="2813"/>
                    <a:pt x="2283" y="2359"/>
                    <a:pt x="2607" y="1913"/>
                  </a:cubicBezTo>
                  <a:cubicBezTo>
                    <a:pt x="2726" y="1751"/>
                    <a:pt x="2824" y="1576"/>
                    <a:pt x="2894" y="1389"/>
                  </a:cubicBezTo>
                  <a:cubicBezTo>
                    <a:pt x="2955" y="1238"/>
                    <a:pt x="3019" y="1052"/>
                    <a:pt x="3027" y="886"/>
                  </a:cubicBezTo>
                  <a:cubicBezTo>
                    <a:pt x="3036" y="693"/>
                    <a:pt x="2932" y="281"/>
                    <a:pt x="2804" y="143"/>
                  </a:cubicBezTo>
                  <a:cubicBezTo>
                    <a:pt x="2793" y="132"/>
                    <a:pt x="2790" y="109"/>
                    <a:pt x="2790" y="85"/>
                  </a:cubicBezTo>
                  <a:cubicBezTo>
                    <a:pt x="2705" y="31"/>
                    <a:pt x="2598" y="4"/>
                    <a:pt x="2465" y="1"/>
                  </a:cubicBezTo>
                  <a:close/>
                </a:path>
              </a:pathLst>
            </a:custGeom>
            <a:solidFill>
              <a:srgbClr val="FE98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031051" y="3702546"/>
              <a:ext cx="118845" cy="106703"/>
            </a:xfrm>
            <a:custGeom>
              <a:avLst/>
              <a:gdLst/>
              <a:ahLst/>
              <a:cxnLst/>
              <a:rect l="l" t="t" r="r" b="b"/>
              <a:pathLst>
                <a:path w="2447" h="2197" extrusionOk="0">
                  <a:moveTo>
                    <a:pt x="92" y="0"/>
                  </a:moveTo>
                  <a:cubicBezTo>
                    <a:pt x="61" y="0"/>
                    <a:pt x="31" y="0"/>
                    <a:pt x="1" y="1"/>
                  </a:cubicBezTo>
                  <a:cubicBezTo>
                    <a:pt x="332" y="646"/>
                    <a:pt x="633" y="1393"/>
                    <a:pt x="913" y="2197"/>
                  </a:cubicBezTo>
                  <a:cubicBezTo>
                    <a:pt x="1616" y="1684"/>
                    <a:pt x="2447" y="903"/>
                    <a:pt x="2414" y="517"/>
                  </a:cubicBezTo>
                  <a:cubicBezTo>
                    <a:pt x="2381" y="167"/>
                    <a:pt x="1088" y="0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25611" y="3976025"/>
              <a:ext cx="124916" cy="118990"/>
            </a:xfrm>
            <a:custGeom>
              <a:avLst/>
              <a:gdLst/>
              <a:ahLst/>
              <a:cxnLst/>
              <a:rect l="l" t="t" r="r" b="b"/>
              <a:pathLst>
                <a:path w="2572" h="2450" extrusionOk="0">
                  <a:moveTo>
                    <a:pt x="219" y="0"/>
                  </a:moveTo>
                  <a:cubicBezTo>
                    <a:pt x="144" y="0"/>
                    <a:pt x="71" y="1"/>
                    <a:pt x="0" y="3"/>
                  </a:cubicBezTo>
                  <a:cubicBezTo>
                    <a:pt x="91" y="340"/>
                    <a:pt x="183" y="679"/>
                    <a:pt x="274" y="1017"/>
                  </a:cubicBezTo>
                  <a:cubicBezTo>
                    <a:pt x="406" y="1507"/>
                    <a:pt x="537" y="1983"/>
                    <a:pt x="665" y="2449"/>
                  </a:cubicBezTo>
                  <a:cubicBezTo>
                    <a:pt x="1403" y="1980"/>
                    <a:pt x="2571" y="973"/>
                    <a:pt x="2531" y="520"/>
                  </a:cubicBezTo>
                  <a:cubicBezTo>
                    <a:pt x="2500" y="171"/>
                    <a:pt x="1214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207154" y="4227406"/>
              <a:ext cx="132978" cy="131181"/>
            </a:xfrm>
            <a:custGeom>
              <a:avLst/>
              <a:gdLst/>
              <a:ahLst/>
              <a:cxnLst/>
              <a:rect l="l" t="t" r="r" b="b"/>
              <a:pathLst>
                <a:path w="2738" h="2701" extrusionOk="0">
                  <a:moveTo>
                    <a:pt x="2065" y="0"/>
                  </a:moveTo>
                  <a:cubicBezTo>
                    <a:pt x="1526" y="0"/>
                    <a:pt x="653" y="205"/>
                    <a:pt x="0" y="430"/>
                  </a:cubicBezTo>
                  <a:cubicBezTo>
                    <a:pt x="349" y="1285"/>
                    <a:pt x="761" y="2042"/>
                    <a:pt x="1241" y="2701"/>
                  </a:cubicBezTo>
                  <a:cubicBezTo>
                    <a:pt x="1795" y="2092"/>
                    <a:pt x="2737" y="606"/>
                    <a:pt x="2545" y="156"/>
                  </a:cubicBezTo>
                  <a:cubicBezTo>
                    <a:pt x="2499" y="46"/>
                    <a:pt x="2319" y="0"/>
                    <a:pt x="20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47658" y="4373932"/>
              <a:ext cx="108645" cy="123021"/>
            </a:xfrm>
            <a:custGeom>
              <a:avLst/>
              <a:gdLst/>
              <a:ahLst/>
              <a:cxnLst/>
              <a:rect l="l" t="t" r="r" b="b"/>
              <a:pathLst>
                <a:path w="2237" h="2533" extrusionOk="0">
                  <a:moveTo>
                    <a:pt x="1780" y="0"/>
                  </a:moveTo>
                  <a:cubicBezTo>
                    <a:pt x="1412" y="0"/>
                    <a:pt x="590" y="728"/>
                    <a:pt x="0" y="1387"/>
                  </a:cubicBezTo>
                  <a:cubicBezTo>
                    <a:pt x="635" y="1867"/>
                    <a:pt x="1342" y="2249"/>
                    <a:pt x="2126" y="2533"/>
                  </a:cubicBezTo>
                  <a:cubicBezTo>
                    <a:pt x="2237" y="1650"/>
                    <a:pt x="2230" y="282"/>
                    <a:pt x="1889" y="32"/>
                  </a:cubicBezTo>
                  <a:cubicBezTo>
                    <a:pt x="1860" y="10"/>
                    <a:pt x="1823" y="0"/>
                    <a:pt x="1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62808" y="4433863"/>
              <a:ext cx="98009" cy="89510"/>
            </a:xfrm>
            <a:custGeom>
              <a:avLst/>
              <a:gdLst/>
              <a:ahLst/>
              <a:cxnLst/>
              <a:rect l="l" t="t" r="r" b="b"/>
              <a:pathLst>
                <a:path w="2018" h="1843" extrusionOk="0">
                  <a:moveTo>
                    <a:pt x="802" y="0"/>
                  </a:moveTo>
                  <a:cubicBezTo>
                    <a:pt x="507" y="0"/>
                    <a:pt x="170" y="993"/>
                    <a:pt x="1" y="1819"/>
                  </a:cubicBezTo>
                  <a:cubicBezTo>
                    <a:pt x="184" y="1835"/>
                    <a:pt x="358" y="1843"/>
                    <a:pt x="524" y="1843"/>
                  </a:cubicBezTo>
                  <a:cubicBezTo>
                    <a:pt x="1119" y="1843"/>
                    <a:pt x="1608" y="1745"/>
                    <a:pt x="2018" y="1603"/>
                  </a:cubicBezTo>
                  <a:cubicBezTo>
                    <a:pt x="1697" y="906"/>
                    <a:pt x="1152" y="34"/>
                    <a:pt x="815" y="1"/>
                  </a:cubicBezTo>
                  <a:cubicBezTo>
                    <a:pt x="811" y="1"/>
                    <a:pt x="806" y="0"/>
                    <a:pt x="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150051" y="3491912"/>
              <a:ext cx="1632742" cy="1471012"/>
            </a:xfrm>
            <a:custGeom>
              <a:avLst/>
              <a:gdLst/>
              <a:ahLst/>
              <a:cxnLst/>
              <a:rect l="l" t="t" r="r" b="b"/>
              <a:pathLst>
                <a:path w="33618" h="30288" extrusionOk="0">
                  <a:moveTo>
                    <a:pt x="1887" y="6975"/>
                  </a:moveTo>
                  <a:cubicBezTo>
                    <a:pt x="1902" y="6975"/>
                    <a:pt x="1928" y="6994"/>
                    <a:pt x="1967" y="7051"/>
                  </a:cubicBezTo>
                  <a:cubicBezTo>
                    <a:pt x="1956" y="7056"/>
                    <a:pt x="1946" y="7058"/>
                    <a:pt x="1936" y="7058"/>
                  </a:cubicBezTo>
                  <a:cubicBezTo>
                    <a:pt x="1875" y="7058"/>
                    <a:pt x="1856" y="6975"/>
                    <a:pt x="1887" y="6975"/>
                  </a:cubicBezTo>
                  <a:close/>
                  <a:moveTo>
                    <a:pt x="3072" y="391"/>
                  </a:moveTo>
                  <a:cubicBezTo>
                    <a:pt x="3750" y="391"/>
                    <a:pt x="4588" y="516"/>
                    <a:pt x="5617" y="715"/>
                  </a:cubicBezTo>
                  <a:cubicBezTo>
                    <a:pt x="6830" y="952"/>
                    <a:pt x="8310" y="1148"/>
                    <a:pt x="9743" y="1337"/>
                  </a:cubicBezTo>
                  <a:cubicBezTo>
                    <a:pt x="12717" y="1729"/>
                    <a:pt x="15792" y="2134"/>
                    <a:pt x="16630" y="2884"/>
                  </a:cubicBezTo>
                  <a:cubicBezTo>
                    <a:pt x="17018" y="3232"/>
                    <a:pt x="17377" y="3743"/>
                    <a:pt x="17705" y="4355"/>
                  </a:cubicBezTo>
                  <a:cubicBezTo>
                    <a:pt x="18073" y="5047"/>
                    <a:pt x="18408" y="5872"/>
                    <a:pt x="18715" y="6771"/>
                  </a:cubicBezTo>
                  <a:cubicBezTo>
                    <a:pt x="19066" y="7791"/>
                    <a:pt x="19387" y="8900"/>
                    <a:pt x="19688" y="9995"/>
                  </a:cubicBezTo>
                  <a:cubicBezTo>
                    <a:pt x="19786" y="10360"/>
                    <a:pt x="19888" y="10728"/>
                    <a:pt x="19986" y="11086"/>
                  </a:cubicBezTo>
                  <a:cubicBezTo>
                    <a:pt x="20124" y="11606"/>
                    <a:pt x="20262" y="12117"/>
                    <a:pt x="20401" y="12613"/>
                  </a:cubicBezTo>
                  <a:cubicBezTo>
                    <a:pt x="20719" y="13755"/>
                    <a:pt x="21036" y="14806"/>
                    <a:pt x="21381" y="15669"/>
                  </a:cubicBezTo>
                  <a:cubicBezTo>
                    <a:pt x="21388" y="15682"/>
                    <a:pt x="21395" y="15695"/>
                    <a:pt x="21398" y="15712"/>
                  </a:cubicBezTo>
                  <a:cubicBezTo>
                    <a:pt x="21763" y="16614"/>
                    <a:pt x="22199" y="17409"/>
                    <a:pt x="22706" y="18102"/>
                  </a:cubicBezTo>
                  <a:cubicBezTo>
                    <a:pt x="23199" y="18784"/>
                    <a:pt x="23767" y="19365"/>
                    <a:pt x="24402" y="19849"/>
                  </a:cubicBezTo>
                  <a:cubicBezTo>
                    <a:pt x="25091" y="20376"/>
                    <a:pt x="25862" y="20788"/>
                    <a:pt x="26721" y="21089"/>
                  </a:cubicBezTo>
                  <a:cubicBezTo>
                    <a:pt x="27312" y="21295"/>
                    <a:pt x="27944" y="21450"/>
                    <a:pt x="28619" y="21552"/>
                  </a:cubicBezTo>
                  <a:cubicBezTo>
                    <a:pt x="28758" y="21572"/>
                    <a:pt x="28890" y="21589"/>
                    <a:pt x="29018" y="21602"/>
                  </a:cubicBezTo>
                  <a:cubicBezTo>
                    <a:pt x="29227" y="21622"/>
                    <a:pt x="29426" y="21631"/>
                    <a:pt x="29615" y="21631"/>
                  </a:cubicBezTo>
                  <a:cubicBezTo>
                    <a:pt x="30273" y="21631"/>
                    <a:pt x="30816" y="21520"/>
                    <a:pt x="31262" y="21363"/>
                  </a:cubicBezTo>
                  <a:cubicBezTo>
                    <a:pt x="31969" y="21109"/>
                    <a:pt x="32445" y="20734"/>
                    <a:pt x="32769" y="20477"/>
                  </a:cubicBezTo>
                  <a:cubicBezTo>
                    <a:pt x="32871" y="20396"/>
                    <a:pt x="32989" y="20304"/>
                    <a:pt x="33060" y="20264"/>
                  </a:cubicBezTo>
                  <a:cubicBezTo>
                    <a:pt x="33138" y="20433"/>
                    <a:pt x="33239" y="21001"/>
                    <a:pt x="33131" y="21809"/>
                  </a:cubicBezTo>
                  <a:cubicBezTo>
                    <a:pt x="32992" y="22815"/>
                    <a:pt x="32448" y="24715"/>
                    <a:pt x="30340" y="26120"/>
                  </a:cubicBezTo>
                  <a:cubicBezTo>
                    <a:pt x="28584" y="27291"/>
                    <a:pt x="26700" y="27567"/>
                    <a:pt x="25313" y="27567"/>
                  </a:cubicBezTo>
                  <a:cubicBezTo>
                    <a:pt x="24089" y="27567"/>
                    <a:pt x="23252" y="27352"/>
                    <a:pt x="23233" y="27347"/>
                  </a:cubicBezTo>
                  <a:lnTo>
                    <a:pt x="23068" y="27304"/>
                  </a:lnTo>
                  <a:lnTo>
                    <a:pt x="23003" y="27462"/>
                  </a:lnTo>
                  <a:cubicBezTo>
                    <a:pt x="22625" y="28374"/>
                    <a:pt x="21831" y="29841"/>
                    <a:pt x="21304" y="29895"/>
                  </a:cubicBezTo>
                  <a:cubicBezTo>
                    <a:pt x="21296" y="29895"/>
                    <a:pt x="21289" y="29896"/>
                    <a:pt x="21281" y="29896"/>
                  </a:cubicBezTo>
                  <a:cubicBezTo>
                    <a:pt x="20802" y="29896"/>
                    <a:pt x="20146" y="28770"/>
                    <a:pt x="19824" y="27948"/>
                  </a:cubicBezTo>
                  <a:lnTo>
                    <a:pt x="19773" y="27814"/>
                  </a:lnTo>
                  <a:lnTo>
                    <a:pt x="16221" y="28050"/>
                  </a:lnTo>
                  <a:lnTo>
                    <a:pt x="16167" y="28141"/>
                  </a:lnTo>
                  <a:cubicBezTo>
                    <a:pt x="15920" y="28584"/>
                    <a:pt x="15136" y="29723"/>
                    <a:pt x="14501" y="29723"/>
                  </a:cubicBezTo>
                  <a:lnTo>
                    <a:pt x="14484" y="29723"/>
                  </a:lnTo>
                  <a:cubicBezTo>
                    <a:pt x="14241" y="29716"/>
                    <a:pt x="13541" y="29358"/>
                    <a:pt x="12910" y="25833"/>
                  </a:cubicBezTo>
                  <a:cubicBezTo>
                    <a:pt x="12727" y="24819"/>
                    <a:pt x="12551" y="23542"/>
                    <a:pt x="12389" y="21934"/>
                  </a:cubicBezTo>
                  <a:cubicBezTo>
                    <a:pt x="12001" y="17987"/>
                    <a:pt x="11997" y="14330"/>
                    <a:pt x="12024" y="12634"/>
                  </a:cubicBezTo>
                  <a:cubicBezTo>
                    <a:pt x="12034" y="12016"/>
                    <a:pt x="12048" y="11654"/>
                    <a:pt x="12048" y="11640"/>
                  </a:cubicBezTo>
                  <a:lnTo>
                    <a:pt x="12058" y="11383"/>
                  </a:lnTo>
                  <a:lnTo>
                    <a:pt x="12058" y="11383"/>
                  </a:lnTo>
                  <a:lnTo>
                    <a:pt x="11808" y="11441"/>
                  </a:lnTo>
                  <a:cubicBezTo>
                    <a:pt x="11789" y="11446"/>
                    <a:pt x="10425" y="11760"/>
                    <a:pt x="8589" y="11760"/>
                  </a:cubicBezTo>
                  <a:cubicBezTo>
                    <a:pt x="8051" y="11760"/>
                    <a:pt x="7472" y="11733"/>
                    <a:pt x="6874" y="11664"/>
                  </a:cubicBezTo>
                  <a:cubicBezTo>
                    <a:pt x="4779" y="11424"/>
                    <a:pt x="2356" y="10559"/>
                    <a:pt x="1190" y="8048"/>
                  </a:cubicBezTo>
                  <a:cubicBezTo>
                    <a:pt x="1353" y="7802"/>
                    <a:pt x="1606" y="7551"/>
                    <a:pt x="1751" y="7365"/>
                  </a:cubicBezTo>
                  <a:cubicBezTo>
                    <a:pt x="1825" y="7267"/>
                    <a:pt x="1903" y="7170"/>
                    <a:pt x="1981" y="7072"/>
                  </a:cubicBezTo>
                  <a:cubicBezTo>
                    <a:pt x="1988" y="7078"/>
                    <a:pt x="1988" y="7081"/>
                    <a:pt x="1994" y="7089"/>
                  </a:cubicBezTo>
                  <a:cubicBezTo>
                    <a:pt x="2261" y="7541"/>
                    <a:pt x="3109" y="7944"/>
                    <a:pt x="3542" y="8261"/>
                  </a:cubicBezTo>
                  <a:cubicBezTo>
                    <a:pt x="3589" y="8294"/>
                    <a:pt x="3647" y="8313"/>
                    <a:pt x="3704" y="8313"/>
                  </a:cubicBezTo>
                  <a:cubicBezTo>
                    <a:pt x="3759" y="8313"/>
                    <a:pt x="3813" y="8295"/>
                    <a:pt x="3856" y="8257"/>
                  </a:cubicBezTo>
                  <a:cubicBezTo>
                    <a:pt x="4285" y="7875"/>
                    <a:pt x="4718" y="7490"/>
                    <a:pt x="5147" y="7105"/>
                  </a:cubicBezTo>
                  <a:cubicBezTo>
                    <a:pt x="5634" y="7470"/>
                    <a:pt x="6113" y="7835"/>
                    <a:pt x="6597" y="8200"/>
                  </a:cubicBezTo>
                  <a:cubicBezTo>
                    <a:pt x="6648" y="8238"/>
                    <a:pt x="6706" y="8258"/>
                    <a:pt x="6762" y="8258"/>
                  </a:cubicBezTo>
                  <a:cubicBezTo>
                    <a:pt x="6826" y="8258"/>
                    <a:pt x="6888" y="8232"/>
                    <a:pt x="6935" y="8176"/>
                  </a:cubicBezTo>
                  <a:cubicBezTo>
                    <a:pt x="7144" y="7923"/>
                    <a:pt x="7350" y="7660"/>
                    <a:pt x="7520" y="7379"/>
                  </a:cubicBezTo>
                  <a:cubicBezTo>
                    <a:pt x="7634" y="7190"/>
                    <a:pt x="7732" y="6821"/>
                    <a:pt x="7881" y="6632"/>
                  </a:cubicBezTo>
                  <a:cubicBezTo>
                    <a:pt x="7911" y="6639"/>
                    <a:pt x="7952" y="6652"/>
                    <a:pt x="8013" y="6686"/>
                  </a:cubicBezTo>
                  <a:cubicBezTo>
                    <a:pt x="8155" y="6771"/>
                    <a:pt x="8344" y="6808"/>
                    <a:pt x="8503" y="6858"/>
                  </a:cubicBezTo>
                  <a:cubicBezTo>
                    <a:pt x="8855" y="6977"/>
                    <a:pt x="9209" y="7068"/>
                    <a:pt x="9571" y="7139"/>
                  </a:cubicBezTo>
                  <a:cubicBezTo>
                    <a:pt x="9593" y="7144"/>
                    <a:pt x="9616" y="7146"/>
                    <a:pt x="9638" y="7146"/>
                  </a:cubicBezTo>
                  <a:cubicBezTo>
                    <a:pt x="9722" y="7146"/>
                    <a:pt x="9798" y="7109"/>
                    <a:pt x="9828" y="7021"/>
                  </a:cubicBezTo>
                  <a:cubicBezTo>
                    <a:pt x="10054" y="6389"/>
                    <a:pt x="10196" y="5743"/>
                    <a:pt x="10327" y="5088"/>
                  </a:cubicBezTo>
                  <a:cubicBezTo>
                    <a:pt x="10357" y="4946"/>
                    <a:pt x="10212" y="4845"/>
                    <a:pt x="10085" y="4845"/>
                  </a:cubicBezTo>
                  <a:cubicBezTo>
                    <a:pt x="10010" y="4845"/>
                    <a:pt x="9941" y="4880"/>
                    <a:pt x="9919" y="4963"/>
                  </a:cubicBezTo>
                  <a:cubicBezTo>
                    <a:pt x="9753" y="5561"/>
                    <a:pt x="9649" y="6156"/>
                    <a:pt x="9456" y="6744"/>
                  </a:cubicBezTo>
                  <a:cubicBezTo>
                    <a:pt x="8902" y="6615"/>
                    <a:pt x="8368" y="6433"/>
                    <a:pt x="7827" y="6240"/>
                  </a:cubicBezTo>
                  <a:cubicBezTo>
                    <a:pt x="7810" y="6235"/>
                    <a:pt x="7790" y="6232"/>
                    <a:pt x="7769" y="6232"/>
                  </a:cubicBezTo>
                  <a:cubicBezTo>
                    <a:pt x="7700" y="6232"/>
                    <a:pt x="7619" y="6261"/>
                    <a:pt x="7590" y="6318"/>
                  </a:cubicBezTo>
                  <a:cubicBezTo>
                    <a:pt x="7320" y="6841"/>
                    <a:pt x="7043" y="7335"/>
                    <a:pt x="6688" y="7802"/>
                  </a:cubicBezTo>
                  <a:cubicBezTo>
                    <a:pt x="6211" y="7443"/>
                    <a:pt x="5739" y="7085"/>
                    <a:pt x="5266" y="6727"/>
                  </a:cubicBezTo>
                  <a:cubicBezTo>
                    <a:pt x="5218" y="6691"/>
                    <a:pt x="5155" y="6668"/>
                    <a:pt x="5094" y="6668"/>
                  </a:cubicBezTo>
                  <a:cubicBezTo>
                    <a:pt x="5046" y="6668"/>
                    <a:pt x="4999" y="6682"/>
                    <a:pt x="4962" y="6716"/>
                  </a:cubicBezTo>
                  <a:cubicBezTo>
                    <a:pt x="4525" y="7102"/>
                    <a:pt x="4093" y="7484"/>
                    <a:pt x="3657" y="7869"/>
                  </a:cubicBezTo>
                  <a:cubicBezTo>
                    <a:pt x="3123" y="7477"/>
                    <a:pt x="2582" y="7089"/>
                    <a:pt x="2035" y="6710"/>
                  </a:cubicBezTo>
                  <a:cubicBezTo>
                    <a:pt x="1997" y="6684"/>
                    <a:pt x="1938" y="6662"/>
                    <a:pt x="1882" y="6662"/>
                  </a:cubicBezTo>
                  <a:cubicBezTo>
                    <a:pt x="1837" y="6662"/>
                    <a:pt x="1795" y="6676"/>
                    <a:pt x="1768" y="6713"/>
                  </a:cubicBezTo>
                  <a:cubicBezTo>
                    <a:pt x="1582" y="6967"/>
                    <a:pt x="1251" y="7325"/>
                    <a:pt x="1041" y="7686"/>
                  </a:cubicBezTo>
                  <a:cubicBezTo>
                    <a:pt x="747" y="6936"/>
                    <a:pt x="551" y="6061"/>
                    <a:pt x="504" y="5017"/>
                  </a:cubicBezTo>
                  <a:cubicBezTo>
                    <a:pt x="400" y="2814"/>
                    <a:pt x="683" y="1499"/>
                    <a:pt x="1396" y="884"/>
                  </a:cubicBezTo>
                  <a:cubicBezTo>
                    <a:pt x="1800" y="534"/>
                    <a:pt x="2345" y="391"/>
                    <a:pt x="3072" y="391"/>
                  </a:cubicBezTo>
                  <a:close/>
                  <a:moveTo>
                    <a:pt x="3094" y="0"/>
                  </a:moveTo>
                  <a:cubicBezTo>
                    <a:pt x="2310" y="0"/>
                    <a:pt x="1640" y="156"/>
                    <a:pt x="1139" y="590"/>
                  </a:cubicBezTo>
                  <a:cubicBezTo>
                    <a:pt x="318" y="1300"/>
                    <a:pt x="1" y="2672"/>
                    <a:pt x="112" y="5037"/>
                  </a:cubicBezTo>
                  <a:cubicBezTo>
                    <a:pt x="352" y="10221"/>
                    <a:pt x="3897" y="11715"/>
                    <a:pt x="6830" y="12052"/>
                  </a:cubicBezTo>
                  <a:cubicBezTo>
                    <a:pt x="7454" y="12125"/>
                    <a:pt x="8055" y="12154"/>
                    <a:pt x="8611" y="12154"/>
                  </a:cubicBezTo>
                  <a:cubicBezTo>
                    <a:pt x="10035" y="12154"/>
                    <a:pt x="11167" y="11968"/>
                    <a:pt x="11649" y="11874"/>
                  </a:cubicBezTo>
                  <a:lnTo>
                    <a:pt x="11649" y="11874"/>
                  </a:lnTo>
                  <a:cubicBezTo>
                    <a:pt x="11636" y="12390"/>
                    <a:pt x="11608" y="13665"/>
                    <a:pt x="11636" y="15371"/>
                  </a:cubicBezTo>
                  <a:cubicBezTo>
                    <a:pt x="11163" y="15033"/>
                    <a:pt x="10396" y="14788"/>
                    <a:pt x="9705" y="14788"/>
                  </a:cubicBezTo>
                  <a:cubicBezTo>
                    <a:pt x="8868" y="14788"/>
                    <a:pt x="8142" y="15148"/>
                    <a:pt x="8189" y="16138"/>
                  </a:cubicBezTo>
                  <a:cubicBezTo>
                    <a:pt x="8237" y="17136"/>
                    <a:pt x="9445" y="17720"/>
                    <a:pt x="10488" y="17720"/>
                  </a:cubicBezTo>
                  <a:cubicBezTo>
                    <a:pt x="10886" y="17720"/>
                    <a:pt x="11260" y="17635"/>
                    <a:pt x="11537" y="17456"/>
                  </a:cubicBezTo>
                  <a:cubicBezTo>
                    <a:pt x="11558" y="17442"/>
                    <a:pt x="11564" y="17409"/>
                    <a:pt x="11558" y="17381"/>
                  </a:cubicBezTo>
                  <a:cubicBezTo>
                    <a:pt x="11555" y="17364"/>
                    <a:pt x="11545" y="17350"/>
                    <a:pt x="11528" y="17350"/>
                  </a:cubicBezTo>
                  <a:cubicBezTo>
                    <a:pt x="11524" y="17350"/>
                    <a:pt x="11521" y="17350"/>
                    <a:pt x="11517" y="17351"/>
                  </a:cubicBezTo>
                  <a:cubicBezTo>
                    <a:pt x="11328" y="17398"/>
                    <a:pt x="11044" y="17426"/>
                    <a:pt x="10726" y="17426"/>
                  </a:cubicBezTo>
                  <a:cubicBezTo>
                    <a:pt x="9596" y="17426"/>
                    <a:pt x="8019" y="17063"/>
                    <a:pt x="8580" y="15814"/>
                  </a:cubicBezTo>
                  <a:cubicBezTo>
                    <a:pt x="8829" y="15258"/>
                    <a:pt x="9273" y="15069"/>
                    <a:pt x="9771" y="15069"/>
                  </a:cubicBezTo>
                  <a:cubicBezTo>
                    <a:pt x="10402" y="15069"/>
                    <a:pt x="11119" y="15371"/>
                    <a:pt x="11639" y="15611"/>
                  </a:cubicBezTo>
                  <a:cubicBezTo>
                    <a:pt x="11649" y="16145"/>
                    <a:pt x="11666" y="16720"/>
                    <a:pt x="11689" y="17321"/>
                  </a:cubicBezTo>
                  <a:cubicBezTo>
                    <a:pt x="11743" y="18743"/>
                    <a:pt x="11838" y="20332"/>
                    <a:pt x="12001" y="21974"/>
                  </a:cubicBezTo>
                  <a:cubicBezTo>
                    <a:pt x="12531" y="27340"/>
                    <a:pt x="13362" y="30081"/>
                    <a:pt x="14471" y="30115"/>
                  </a:cubicBezTo>
                  <a:lnTo>
                    <a:pt x="14498" y="30115"/>
                  </a:lnTo>
                  <a:cubicBezTo>
                    <a:pt x="15383" y="30115"/>
                    <a:pt x="16224" y="28817"/>
                    <a:pt x="16454" y="28425"/>
                  </a:cubicBezTo>
                  <a:lnTo>
                    <a:pt x="19512" y="28223"/>
                  </a:lnTo>
                  <a:cubicBezTo>
                    <a:pt x="19726" y="28729"/>
                    <a:pt x="20445" y="30287"/>
                    <a:pt x="21276" y="30287"/>
                  </a:cubicBezTo>
                  <a:cubicBezTo>
                    <a:pt x="21297" y="30287"/>
                    <a:pt x="21320" y="30287"/>
                    <a:pt x="21340" y="30284"/>
                  </a:cubicBezTo>
                  <a:cubicBezTo>
                    <a:pt x="22172" y="30203"/>
                    <a:pt x="23020" y="28408"/>
                    <a:pt x="23301" y="27763"/>
                  </a:cubicBezTo>
                  <a:cubicBezTo>
                    <a:pt x="23619" y="27834"/>
                    <a:pt x="24360" y="27970"/>
                    <a:pt x="25335" y="27970"/>
                  </a:cubicBezTo>
                  <a:cubicBezTo>
                    <a:pt x="26772" y="27970"/>
                    <a:pt x="28715" y="27675"/>
                    <a:pt x="30559" y="26445"/>
                  </a:cubicBezTo>
                  <a:cubicBezTo>
                    <a:pt x="32850" y="24918"/>
                    <a:pt x="33618" y="22620"/>
                    <a:pt x="33567" y="20981"/>
                  </a:cubicBezTo>
                  <a:cubicBezTo>
                    <a:pt x="33560" y="20707"/>
                    <a:pt x="33513" y="20051"/>
                    <a:pt x="33250" y="19899"/>
                  </a:cubicBezTo>
                  <a:cubicBezTo>
                    <a:pt x="33197" y="19868"/>
                    <a:pt x="33145" y="19855"/>
                    <a:pt x="33093" y="19855"/>
                  </a:cubicBezTo>
                  <a:cubicBezTo>
                    <a:pt x="32925" y="19855"/>
                    <a:pt x="32751" y="19994"/>
                    <a:pt x="32529" y="20170"/>
                  </a:cubicBezTo>
                  <a:cubicBezTo>
                    <a:pt x="32222" y="20413"/>
                    <a:pt x="31776" y="20764"/>
                    <a:pt x="31107" y="20998"/>
                  </a:cubicBezTo>
                  <a:cubicBezTo>
                    <a:pt x="30697" y="21140"/>
                    <a:pt x="30208" y="21238"/>
                    <a:pt x="29613" y="21238"/>
                  </a:cubicBezTo>
                  <a:cubicBezTo>
                    <a:pt x="29447" y="21238"/>
                    <a:pt x="29273" y="21230"/>
                    <a:pt x="29090" y="21214"/>
                  </a:cubicBezTo>
                  <a:cubicBezTo>
                    <a:pt x="28954" y="21204"/>
                    <a:pt x="28819" y="21187"/>
                    <a:pt x="28677" y="21167"/>
                  </a:cubicBezTo>
                  <a:cubicBezTo>
                    <a:pt x="28001" y="21065"/>
                    <a:pt x="27373" y="20903"/>
                    <a:pt x="26785" y="20694"/>
                  </a:cubicBezTo>
                  <a:cubicBezTo>
                    <a:pt x="26001" y="20410"/>
                    <a:pt x="25294" y="20028"/>
                    <a:pt x="24659" y="19548"/>
                  </a:cubicBezTo>
                  <a:cubicBezTo>
                    <a:pt x="24037" y="19078"/>
                    <a:pt x="23486" y="18510"/>
                    <a:pt x="23007" y="17845"/>
                  </a:cubicBezTo>
                  <a:cubicBezTo>
                    <a:pt x="22527" y="17186"/>
                    <a:pt x="22115" y="16429"/>
                    <a:pt x="21766" y="15574"/>
                  </a:cubicBezTo>
                  <a:cubicBezTo>
                    <a:pt x="21760" y="15557"/>
                    <a:pt x="21753" y="15540"/>
                    <a:pt x="21746" y="15523"/>
                  </a:cubicBezTo>
                  <a:cubicBezTo>
                    <a:pt x="21398" y="14658"/>
                    <a:pt x="21077" y="13583"/>
                    <a:pt x="20752" y="12417"/>
                  </a:cubicBezTo>
                  <a:cubicBezTo>
                    <a:pt x="20624" y="11951"/>
                    <a:pt x="20493" y="11475"/>
                    <a:pt x="20361" y="10985"/>
                  </a:cubicBezTo>
                  <a:cubicBezTo>
                    <a:pt x="20270" y="10647"/>
                    <a:pt x="20178" y="10308"/>
                    <a:pt x="20087" y="9971"/>
                  </a:cubicBezTo>
                  <a:cubicBezTo>
                    <a:pt x="19763" y="8781"/>
                    <a:pt x="19425" y="7605"/>
                    <a:pt x="19053" y="6534"/>
                  </a:cubicBezTo>
                  <a:cubicBezTo>
                    <a:pt x="18773" y="5730"/>
                    <a:pt x="18472" y="4983"/>
                    <a:pt x="18141" y="4338"/>
                  </a:cubicBezTo>
                  <a:cubicBezTo>
                    <a:pt x="17765" y="3611"/>
                    <a:pt x="17357" y="3009"/>
                    <a:pt x="16890" y="2591"/>
                  </a:cubicBezTo>
                  <a:cubicBezTo>
                    <a:pt x="15964" y="1763"/>
                    <a:pt x="12966" y="1367"/>
                    <a:pt x="9797" y="948"/>
                  </a:cubicBezTo>
                  <a:cubicBezTo>
                    <a:pt x="8368" y="759"/>
                    <a:pt x="6891" y="563"/>
                    <a:pt x="5692" y="333"/>
                  </a:cubicBezTo>
                  <a:cubicBezTo>
                    <a:pt x="4748" y="150"/>
                    <a:pt x="3866" y="0"/>
                    <a:pt x="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768306" y="3673017"/>
              <a:ext cx="75037" cy="75182"/>
            </a:xfrm>
            <a:custGeom>
              <a:avLst/>
              <a:gdLst/>
              <a:ahLst/>
              <a:cxnLst/>
              <a:rect l="l" t="t" r="r" b="b"/>
              <a:pathLst>
                <a:path w="1545" h="1548" extrusionOk="0">
                  <a:moveTo>
                    <a:pt x="774" y="0"/>
                  </a:moveTo>
                  <a:cubicBezTo>
                    <a:pt x="345" y="0"/>
                    <a:pt x="0" y="345"/>
                    <a:pt x="0" y="774"/>
                  </a:cubicBezTo>
                  <a:cubicBezTo>
                    <a:pt x="0" y="1200"/>
                    <a:pt x="345" y="1548"/>
                    <a:pt x="774" y="1548"/>
                  </a:cubicBezTo>
                  <a:cubicBezTo>
                    <a:pt x="1200" y="1548"/>
                    <a:pt x="1545" y="1200"/>
                    <a:pt x="1545" y="774"/>
                  </a:cubicBezTo>
                  <a:cubicBezTo>
                    <a:pt x="1545" y="345"/>
                    <a:pt x="1200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87489" y="4248581"/>
              <a:ext cx="186693" cy="158184"/>
            </a:xfrm>
            <a:custGeom>
              <a:avLst/>
              <a:gdLst/>
              <a:ahLst/>
              <a:cxnLst/>
              <a:rect l="l" t="t" r="r" b="b"/>
              <a:pathLst>
                <a:path w="3844" h="3257" extrusionOk="0">
                  <a:moveTo>
                    <a:pt x="2671" y="0"/>
                  </a:moveTo>
                  <a:cubicBezTo>
                    <a:pt x="1749" y="0"/>
                    <a:pt x="682" y="460"/>
                    <a:pt x="281" y="1342"/>
                  </a:cubicBezTo>
                  <a:cubicBezTo>
                    <a:pt x="0" y="1960"/>
                    <a:pt x="85" y="2745"/>
                    <a:pt x="724" y="3093"/>
                  </a:cubicBezTo>
                  <a:cubicBezTo>
                    <a:pt x="933" y="3207"/>
                    <a:pt x="1150" y="3257"/>
                    <a:pt x="1367" y="3257"/>
                  </a:cubicBezTo>
                  <a:cubicBezTo>
                    <a:pt x="2008" y="3257"/>
                    <a:pt x="2644" y="2821"/>
                    <a:pt x="3045" y="2336"/>
                  </a:cubicBezTo>
                  <a:cubicBezTo>
                    <a:pt x="3532" y="1748"/>
                    <a:pt x="3843" y="643"/>
                    <a:pt x="3116" y="112"/>
                  </a:cubicBezTo>
                  <a:cubicBezTo>
                    <a:pt x="3107" y="105"/>
                    <a:pt x="3098" y="102"/>
                    <a:pt x="3091" y="102"/>
                  </a:cubicBezTo>
                  <a:cubicBezTo>
                    <a:pt x="3066" y="102"/>
                    <a:pt x="3056" y="140"/>
                    <a:pt x="3059" y="176"/>
                  </a:cubicBezTo>
                  <a:cubicBezTo>
                    <a:pt x="3059" y="200"/>
                    <a:pt x="3062" y="223"/>
                    <a:pt x="3073" y="234"/>
                  </a:cubicBezTo>
                  <a:cubicBezTo>
                    <a:pt x="3201" y="372"/>
                    <a:pt x="3305" y="784"/>
                    <a:pt x="3296" y="977"/>
                  </a:cubicBezTo>
                  <a:cubicBezTo>
                    <a:pt x="3288" y="1143"/>
                    <a:pt x="3224" y="1329"/>
                    <a:pt x="3163" y="1480"/>
                  </a:cubicBezTo>
                  <a:cubicBezTo>
                    <a:pt x="3093" y="1667"/>
                    <a:pt x="2995" y="1842"/>
                    <a:pt x="2876" y="2004"/>
                  </a:cubicBezTo>
                  <a:cubicBezTo>
                    <a:pt x="2552" y="2450"/>
                    <a:pt x="2008" y="2904"/>
                    <a:pt x="1437" y="2944"/>
                  </a:cubicBezTo>
                  <a:cubicBezTo>
                    <a:pt x="1402" y="2947"/>
                    <a:pt x="1369" y="2948"/>
                    <a:pt x="1336" y="2948"/>
                  </a:cubicBezTo>
                  <a:cubicBezTo>
                    <a:pt x="536" y="2948"/>
                    <a:pt x="270" y="2173"/>
                    <a:pt x="568" y="1491"/>
                  </a:cubicBezTo>
                  <a:cubicBezTo>
                    <a:pt x="916" y="697"/>
                    <a:pt x="1883" y="223"/>
                    <a:pt x="2704" y="115"/>
                  </a:cubicBezTo>
                  <a:cubicBezTo>
                    <a:pt x="2721" y="115"/>
                    <a:pt x="2728" y="106"/>
                    <a:pt x="2734" y="92"/>
                  </a:cubicBezTo>
                  <a:cubicBezTo>
                    <a:pt x="2751" y="58"/>
                    <a:pt x="2741" y="0"/>
                    <a:pt x="2700" y="0"/>
                  </a:cubicBezTo>
                  <a:cubicBezTo>
                    <a:pt x="2691" y="0"/>
                    <a:pt x="2681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21189" y="4504916"/>
              <a:ext cx="88539" cy="64061"/>
            </a:xfrm>
            <a:custGeom>
              <a:avLst/>
              <a:gdLst/>
              <a:ahLst/>
              <a:cxnLst/>
              <a:rect l="l" t="t" r="r" b="b"/>
              <a:pathLst>
                <a:path w="1823" h="1319" extrusionOk="0">
                  <a:moveTo>
                    <a:pt x="652" y="1"/>
                  </a:moveTo>
                  <a:cubicBezTo>
                    <a:pt x="526" y="1"/>
                    <a:pt x="402" y="36"/>
                    <a:pt x="302" y="106"/>
                  </a:cubicBezTo>
                  <a:cubicBezTo>
                    <a:pt x="214" y="167"/>
                    <a:pt x="143" y="251"/>
                    <a:pt x="110" y="366"/>
                  </a:cubicBezTo>
                  <a:cubicBezTo>
                    <a:pt x="1" y="758"/>
                    <a:pt x="380" y="1093"/>
                    <a:pt x="704" y="1227"/>
                  </a:cubicBezTo>
                  <a:cubicBezTo>
                    <a:pt x="833" y="1281"/>
                    <a:pt x="1004" y="1319"/>
                    <a:pt x="1172" y="1319"/>
                  </a:cubicBezTo>
                  <a:cubicBezTo>
                    <a:pt x="1418" y="1319"/>
                    <a:pt x="1658" y="1239"/>
                    <a:pt x="1758" y="1015"/>
                  </a:cubicBezTo>
                  <a:cubicBezTo>
                    <a:pt x="1822" y="866"/>
                    <a:pt x="1772" y="711"/>
                    <a:pt x="1684" y="582"/>
                  </a:cubicBezTo>
                  <a:cubicBezTo>
                    <a:pt x="1667" y="555"/>
                    <a:pt x="1646" y="528"/>
                    <a:pt x="1626" y="501"/>
                  </a:cubicBezTo>
                  <a:cubicBezTo>
                    <a:pt x="1568" y="438"/>
                    <a:pt x="1374" y="240"/>
                    <a:pt x="1243" y="240"/>
                  </a:cubicBezTo>
                  <a:cubicBezTo>
                    <a:pt x="1222" y="240"/>
                    <a:pt x="1202" y="245"/>
                    <a:pt x="1184" y="257"/>
                  </a:cubicBezTo>
                  <a:cubicBezTo>
                    <a:pt x="1184" y="262"/>
                    <a:pt x="1184" y="262"/>
                    <a:pt x="1180" y="265"/>
                  </a:cubicBezTo>
                  <a:cubicBezTo>
                    <a:pt x="1160" y="285"/>
                    <a:pt x="1164" y="332"/>
                    <a:pt x="1180" y="352"/>
                  </a:cubicBezTo>
                  <a:cubicBezTo>
                    <a:pt x="1214" y="403"/>
                    <a:pt x="1282" y="454"/>
                    <a:pt x="1350" y="508"/>
                  </a:cubicBezTo>
                  <a:cubicBezTo>
                    <a:pt x="1505" y="633"/>
                    <a:pt x="1674" y="772"/>
                    <a:pt x="1488" y="947"/>
                  </a:cubicBezTo>
                  <a:cubicBezTo>
                    <a:pt x="1390" y="1039"/>
                    <a:pt x="1249" y="1074"/>
                    <a:pt x="1106" y="1074"/>
                  </a:cubicBezTo>
                  <a:cubicBezTo>
                    <a:pt x="987" y="1074"/>
                    <a:pt x="866" y="1050"/>
                    <a:pt x="768" y="1015"/>
                  </a:cubicBezTo>
                  <a:cubicBezTo>
                    <a:pt x="562" y="940"/>
                    <a:pt x="288" y="758"/>
                    <a:pt x="325" y="511"/>
                  </a:cubicBezTo>
                  <a:cubicBezTo>
                    <a:pt x="349" y="369"/>
                    <a:pt x="457" y="285"/>
                    <a:pt x="589" y="245"/>
                  </a:cubicBezTo>
                  <a:cubicBezTo>
                    <a:pt x="650" y="227"/>
                    <a:pt x="717" y="218"/>
                    <a:pt x="783" y="218"/>
                  </a:cubicBezTo>
                  <a:cubicBezTo>
                    <a:pt x="881" y="218"/>
                    <a:pt x="977" y="237"/>
                    <a:pt x="1052" y="271"/>
                  </a:cubicBezTo>
                  <a:cubicBezTo>
                    <a:pt x="1057" y="274"/>
                    <a:pt x="1062" y="275"/>
                    <a:pt x="1067" y="275"/>
                  </a:cubicBezTo>
                  <a:cubicBezTo>
                    <a:pt x="1089" y="275"/>
                    <a:pt x="1095" y="242"/>
                    <a:pt x="1093" y="210"/>
                  </a:cubicBezTo>
                  <a:cubicBezTo>
                    <a:pt x="1089" y="190"/>
                    <a:pt x="1086" y="167"/>
                    <a:pt x="1075" y="160"/>
                  </a:cubicBezTo>
                  <a:cubicBezTo>
                    <a:pt x="962" y="54"/>
                    <a:pt x="806" y="1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441877" y="4543867"/>
              <a:ext cx="79942" cy="48713"/>
            </a:xfrm>
            <a:custGeom>
              <a:avLst/>
              <a:gdLst/>
              <a:ahLst/>
              <a:cxnLst/>
              <a:rect l="l" t="t" r="r" b="b"/>
              <a:pathLst>
                <a:path w="1646" h="1003" extrusionOk="0">
                  <a:moveTo>
                    <a:pt x="601" y="1"/>
                  </a:moveTo>
                  <a:cubicBezTo>
                    <a:pt x="407" y="1"/>
                    <a:pt x="210" y="85"/>
                    <a:pt x="131" y="257"/>
                  </a:cubicBezTo>
                  <a:cubicBezTo>
                    <a:pt x="0" y="541"/>
                    <a:pt x="290" y="770"/>
                    <a:pt x="524" y="868"/>
                  </a:cubicBezTo>
                  <a:cubicBezTo>
                    <a:pt x="653" y="924"/>
                    <a:pt x="910" y="1002"/>
                    <a:pt x="1134" y="1002"/>
                  </a:cubicBezTo>
                  <a:cubicBezTo>
                    <a:pt x="1302" y="1002"/>
                    <a:pt x="1451" y="958"/>
                    <a:pt x="1513" y="828"/>
                  </a:cubicBezTo>
                  <a:cubicBezTo>
                    <a:pt x="1646" y="561"/>
                    <a:pt x="1315" y="189"/>
                    <a:pt x="1067" y="138"/>
                  </a:cubicBezTo>
                  <a:cubicBezTo>
                    <a:pt x="1063" y="137"/>
                    <a:pt x="1059" y="137"/>
                    <a:pt x="1055" y="137"/>
                  </a:cubicBezTo>
                  <a:cubicBezTo>
                    <a:pt x="1031" y="137"/>
                    <a:pt x="1020" y="163"/>
                    <a:pt x="1017" y="193"/>
                  </a:cubicBezTo>
                  <a:cubicBezTo>
                    <a:pt x="1017" y="223"/>
                    <a:pt x="1027" y="257"/>
                    <a:pt x="1041" y="271"/>
                  </a:cubicBezTo>
                  <a:cubicBezTo>
                    <a:pt x="1112" y="331"/>
                    <a:pt x="1436" y="575"/>
                    <a:pt x="1290" y="703"/>
                  </a:cubicBezTo>
                  <a:cubicBezTo>
                    <a:pt x="1247" y="742"/>
                    <a:pt x="1167" y="753"/>
                    <a:pt x="1087" y="753"/>
                  </a:cubicBezTo>
                  <a:cubicBezTo>
                    <a:pt x="1015" y="753"/>
                    <a:pt x="943" y="745"/>
                    <a:pt x="895" y="740"/>
                  </a:cubicBezTo>
                  <a:cubicBezTo>
                    <a:pt x="788" y="726"/>
                    <a:pt x="672" y="696"/>
                    <a:pt x="571" y="656"/>
                  </a:cubicBezTo>
                  <a:cubicBezTo>
                    <a:pt x="406" y="591"/>
                    <a:pt x="196" y="446"/>
                    <a:pt x="429" y="294"/>
                  </a:cubicBezTo>
                  <a:cubicBezTo>
                    <a:pt x="512" y="240"/>
                    <a:pt x="599" y="222"/>
                    <a:pt x="687" y="222"/>
                  </a:cubicBezTo>
                  <a:cubicBezTo>
                    <a:pt x="765" y="222"/>
                    <a:pt x="843" y="236"/>
                    <a:pt x="922" y="250"/>
                  </a:cubicBezTo>
                  <a:cubicBezTo>
                    <a:pt x="926" y="251"/>
                    <a:pt x="929" y="251"/>
                    <a:pt x="933" y="251"/>
                  </a:cubicBezTo>
                  <a:cubicBezTo>
                    <a:pt x="971" y="251"/>
                    <a:pt x="979" y="216"/>
                    <a:pt x="973" y="179"/>
                  </a:cubicBezTo>
                  <a:cubicBezTo>
                    <a:pt x="966" y="145"/>
                    <a:pt x="953" y="115"/>
                    <a:pt x="936" y="101"/>
                  </a:cubicBezTo>
                  <a:cubicBezTo>
                    <a:pt x="845" y="34"/>
                    <a:pt x="724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41733" y="4593550"/>
              <a:ext cx="121467" cy="66440"/>
            </a:xfrm>
            <a:custGeom>
              <a:avLst/>
              <a:gdLst/>
              <a:ahLst/>
              <a:cxnLst/>
              <a:rect l="l" t="t" r="r" b="b"/>
              <a:pathLst>
                <a:path w="2501" h="1368" extrusionOk="0">
                  <a:moveTo>
                    <a:pt x="1040" y="0"/>
                  </a:moveTo>
                  <a:cubicBezTo>
                    <a:pt x="770" y="0"/>
                    <a:pt x="483" y="82"/>
                    <a:pt x="318" y="257"/>
                  </a:cubicBezTo>
                  <a:cubicBezTo>
                    <a:pt x="0" y="595"/>
                    <a:pt x="450" y="1042"/>
                    <a:pt x="741" y="1204"/>
                  </a:cubicBezTo>
                  <a:cubicBezTo>
                    <a:pt x="927" y="1306"/>
                    <a:pt x="1180" y="1368"/>
                    <a:pt x="1431" y="1368"/>
                  </a:cubicBezTo>
                  <a:cubicBezTo>
                    <a:pt x="1710" y="1368"/>
                    <a:pt x="1986" y="1292"/>
                    <a:pt x="2163" y="1113"/>
                  </a:cubicBezTo>
                  <a:cubicBezTo>
                    <a:pt x="2501" y="768"/>
                    <a:pt x="2197" y="265"/>
                    <a:pt x="1808" y="126"/>
                  </a:cubicBezTo>
                  <a:cubicBezTo>
                    <a:pt x="1799" y="123"/>
                    <a:pt x="1791" y="122"/>
                    <a:pt x="1784" y="122"/>
                  </a:cubicBezTo>
                  <a:cubicBezTo>
                    <a:pt x="1749" y="122"/>
                    <a:pt x="1738" y="154"/>
                    <a:pt x="1738" y="190"/>
                  </a:cubicBezTo>
                  <a:cubicBezTo>
                    <a:pt x="1738" y="231"/>
                    <a:pt x="1751" y="274"/>
                    <a:pt x="1778" y="295"/>
                  </a:cubicBezTo>
                  <a:cubicBezTo>
                    <a:pt x="1846" y="338"/>
                    <a:pt x="1923" y="379"/>
                    <a:pt x="1974" y="444"/>
                  </a:cubicBezTo>
                  <a:cubicBezTo>
                    <a:pt x="2095" y="589"/>
                    <a:pt x="2116" y="849"/>
                    <a:pt x="1944" y="971"/>
                  </a:cubicBezTo>
                  <a:cubicBezTo>
                    <a:pt x="1825" y="1055"/>
                    <a:pt x="1670" y="1093"/>
                    <a:pt x="1524" y="1109"/>
                  </a:cubicBezTo>
                  <a:cubicBezTo>
                    <a:pt x="1458" y="1117"/>
                    <a:pt x="1391" y="1121"/>
                    <a:pt x="1324" y="1121"/>
                  </a:cubicBezTo>
                  <a:cubicBezTo>
                    <a:pt x="1053" y="1121"/>
                    <a:pt x="779" y="1049"/>
                    <a:pt x="582" y="849"/>
                  </a:cubicBezTo>
                  <a:cubicBezTo>
                    <a:pt x="171" y="430"/>
                    <a:pt x="824" y="196"/>
                    <a:pt x="1247" y="196"/>
                  </a:cubicBezTo>
                  <a:cubicBezTo>
                    <a:pt x="1319" y="196"/>
                    <a:pt x="1384" y="203"/>
                    <a:pt x="1437" y="217"/>
                  </a:cubicBezTo>
                  <a:cubicBezTo>
                    <a:pt x="1442" y="218"/>
                    <a:pt x="1447" y="219"/>
                    <a:pt x="1451" y="219"/>
                  </a:cubicBezTo>
                  <a:cubicBezTo>
                    <a:pt x="1488" y="219"/>
                    <a:pt x="1493" y="168"/>
                    <a:pt x="1481" y="126"/>
                  </a:cubicBezTo>
                  <a:cubicBezTo>
                    <a:pt x="1471" y="99"/>
                    <a:pt x="1460" y="75"/>
                    <a:pt x="1440" y="68"/>
                  </a:cubicBezTo>
                  <a:cubicBezTo>
                    <a:pt x="1326" y="24"/>
                    <a:pt x="1185" y="0"/>
                    <a:pt x="1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830000" y="137100"/>
            <a:ext cx="1469422" cy="1228432"/>
            <a:chOff x="-304950" y="1799125"/>
            <a:chExt cx="1469422" cy="1228432"/>
          </a:xfrm>
        </p:grpSpPr>
        <p:sp>
          <p:nvSpPr>
            <p:cNvPr id="42" name="Google Shape;42;p2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84780" y="3279159"/>
            <a:ext cx="1214145" cy="735845"/>
            <a:chOff x="478326" y="2825649"/>
            <a:chExt cx="1012293" cy="613511"/>
          </a:xfrm>
        </p:grpSpPr>
        <p:sp>
          <p:nvSpPr>
            <p:cNvPr id="57" name="Google Shape;57;p2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2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0" y="19540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 rot="10800000">
            <a:off x="3796204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66;p2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67" name="Google Shape;67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492100" y="1547800"/>
            <a:ext cx="442250" cy="453124"/>
            <a:chOff x="918850" y="1629150"/>
            <a:chExt cx="442250" cy="453124"/>
          </a:xfrm>
        </p:grpSpPr>
        <p:sp>
          <p:nvSpPr>
            <p:cNvPr id="78" name="Google Shape;78;p2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 rot="4884482">
            <a:off x="268424" y="9635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830010" y="4237485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97475" y="28753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2"/>
          <p:cNvGrpSpPr/>
          <p:nvPr/>
        </p:nvGrpSpPr>
        <p:grpSpPr>
          <a:xfrm>
            <a:off x="1517975" y="4132611"/>
            <a:ext cx="698732" cy="933635"/>
            <a:chOff x="1517975" y="4132611"/>
            <a:chExt cx="698732" cy="933635"/>
          </a:xfrm>
        </p:grpSpPr>
        <p:sp>
          <p:nvSpPr>
            <p:cNvPr id="95" name="Google Shape;95;p2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2"/>
          <p:cNvGrpSpPr/>
          <p:nvPr/>
        </p:nvGrpSpPr>
        <p:grpSpPr>
          <a:xfrm>
            <a:off x="830000" y="2346230"/>
            <a:ext cx="468336" cy="446495"/>
            <a:chOff x="984375" y="2346230"/>
            <a:chExt cx="468336" cy="446495"/>
          </a:xfrm>
        </p:grpSpPr>
        <p:sp>
          <p:nvSpPr>
            <p:cNvPr id="103" name="Google Shape;103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107;p2"/>
          <p:cNvSpPr/>
          <p:nvPr/>
        </p:nvSpPr>
        <p:spPr>
          <a:xfrm>
            <a:off x="2501326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"/>
          <p:cNvSpPr/>
          <p:nvPr/>
        </p:nvSpPr>
        <p:spPr>
          <a:xfrm>
            <a:off x="8362925" y="3105600"/>
            <a:ext cx="212090" cy="245454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7197175" y="4475800"/>
            <a:ext cx="308250" cy="434350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"/>
          <p:cNvSpPr/>
          <p:nvPr/>
        </p:nvSpPr>
        <p:spPr>
          <a:xfrm>
            <a:off x="3817653" y="4668300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2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14" name="Google Shape;114;p2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125" name="Google Shape;125;p2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>
            <a:off x="7409316" y="1960758"/>
            <a:ext cx="1165712" cy="731889"/>
            <a:chOff x="6925510" y="205316"/>
            <a:chExt cx="905688" cy="530354"/>
          </a:xfrm>
        </p:grpSpPr>
        <p:sp>
          <p:nvSpPr>
            <p:cNvPr id="130" name="Google Shape;130;p2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136;p2"/>
          <p:cNvSpPr/>
          <p:nvPr/>
        </p:nvSpPr>
        <p:spPr>
          <a:xfrm>
            <a:off x="7520150" y="3045500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"/>
          <p:cNvSpPr/>
          <p:nvPr/>
        </p:nvSpPr>
        <p:spPr>
          <a:xfrm>
            <a:off x="6637301" y="42347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"/>
          <p:cNvSpPr/>
          <p:nvPr/>
        </p:nvSpPr>
        <p:spPr>
          <a:xfrm>
            <a:off x="6260060" y="465896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"/>
          <p:cNvSpPr/>
          <p:nvPr/>
        </p:nvSpPr>
        <p:spPr>
          <a:xfrm>
            <a:off x="5648726" y="4158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2173675" y="1384100"/>
            <a:ext cx="4753800" cy="210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1" name="Google Shape;141;p2"/>
          <p:cNvSpPr txBox="1">
            <a:spLocks noGrp="1"/>
          </p:cNvSpPr>
          <p:nvPr>
            <p:ph type="subTitle" idx="1"/>
          </p:nvPr>
        </p:nvSpPr>
        <p:spPr>
          <a:xfrm>
            <a:off x="2646600" y="3508675"/>
            <a:ext cx="3807900" cy="5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ONE_COLUMN_TEXT_1_2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3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23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23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23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23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23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3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865" name="Google Shape;865;p23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0" name="Google Shape;870;p23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23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23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23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23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875" name="Google Shape;875;p23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3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890" name="Google Shape;890;p23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6" name="Google Shape;896;p23"/>
          <p:cNvSpPr txBox="1">
            <a:spLocks noGrp="1"/>
          </p:cNvSpPr>
          <p:nvPr>
            <p:ph type="title"/>
          </p:nvPr>
        </p:nvSpPr>
        <p:spPr>
          <a:xfrm>
            <a:off x="2642550" y="3551125"/>
            <a:ext cx="38589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7" name="Google Shape;897;p23"/>
          <p:cNvSpPr txBox="1">
            <a:spLocks noGrp="1"/>
          </p:cNvSpPr>
          <p:nvPr>
            <p:ph type="subTitle" idx="1"/>
          </p:nvPr>
        </p:nvSpPr>
        <p:spPr>
          <a:xfrm>
            <a:off x="1515600" y="1623200"/>
            <a:ext cx="6116400" cy="1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4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24"/>
          <p:cNvSpPr txBox="1">
            <a:spLocks noGrp="1"/>
          </p:cNvSpPr>
          <p:nvPr>
            <p:ph type="subTitle" idx="1"/>
          </p:nvPr>
        </p:nvSpPr>
        <p:spPr>
          <a:xfrm>
            <a:off x="713225" y="3191850"/>
            <a:ext cx="28179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24"/>
          <p:cNvSpPr txBox="1">
            <a:spLocks noGrp="1"/>
          </p:cNvSpPr>
          <p:nvPr>
            <p:ph type="title"/>
          </p:nvPr>
        </p:nvSpPr>
        <p:spPr>
          <a:xfrm>
            <a:off x="713225" y="1062900"/>
            <a:ext cx="3059700" cy="20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01" name="Google Shape;901;p24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24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24"/>
          <p:cNvSpPr/>
          <p:nvPr/>
        </p:nvSpPr>
        <p:spPr>
          <a:xfrm>
            <a:off x="512346" y="528885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24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24"/>
          <p:cNvSpPr/>
          <p:nvPr/>
        </p:nvSpPr>
        <p:spPr>
          <a:xfrm>
            <a:off x="8058608" y="44724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24"/>
          <p:cNvSpPr/>
          <p:nvPr/>
        </p:nvSpPr>
        <p:spPr>
          <a:xfrm>
            <a:off x="8375912" y="3997899"/>
            <a:ext cx="317506" cy="273400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24"/>
          <p:cNvSpPr/>
          <p:nvPr/>
        </p:nvSpPr>
        <p:spPr>
          <a:xfrm>
            <a:off x="8510275" y="860738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24"/>
          <p:cNvSpPr/>
          <p:nvPr/>
        </p:nvSpPr>
        <p:spPr>
          <a:xfrm>
            <a:off x="8621925" y="1641346"/>
            <a:ext cx="390736" cy="55060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4_1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27"/>
          <p:cNvGrpSpPr/>
          <p:nvPr/>
        </p:nvGrpSpPr>
        <p:grpSpPr>
          <a:xfrm>
            <a:off x="7842664" y="539498"/>
            <a:ext cx="860132" cy="881281"/>
            <a:chOff x="918850" y="1629150"/>
            <a:chExt cx="442250" cy="453124"/>
          </a:xfrm>
        </p:grpSpPr>
        <p:sp>
          <p:nvSpPr>
            <p:cNvPr id="964" name="Google Shape;964;p27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7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7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6" name="Google Shape;976;p27"/>
          <p:cNvSpPr/>
          <p:nvPr/>
        </p:nvSpPr>
        <p:spPr>
          <a:xfrm>
            <a:off x="8195000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7"/>
          <p:cNvSpPr/>
          <p:nvPr/>
        </p:nvSpPr>
        <p:spPr>
          <a:xfrm rot="2209237">
            <a:off x="8773029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7"/>
          <p:cNvSpPr/>
          <p:nvPr/>
        </p:nvSpPr>
        <p:spPr>
          <a:xfrm rot="2209237">
            <a:off x="7501079" y="1050061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27"/>
          <p:cNvSpPr/>
          <p:nvPr/>
        </p:nvSpPr>
        <p:spPr>
          <a:xfrm>
            <a:off x="7535850" y="442263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27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27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27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27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27"/>
          <p:cNvSpPr/>
          <p:nvPr/>
        </p:nvSpPr>
        <p:spPr>
          <a:xfrm flipH="1">
            <a:off x="383795" y="2922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27"/>
          <p:cNvSpPr/>
          <p:nvPr/>
        </p:nvSpPr>
        <p:spPr>
          <a:xfrm flipH="1">
            <a:off x="8773026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8"/>
          <p:cNvSpPr/>
          <p:nvPr/>
        </p:nvSpPr>
        <p:spPr>
          <a:xfrm>
            <a:off x="8449228" y="12050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28"/>
          <p:cNvSpPr/>
          <p:nvPr/>
        </p:nvSpPr>
        <p:spPr>
          <a:xfrm>
            <a:off x="2530199" y="5446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28"/>
          <p:cNvSpPr/>
          <p:nvPr/>
        </p:nvSpPr>
        <p:spPr>
          <a:xfrm>
            <a:off x="225365" y="23262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28"/>
          <p:cNvSpPr/>
          <p:nvPr/>
        </p:nvSpPr>
        <p:spPr>
          <a:xfrm>
            <a:off x="0" y="1420650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28"/>
          <p:cNvSpPr/>
          <p:nvPr/>
        </p:nvSpPr>
        <p:spPr>
          <a:xfrm rot="10800000">
            <a:off x="5688479" y="-3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184775" y="4068600"/>
            <a:ext cx="581394" cy="933655"/>
            <a:chOff x="304350" y="3911000"/>
            <a:chExt cx="581394" cy="933655"/>
          </a:xfrm>
        </p:grpSpPr>
        <p:sp>
          <p:nvSpPr>
            <p:cNvPr id="993" name="Google Shape;993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28"/>
          <p:cNvGrpSpPr/>
          <p:nvPr/>
        </p:nvGrpSpPr>
        <p:grpSpPr>
          <a:xfrm>
            <a:off x="8425263" y="4599425"/>
            <a:ext cx="442250" cy="453124"/>
            <a:chOff x="918850" y="1629150"/>
            <a:chExt cx="442250" cy="453124"/>
          </a:xfrm>
        </p:grpSpPr>
        <p:sp>
          <p:nvSpPr>
            <p:cNvPr id="1004" name="Google Shape;1004;p28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8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8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8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8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8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8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8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8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8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8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8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6" name="Google Shape;1016;p28"/>
          <p:cNvSpPr/>
          <p:nvPr/>
        </p:nvSpPr>
        <p:spPr>
          <a:xfrm rot="4884482">
            <a:off x="1482574" y="322344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28"/>
          <p:cNvSpPr/>
          <p:nvPr/>
        </p:nvSpPr>
        <p:spPr>
          <a:xfrm>
            <a:off x="579560" y="3387410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28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9" name="Google Shape;1019;p28"/>
          <p:cNvGrpSpPr/>
          <p:nvPr/>
        </p:nvGrpSpPr>
        <p:grpSpPr>
          <a:xfrm>
            <a:off x="835688" y="2346230"/>
            <a:ext cx="468336" cy="446495"/>
            <a:chOff x="984375" y="2346230"/>
            <a:chExt cx="468336" cy="446495"/>
          </a:xfrm>
        </p:grpSpPr>
        <p:sp>
          <p:nvSpPr>
            <p:cNvPr id="1020" name="Google Shape;1020;p28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4" name="Google Shape;1024;p28"/>
          <p:cNvSpPr/>
          <p:nvPr/>
        </p:nvSpPr>
        <p:spPr>
          <a:xfrm>
            <a:off x="1788828" y="4656375"/>
            <a:ext cx="1508696" cy="487128"/>
          </a:xfrm>
          <a:custGeom>
            <a:avLst/>
            <a:gdLst/>
            <a:ahLst/>
            <a:cxnLst/>
            <a:rect l="l" t="t" r="r" b="b"/>
            <a:pathLst>
              <a:path w="24204" h="7815" extrusionOk="0">
                <a:moveTo>
                  <a:pt x="16155" y="1"/>
                </a:moveTo>
                <a:cubicBezTo>
                  <a:pt x="14677" y="1"/>
                  <a:pt x="13024" y="802"/>
                  <a:pt x="12476" y="2554"/>
                </a:cubicBezTo>
                <a:cubicBezTo>
                  <a:pt x="12476" y="2554"/>
                  <a:pt x="11108" y="331"/>
                  <a:pt x="8285" y="331"/>
                </a:cubicBezTo>
                <a:cubicBezTo>
                  <a:pt x="8057" y="331"/>
                  <a:pt x="7820" y="346"/>
                  <a:pt x="7574" y="377"/>
                </a:cubicBezTo>
                <a:cubicBezTo>
                  <a:pt x="4269" y="796"/>
                  <a:pt x="4684" y="3932"/>
                  <a:pt x="4684" y="3932"/>
                </a:cubicBezTo>
                <a:cubicBezTo>
                  <a:pt x="4684" y="3932"/>
                  <a:pt x="4094" y="3782"/>
                  <a:pt x="3335" y="3782"/>
                </a:cubicBezTo>
                <a:cubicBezTo>
                  <a:pt x="2082" y="3782"/>
                  <a:pt x="367" y="4191"/>
                  <a:pt x="78" y="6358"/>
                </a:cubicBezTo>
                <a:cubicBezTo>
                  <a:pt x="0" y="6949"/>
                  <a:pt x="68" y="7429"/>
                  <a:pt x="237" y="7815"/>
                </a:cubicBezTo>
                <a:lnTo>
                  <a:pt x="23257" y="7815"/>
                </a:lnTo>
                <a:cubicBezTo>
                  <a:pt x="23686" y="7395"/>
                  <a:pt x="23993" y="6821"/>
                  <a:pt x="24047" y="6041"/>
                </a:cubicBezTo>
                <a:cubicBezTo>
                  <a:pt x="24204" y="3886"/>
                  <a:pt x="22100" y="3543"/>
                  <a:pt x="20743" y="3543"/>
                </a:cubicBezTo>
                <a:cubicBezTo>
                  <a:pt x="20109" y="3543"/>
                  <a:pt x="19638" y="3618"/>
                  <a:pt x="19638" y="3618"/>
                </a:cubicBezTo>
                <a:cubicBezTo>
                  <a:pt x="19638" y="3618"/>
                  <a:pt x="19816" y="1013"/>
                  <a:pt x="17302" y="177"/>
                </a:cubicBezTo>
                <a:cubicBezTo>
                  <a:pt x="16950" y="61"/>
                  <a:pt x="16559" y="1"/>
                  <a:pt x="161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28"/>
          <p:cNvSpPr/>
          <p:nvPr/>
        </p:nvSpPr>
        <p:spPr>
          <a:xfrm>
            <a:off x="8622825" y="2542127"/>
            <a:ext cx="394302" cy="520333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6" name="Google Shape;1026;p28"/>
          <p:cNvGrpSpPr/>
          <p:nvPr/>
        </p:nvGrpSpPr>
        <p:grpSpPr>
          <a:xfrm rot="8999956">
            <a:off x="8178284" y="72684"/>
            <a:ext cx="581381" cy="933635"/>
            <a:chOff x="304350" y="3911000"/>
            <a:chExt cx="581394" cy="933655"/>
          </a:xfrm>
        </p:grpSpPr>
        <p:sp>
          <p:nvSpPr>
            <p:cNvPr id="1027" name="Google Shape;1027;p28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8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7" name="Google Shape;1037;p28"/>
          <p:cNvSpPr/>
          <p:nvPr/>
        </p:nvSpPr>
        <p:spPr>
          <a:xfrm>
            <a:off x="6887410" y="702048"/>
            <a:ext cx="267320" cy="241825"/>
          </a:xfrm>
          <a:custGeom>
            <a:avLst/>
            <a:gdLst/>
            <a:ahLst/>
            <a:cxnLst/>
            <a:rect l="l" t="t" r="r" b="b"/>
            <a:pathLst>
              <a:path w="6134" h="5549" extrusionOk="0">
                <a:moveTo>
                  <a:pt x="4706" y="0"/>
                </a:moveTo>
                <a:cubicBezTo>
                  <a:pt x="4450" y="0"/>
                  <a:pt x="4175" y="126"/>
                  <a:pt x="3954" y="286"/>
                </a:cubicBezTo>
                <a:cubicBezTo>
                  <a:pt x="3480" y="625"/>
                  <a:pt x="3307" y="1238"/>
                  <a:pt x="3222" y="1799"/>
                </a:cubicBezTo>
                <a:lnTo>
                  <a:pt x="3222" y="1799"/>
                </a:lnTo>
                <a:cubicBezTo>
                  <a:pt x="3245" y="1594"/>
                  <a:pt x="2891" y="952"/>
                  <a:pt x="2798" y="765"/>
                </a:cubicBezTo>
                <a:cubicBezTo>
                  <a:pt x="2660" y="485"/>
                  <a:pt x="2454" y="296"/>
                  <a:pt x="2159" y="150"/>
                </a:cubicBezTo>
                <a:cubicBezTo>
                  <a:pt x="1994" y="67"/>
                  <a:pt x="1803" y="12"/>
                  <a:pt x="1619" y="12"/>
                </a:cubicBezTo>
                <a:cubicBezTo>
                  <a:pt x="1468" y="12"/>
                  <a:pt x="1323" y="49"/>
                  <a:pt x="1200" y="137"/>
                </a:cubicBezTo>
                <a:cubicBezTo>
                  <a:pt x="970" y="303"/>
                  <a:pt x="885" y="610"/>
                  <a:pt x="899" y="894"/>
                </a:cubicBezTo>
                <a:cubicBezTo>
                  <a:pt x="929" y="1495"/>
                  <a:pt x="1386" y="2050"/>
                  <a:pt x="1970" y="2195"/>
                </a:cubicBezTo>
                <a:cubicBezTo>
                  <a:pt x="1362" y="2215"/>
                  <a:pt x="787" y="2330"/>
                  <a:pt x="321" y="2722"/>
                </a:cubicBezTo>
                <a:cubicBezTo>
                  <a:pt x="227" y="2803"/>
                  <a:pt x="88" y="2986"/>
                  <a:pt x="61" y="3117"/>
                </a:cubicBezTo>
                <a:cubicBezTo>
                  <a:pt x="0" y="3385"/>
                  <a:pt x="61" y="3678"/>
                  <a:pt x="274" y="3854"/>
                </a:cubicBezTo>
                <a:cubicBezTo>
                  <a:pt x="487" y="4026"/>
                  <a:pt x="774" y="4084"/>
                  <a:pt x="1047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4"/>
                  <a:pt x="1808" y="3986"/>
                </a:cubicBezTo>
                <a:cubicBezTo>
                  <a:pt x="2044" y="3915"/>
                  <a:pt x="2247" y="3763"/>
                  <a:pt x="2470" y="3689"/>
                </a:cubicBezTo>
                <a:lnTo>
                  <a:pt x="2470" y="3689"/>
                </a:lnTo>
                <a:cubicBezTo>
                  <a:pt x="2359" y="3982"/>
                  <a:pt x="2267" y="4263"/>
                  <a:pt x="2257" y="4581"/>
                </a:cubicBezTo>
                <a:cubicBezTo>
                  <a:pt x="2251" y="4851"/>
                  <a:pt x="2339" y="5138"/>
                  <a:pt x="2545" y="5324"/>
                </a:cubicBezTo>
                <a:cubicBezTo>
                  <a:pt x="2713" y="5474"/>
                  <a:pt x="2935" y="5548"/>
                  <a:pt x="3156" y="5548"/>
                </a:cubicBezTo>
                <a:cubicBezTo>
                  <a:pt x="3259" y="5548"/>
                  <a:pt x="3362" y="5532"/>
                  <a:pt x="3460" y="5500"/>
                </a:cubicBezTo>
                <a:cubicBezTo>
                  <a:pt x="3562" y="5466"/>
                  <a:pt x="3663" y="5416"/>
                  <a:pt x="3747" y="5351"/>
                </a:cubicBezTo>
                <a:cubicBezTo>
                  <a:pt x="3950" y="5193"/>
                  <a:pt x="4068" y="4939"/>
                  <a:pt x="4099" y="4686"/>
                </a:cubicBezTo>
                <a:cubicBezTo>
                  <a:pt x="4126" y="4469"/>
                  <a:pt x="4092" y="4253"/>
                  <a:pt x="4031" y="4047"/>
                </a:cubicBezTo>
                <a:cubicBezTo>
                  <a:pt x="3974" y="3861"/>
                  <a:pt x="3923" y="3685"/>
                  <a:pt x="3822" y="3510"/>
                </a:cubicBezTo>
                <a:lnTo>
                  <a:pt x="3822" y="3510"/>
                </a:lnTo>
                <a:cubicBezTo>
                  <a:pt x="4221" y="3763"/>
                  <a:pt x="4508" y="4104"/>
                  <a:pt x="5008" y="4141"/>
                </a:cubicBezTo>
                <a:cubicBezTo>
                  <a:pt x="5038" y="4144"/>
                  <a:pt x="5068" y="4145"/>
                  <a:pt x="5098" y="4145"/>
                </a:cubicBezTo>
                <a:cubicBezTo>
                  <a:pt x="5465" y="4145"/>
                  <a:pt x="5814" y="3974"/>
                  <a:pt x="5961" y="3617"/>
                </a:cubicBezTo>
                <a:cubicBezTo>
                  <a:pt x="6133" y="3202"/>
                  <a:pt x="5931" y="2671"/>
                  <a:pt x="5525" y="2479"/>
                </a:cubicBezTo>
                <a:cubicBezTo>
                  <a:pt x="5383" y="2415"/>
                  <a:pt x="5227" y="2384"/>
                  <a:pt x="5073" y="2357"/>
                </a:cubicBezTo>
                <a:cubicBezTo>
                  <a:pt x="4903" y="2326"/>
                  <a:pt x="4731" y="2296"/>
                  <a:pt x="4562" y="2266"/>
                </a:cubicBezTo>
                <a:cubicBezTo>
                  <a:pt x="5029" y="1995"/>
                  <a:pt x="5349" y="1492"/>
                  <a:pt x="5400" y="955"/>
                </a:cubicBezTo>
                <a:cubicBezTo>
                  <a:pt x="5417" y="755"/>
                  <a:pt x="5397" y="546"/>
                  <a:pt x="5299" y="370"/>
                </a:cubicBezTo>
                <a:cubicBezTo>
                  <a:pt x="5152" y="101"/>
                  <a:pt x="4936" y="0"/>
                  <a:pt x="47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28"/>
          <p:cNvSpPr/>
          <p:nvPr/>
        </p:nvSpPr>
        <p:spPr>
          <a:xfrm>
            <a:off x="4255863" y="541971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_2_1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9"/>
          <p:cNvSpPr/>
          <p:nvPr/>
        </p:nvSpPr>
        <p:spPr>
          <a:xfrm flipH="1">
            <a:off x="8382696" y="357350"/>
            <a:ext cx="761305" cy="117112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29"/>
          <p:cNvSpPr/>
          <p:nvPr/>
        </p:nvSpPr>
        <p:spPr>
          <a:xfrm rot="10800000" flipH="1">
            <a:off x="-4385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29"/>
          <p:cNvSpPr/>
          <p:nvPr/>
        </p:nvSpPr>
        <p:spPr>
          <a:xfrm flipH="1">
            <a:off x="8687009" y="185323"/>
            <a:ext cx="297142" cy="293755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29"/>
          <p:cNvSpPr/>
          <p:nvPr/>
        </p:nvSpPr>
        <p:spPr>
          <a:xfrm flipH="1">
            <a:off x="8143478" y="1017363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29"/>
          <p:cNvSpPr/>
          <p:nvPr/>
        </p:nvSpPr>
        <p:spPr>
          <a:xfrm flipH="1">
            <a:off x="8658430" y="1399716"/>
            <a:ext cx="191046" cy="18886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29"/>
          <p:cNvSpPr/>
          <p:nvPr/>
        </p:nvSpPr>
        <p:spPr>
          <a:xfrm flipH="1">
            <a:off x="383795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29"/>
          <p:cNvSpPr/>
          <p:nvPr/>
        </p:nvSpPr>
        <p:spPr>
          <a:xfrm flipH="1">
            <a:off x="8704363" y="4728450"/>
            <a:ext cx="149925" cy="139300"/>
          </a:xfrm>
          <a:custGeom>
            <a:avLst/>
            <a:gdLst/>
            <a:ahLst/>
            <a:cxnLst/>
            <a:rect l="l" t="t" r="r" b="b"/>
            <a:pathLst>
              <a:path w="5997" h="5572" extrusionOk="0">
                <a:moveTo>
                  <a:pt x="2361" y="0"/>
                </a:moveTo>
                <a:cubicBezTo>
                  <a:pt x="2319" y="0"/>
                  <a:pt x="2277" y="6"/>
                  <a:pt x="2234" y="18"/>
                </a:cubicBezTo>
                <a:cubicBezTo>
                  <a:pt x="1874" y="119"/>
                  <a:pt x="2093" y="1897"/>
                  <a:pt x="2093" y="1897"/>
                </a:cubicBezTo>
                <a:cubicBezTo>
                  <a:pt x="2093" y="1897"/>
                  <a:pt x="1" y="2502"/>
                  <a:pt x="35" y="2820"/>
                </a:cubicBezTo>
                <a:cubicBezTo>
                  <a:pt x="72" y="3140"/>
                  <a:pt x="2059" y="3566"/>
                  <a:pt x="2059" y="3566"/>
                </a:cubicBezTo>
                <a:cubicBezTo>
                  <a:pt x="2059" y="3566"/>
                  <a:pt x="1704" y="5341"/>
                  <a:pt x="2093" y="5553"/>
                </a:cubicBezTo>
                <a:cubicBezTo>
                  <a:pt x="2115" y="5565"/>
                  <a:pt x="2140" y="5571"/>
                  <a:pt x="2167" y="5571"/>
                </a:cubicBezTo>
                <a:cubicBezTo>
                  <a:pt x="2608" y="5571"/>
                  <a:pt x="3583" y="4026"/>
                  <a:pt x="3583" y="4026"/>
                </a:cubicBezTo>
                <a:cubicBezTo>
                  <a:pt x="3583" y="4026"/>
                  <a:pt x="4679" y="4585"/>
                  <a:pt x="5273" y="4585"/>
                </a:cubicBezTo>
                <a:cubicBezTo>
                  <a:pt x="5428" y="4585"/>
                  <a:pt x="5549" y="4547"/>
                  <a:pt x="5608" y="4452"/>
                </a:cubicBezTo>
                <a:cubicBezTo>
                  <a:pt x="5891" y="3992"/>
                  <a:pt x="4647" y="2792"/>
                  <a:pt x="4647" y="2792"/>
                </a:cubicBezTo>
                <a:cubicBezTo>
                  <a:pt x="4647" y="2792"/>
                  <a:pt x="5996" y="1543"/>
                  <a:pt x="5820" y="1225"/>
                </a:cubicBezTo>
                <a:cubicBezTo>
                  <a:pt x="5786" y="1163"/>
                  <a:pt x="5689" y="1138"/>
                  <a:pt x="5554" y="1138"/>
                </a:cubicBezTo>
                <a:cubicBezTo>
                  <a:pt x="4989" y="1138"/>
                  <a:pt x="3762" y="1579"/>
                  <a:pt x="3762" y="1579"/>
                </a:cubicBezTo>
                <a:cubicBezTo>
                  <a:pt x="3762" y="1579"/>
                  <a:pt x="3067" y="0"/>
                  <a:pt x="236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7" name="Google Shape;1047;p29"/>
          <p:cNvGrpSpPr/>
          <p:nvPr/>
        </p:nvGrpSpPr>
        <p:grpSpPr>
          <a:xfrm rot="-932503">
            <a:off x="7539588" y="370388"/>
            <a:ext cx="1146642" cy="694934"/>
            <a:chOff x="478326" y="2825649"/>
            <a:chExt cx="1012293" cy="613511"/>
          </a:xfrm>
        </p:grpSpPr>
        <p:sp>
          <p:nvSpPr>
            <p:cNvPr id="1048" name="Google Shape;1048;p2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3" name="Google Shape;1053;p29"/>
          <p:cNvSpPr/>
          <p:nvPr/>
        </p:nvSpPr>
        <p:spPr>
          <a:xfrm flipH="1">
            <a:off x="628438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29"/>
          <p:cNvSpPr/>
          <p:nvPr/>
        </p:nvSpPr>
        <p:spPr>
          <a:xfrm flipH="1">
            <a:off x="1657613" y="45994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29"/>
          <p:cNvSpPr/>
          <p:nvPr/>
        </p:nvSpPr>
        <p:spPr>
          <a:xfrm flipH="1">
            <a:off x="783813" y="22946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29"/>
          <p:cNvSpPr/>
          <p:nvPr/>
        </p:nvSpPr>
        <p:spPr>
          <a:xfrm rot="-2209237" flipH="1">
            <a:off x="205787" y="571836"/>
            <a:ext cx="160797" cy="158947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7" name="Google Shape;1057;p29"/>
          <p:cNvGrpSpPr/>
          <p:nvPr/>
        </p:nvGrpSpPr>
        <p:grpSpPr>
          <a:xfrm flipH="1">
            <a:off x="617852" y="733926"/>
            <a:ext cx="903988" cy="755732"/>
            <a:chOff x="-304950" y="1799125"/>
            <a:chExt cx="1469422" cy="1228432"/>
          </a:xfrm>
        </p:grpSpPr>
        <p:sp>
          <p:nvSpPr>
            <p:cNvPr id="1058" name="Google Shape;1058;p29"/>
            <p:cNvSpPr/>
            <p:nvPr/>
          </p:nvSpPr>
          <p:spPr>
            <a:xfrm>
              <a:off x="-304950" y="2353565"/>
              <a:ext cx="1181737" cy="673993"/>
            </a:xfrm>
            <a:custGeom>
              <a:avLst/>
              <a:gdLst/>
              <a:ahLst/>
              <a:cxnLst/>
              <a:rect l="l" t="t" r="r" b="b"/>
              <a:pathLst>
                <a:path w="22071" h="12588" extrusionOk="0">
                  <a:moveTo>
                    <a:pt x="7465" y="0"/>
                  </a:moveTo>
                  <a:lnTo>
                    <a:pt x="7154" y="254"/>
                  </a:lnTo>
                  <a:cubicBezTo>
                    <a:pt x="7161" y="278"/>
                    <a:pt x="7161" y="312"/>
                    <a:pt x="7140" y="328"/>
                  </a:cubicBezTo>
                  <a:cubicBezTo>
                    <a:pt x="6028" y="1251"/>
                    <a:pt x="4971" y="2251"/>
                    <a:pt x="3843" y="3167"/>
                  </a:cubicBezTo>
                  <a:cubicBezTo>
                    <a:pt x="2714" y="4083"/>
                    <a:pt x="1491" y="5367"/>
                    <a:pt x="136" y="5935"/>
                  </a:cubicBezTo>
                  <a:cubicBezTo>
                    <a:pt x="129" y="5937"/>
                    <a:pt x="124" y="5938"/>
                    <a:pt x="119" y="5938"/>
                  </a:cubicBezTo>
                  <a:cubicBezTo>
                    <a:pt x="109" y="5938"/>
                    <a:pt x="101" y="5935"/>
                    <a:pt x="95" y="5928"/>
                  </a:cubicBezTo>
                  <a:lnTo>
                    <a:pt x="0" y="6002"/>
                  </a:lnTo>
                  <a:cubicBezTo>
                    <a:pt x="0" y="6002"/>
                    <a:pt x="2126" y="9831"/>
                    <a:pt x="10169" y="11930"/>
                  </a:cubicBezTo>
                  <a:cubicBezTo>
                    <a:pt x="12055" y="12423"/>
                    <a:pt x="14007" y="12588"/>
                    <a:pt x="15770" y="12588"/>
                  </a:cubicBezTo>
                  <a:cubicBezTo>
                    <a:pt x="19297" y="12588"/>
                    <a:pt x="22071" y="11930"/>
                    <a:pt x="22071" y="11930"/>
                  </a:cubicBezTo>
                  <a:lnTo>
                    <a:pt x="21921" y="10973"/>
                  </a:lnTo>
                  <a:cubicBezTo>
                    <a:pt x="21912" y="10980"/>
                    <a:pt x="21901" y="10984"/>
                    <a:pt x="21890" y="10984"/>
                  </a:cubicBezTo>
                  <a:cubicBezTo>
                    <a:pt x="21871" y="10984"/>
                    <a:pt x="21851" y="10971"/>
                    <a:pt x="21840" y="10943"/>
                  </a:cubicBezTo>
                  <a:cubicBezTo>
                    <a:pt x="21364" y="9530"/>
                    <a:pt x="21232" y="7969"/>
                    <a:pt x="21009" y="6502"/>
                  </a:cubicBezTo>
                  <a:cubicBezTo>
                    <a:pt x="20881" y="5685"/>
                    <a:pt x="20762" y="4863"/>
                    <a:pt x="20664" y="4039"/>
                  </a:cubicBezTo>
                  <a:cubicBezTo>
                    <a:pt x="20634" y="3803"/>
                    <a:pt x="20472" y="3191"/>
                    <a:pt x="20624" y="2937"/>
                  </a:cubicBezTo>
                  <a:cubicBezTo>
                    <a:pt x="17805" y="2876"/>
                    <a:pt x="15552" y="2623"/>
                    <a:pt x="13555" y="2177"/>
                  </a:cubicBezTo>
                  <a:lnTo>
                    <a:pt x="13555" y="2187"/>
                  </a:lnTo>
                  <a:cubicBezTo>
                    <a:pt x="13217" y="3617"/>
                    <a:pt x="12585" y="5012"/>
                    <a:pt x="12081" y="6387"/>
                  </a:cubicBezTo>
                  <a:cubicBezTo>
                    <a:pt x="11530" y="7888"/>
                    <a:pt x="10899" y="9368"/>
                    <a:pt x="10351" y="10865"/>
                  </a:cubicBezTo>
                  <a:cubicBezTo>
                    <a:pt x="10342" y="10890"/>
                    <a:pt x="10328" y="10901"/>
                    <a:pt x="10314" y="10901"/>
                  </a:cubicBezTo>
                  <a:cubicBezTo>
                    <a:pt x="10281" y="10901"/>
                    <a:pt x="10246" y="10847"/>
                    <a:pt x="10263" y="10804"/>
                  </a:cubicBezTo>
                  <a:cubicBezTo>
                    <a:pt x="10807" y="9321"/>
                    <a:pt x="11273" y="7797"/>
                    <a:pt x="11818" y="6309"/>
                  </a:cubicBezTo>
                  <a:cubicBezTo>
                    <a:pt x="12321" y="4935"/>
                    <a:pt x="12736" y="3455"/>
                    <a:pt x="13402" y="2146"/>
                  </a:cubicBezTo>
                  <a:cubicBezTo>
                    <a:pt x="11264" y="1657"/>
                    <a:pt x="9414" y="944"/>
                    <a:pt x="7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9"/>
            <p:cNvSpPr/>
            <p:nvPr/>
          </p:nvSpPr>
          <p:spPr>
            <a:xfrm>
              <a:off x="-20901" y="2114387"/>
              <a:ext cx="51454" cy="33036"/>
            </a:xfrm>
            <a:custGeom>
              <a:avLst/>
              <a:gdLst/>
              <a:ahLst/>
              <a:cxnLst/>
              <a:rect l="l" t="t" r="r" b="b"/>
              <a:pathLst>
                <a:path w="961" h="617" extrusionOk="0">
                  <a:moveTo>
                    <a:pt x="586" y="0"/>
                  </a:moveTo>
                  <a:cubicBezTo>
                    <a:pt x="511" y="4"/>
                    <a:pt x="433" y="0"/>
                    <a:pt x="366" y="17"/>
                  </a:cubicBezTo>
                  <a:cubicBezTo>
                    <a:pt x="204" y="51"/>
                    <a:pt x="1" y="197"/>
                    <a:pt x="65" y="389"/>
                  </a:cubicBezTo>
                  <a:cubicBezTo>
                    <a:pt x="119" y="547"/>
                    <a:pt x="387" y="616"/>
                    <a:pt x="596" y="616"/>
                  </a:cubicBezTo>
                  <a:cubicBezTo>
                    <a:pt x="674" y="616"/>
                    <a:pt x="744" y="606"/>
                    <a:pt x="792" y="588"/>
                  </a:cubicBezTo>
                  <a:cubicBezTo>
                    <a:pt x="960" y="524"/>
                    <a:pt x="946" y="355"/>
                    <a:pt x="869" y="220"/>
                  </a:cubicBezTo>
                  <a:cubicBezTo>
                    <a:pt x="795" y="91"/>
                    <a:pt x="700" y="3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9"/>
            <p:cNvSpPr/>
            <p:nvPr/>
          </p:nvSpPr>
          <p:spPr>
            <a:xfrm>
              <a:off x="421690" y="2290491"/>
              <a:ext cx="51026" cy="24951"/>
            </a:xfrm>
            <a:custGeom>
              <a:avLst/>
              <a:gdLst/>
              <a:ahLst/>
              <a:cxnLst/>
              <a:rect l="l" t="t" r="r" b="b"/>
              <a:pathLst>
                <a:path w="953" h="466" extrusionOk="0">
                  <a:moveTo>
                    <a:pt x="440" y="0"/>
                  </a:moveTo>
                  <a:cubicBezTo>
                    <a:pt x="277" y="0"/>
                    <a:pt x="68" y="57"/>
                    <a:pt x="41" y="212"/>
                  </a:cubicBezTo>
                  <a:cubicBezTo>
                    <a:pt x="0" y="439"/>
                    <a:pt x="423" y="466"/>
                    <a:pt x="561" y="466"/>
                  </a:cubicBezTo>
                  <a:cubicBezTo>
                    <a:pt x="700" y="466"/>
                    <a:pt x="953" y="411"/>
                    <a:pt x="848" y="222"/>
                  </a:cubicBezTo>
                  <a:cubicBezTo>
                    <a:pt x="778" y="97"/>
                    <a:pt x="636" y="43"/>
                    <a:pt x="491" y="2"/>
                  </a:cubicBezTo>
                  <a:cubicBezTo>
                    <a:pt x="474" y="1"/>
                    <a:pt x="457" y="0"/>
                    <a:pt x="4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9"/>
            <p:cNvSpPr/>
            <p:nvPr/>
          </p:nvSpPr>
          <p:spPr>
            <a:xfrm>
              <a:off x="839544" y="2338519"/>
              <a:ext cx="64947" cy="39943"/>
            </a:xfrm>
            <a:custGeom>
              <a:avLst/>
              <a:gdLst/>
              <a:ahLst/>
              <a:cxnLst/>
              <a:rect l="l" t="t" r="r" b="b"/>
              <a:pathLst>
                <a:path w="1213" h="746" extrusionOk="0">
                  <a:moveTo>
                    <a:pt x="800" y="1"/>
                  </a:moveTo>
                  <a:cubicBezTo>
                    <a:pt x="546" y="15"/>
                    <a:pt x="259" y="116"/>
                    <a:pt x="144" y="333"/>
                  </a:cubicBezTo>
                  <a:cubicBezTo>
                    <a:pt x="0" y="606"/>
                    <a:pt x="500" y="745"/>
                    <a:pt x="746" y="745"/>
                  </a:cubicBezTo>
                  <a:cubicBezTo>
                    <a:pt x="770" y="745"/>
                    <a:pt x="792" y="744"/>
                    <a:pt x="810" y="741"/>
                  </a:cubicBezTo>
                  <a:cubicBezTo>
                    <a:pt x="1030" y="707"/>
                    <a:pt x="1212" y="521"/>
                    <a:pt x="1212" y="295"/>
                  </a:cubicBezTo>
                  <a:cubicBezTo>
                    <a:pt x="1212" y="204"/>
                    <a:pt x="1178" y="127"/>
                    <a:pt x="1104" y="72"/>
                  </a:cubicBezTo>
                  <a:cubicBezTo>
                    <a:pt x="1013" y="8"/>
                    <a:pt x="902" y="25"/>
                    <a:pt x="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9"/>
            <p:cNvSpPr/>
            <p:nvPr/>
          </p:nvSpPr>
          <p:spPr>
            <a:xfrm>
              <a:off x="-216496" y="2018117"/>
              <a:ext cx="1366458" cy="435193"/>
            </a:xfrm>
            <a:custGeom>
              <a:avLst/>
              <a:gdLst/>
              <a:ahLst/>
              <a:cxnLst/>
              <a:rect l="l" t="t" r="r" b="b"/>
              <a:pathLst>
                <a:path w="25521" h="8128" extrusionOk="0">
                  <a:moveTo>
                    <a:pt x="4138" y="1493"/>
                  </a:moveTo>
                  <a:cubicBezTo>
                    <a:pt x="4230" y="1493"/>
                    <a:pt x="4330" y="1525"/>
                    <a:pt x="4404" y="1561"/>
                  </a:cubicBezTo>
                  <a:cubicBezTo>
                    <a:pt x="4552" y="1633"/>
                    <a:pt x="4677" y="1747"/>
                    <a:pt x="4769" y="1883"/>
                  </a:cubicBezTo>
                  <a:cubicBezTo>
                    <a:pt x="4891" y="2065"/>
                    <a:pt x="4972" y="2335"/>
                    <a:pt x="4827" y="2528"/>
                  </a:cubicBezTo>
                  <a:cubicBezTo>
                    <a:pt x="4721" y="2670"/>
                    <a:pt x="4541" y="2716"/>
                    <a:pt x="4358" y="2716"/>
                  </a:cubicBezTo>
                  <a:cubicBezTo>
                    <a:pt x="4217" y="2716"/>
                    <a:pt x="4074" y="2689"/>
                    <a:pt x="3961" y="2656"/>
                  </a:cubicBezTo>
                  <a:cubicBezTo>
                    <a:pt x="3617" y="2555"/>
                    <a:pt x="3252" y="2265"/>
                    <a:pt x="3428" y="1869"/>
                  </a:cubicBezTo>
                  <a:cubicBezTo>
                    <a:pt x="3525" y="1643"/>
                    <a:pt x="3768" y="1528"/>
                    <a:pt x="4016" y="1518"/>
                  </a:cubicBezTo>
                  <a:cubicBezTo>
                    <a:pt x="4052" y="1500"/>
                    <a:pt x="4094" y="1493"/>
                    <a:pt x="4138" y="1493"/>
                  </a:cubicBezTo>
                  <a:close/>
                  <a:moveTo>
                    <a:pt x="12348" y="4862"/>
                  </a:moveTo>
                  <a:cubicBezTo>
                    <a:pt x="12607" y="4862"/>
                    <a:pt x="12888" y="5063"/>
                    <a:pt x="12987" y="5289"/>
                  </a:cubicBezTo>
                  <a:cubicBezTo>
                    <a:pt x="13138" y="5630"/>
                    <a:pt x="12838" y="5802"/>
                    <a:pt x="12535" y="5802"/>
                  </a:cubicBezTo>
                  <a:cubicBezTo>
                    <a:pt x="12531" y="5802"/>
                    <a:pt x="12528" y="5802"/>
                    <a:pt x="12524" y="5802"/>
                  </a:cubicBezTo>
                  <a:cubicBezTo>
                    <a:pt x="12210" y="5802"/>
                    <a:pt x="11663" y="5644"/>
                    <a:pt x="11724" y="5225"/>
                  </a:cubicBezTo>
                  <a:cubicBezTo>
                    <a:pt x="11744" y="5086"/>
                    <a:pt x="11842" y="4978"/>
                    <a:pt x="11967" y="4924"/>
                  </a:cubicBezTo>
                  <a:cubicBezTo>
                    <a:pt x="12030" y="4895"/>
                    <a:pt x="12092" y="4884"/>
                    <a:pt x="12151" y="4884"/>
                  </a:cubicBezTo>
                  <a:cubicBezTo>
                    <a:pt x="12167" y="4884"/>
                    <a:pt x="12184" y="4885"/>
                    <a:pt x="12200" y="4887"/>
                  </a:cubicBezTo>
                  <a:cubicBezTo>
                    <a:pt x="12247" y="4870"/>
                    <a:pt x="12297" y="4862"/>
                    <a:pt x="12348" y="4862"/>
                  </a:cubicBezTo>
                  <a:close/>
                  <a:moveTo>
                    <a:pt x="20574" y="5778"/>
                  </a:moveTo>
                  <a:cubicBezTo>
                    <a:pt x="20861" y="5778"/>
                    <a:pt x="21106" y="5988"/>
                    <a:pt x="21149" y="6282"/>
                  </a:cubicBezTo>
                  <a:cubicBezTo>
                    <a:pt x="21182" y="6526"/>
                    <a:pt x="21063" y="6772"/>
                    <a:pt x="20848" y="6894"/>
                  </a:cubicBezTo>
                  <a:cubicBezTo>
                    <a:pt x="20741" y="6955"/>
                    <a:pt x="20621" y="6981"/>
                    <a:pt x="20498" y="6981"/>
                  </a:cubicBezTo>
                  <a:cubicBezTo>
                    <a:pt x="20271" y="6981"/>
                    <a:pt x="20036" y="6892"/>
                    <a:pt x="19861" y="6769"/>
                  </a:cubicBezTo>
                  <a:cubicBezTo>
                    <a:pt x="19600" y="6587"/>
                    <a:pt x="19509" y="6265"/>
                    <a:pt x="19756" y="6029"/>
                  </a:cubicBezTo>
                  <a:cubicBezTo>
                    <a:pt x="19924" y="5868"/>
                    <a:pt x="20150" y="5796"/>
                    <a:pt x="20376" y="5796"/>
                  </a:cubicBezTo>
                  <a:cubicBezTo>
                    <a:pt x="20405" y="5796"/>
                    <a:pt x="20434" y="5797"/>
                    <a:pt x="20462" y="5799"/>
                  </a:cubicBezTo>
                  <a:cubicBezTo>
                    <a:pt x="20469" y="5796"/>
                    <a:pt x="20469" y="5786"/>
                    <a:pt x="20475" y="5786"/>
                  </a:cubicBezTo>
                  <a:cubicBezTo>
                    <a:pt x="20509" y="5781"/>
                    <a:pt x="20542" y="5778"/>
                    <a:pt x="20574" y="5778"/>
                  </a:cubicBezTo>
                  <a:close/>
                  <a:moveTo>
                    <a:pt x="3776" y="0"/>
                  </a:moveTo>
                  <a:cubicBezTo>
                    <a:pt x="3554" y="0"/>
                    <a:pt x="3332" y="6"/>
                    <a:pt x="3110" y="20"/>
                  </a:cubicBezTo>
                  <a:cubicBezTo>
                    <a:pt x="2363" y="72"/>
                    <a:pt x="1484" y="166"/>
                    <a:pt x="886" y="666"/>
                  </a:cubicBezTo>
                  <a:cubicBezTo>
                    <a:pt x="1" y="1407"/>
                    <a:pt x="440" y="2305"/>
                    <a:pt x="1221" y="2917"/>
                  </a:cubicBezTo>
                  <a:cubicBezTo>
                    <a:pt x="2964" y="4282"/>
                    <a:pt x="5381" y="5141"/>
                    <a:pt x="7458" y="5827"/>
                  </a:cubicBezTo>
                  <a:cubicBezTo>
                    <a:pt x="10105" y="6699"/>
                    <a:pt x="12848" y="7239"/>
                    <a:pt x="15606" y="7607"/>
                  </a:cubicBezTo>
                  <a:cubicBezTo>
                    <a:pt x="17347" y="7842"/>
                    <a:pt x="19174" y="8128"/>
                    <a:pt x="20973" y="8128"/>
                  </a:cubicBezTo>
                  <a:cubicBezTo>
                    <a:pt x="21741" y="8128"/>
                    <a:pt x="22504" y="8076"/>
                    <a:pt x="23253" y="7945"/>
                  </a:cubicBezTo>
                  <a:cubicBezTo>
                    <a:pt x="24003" y="7817"/>
                    <a:pt x="25521" y="7505"/>
                    <a:pt x="25078" y="6438"/>
                  </a:cubicBezTo>
                  <a:cubicBezTo>
                    <a:pt x="24724" y="5579"/>
                    <a:pt x="23548" y="4968"/>
                    <a:pt x="22780" y="4535"/>
                  </a:cubicBezTo>
                  <a:cubicBezTo>
                    <a:pt x="22114" y="4160"/>
                    <a:pt x="21422" y="3843"/>
                    <a:pt x="20689" y="3633"/>
                  </a:cubicBezTo>
                  <a:cubicBezTo>
                    <a:pt x="20682" y="3647"/>
                    <a:pt x="20675" y="3664"/>
                    <a:pt x="20651" y="3670"/>
                  </a:cubicBezTo>
                  <a:cubicBezTo>
                    <a:pt x="19356" y="4080"/>
                    <a:pt x="17946" y="4264"/>
                    <a:pt x="16537" y="4264"/>
                  </a:cubicBezTo>
                  <a:cubicBezTo>
                    <a:pt x="15295" y="4264"/>
                    <a:pt x="14054" y="4121"/>
                    <a:pt x="12892" y="3863"/>
                  </a:cubicBezTo>
                  <a:cubicBezTo>
                    <a:pt x="10950" y="3430"/>
                    <a:pt x="8168" y="2491"/>
                    <a:pt x="7073" y="663"/>
                  </a:cubicBezTo>
                  <a:cubicBezTo>
                    <a:pt x="7045" y="677"/>
                    <a:pt x="7013" y="683"/>
                    <a:pt x="6980" y="683"/>
                  </a:cubicBezTo>
                  <a:cubicBezTo>
                    <a:pt x="6868" y="683"/>
                    <a:pt x="6751" y="607"/>
                    <a:pt x="6769" y="484"/>
                  </a:cubicBezTo>
                  <a:cubicBezTo>
                    <a:pt x="6789" y="359"/>
                    <a:pt x="6827" y="237"/>
                    <a:pt x="6867" y="115"/>
                  </a:cubicBezTo>
                  <a:lnTo>
                    <a:pt x="6867" y="115"/>
                  </a:lnTo>
                  <a:cubicBezTo>
                    <a:pt x="6823" y="116"/>
                    <a:pt x="6779" y="116"/>
                    <a:pt x="6734" y="116"/>
                  </a:cubicBezTo>
                  <a:cubicBezTo>
                    <a:pt x="5747" y="116"/>
                    <a:pt x="4762" y="0"/>
                    <a:pt x="3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9"/>
            <p:cNvSpPr/>
            <p:nvPr/>
          </p:nvSpPr>
          <p:spPr>
            <a:xfrm>
              <a:off x="589067" y="2438216"/>
              <a:ext cx="176423" cy="24362"/>
            </a:xfrm>
            <a:custGeom>
              <a:avLst/>
              <a:gdLst/>
              <a:ahLst/>
              <a:cxnLst/>
              <a:rect l="l" t="t" r="r" b="b"/>
              <a:pathLst>
                <a:path w="3295" h="455" extrusionOk="0">
                  <a:moveTo>
                    <a:pt x="1" y="1"/>
                  </a:moveTo>
                  <a:lnTo>
                    <a:pt x="1" y="1"/>
                  </a:lnTo>
                  <a:cubicBezTo>
                    <a:pt x="1227" y="221"/>
                    <a:pt x="2325" y="366"/>
                    <a:pt x="3295" y="454"/>
                  </a:cubicBezTo>
                  <a:cubicBezTo>
                    <a:pt x="2342" y="339"/>
                    <a:pt x="1409" y="194"/>
                    <a:pt x="524" y="76"/>
                  </a:cubicBezTo>
                  <a:cubicBezTo>
                    <a:pt x="348" y="52"/>
                    <a:pt x="172" y="2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9"/>
            <p:cNvSpPr/>
            <p:nvPr/>
          </p:nvSpPr>
          <p:spPr>
            <a:xfrm>
              <a:off x="-229507" y="1799125"/>
              <a:ext cx="1393979" cy="673618"/>
            </a:xfrm>
            <a:custGeom>
              <a:avLst/>
              <a:gdLst/>
              <a:ahLst/>
              <a:cxnLst/>
              <a:rect l="l" t="t" r="r" b="b"/>
              <a:pathLst>
                <a:path w="26035" h="12581" extrusionOk="0">
                  <a:moveTo>
                    <a:pt x="13867" y="419"/>
                  </a:moveTo>
                  <a:cubicBezTo>
                    <a:pt x="13999" y="419"/>
                    <a:pt x="14132" y="424"/>
                    <a:pt x="14264" y="434"/>
                  </a:cubicBezTo>
                  <a:cubicBezTo>
                    <a:pt x="16100" y="570"/>
                    <a:pt x="17752" y="1401"/>
                    <a:pt x="18954" y="2789"/>
                  </a:cubicBezTo>
                  <a:cubicBezTo>
                    <a:pt x="19546" y="3475"/>
                    <a:pt x="19874" y="4121"/>
                    <a:pt x="20191" y="4976"/>
                  </a:cubicBezTo>
                  <a:cubicBezTo>
                    <a:pt x="20520" y="5857"/>
                    <a:pt x="20611" y="6642"/>
                    <a:pt x="20763" y="7537"/>
                  </a:cubicBezTo>
                  <a:cubicBezTo>
                    <a:pt x="19285" y="7770"/>
                    <a:pt x="17839" y="7952"/>
                    <a:pt x="16384" y="7952"/>
                  </a:cubicBezTo>
                  <a:cubicBezTo>
                    <a:pt x="15433" y="7952"/>
                    <a:pt x="14478" y="7875"/>
                    <a:pt x="13508" y="7682"/>
                  </a:cubicBezTo>
                  <a:cubicBezTo>
                    <a:pt x="12365" y="7459"/>
                    <a:pt x="11257" y="7094"/>
                    <a:pt x="10206" y="6591"/>
                  </a:cubicBezTo>
                  <a:cubicBezTo>
                    <a:pt x="9253" y="6135"/>
                    <a:pt x="8050" y="5587"/>
                    <a:pt x="7486" y="4648"/>
                  </a:cubicBezTo>
                  <a:cubicBezTo>
                    <a:pt x="7475" y="4628"/>
                    <a:pt x="7458" y="4614"/>
                    <a:pt x="7445" y="4600"/>
                  </a:cubicBezTo>
                  <a:cubicBezTo>
                    <a:pt x="8175" y="3479"/>
                    <a:pt x="8821" y="2488"/>
                    <a:pt x="9976" y="1721"/>
                  </a:cubicBezTo>
                  <a:cubicBezTo>
                    <a:pt x="11125" y="959"/>
                    <a:pt x="12476" y="419"/>
                    <a:pt x="13867" y="419"/>
                  </a:cubicBezTo>
                  <a:close/>
                  <a:moveTo>
                    <a:pt x="4019" y="4090"/>
                  </a:moveTo>
                  <a:cubicBezTo>
                    <a:pt x="5005" y="4090"/>
                    <a:pt x="5990" y="4206"/>
                    <a:pt x="6977" y="4206"/>
                  </a:cubicBezTo>
                  <a:cubicBezTo>
                    <a:pt x="7022" y="4206"/>
                    <a:pt x="7066" y="4206"/>
                    <a:pt x="7110" y="4205"/>
                  </a:cubicBezTo>
                  <a:lnTo>
                    <a:pt x="7110" y="4205"/>
                  </a:lnTo>
                  <a:cubicBezTo>
                    <a:pt x="7070" y="4327"/>
                    <a:pt x="7032" y="4449"/>
                    <a:pt x="7012" y="4574"/>
                  </a:cubicBezTo>
                  <a:cubicBezTo>
                    <a:pt x="6994" y="4697"/>
                    <a:pt x="7111" y="4773"/>
                    <a:pt x="7223" y="4773"/>
                  </a:cubicBezTo>
                  <a:cubicBezTo>
                    <a:pt x="7256" y="4773"/>
                    <a:pt x="7288" y="4767"/>
                    <a:pt x="7316" y="4753"/>
                  </a:cubicBezTo>
                  <a:cubicBezTo>
                    <a:pt x="8411" y="6581"/>
                    <a:pt x="11193" y="7520"/>
                    <a:pt x="13135" y="7953"/>
                  </a:cubicBezTo>
                  <a:cubicBezTo>
                    <a:pt x="14297" y="8211"/>
                    <a:pt x="15538" y="8354"/>
                    <a:pt x="16780" y="8354"/>
                  </a:cubicBezTo>
                  <a:cubicBezTo>
                    <a:pt x="18189" y="8354"/>
                    <a:pt x="19599" y="8170"/>
                    <a:pt x="20894" y="7760"/>
                  </a:cubicBezTo>
                  <a:cubicBezTo>
                    <a:pt x="20918" y="7754"/>
                    <a:pt x="20925" y="7737"/>
                    <a:pt x="20932" y="7723"/>
                  </a:cubicBezTo>
                  <a:cubicBezTo>
                    <a:pt x="21665" y="7933"/>
                    <a:pt x="22357" y="8250"/>
                    <a:pt x="23023" y="8625"/>
                  </a:cubicBezTo>
                  <a:cubicBezTo>
                    <a:pt x="23791" y="9058"/>
                    <a:pt x="24967" y="9669"/>
                    <a:pt x="25321" y="10528"/>
                  </a:cubicBezTo>
                  <a:cubicBezTo>
                    <a:pt x="25764" y="11595"/>
                    <a:pt x="24246" y="11907"/>
                    <a:pt x="23496" y="12035"/>
                  </a:cubicBezTo>
                  <a:cubicBezTo>
                    <a:pt x="22747" y="12166"/>
                    <a:pt x="21984" y="12218"/>
                    <a:pt x="21216" y="12218"/>
                  </a:cubicBezTo>
                  <a:cubicBezTo>
                    <a:pt x="19417" y="12218"/>
                    <a:pt x="17590" y="11932"/>
                    <a:pt x="15849" y="11697"/>
                  </a:cubicBezTo>
                  <a:cubicBezTo>
                    <a:pt x="13091" y="11329"/>
                    <a:pt x="10348" y="10789"/>
                    <a:pt x="7701" y="9917"/>
                  </a:cubicBezTo>
                  <a:cubicBezTo>
                    <a:pt x="5624" y="9231"/>
                    <a:pt x="3207" y="8372"/>
                    <a:pt x="1464" y="7007"/>
                  </a:cubicBezTo>
                  <a:cubicBezTo>
                    <a:pt x="683" y="6395"/>
                    <a:pt x="244" y="5497"/>
                    <a:pt x="1129" y="4756"/>
                  </a:cubicBezTo>
                  <a:cubicBezTo>
                    <a:pt x="1727" y="4256"/>
                    <a:pt x="2606" y="4162"/>
                    <a:pt x="3353" y="4110"/>
                  </a:cubicBezTo>
                  <a:cubicBezTo>
                    <a:pt x="3575" y="4096"/>
                    <a:pt x="3797" y="4090"/>
                    <a:pt x="4019" y="4090"/>
                  </a:cubicBezTo>
                  <a:close/>
                  <a:moveTo>
                    <a:pt x="13880" y="1"/>
                  </a:moveTo>
                  <a:cubicBezTo>
                    <a:pt x="12554" y="1"/>
                    <a:pt x="11270" y="398"/>
                    <a:pt x="10114" y="1089"/>
                  </a:cubicBezTo>
                  <a:cubicBezTo>
                    <a:pt x="9094" y="1694"/>
                    <a:pt x="7709" y="2763"/>
                    <a:pt x="7191" y="3982"/>
                  </a:cubicBezTo>
                  <a:lnTo>
                    <a:pt x="7191" y="3979"/>
                  </a:lnTo>
                  <a:cubicBezTo>
                    <a:pt x="6430" y="3945"/>
                    <a:pt x="5018" y="3713"/>
                    <a:pt x="3660" y="3713"/>
                  </a:cubicBezTo>
                  <a:cubicBezTo>
                    <a:pt x="2040" y="3713"/>
                    <a:pt x="498" y="4044"/>
                    <a:pt x="233" y="5436"/>
                  </a:cubicBezTo>
                  <a:cubicBezTo>
                    <a:pt x="1" y="6668"/>
                    <a:pt x="1545" y="7497"/>
                    <a:pt x="2430" y="7977"/>
                  </a:cubicBezTo>
                  <a:cubicBezTo>
                    <a:pt x="3630" y="8622"/>
                    <a:pt x="4870" y="9196"/>
                    <a:pt x="6140" y="9686"/>
                  </a:cubicBezTo>
                  <a:cubicBezTo>
                    <a:pt x="9084" y="10819"/>
                    <a:pt x="12173" y="11491"/>
                    <a:pt x="15289" y="11937"/>
                  </a:cubicBezTo>
                  <a:cubicBezTo>
                    <a:pt x="15460" y="11960"/>
                    <a:pt x="15636" y="11988"/>
                    <a:pt x="15812" y="12012"/>
                  </a:cubicBezTo>
                  <a:cubicBezTo>
                    <a:pt x="16697" y="12130"/>
                    <a:pt x="17630" y="12275"/>
                    <a:pt x="18583" y="12390"/>
                  </a:cubicBezTo>
                  <a:cubicBezTo>
                    <a:pt x="19496" y="12500"/>
                    <a:pt x="20425" y="12580"/>
                    <a:pt x="21342" y="12580"/>
                  </a:cubicBezTo>
                  <a:cubicBezTo>
                    <a:pt x="22402" y="12580"/>
                    <a:pt x="23445" y="12472"/>
                    <a:pt x="24426" y="12177"/>
                  </a:cubicBezTo>
                  <a:cubicBezTo>
                    <a:pt x="25169" y="11954"/>
                    <a:pt x="26035" y="11488"/>
                    <a:pt x="25723" y="10582"/>
                  </a:cubicBezTo>
                  <a:cubicBezTo>
                    <a:pt x="25460" y="9819"/>
                    <a:pt x="24656" y="9271"/>
                    <a:pt x="24017" y="8862"/>
                  </a:cubicBezTo>
                  <a:cubicBezTo>
                    <a:pt x="23047" y="8237"/>
                    <a:pt x="22047" y="7676"/>
                    <a:pt x="20891" y="7520"/>
                  </a:cubicBezTo>
                  <a:cubicBezTo>
                    <a:pt x="21432" y="3915"/>
                    <a:pt x="18255" y="562"/>
                    <a:pt x="14829" y="69"/>
                  </a:cubicBezTo>
                  <a:cubicBezTo>
                    <a:pt x="14511" y="23"/>
                    <a:pt x="14194" y="1"/>
                    <a:pt x="138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9"/>
            <p:cNvSpPr/>
            <p:nvPr/>
          </p:nvSpPr>
          <p:spPr>
            <a:xfrm>
              <a:off x="238143" y="2057953"/>
              <a:ext cx="581150" cy="144832"/>
            </a:xfrm>
            <a:custGeom>
              <a:avLst/>
              <a:gdLst/>
              <a:ahLst/>
              <a:cxnLst/>
              <a:rect l="l" t="t" r="r" b="b"/>
              <a:pathLst>
                <a:path w="10854" h="2705" extrusionOk="0">
                  <a:moveTo>
                    <a:pt x="28" y="1"/>
                  </a:moveTo>
                  <a:cubicBezTo>
                    <a:pt x="9" y="1"/>
                    <a:pt x="0" y="42"/>
                    <a:pt x="15" y="54"/>
                  </a:cubicBezTo>
                  <a:cubicBezTo>
                    <a:pt x="2191" y="1722"/>
                    <a:pt x="5067" y="2705"/>
                    <a:pt x="7880" y="2705"/>
                  </a:cubicBezTo>
                  <a:cubicBezTo>
                    <a:pt x="8864" y="2705"/>
                    <a:pt x="9839" y="2585"/>
                    <a:pt x="10775" y="2332"/>
                  </a:cubicBezTo>
                  <a:cubicBezTo>
                    <a:pt x="10854" y="2309"/>
                    <a:pt x="10808" y="2145"/>
                    <a:pt x="10738" y="2145"/>
                  </a:cubicBezTo>
                  <a:cubicBezTo>
                    <a:pt x="10736" y="2145"/>
                    <a:pt x="10734" y="2146"/>
                    <a:pt x="10731" y="2146"/>
                  </a:cubicBezTo>
                  <a:cubicBezTo>
                    <a:pt x="9681" y="2269"/>
                    <a:pt x="8590" y="2407"/>
                    <a:pt x="7517" y="2407"/>
                  </a:cubicBezTo>
                  <a:cubicBezTo>
                    <a:pt x="7182" y="2407"/>
                    <a:pt x="6848" y="2393"/>
                    <a:pt x="6517" y="2362"/>
                  </a:cubicBezTo>
                  <a:cubicBezTo>
                    <a:pt x="4182" y="2143"/>
                    <a:pt x="2040" y="1156"/>
                    <a:pt x="35" y="3"/>
                  </a:cubicBezTo>
                  <a:cubicBezTo>
                    <a:pt x="33" y="2"/>
                    <a:pt x="30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9"/>
            <p:cNvSpPr/>
            <p:nvPr/>
          </p:nvSpPr>
          <p:spPr>
            <a:xfrm>
              <a:off x="-42426" y="2098003"/>
              <a:ext cx="92147" cy="65536"/>
            </a:xfrm>
            <a:custGeom>
              <a:avLst/>
              <a:gdLst/>
              <a:ahLst/>
              <a:cxnLst/>
              <a:rect l="l" t="t" r="r" b="b"/>
              <a:pathLst>
                <a:path w="1721" h="1224" extrusionOk="0">
                  <a:moveTo>
                    <a:pt x="988" y="306"/>
                  </a:moveTo>
                  <a:cubicBezTo>
                    <a:pt x="1102" y="336"/>
                    <a:pt x="1197" y="397"/>
                    <a:pt x="1271" y="526"/>
                  </a:cubicBezTo>
                  <a:cubicBezTo>
                    <a:pt x="1348" y="661"/>
                    <a:pt x="1362" y="830"/>
                    <a:pt x="1194" y="894"/>
                  </a:cubicBezTo>
                  <a:cubicBezTo>
                    <a:pt x="1146" y="912"/>
                    <a:pt x="1076" y="922"/>
                    <a:pt x="998" y="922"/>
                  </a:cubicBezTo>
                  <a:cubicBezTo>
                    <a:pt x="789" y="922"/>
                    <a:pt x="521" y="853"/>
                    <a:pt x="467" y="695"/>
                  </a:cubicBezTo>
                  <a:cubicBezTo>
                    <a:pt x="403" y="503"/>
                    <a:pt x="606" y="357"/>
                    <a:pt x="768" y="323"/>
                  </a:cubicBezTo>
                  <a:cubicBezTo>
                    <a:pt x="835" y="306"/>
                    <a:pt x="913" y="310"/>
                    <a:pt x="988" y="306"/>
                  </a:cubicBezTo>
                  <a:close/>
                  <a:moveTo>
                    <a:pt x="887" y="1"/>
                  </a:moveTo>
                  <a:cubicBezTo>
                    <a:pt x="843" y="1"/>
                    <a:pt x="801" y="8"/>
                    <a:pt x="765" y="26"/>
                  </a:cubicBezTo>
                  <a:cubicBezTo>
                    <a:pt x="517" y="36"/>
                    <a:pt x="274" y="151"/>
                    <a:pt x="177" y="377"/>
                  </a:cubicBezTo>
                  <a:cubicBezTo>
                    <a:pt x="1" y="773"/>
                    <a:pt x="366" y="1063"/>
                    <a:pt x="710" y="1164"/>
                  </a:cubicBezTo>
                  <a:cubicBezTo>
                    <a:pt x="823" y="1197"/>
                    <a:pt x="966" y="1224"/>
                    <a:pt x="1107" y="1224"/>
                  </a:cubicBezTo>
                  <a:cubicBezTo>
                    <a:pt x="1290" y="1224"/>
                    <a:pt x="1470" y="1178"/>
                    <a:pt x="1576" y="1036"/>
                  </a:cubicBezTo>
                  <a:cubicBezTo>
                    <a:pt x="1721" y="843"/>
                    <a:pt x="1640" y="573"/>
                    <a:pt x="1518" y="391"/>
                  </a:cubicBezTo>
                  <a:cubicBezTo>
                    <a:pt x="1426" y="255"/>
                    <a:pt x="1301" y="141"/>
                    <a:pt x="1153" y="69"/>
                  </a:cubicBezTo>
                  <a:cubicBezTo>
                    <a:pt x="1079" y="33"/>
                    <a:pt x="979" y="1"/>
                    <a:pt x="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9"/>
            <p:cNvSpPr/>
            <p:nvPr/>
          </p:nvSpPr>
          <p:spPr>
            <a:xfrm>
              <a:off x="407929" y="2278443"/>
              <a:ext cx="79029" cy="50383"/>
            </a:xfrm>
            <a:custGeom>
              <a:avLst/>
              <a:gdLst/>
              <a:ahLst/>
              <a:cxnLst/>
              <a:rect l="l" t="t" r="r" b="b"/>
              <a:pathLst>
                <a:path w="1476" h="941" extrusionOk="0">
                  <a:moveTo>
                    <a:pt x="697" y="225"/>
                  </a:moveTo>
                  <a:cubicBezTo>
                    <a:pt x="714" y="225"/>
                    <a:pt x="731" y="226"/>
                    <a:pt x="748" y="227"/>
                  </a:cubicBezTo>
                  <a:cubicBezTo>
                    <a:pt x="893" y="268"/>
                    <a:pt x="1035" y="322"/>
                    <a:pt x="1105" y="447"/>
                  </a:cubicBezTo>
                  <a:cubicBezTo>
                    <a:pt x="1210" y="636"/>
                    <a:pt x="957" y="691"/>
                    <a:pt x="818" y="691"/>
                  </a:cubicBezTo>
                  <a:cubicBezTo>
                    <a:pt x="680" y="691"/>
                    <a:pt x="257" y="664"/>
                    <a:pt x="298" y="437"/>
                  </a:cubicBezTo>
                  <a:cubicBezTo>
                    <a:pt x="325" y="282"/>
                    <a:pt x="534" y="225"/>
                    <a:pt x="697" y="225"/>
                  </a:cubicBezTo>
                  <a:close/>
                  <a:moveTo>
                    <a:pt x="686" y="0"/>
                  </a:moveTo>
                  <a:cubicBezTo>
                    <a:pt x="635" y="0"/>
                    <a:pt x="585" y="8"/>
                    <a:pt x="538" y="25"/>
                  </a:cubicBezTo>
                  <a:cubicBezTo>
                    <a:pt x="522" y="23"/>
                    <a:pt x="505" y="22"/>
                    <a:pt x="489" y="22"/>
                  </a:cubicBezTo>
                  <a:cubicBezTo>
                    <a:pt x="430" y="22"/>
                    <a:pt x="368" y="33"/>
                    <a:pt x="305" y="62"/>
                  </a:cubicBezTo>
                  <a:cubicBezTo>
                    <a:pt x="180" y="116"/>
                    <a:pt x="82" y="224"/>
                    <a:pt x="62" y="363"/>
                  </a:cubicBezTo>
                  <a:cubicBezTo>
                    <a:pt x="1" y="782"/>
                    <a:pt x="548" y="940"/>
                    <a:pt x="862" y="940"/>
                  </a:cubicBezTo>
                  <a:cubicBezTo>
                    <a:pt x="866" y="940"/>
                    <a:pt x="869" y="940"/>
                    <a:pt x="873" y="940"/>
                  </a:cubicBezTo>
                  <a:cubicBezTo>
                    <a:pt x="1176" y="940"/>
                    <a:pt x="1476" y="768"/>
                    <a:pt x="1325" y="427"/>
                  </a:cubicBezTo>
                  <a:cubicBezTo>
                    <a:pt x="1226" y="201"/>
                    <a:pt x="945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9"/>
            <p:cNvSpPr/>
            <p:nvPr/>
          </p:nvSpPr>
          <p:spPr>
            <a:xfrm>
              <a:off x="828086" y="2327435"/>
              <a:ext cx="89577" cy="64465"/>
            </a:xfrm>
            <a:custGeom>
              <a:avLst/>
              <a:gdLst/>
              <a:ahLst/>
              <a:cxnLst/>
              <a:rect l="l" t="t" r="r" b="b"/>
              <a:pathLst>
                <a:path w="1673" h="1204" extrusionOk="0">
                  <a:moveTo>
                    <a:pt x="1014" y="208"/>
                  </a:moveTo>
                  <a:cubicBezTo>
                    <a:pt x="1116" y="232"/>
                    <a:pt x="1227" y="215"/>
                    <a:pt x="1318" y="279"/>
                  </a:cubicBezTo>
                  <a:cubicBezTo>
                    <a:pt x="1392" y="334"/>
                    <a:pt x="1426" y="411"/>
                    <a:pt x="1426" y="502"/>
                  </a:cubicBezTo>
                  <a:cubicBezTo>
                    <a:pt x="1426" y="728"/>
                    <a:pt x="1244" y="914"/>
                    <a:pt x="1024" y="948"/>
                  </a:cubicBezTo>
                  <a:cubicBezTo>
                    <a:pt x="1006" y="951"/>
                    <a:pt x="984" y="952"/>
                    <a:pt x="960" y="952"/>
                  </a:cubicBezTo>
                  <a:cubicBezTo>
                    <a:pt x="714" y="952"/>
                    <a:pt x="214" y="813"/>
                    <a:pt x="358" y="540"/>
                  </a:cubicBezTo>
                  <a:cubicBezTo>
                    <a:pt x="473" y="323"/>
                    <a:pt x="760" y="222"/>
                    <a:pt x="1014" y="208"/>
                  </a:cubicBezTo>
                  <a:close/>
                  <a:moveTo>
                    <a:pt x="1065" y="1"/>
                  </a:moveTo>
                  <a:cubicBezTo>
                    <a:pt x="1033" y="1"/>
                    <a:pt x="1000" y="4"/>
                    <a:pt x="966" y="9"/>
                  </a:cubicBezTo>
                  <a:cubicBezTo>
                    <a:pt x="960" y="9"/>
                    <a:pt x="960" y="19"/>
                    <a:pt x="953" y="22"/>
                  </a:cubicBezTo>
                  <a:cubicBezTo>
                    <a:pt x="925" y="20"/>
                    <a:pt x="896" y="19"/>
                    <a:pt x="867" y="19"/>
                  </a:cubicBezTo>
                  <a:cubicBezTo>
                    <a:pt x="641" y="19"/>
                    <a:pt x="415" y="91"/>
                    <a:pt x="247" y="252"/>
                  </a:cubicBezTo>
                  <a:cubicBezTo>
                    <a:pt x="0" y="488"/>
                    <a:pt x="91" y="810"/>
                    <a:pt x="352" y="992"/>
                  </a:cubicBezTo>
                  <a:cubicBezTo>
                    <a:pt x="527" y="1115"/>
                    <a:pt x="762" y="1204"/>
                    <a:pt x="989" y="1204"/>
                  </a:cubicBezTo>
                  <a:cubicBezTo>
                    <a:pt x="1112" y="1204"/>
                    <a:pt x="1232" y="1178"/>
                    <a:pt x="1339" y="1117"/>
                  </a:cubicBezTo>
                  <a:cubicBezTo>
                    <a:pt x="1554" y="995"/>
                    <a:pt x="1673" y="749"/>
                    <a:pt x="1640" y="505"/>
                  </a:cubicBezTo>
                  <a:cubicBezTo>
                    <a:pt x="1597" y="211"/>
                    <a:pt x="1352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9"/>
            <p:cNvSpPr/>
            <p:nvPr/>
          </p:nvSpPr>
          <p:spPr>
            <a:xfrm>
              <a:off x="243658" y="2462900"/>
              <a:ext cx="177333" cy="474333"/>
            </a:xfrm>
            <a:custGeom>
              <a:avLst/>
              <a:gdLst/>
              <a:ahLst/>
              <a:cxnLst/>
              <a:rect l="l" t="t" r="r" b="b"/>
              <a:pathLst>
                <a:path w="3312" h="8859" extrusionOk="0">
                  <a:moveTo>
                    <a:pt x="3226" y="1"/>
                  </a:moveTo>
                  <a:cubicBezTo>
                    <a:pt x="3213" y="1"/>
                    <a:pt x="3201" y="9"/>
                    <a:pt x="3190" y="30"/>
                  </a:cubicBezTo>
                  <a:cubicBezTo>
                    <a:pt x="3177" y="54"/>
                    <a:pt x="3167" y="81"/>
                    <a:pt x="3156" y="104"/>
                  </a:cubicBezTo>
                  <a:cubicBezTo>
                    <a:pt x="2490" y="1413"/>
                    <a:pt x="2075" y="2893"/>
                    <a:pt x="1572" y="4267"/>
                  </a:cubicBezTo>
                  <a:cubicBezTo>
                    <a:pt x="1027" y="5755"/>
                    <a:pt x="561" y="7279"/>
                    <a:pt x="17" y="8762"/>
                  </a:cubicBezTo>
                  <a:cubicBezTo>
                    <a:pt x="0" y="8805"/>
                    <a:pt x="35" y="8859"/>
                    <a:pt x="68" y="8859"/>
                  </a:cubicBezTo>
                  <a:cubicBezTo>
                    <a:pt x="82" y="8859"/>
                    <a:pt x="96" y="8848"/>
                    <a:pt x="105" y="8823"/>
                  </a:cubicBezTo>
                  <a:cubicBezTo>
                    <a:pt x="653" y="7326"/>
                    <a:pt x="1284" y="5846"/>
                    <a:pt x="1835" y="4345"/>
                  </a:cubicBezTo>
                  <a:cubicBezTo>
                    <a:pt x="2339" y="2970"/>
                    <a:pt x="2971" y="1575"/>
                    <a:pt x="3309" y="145"/>
                  </a:cubicBezTo>
                  <a:lnTo>
                    <a:pt x="3309" y="135"/>
                  </a:lnTo>
                  <a:cubicBezTo>
                    <a:pt x="3311" y="89"/>
                    <a:pt x="3266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9"/>
            <p:cNvSpPr/>
            <p:nvPr/>
          </p:nvSpPr>
          <p:spPr>
            <a:xfrm>
              <a:off x="791194" y="2507394"/>
              <a:ext cx="78868" cy="434283"/>
            </a:xfrm>
            <a:custGeom>
              <a:avLst/>
              <a:gdLst/>
              <a:ahLst/>
              <a:cxnLst/>
              <a:rect l="l" t="t" r="r" b="b"/>
              <a:pathLst>
                <a:path w="1473" h="8111" extrusionOk="0">
                  <a:moveTo>
                    <a:pt x="208" y="1"/>
                  </a:moveTo>
                  <a:cubicBezTo>
                    <a:pt x="201" y="1"/>
                    <a:pt x="193" y="3"/>
                    <a:pt x="186" y="10"/>
                  </a:cubicBezTo>
                  <a:cubicBezTo>
                    <a:pt x="172" y="24"/>
                    <a:pt x="166" y="47"/>
                    <a:pt x="152" y="64"/>
                  </a:cubicBezTo>
                  <a:cubicBezTo>
                    <a:pt x="0" y="318"/>
                    <a:pt x="162" y="930"/>
                    <a:pt x="192" y="1166"/>
                  </a:cubicBezTo>
                  <a:cubicBezTo>
                    <a:pt x="290" y="1990"/>
                    <a:pt x="409" y="2812"/>
                    <a:pt x="537" y="3629"/>
                  </a:cubicBezTo>
                  <a:cubicBezTo>
                    <a:pt x="760" y="5096"/>
                    <a:pt x="892" y="6657"/>
                    <a:pt x="1368" y="8070"/>
                  </a:cubicBezTo>
                  <a:cubicBezTo>
                    <a:pt x="1379" y="8098"/>
                    <a:pt x="1399" y="8111"/>
                    <a:pt x="1418" y="8111"/>
                  </a:cubicBezTo>
                  <a:cubicBezTo>
                    <a:pt x="1429" y="8111"/>
                    <a:pt x="1440" y="8107"/>
                    <a:pt x="1449" y="8100"/>
                  </a:cubicBezTo>
                  <a:cubicBezTo>
                    <a:pt x="1463" y="8087"/>
                    <a:pt x="1473" y="8070"/>
                    <a:pt x="1473" y="8046"/>
                  </a:cubicBezTo>
                  <a:cubicBezTo>
                    <a:pt x="1426" y="6664"/>
                    <a:pt x="1101" y="5278"/>
                    <a:pt x="895" y="3913"/>
                  </a:cubicBezTo>
                  <a:cubicBezTo>
                    <a:pt x="760" y="3028"/>
                    <a:pt x="625" y="2143"/>
                    <a:pt x="493" y="1257"/>
                  </a:cubicBezTo>
                  <a:cubicBezTo>
                    <a:pt x="436" y="869"/>
                    <a:pt x="436" y="385"/>
                    <a:pt x="247" y="30"/>
                  </a:cubicBezTo>
                  <a:cubicBezTo>
                    <a:pt x="239" y="14"/>
                    <a:pt x="224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9"/>
            <p:cNvSpPr/>
            <p:nvPr/>
          </p:nvSpPr>
          <p:spPr>
            <a:xfrm>
              <a:off x="-301523" y="2365398"/>
              <a:ext cx="379991" cy="306156"/>
            </a:xfrm>
            <a:custGeom>
              <a:avLst/>
              <a:gdLst/>
              <a:ahLst/>
              <a:cxnLst/>
              <a:rect l="l" t="t" r="r" b="b"/>
              <a:pathLst>
                <a:path w="7097" h="5718" extrusionOk="0">
                  <a:moveTo>
                    <a:pt x="7059" y="1"/>
                  </a:moveTo>
                  <a:cubicBezTo>
                    <a:pt x="7053" y="1"/>
                    <a:pt x="7047" y="3"/>
                    <a:pt x="7039" y="10"/>
                  </a:cubicBezTo>
                  <a:cubicBezTo>
                    <a:pt x="5941" y="922"/>
                    <a:pt x="4755" y="1760"/>
                    <a:pt x="3643" y="2666"/>
                  </a:cubicBezTo>
                  <a:cubicBezTo>
                    <a:pt x="2450" y="3639"/>
                    <a:pt x="1271" y="4673"/>
                    <a:pt x="34" y="5586"/>
                  </a:cubicBezTo>
                  <a:cubicBezTo>
                    <a:pt x="0" y="5609"/>
                    <a:pt x="0" y="5680"/>
                    <a:pt x="31" y="5707"/>
                  </a:cubicBezTo>
                  <a:cubicBezTo>
                    <a:pt x="37" y="5714"/>
                    <a:pt x="45" y="5717"/>
                    <a:pt x="55" y="5717"/>
                  </a:cubicBezTo>
                  <a:cubicBezTo>
                    <a:pt x="60" y="5717"/>
                    <a:pt x="65" y="5716"/>
                    <a:pt x="72" y="5714"/>
                  </a:cubicBezTo>
                  <a:cubicBezTo>
                    <a:pt x="1427" y="5146"/>
                    <a:pt x="2650" y="3862"/>
                    <a:pt x="3779" y="2946"/>
                  </a:cubicBezTo>
                  <a:cubicBezTo>
                    <a:pt x="4907" y="2030"/>
                    <a:pt x="5964" y="1030"/>
                    <a:pt x="7076" y="107"/>
                  </a:cubicBezTo>
                  <a:cubicBezTo>
                    <a:pt x="7097" y="91"/>
                    <a:pt x="7097" y="57"/>
                    <a:pt x="7090" y="33"/>
                  </a:cubicBezTo>
                  <a:cubicBezTo>
                    <a:pt x="7083" y="14"/>
                    <a:pt x="7073" y="1"/>
                    <a:pt x="70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2" name="Google Shape;1072;p29"/>
          <p:cNvGrpSpPr/>
          <p:nvPr/>
        </p:nvGrpSpPr>
        <p:grpSpPr>
          <a:xfrm>
            <a:off x="713222" y="3764704"/>
            <a:ext cx="976966" cy="613408"/>
            <a:chOff x="6925510" y="205316"/>
            <a:chExt cx="905688" cy="530354"/>
          </a:xfrm>
        </p:grpSpPr>
        <p:sp>
          <p:nvSpPr>
            <p:cNvPr id="1073" name="Google Shape;1073;p2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DD737CF-C286-4824-B79F-FB397360F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E610B43-632B-4A66-AE4F-72A11C1D4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5523-575C-4662-B82D-B40FEB594004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7E04702-B01D-49AE-BFAB-D402C028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3169976-5301-4F3E-B519-165B2C22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0E21-548E-4F2F-AF61-0FC6C1603F9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8154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7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9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34"/>
          <p:cNvSpPr/>
          <p:nvPr/>
        </p:nvSpPr>
        <p:spPr>
          <a:xfrm>
            <a:off x="8843501" y="1217916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9" name="Google Shape;679;p34"/>
          <p:cNvSpPr/>
          <p:nvPr/>
        </p:nvSpPr>
        <p:spPr>
          <a:xfrm>
            <a:off x="4991613" y="2997587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0" name="Google Shape;680;p34"/>
          <p:cNvSpPr/>
          <p:nvPr/>
        </p:nvSpPr>
        <p:spPr>
          <a:xfrm>
            <a:off x="7157336" y="100120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1" name="Google Shape;681;p34"/>
          <p:cNvSpPr/>
          <p:nvPr/>
        </p:nvSpPr>
        <p:spPr>
          <a:xfrm>
            <a:off x="504691" y="3905427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2" name="Google Shape;682;p34"/>
          <p:cNvSpPr/>
          <p:nvPr/>
        </p:nvSpPr>
        <p:spPr>
          <a:xfrm>
            <a:off x="2132638" y="3951176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1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4" name="Google Shape;684;p34"/>
          <p:cNvSpPr/>
          <p:nvPr/>
        </p:nvSpPr>
        <p:spPr>
          <a:xfrm>
            <a:off x="1534454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5" name="Google Shape;685;p34"/>
          <p:cNvSpPr/>
          <p:nvPr/>
        </p:nvSpPr>
        <p:spPr>
          <a:xfrm>
            <a:off x="1442981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34"/>
          <p:cNvSpPr/>
          <p:nvPr/>
        </p:nvSpPr>
        <p:spPr>
          <a:xfrm>
            <a:off x="2071058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7" name="Google Shape;687;p34"/>
          <p:cNvSpPr/>
          <p:nvPr/>
        </p:nvSpPr>
        <p:spPr>
          <a:xfrm>
            <a:off x="8204157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6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6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0" name="Google Shape;690;p34"/>
          <p:cNvSpPr/>
          <p:nvPr/>
        </p:nvSpPr>
        <p:spPr>
          <a:xfrm>
            <a:off x="-63079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1" name="Google Shape;691;p34"/>
          <p:cNvSpPr/>
          <p:nvPr/>
        </p:nvSpPr>
        <p:spPr>
          <a:xfrm>
            <a:off x="-765061" y="4051478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34"/>
          <p:cNvSpPr/>
          <p:nvPr/>
        </p:nvSpPr>
        <p:spPr>
          <a:xfrm>
            <a:off x="-1043021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60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5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34"/>
          <p:cNvSpPr/>
          <p:nvPr/>
        </p:nvSpPr>
        <p:spPr>
          <a:xfrm>
            <a:off x="7750331" y="3342415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34"/>
          <p:cNvSpPr/>
          <p:nvPr/>
        </p:nvSpPr>
        <p:spPr>
          <a:xfrm>
            <a:off x="7954432" y="3919490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60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0" name="Google Shape;700;p34"/>
          <p:cNvSpPr/>
          <p:nvPr/>
        </p:nvSpPr>
        <p:spPr>
          <a:xfrm>
            <a:off x="4154147" y="3690784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1" name="Google Shape;701;p34"/>
          <p:cNvSpPr/>
          <p:nvPr/>
        </p:nvSpPr>
        <p:spPr>
          <a:xfrm>
            <a:off x="6344575" y="3850874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60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34"/>
          <p:cNvSpPr/>
          <p:nvPr/>
        </p:nvSpPr>
        <p:spPr>
          <a:xfrm>
            <a:off x="6733683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34"/>
          <p:cNvSpPr/>
          <p:nvPr/>
        </p:nvSpPr>
        <p:spPr>
          <a:xfrm>
            <a:off x="5552867" y="4336475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4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 kern="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kern="0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200" b="1" kern="0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1" y="2046691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9" y="3817071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331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B11DC3E-799C-469F-91FD-8F5D115FC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2B19E9F-4C5D-4501-9918-98618130E5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2D4B206-FC58-4CE9-8304-F2C85B92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2562C-9CA3-4244-9EED-AB8790B1D134}" type="datetimeFigureOut">
              <a:rPr lang="ar-SA" smtClean="0"/>
              <a:t>19/08/44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7273B8-22E8-4A33-997E-33EB31F0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3862A05-A805-4F07-9898-007DDFCF5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D7E44-2FA6-48AC-8AAD-5374419F37E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880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"/>
          <p:cNvSpPr txBox="1">
            <a:spLocks noGrp="1"/>
          </p:cNvSpPr>
          <p:nvPr>
            <p:ph type="title"/>
          </p:nvPr>
        </p:nvSpPr>
        <p:spPr>
          <a:xfrm>
            <a:off x="2073700" y="2801075"/>
            <a:ext cx="499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3"/>
          <p:cNvSpPr txBox="1">
            <a:spLocks noGrp="1"/>
          </p:cNvSpPr>
          <p:nvPr>
            <p:ph type="subTitle" idx="1"/>
          </p:nvPr>
        </p:nvSpPr>
        <p:spPr>
          <a:xfrm>
            <a:off x="3031050" y="3550875"/>
            <a:ext cx="30819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"/>
          <p:cNvSpPr/>
          <p:nvPr/>
        </p:nvSpPr>
        <p:spPr>
          <a:xfrm>
            <a:off x="7650038" y="1996712"/>
            <a:ext cx="250106" cy="247213"/>
          </a:xfrm>
          <a:custGeom>
            <a:avLst/>
            <a:gdLst/>
            <a:ahLst/>
            <a:cxnLst/>
            <a:rect l="l" t="t" r="r" b="b"/>
            <a:pathLst>
              <a:path w="7151" h="6469" extrusionOk="0">
                <a:moveTo>
                  <a:pt x="5487" y="0"/>
                </a:moveTo>
                <a:cubicBezTo>
                  <a:pt x="5187" y="0"/>
                  <a:pt x="4865" y="147"/>
                  <a:pt x="4607" y="332"/>
                </a:cubicBezTo>
                <a:cubicBezTo>
                  <a:pt x="4060" y="729"/>
                  <a:pt x="3856" y="1441"/>
                  <a:pt x="3757" y="2097"/>
                </a:cubicBezTo>
                <a:lnTo>
                  <a:pt x="3757" y="2097"/>
                </a:lnTo>
                <a:cubicBezTo>
                  <a:pt x="3783" y="1858"/>
                  <a:pt x="3368" y="1109"/>
                  <a:pt x="3265" y="897"/>
                </a:cubicBezTo>
                <a:cubicBezTo>
                  <a:pt x="3100" y="566"/>
                  <a:pt x="2863" y="346"/>
                  <a:pt x="2518" y="177"/>
                </a:cubicBezTo>
                <a:cubicBezTo>
                  <a:pt x="2324" y="80"/>
                  <a:pt x="2100" y="15"/>
                  <a:pt x="1884" y="15"/>
                </a:cubicBezTo>
                <a:cubicBezTo>
                  <a:pt x="1710" y="15"/>
                  <a:pt x="1542" y="57"/>
                  <a:pt x="1400" y="160"/>
                </a:cubicBezTo>
                <a:cubicBezTo>
                  <a:pt x="1133" y="352"/>
                  <a:pt x="1032" y="714"/>
                  <a:pt x="1048" y="1042"/>
                </a:cubicBezTo>
                <a:cubicBezTo>
                  <a:pt x="1082" y="1745"/>
                  <a:pt x="1616" y="2391"/>
                  <a:pt x="2298" y="2559"/>
                </a:cubicBezTo>
                <a:cubicBezTo>
                  <a:pt x="1589" y="2583"/>
                  <a:pt x="917" y="2718"/>
                  <a:pt x="376" y="3178"/>
                </a:cubicBezTo>
                <a:cubicBezTo>
                  <a:pt x="264" y="3269"/>
                  <a:pt x="102" y="3482"/>
                  <a:pt x="68" y="3634"/>
                </a:cubicBezTo>
                <a:cubicBezTo>
                  <a:pt x="1" y="3949"/>
                  <a:pt x="68" y="4289"/>
                  <a:pt x="318" y="4492"/>
                </a:cubicBezTo>
                <a:cubicBezTo>
                  <a:pt x="565" y="4699"/>
                  <a:pt x="899" y="4766"/>
                  <a:pt x="1221" y="4773"/>
                </a:cubicBezTo>
                <a:cubicBezTo>
                  <a:pt x="1232" y="4773"/>
                  <a:pt x="1243" y="4773"/>
                  <a:pt x="1254" y="4773"/>
                </a:cubicBezTo>
                <a:cubicBezTo>
                  <a:pt x="1544" y="4773"/>
                  <a:pt x="1829" y="4732"/>
                  <a:pt x="2106" y="4651"/>
                </a:cubicBezTo>
                <a:cubicBezTo>
                  <a:pt x="2380" y="4567"/>
                  <a:pt x="2616" y="4387"/>
                  <a:pt x="2880" y="4300"/>
                </a:cubicBezTo>
                <a:lnTo>
                  <a:pt x="2880" y="4300"/>
                </a:lnTo>
                <a:cubicBezTo>
                  <a:pt x="2751" y="4648"/>
                  <a:pt x="2643" y="4972"/>
                  <a:pt x="2633" y="5340"/>
                </a:cubicBezTo>
                <a:cubicBezTo>
                  <a:pt x="2623" y="5658"/>
                  <a:pt x="2728" y="5992"/>
                  <a:pt x="2968" y="6209"/>
                </a:cubicBezTo>
                <a:cubicBezTo>
                  <a:pt x="3161" y="6382"/>
                  <a:pt x="3419" y="6468"/>
                  <a:pt x="3677" y="6468"/>
                </a:cubicBezTo>
                <a:cubicBezTo>
                  <a:pt x="3798" y="6468"/>
                  <a:pt x="3918" y="6449"/>
                  <a:pt x="4032" y="6412"/>
                </a:cubicBezTo>
                <a:cubicBezTo>
                  <a:pt x="4154" y="6374"/>
                  <a:pt x="4268" y="6317"/>
                  <a:pt x="4370" y="6240"/>
                </a:cubicBezTo>
                <a:cubicBezTo>
                  <a:pt x="4607" y="6053"/>
                  <a:pt x="4745" y="5760"/>
                  <a:pt x="4779" y="5462"/>
                </a:cubicBezTo>
                <a:cubicBezTo>
                  <a:pt x="4809" y="5212"/>
                  <a:pt x="4772" y="4958"/>
                  <a:pt x="4698" y="4722"/>
                </a:cubicBezTo>
                <a:cubicBezTo>
                  <a:pt x="4633" y="4502"/>
                  <a:pt x="4573" y="4296"/>
                  <a:pt x="4454" y="4094"/>
                </a:cubicBezTo>
                <a:lnTo>
                  <a:pt x="4454" y="4094"/>
                </a:lnTo>
                <a:cubicBezTo>
                  <a:pt x="4917" y="4391"/>
                  <a:pt x="5256" y="4786"/>
                  <a:pt x="5837" y="4830"/>
                </a:cubicBezTo>
                <a:cubicBezTo>
                  <a:pt x="5871" y="4833"/>
                  <a:pt x="5906" y="4834"/>
                  <a:pt x="5940" y="4834"/>
                </a:cubicBezTo>
                <a:cubicBezTo>
                  <a:pt x="6370" y="4834"/>
                  <a:pt x="6779" y="4635"/>
                  <a:pt x="6952" y="4219"/>
                </a:cubicBezTo>
                <a:cubicBezTo>
                  <a:pt x="7151" y="3735"/>
                  <a:pt x="6912" y="3117"/>
                  <a:pt x="6441" y="2894"/>
                </a:cubicBezTo>
                <a:cubicBezTo>
                  <a:pt x="6276" y="2816"/>
                  <a:pt x="6093" y="2782"/>
                  <a:pt x="5914" y="2748"/>
                </a:cubicBezTo>
                <a:cubicBezTo>
                  <a:pt x="5715" y="2715"/>
                  <a:pt x="5516" y="2678"/>
                  <a:pt x="5316" y="2640"/>
                </a:cubicBezTo>
                <a:cubicBezTo>
                  <a:pt x="5861" y="2330"/>
                  <a:pt x="6238" y="1742"/>
                  <a:pt x="6293" y="1116"/>
                </a:cubicBezTo>
                <a:cubicBezTo>
                  <a:pt x="6316" y="883"/>
                  <a:pt x="6293" y="636"/>
                  <a:pt x="6178" y="434"/>
                </a:cubicBezTo>
                <a:cubicBezTo>
                  <a:pt x="6007" y="119"/>
                  <a:pt x="5756" y="0"/>
                  <a:pt x="548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3"/>
          <p:cNvSpPr/>
          <p:nvPr/>
        </p:nvSpPr>
        <p:spPr>
          <a:xfrm rot="-2401048">
            <a:off x="7614045" y="3132826"/>
            <a:ext cx="330404" cy="191602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3"/>
          <p:cNvGrpSpPr/>
          <p:nvPr/>
        </p:nvGrpSpPr>
        <p:grpSpPr>
          <a:xfrm rot="-640298">
            <a:off x="7143312" y="799894"/>
            <a:ext cx="948154" cy="903796"/>
            <a:chOff x="984375" y="2346230"/>
            <a:chExt cx="468336" cy="446495"/>
          </a:xfrm>
        </p:grpSpPr>
        <p:sp>
          <p:nvSpPr>
            <p:cNvPr id="148" name="Google Shape;148;p3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3"/>
          <p:cNvGrpSpPr/>
          <p:nvPr/>
        </p:nvGrpSpPr>
        <p:grpSpPr>
          <a:xfrm>
            <a:off x="7571778" y="3329054"/>
            <a:ext cx="1156401" cy="1545073"/>
            <a:chOff x="1517975" y="4132611"/>
            <a:chExt cx="698732" cy="933635"/>
          </a:xfrm>
        </p:grpSpPr>
        <p:sp>
          <p:nvSpPr>
            <p:cNvPr id="153" name="Google Shape;153;p3"/>
            <p:cNvSpPr/>
            <p:nvPr/>
          </p:nvSpPr>
          <p:spPr>
            <a:xfrm>
              <a:off x="1598013" y="4490272"/>
              <a:ext cx="137847" cy="138040"/>
            </a:xfrm>
            <a:custGeom>
              <a:avLst/>
              <a:gdLst/>
              <a:ahLst/>
              <a:cxnLst/>
              <a:rect l="l" t="t" r="r" b="b"/>
              <a:pathLst>
                <a:path w="2859" h="2863" extrusionOk="0">
                  <a:moveTo>
                    <a:pt x="1429" y="0"/>
                  </a:moveTo>
                  <a:cubicBezTo>
                    <a:pt x="638" y="0"/>
                    <a:pt x="0" y="642"/>
                    <a:pt x="0" y="1429"/>
                  </a:cubicBezTo>
                  <a:cubicBezTo>
                    <a:pt x="0" y="2220"/>
                    <a:pt x="638" y="2862"/>
                    <a:pt x="1429" y="2862"/>
                  </a:cubicBezTo>
                  <a:cubicBezTo>
                    <a:pt x="2220" y="2862"/>
                    <a:pt x="2859" y="2220"/>
                    <a:pt x="2859" y="1429"/>
                  </a:cubicBezTo>
                  <a:cubicBezTo>
                    <a:pt x="2859" y="642"/>
                    <a:pt x="2220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32629" y="4188492"/>
              <a:ext cx="106796" cy="106748"/>
            </a:xfrm>
            <a:custGeom>
              <a:avLst/>
              <a:gdLst/>
              <a:ahLst/>
              <a:cxnLst/>
              <a:rect l="l" t="t" r="r" b="b"/>
              <a:pathLst>
                <a:path w="2215" h="2214" extrusionOk="0">
                  <a:moveTo>
                    <a:pt x="1106" y="0"/>
                  </a:moveTo>
                  <a:cubicBezTo>
                    <a:pt x="495" y="0"/>
                    <a:pt x="1" y="494"/>
                    <a:pt x="1" y="1106"/>
                  </a:cubicBezTo>
                  <a:cubicBezTo>
                    <a:pt x="1" y="1717"/>
                    <a:pt x="495" y="2214"/>
                    <a:pt x="1106" y="2214"/>
                  </a:cubicBezTo>
                  <a:cubicBezTo>
                    <a:pt x="1718" y="2214"/>
                    <a:pt x="2214" y="1717"/>
                    <a:pt x="2214" y="1106"/>
                  </a:cubicBezTo>
                  <a:cubicBezTo>
                    <a:pt x="2214" y="494"/>
                    <a:pt x="1718" y="0"/>
                    <a:pt x="1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1539335" y="4751068"/>
              <a:ext cx="151250" cy="63885"/>
            </a:xfrm>
            <a:custGeom>
              <a:avLst/>
              <a:gdLst/>
              <a:ahLst/>
              <a:cxnLst/>
              <a:rect l="l" t="t" r="r" b="b"/>
              <a:pathLst>
                <a:path w="3137" h="1325" extrusionOk="0">
                  <a:moveTo>
                    <a:pt x="1252" y="0"/>
                  </a:moveTo>
                  <a:cubicBezTo>
                    <a:pt x="1197" y="0"/>
                    <a:pt x="1141" y="4"/>
                    <a:pt x="1085" y="11"/>
                  </a:cubicBezTo>
                  <a:cubicBezTo>
                    <a:pt x="1" y="156"/>
                    <a:pt x="400" y="992"/>
                    <a:pt x="1524" y="1228"/>
                  </a:cubicBezTo>
                  <a:cubicBezTo>
                    <a:pt x="1869" y="1299"/>
                    <a:pt x="2154" y="1324"/>
                    <a:pt x="2383" y="1324"/>
                  </a:cubicBezTo>
                  <a:cubicBezTo>
                    <a:pt x="2901" y="1324"/>
                    <a:pt x="3137" y="1198"/>
                    <a:pt x="3137" y="1198"/>
                  </a:cubicBezTo>
                  <a:cubicBezTo>
                    <a:pt x="3137" y="1198"/>
                    <a:pt x="2267" y="0"/>
                    <a:pt x="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1829882" y="4540367"/>
              <a:ext cx="125455" cy="87848"/>
            </a:xfrm>
            <a:custGeom>
              <a:avLst/>
              <a:gdLst/>
              <a:ahLst/>
              <a:cxnLst/>
              <a:rect l="l" t="t" r="r" b="b"/>
              <a:pathLst>
                <a:path w="2602" h="1822" extrusionOk="0">
                  <a:moveTo>
                    <a:pt x="755" y="1"/>
                  </a:moveTo>
                  <a:cubicBezTo>
                    <a:pt x="0" y="1"/>
                    <a:pt x="177" y="798"/>
                    <a:pt x="1068" y="1323"/>
                  </a:cubicBezTo>
                  <a:cubicBezTo>
                    <a:pt x="1820" y="1769"/>
                    <a:pt x="2317" y="1822"/>
                    <a:pt x="2511" y="1822"/>
                  </a:cubicBezTo>
                  <a:cubicBezTo>
                    <a:pt x="2571" y="1822"/>
                    <a:pt x="2601" y="1817"/>
                    <a:pt x="2601" y="1817"/>
                  </a:cubicBezTo>
                  <a:cubicBezTo>
                    <a:pt x="2601" y="1817"/>
                    <a:pt x="2119" y="242"/>
                    <a:pt x="1044" y="32"/>
                  </a:cubicBezTo>
                  <a:cubicBezTo>
                    <a:pt x="936" y="11"/>
                    <a:pt x="840" y="1"/>
                    <a:pt x="7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1742853" y="4814857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6" y="0"/>
                  </a:moveTo>
                  <a:cubicBezTo>
                    <a:pt x="1763" y="0"/>
                    <a:pt x="1670" y="10"/>
                    <a:pt x="1565" y="30"/>
                  </a:cubicBezTo>
                  <a:cubicBezTo>
                    <a:pt x="490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9" y="1813"/>
                  </a:cubicBezTo>
                  <a:cubicBezTo>
                    <a:pt x="297" y="1813"/>
                    <a:pt x="791" y="1759"/>
                    <a:pt x="1535" y="1324"/>
                  </a:cubicBezTo>
                  <a:cubicBezTo>
                    <a:pt x="2431" y="800"/>
                    <a:pt x="2609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983641" y="4683036"/>
              <a:ext cx="125841" cy="87462"/>
            </a:xfrm>
            <a:custGeom>
              <a:avLst/>
              <a:gdLst/>
              <a:ahLst/>
              <a:cxnLst/>
              <a:rect l="l" t="t" r="r" b="b"/>
              <a:pathLst>
                <a:path w="2610" h="1814" extrusionOk="0">
                  <a:moveTo>
                    <a:pt x="1849" y="1"/>
                  </a:moveTo>
                  <a:cubicBezTo>
                    <a:pt x="1766" y="1"/>
                    <a:pt x="1671" y="10"/>
                    <a:pt x="1566" y="30"/>
                  </a:cubicBezTo>
                  <a:cubicBezTo>
                    <a:pt x="491" y="236"/>
                    <a:pt x="0" y="1807"/>
                    <a:pt x="0" y="1807"/>
                  </a:cubicBezTo>
                  <a:cubicBezTo>
                    <a:pt x="0" y="1807"/>
                    <a:pt x="34" y="1813"/>
                    <a:pt x="98" y="1813"/>
                  </a:cubicBezTo>
                  <a:cubicBezTo>
                    <a:pt x="296" y="1813"/>
                    <a:pt x="791" y="1759"/>
                    <a:pt x="1535" y="1321"/>
                  </a:cubicBezTo>
                  <a:cubicBezTo>
                    <a:pt x="2431" y="797"/>
                    <a:pt x="2610" y="1"/>
                    <a:pt x="18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1517975" y="4132611"/>
              <a:ext cx="698732" cy="933635"/>
            </a:xfrm>
            <a:custGeom>
              <a:avLst/>
              <a:gdLst/>
              <a:ahLst/>
              <a:cxnLst/>
              <a:rect l="l" t="t" r="r" b="b"/>
              <a:pathLst>
                <a:path w="14492" h="19364" extrusionOk="0">
                  <a:moveTo>
                    <a:pt x="9912" y="0"/>
                  </a:moveTo>
                  <a:cubicBezTo>
                    <a:pt x="9056" y="0"/>
                    <a:pt x="8186" y="459"/>
                    <a:pt x="7688" y="1146"/>
                  </a:cubicBezTo>
                  <a:cubicBezTo>
                    <a:pt x="6969" y="2143"/>
                    <a:pt x="7270" y="3674"/>
                    <a:pt x="8401" y="4232"/>
                  </a:cubicBezTo>
                  <a:cubicBezTo>
                    <a:pt x="8764" y="4408"/>
                    <a:pt x="9190" y="4493"/>
                    <a:pt x="9619" y="4493"/>
                  </a:cubicBezTo>
                  <a:cubicBezTo>
                    <a:pt x="9643" y="4493"/>
                    <a:pt x="9666" y="4492"/>
                    <a:pt x="9689" y="4492"/>
                  </a:cubicBezTo>
                  <a:lnTo>
                    <a:pt x="9689" y="4492"/>
                  </a:lnTo>
                  <a:cubicBezTo>
                    <a:pt x="9602" y="5597"/>
                    <a:pt x="9625" y="6705"/>
                    <a:pt x="9521" y="7810"/>
                  </a:cubicBezTo>
                  <a:cubicBezTo>
                    <a:pt x="9412" y="9000"/>
                    <a:pt x="9345" y="10189"/>
                    <a:pt x="9223" y="11375"/>
                  </a:cubicBezTo>
                  <a:cubicBezTo>
                    <a:pt x="8986" y="13657"/>
                    <a:pt x="8777" y="15940"/>
                    <a:pt x="8733" y="18232"/>
                  </a:cubicBezTo>
                  <a:cubicBezTo>
                    <a:pt x="8480" y="18229"/>
                    <a:pt x="8228" y="18227"/>
                    <a:pt x="7979" y="18227"/>
                  </a:cubicBezTo>
                  <a:cubicBezTo>
                    <a:pt x="7876" y="18227"/>
                    <a:pt x="7774" y="18227"/>
                    <a:pt x="7671" y="18228"/>
                  </a:cubicBezTo>
                  <a:cubicBezTo>
                    <a:pt x="6698" y="18242"/>
                    <a:pt x="5725" y="18232"/>
                    <a:pt x="4756" y="18286"/>
                  </a:cubicBezTo>
                  <a:cubicBezTo>
                    <a:pt x="4404" y="16025"/>
                    <a:pt x="4289" y="13727"/>
                    <a:pt x="3904" y="11467"/>
                  </a:cubicBezTo>
                  <a:cubicBezTo>
                    <a:pt x="5104" y="11257"/>
                    <a:pt x="5941" y="10483"/>
                    <a:pt x="5979" y="9057"/>
                  </a:cubicBezTo>
                  <a:cubicBezTo>
                    <a:pt x="6012" y="7678"/>
                    <a:pt x="4926" y="6282"/>
                    <a:pt x="3504" y="6282"/>
                  </a:cubicBezTo>
                  <a:cubicBezTo>
                    <a:pt x="3481" y="6282"/>
                    <a:pt x="3457" y="6282"/>
                    <a:pt x="3434" y="6283"/>
                  </a:cubicBezTo>
                  <a:cubicBezTo>
                    <a:pt x="3276" y="6289"/>
                    <a:pt x="3373" y="6515"/>
                    <a:pt x="3488" y="6529"/>
                  </a:cubicBezTo>
                  <a:cubicBezTo>
                    <a:pt x="4708" y="6637"/>
                    <a:pt x="5577" y="7841"/>
                    <a:pt x="5563" y="9017"/>
                  </a:cubicBezTo>
                  <a:cubicBezTo>
                    <a:pt x="5550" y="10368"/>
                    <a:pt x="4661" y="11112"/>
                    <a:pt x="3326" y="11115"/>
                  </a:cubicBezTo>
                  <a:cubicBezTo>
                    <a:pt x="3318" y="11115"/>
                    <a:pt x="3310" y="11115"/>
                    <a:pt x="3303" y="11115"/>
                  </a:cubicBezTo>
                  <a:cubicBezTo>
                    <a:pt x="2056" y="11115"/>
                    <a:pt x="750" y="10529"/>
                    <a:pt x="656" y="9131"/>
                  </a:cubicBezTo>
                  <a:cubicBezTo>
                    <a:pt x="565" y="7746"/>
                    <a:pt x="1258" y="6715"/>
                    <a:pt x="2684" y="6506"/>
                  </a:cubicBezTo>
                  <a:cubicBezTo>
                    <a:pt x="2860" y="6482"/>
                    <a:pt x="2724" y="6252"/>
                    <a:pt x="2599" y="6245"/>
                  </a:cubicBezTo>
                  <a:cubicBezTo>
                    <a:pt x="2548" y="6243"/>
                    <a:pt x="2498" y="6241"/>
                    <a:pt x="2449" y="6241"/>
                  </a:cubicBezTo>
                  <a:cubicBezTo>
                    <a:pt x="1058" y="6241"/>
                    <a:pt x="300" y="7287"/>
                    <a:pt x="169" y="8635"/>
                  </a:cubicBezTo>
                  <a:cubicBezTo>
                    <a:pt x="1" y="10416"/>
                    <a:pt x="1319" y="11456"/>
                    <a:pt x="3015" y="11520"/>
                  </a:cubicBezTo>
                  <a:cubicBezTo>
                    <a:pt x="3071" y="11522"/>
                    <a:pt x="3126" y="11523"/>
                    <a:pt x="3180" y="11523"/>
                  </a:cubicBezTo>
                  <a:cubicBezTo>
                    <a:pt x="3346" y="11523"/>
                    <a:pt x="3506" y="11514"/>
                    <a:pt x="3664" y="11497"/>
                  </a:cubicBezTo>
                  <a:lnTo>
                    <a:pt x="3664" y="11497"/>
                  </a:lnTo>
                  <a:cubicBezTo>
                    <a:pt x="3559" y="12740"/>
                    <a:pt x="3941" y="14129"/>
                    <a:pt x="4073" y="15360"/>
                  </a:cubicBezTo>
                  <a:cubicBezTo>
                    <a:pt x="4168" y="16221"/>
                    <a:pt x="4036" y="17478"/>
                    <a:pt x="4431" y="18313"/>
                  </a:cubicBezTo>
                  <a:cubicBezTo>
                    <a:pt x="4195" y="18330"/>
                    <a:pt x="3961" y="18347"/>
                    <a:pt x="3728" y="18373"/>
                  </a:cubicBezTo>
                  <a:cubicBezTo>
                    <a:pt x="2748" y="18489"/>
                    <a:pt x="1504" y="18553"/>
                    <a:pt x="595" y="18952"/>
                  </a:cubicBezTo>
                  <a:cubicBezTo>
                    <a:pt x="527" y="18981"/>
                    <a:pt x="560" y="19121"/>
                    <a:pt x="635" y="19121"/>
                  </a:cubicBezTo>
                  <a:cubicBezTo>
                    <a:pt x="638" y="19121"/>
                    <a:pt x="640" y="19121"/>
                    <a:pt x="643" y="19120"/>
                  </a:cubicBezTo>
                  <a:cubicBezTo>
                    <a:pt x="2905" y="18774"/>
                    <a:pt x="5224" y="18541"/>
                    <a:pt x="7535" y="18541"/>
                  </a:cubicBezTo>
                  <a:cubicBezTo>
                    <a:pt x="9846" y="18541"/>
                    <a:pt x="12151" y="18774"/>
                    <a:pt x="14387" y="19361"/>
                  </a:cubicBezTo>
                  <a:cubicBezTo>
                    <a:pt x="14394" y="19362"/>
                    <a:pt x="14401" y="19363"/>
                    <a:pt x="14408" y="19363"/>
                  </a:cubicBezTo>
                  <a:cubicBezTo>
                    <a:pt x="14491" y="19363"/>
                    <a:pt x="14466" y="19210"/>
                    <a:pt x="14396" y="19181"/>
                  </a:cubicBezTo>
                  <a:cubicBezTo>
                    <a:pt x="12761" y="18512"/>
                    <a:pt x="10899" y="18292"/>
                    <a:pt x="9101" y="18242"/>
                  </a:cubicBezTo>
                  <a:cubicBezTo>
                    <a:pt x="9148" y="15917"/>
                    <a:pt x="9375" y="13605"/>
                    <a:pt x="9594" y="11291"/>
                  </a:cubicBezTo>
                  <a:cubicBezTo>
                    <a:pt x="9808" y="9054"/>
                    <a:pt x="10115" y="6729"/>
                    <a:pt x="9889" y="4478"/>
                  </a:cubicBezTo>
                  <a:cubicBezTo>
                    <a:pt x="10659" y="4411"/>
                    <a:pt x="11402" y="4056"/>
                    <a:pt x="11778" y="3397"/>
                  </a:cubicBezTo>
                  <a:cubicBezTo>
                    <a:pt x="12345" y="2407"/>
                    <a:pt x="12041" y="838"/>
                    <a:pt x="10821" y="568"/>
                  </a:cubicBezTo>
                  <a:cubicBezTo>
                    <a:pt x="10810" y="566"/>
                    <a:pt x="10799" y="564"/>
                    <a:pt x="10790" y="564"/>
                  </a:cubicBezTo>
                  <a:cubicBezTo>
                    <a:pt x="10669" y="564"/>
                    <a:pt x="10710" y="751"/>
                    <a:pt x="10798" y="798"/>
                  </a:cubicBezTo>
                  <a:cubicBezTo>
                    <a:pt x="11642" y="1261"/>
                    <a:pt x="11778" y="2650"/>
                    <a:pt x="11230" y="3377"/>
                  </a:cubicBezTo>
                  <a:cubicBezTo>
                    <a:pt x="10874" y="3847"/>
                    <a:pt x="10212" y="4095"/>
                    <a:pt x="9571" y="4095"/>
                  </a:cubicBezTo>
                  <a:cubicBezTo>
                    <a:pt x="9178" y="4095"/>
                    <a:pt x="8792" y="4002"/>
                    <a:pt x="8490" y="3809"/>
                  </a:cubicBezTo>
                  <a:cubicBezTo>
                    <a:pt x="7668" y="3285"/>
                    <a:pt x="7554" y="2099"/>
                    <a:pt x="8097" y="1345"/>
                  </a:cubicBezTo>
                  <a:cubicBezTo>
                    <a:pt x="8585" y="670"/>
                    <a:pt x="9386" y="333"/>
                    <a:pt x="10197" y="333"/>
                  </a:cubicBezTo>
                  <a:cubicBezTo>
                    <a:pt x="10410" y="333"/>
                    <a:pt x="10623" y="356"/>
                    <a:pt x="10831" y="403"/>
                  </a:cubicBezTo>
                  <a:cubicBezTo>
                    <a:pt x="10838" y="404"/>
                    <a:pt x="10844" y="405"/>
                    <a:pt x="10850" y="405"/>
                  </a:cubicBezTo>
                  <a:cubicBezTo>
                    <a:pt x="10942" y="405"/>
                    <a:pt x="10908" y="235"/>
                    <a:pt x="10842" y="203"/>
                  </a:cubicBezTo>
                  <a:cubicBezTo>
                    <a:pt x="10547" y="64"/>
                    <a:pt x="10231" y="0"/>
                    <a:pt x="9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3"/>
          <p:cNvGrpSpPr/>
          <p:nvPr/>
        </p:nvGrpSpPr>
        <p:grpSpPr>
          <a:xfrm>
            <a:off x="430034" y="329700"/>
            <a:ext cx="1099080" cy="1113371"/>
            <a:chOff x="918850" y="1629150"/>
            <a:chExt cx="442250" cy="453124"/>
          </a:xfrm>
        </p:grpSpPr>
        <p:sp>
          <p:nvSpPr>
            <p:cNvPr id="161" name="Google Shape;161;p3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3"/>
          <p:cNvSpPr/>
          <p:nvPr/>
        </p:nvSpPr>
        <p:spPr>
          <a:xfrm>
            <a:off x="430078" y="3408216"/>
            <a:ext cx="181622" cy="179557"/>
          </a:xfrm>
          <a:custGeom>
            <a:avLst/>
            <a:gdLst/>
            <a:ahLst/>
            <a:cxnLst/>
            <a:rect l="l" t="t" r="r" b="b"/>
            <a:pathLst>
              <a:path w="7736" h="6918" extrusionOk="0">
                <a:moveTo>
                  <a:pt x="3151" y="1"/>
                </a:moveTo>
                <a:cubicBezTo>
                  <a:pt x="3143" y="1"/>
                  <a:pt x="3136" y="1"/>
                  <a:pt x="3129" y="2"/>
                </a:cubicBezTo>
                <a:cubicBezTo>
                  <a:pt x="2720" y="28"/>
                  <a:pt x="2867" y="2512"/>
                  <a:pt x="2740" y="2512"/>
                </a:cubicBezTo>
                <a:cubicBezTo>
                  <a:pt x="2739" y="2512"/>
                  <a:pt x="2738" y="2512"/>
                  <a:pt x="2737" y="2512"/>
                </a:cubicBezTo>
                <a:cubicBezTo>
                  <a:pt x="2735" y="2511"/>
                  <a:pt x="2731" y="2511"/>
                  <a:pt x="2727" y="2511"/>
                </a:cubicBezTo>
                <a:cubicBezTo>
                  <a:pt x="2509" y="2511"/>
                  <a:pt x="124" y="3290"/>
                  <a:pt x="64" y="3661"/>
                </a:cubicBezTo>
                <a:cubicBezTo>
                  <a:pt x="0" y="4043"/>
                  <a:pt x="2697" y="4422"/>
                  <a:pt x="2697" y="4422"/>
                </a:cubicBezTo>
                <a:cubicBezTo>
                  <a:pt x="2697" y="4422"/>
                  <a:pt x="2173" y="6736"/>
                  <a:pt x="2653" y="6908"/>
                </a:cubicBezTo>
                <a:cubicBezTo>
                  <a:pt x="2671" y="6915"/>
                  <a:pt x="2689" y="6918"/>
                  <a:pt x="2709" y="6918"/>
                </a:cubicBezTo>
                <a:cubicBezTo>
                  <a:pt x="3220" y="6918"/>
                  <a:pt x="4390" y="4813"/>
                  <a:pt x="4390" y="4813"/>
                </a:cubicBezTo>
                <a:cubicBezTo>
                  <a:pt x="4390" y="4813"/>
                  <a:pt x="6002" y="5796"/>
                  <a:pt x="6657" y="5796"/>
                </a:cubicBezTo>
                <a:cubicBezTo>
                  <a:pt x="6747" y="5796"/>
                  <a:pt x="6819" y="5778"/>
                  <a:pt x="6866" y="5736"/>
                </a:cubicBezTo>
                <a:cubicBezTo>
                  <a:pt x="7256" y="5388"/>
                  <a:pt x="5650" y="3661"/>
                  <a:pt x="5650" y="3661"/>
                </a:cubicBezTo>
                <a:cubicBezTo>
                  <a:pt x="5650" y="3661"/>
                  <a:pt x="7735" y="2218"/>
                  <a:pt x="7515" y="1782"/>
                </a:cubicBezTo>
                <a:cubicBezTo>
                  <a:pt x="7468" y="1687"/>
                  <a:pt x="7316" y="1650"/>
                  <a:pt x="7109" y="1650"/>
                </a:cubicBezTo>
                <a:cubicBezTo>
                  <a:pt x="6367" y="1650"/>
                  <a:pt x="4910" y="2120"/>
                  <a:pt x="4910" y="2120"/>
                </a:cubicBezTo>
                <a:cubicBezTo>
                  <a:pt x="4910" y="2120"/>
                  <a:pt x="3847" y="1"/>
                  <a:pt x="3151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-4374" y="1171632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1022381" y="1609177"/>
            <a:ext cx="282477" cy="279259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719348" y="21786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8381244" y="2954433"/>
            <a:ext cx="215369" cy="249248"/>
          </a:xfrm>
          <a:custGeom>
            <a:avLst/>
            <a:gdLst/>
            <a:ahLst/>
            <a:cxnLst/>
            <a:rect l="l" t="t" r="r" b="b"/>
            <a:pathLst>
              <a:path w="6128" h="7092" extrusionOk="0">
                <a:moveTo>
                  <a:pt x="2717" y="1"/>
                </a:moveTo>
                <a:cubicBezTo>
                  <a:pt x="2679" y="1"/>
                  <a:pt x="2638" y="7"/>
                  <a:pt x="2596" y="20"/>
                </a:cubicBezTo>
                <a:cubicBezTo>
                  <a:pt x="2167" y="152"/>
                  <a:pt x="2528" y="1263"/>
                  <a:pt x="1886" y="2413"/>
                </a:cubicBezTo>
                <a:cubicBezTo>
                  <a:pt x="1247" y="3562"/>
                  <a:pt x="1" y="3646"/>
                  <a:pt x="54" y="4082"/>
                </a:cubicBezTo>
                <a:cubicBezTo>
                  <a:pt x="109" y="4521"/>
                  <a:pt x="1859" y="4082"/>
                  <a:pt x="2406" y="5014"/>
                </a:cubicBezTo>
                <a:cubicBezTo>
                  <a:pt x="2938" y="5923"/>
                  <a:pt x="3005" y="7092"/>
                  <a:pt x="3364" y="7092"/>
                </a:cubicBezTo>
                <a:cubicBezTo>
                  <a:pt x="3373" y="7092"/>
                  <a:pt x="3381" y="7091"/>
                  <a:pt x="3390" y="7090"/>
                </a:cubicBezTo>
                <a:cubicBezTo>
                  <a:pt x="3772" y="7036"/>
                  <a:pt x="3552" y="4903"/>
                  <a:pt x="4427" y="4356"/>
                </a:cubicBezTo>
                <a:cubicBezTo>
                  <a:pt x="5303" y="3812"/>
                  <a:pt x="6127" y="3886"/>
                  <a:pt x="6070" y="3366"/>
                </a:cubicBezTo>
                <a:cubicBezTo>
                  <a:pt x="6015" y="2845"/>
                  <a:pt x="4306" y="2825"/>
                  <a:pt x="3870" y="2169"/>
                </a:cubicBezTo>
                <a:cubicBezTo>
                  <a:pt x="3457" y="1549"/>
                  <a:pt x="3322" y="1"/>
                  <a:pt x="2717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8600826" y="3205752"/>
            <a:ext cx="136503" cy="157977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 rot="737986">
            <a:off x="883061" y="2833044"/>
            <a:ext cx="373567" cy="493002"/>
          </a:xfrm>
          <a:custGeom>
            <a:avLst/>
            <a:gdLst/>
            <a:ahLst/>
            <a:cxnLst/>
            <a:rect l="l" t="t" r="r" b="b"/>
            <a:pathLst>
              <a:path w="9852" h="13001" extrusionOk="0">
                <a:moveTo>
                  <a:pt x="9327" y="222"/>
                </a:moveTo>
                <a:cubicBezTo>
                  <a:pt x="9344" y="3338"/>
                  <a:pt x="9324" y="6524"/>
                  <a:pt x="7479" y="9201"/>
                </a:cubicBezTo>
                <a:cubicBezTo>
                  <a:pt x="5989" y="11357"/>
                  <a:pt x="3580" y="12283"/>
                  <a:pt x="1069" y="12618"/>
                </a:cubicBezTo>
                <a:cubicBezTo>
                  <a:pt x="1302" y="11526"/>
                  <a:pt x="1691" y="10458"/>
                  <a:pt x="2177" y="9434"/>
                </a:cubicBezTo>
                <a:cubicBezTo>
                  <a:pt x="3046" y="9386"/>
                  <a:pt x="3904" y="9150"/>
                  <a:pt x="4749" y="8957"/>
                </a:cubicBezTo>
                <a:cubicBezTo>
                  <a:pt x="5573" y="8775"/>
                  <a:pt x="6387" y="8542"/>
                  <a:pt x="7101" y="8079"/>
                </a:cubicBezTo>
                <a:cubicBezTo>
                  <a:pt x="7132" y="8060"/>
                  <a:pt x="7123" y="7979"/>
                  <a:pt x="7086" y="7979"/>
                </a:cubicBezTo>
                <a:cubicBezTo>
                  <a:pt x="7083" y="7979"/>
                  <a:pt x="7080" y="7980"/>
                  <a:pt x="7077" y="7981"/>
                </a:cubicBezTo>
                <a:cubicBezTo>
                  <a:pt x="5570" y="8458"/>
                  <a:pt x="3948" y="8957"/>
                  <a:pt x="2352" y="9082"/>
                </a:cubicBezTo>
                <a:cubicBezTo>
                  <a:pt x="2803" y="8177"/>
                  <a:pt x="3316" y="7302"/>
                  <a:pt x="3857" y="6477"/>
                </a:cubicBezTo>
                <a:cubicBezTo>
                  <a:pt x="4096" y="6109"/>
                  <a:pt x="4350" y="5757"/>
                  <a:pt x="4603" y="5403"/>
                </a:cubicBezTo>
                <a:cubicBezTo>
                  <a:pt x="5344" y="5321"/>
                  <a:pt x="6091" y="5017"/>
                  <a:pt x="6790" y="4781"/>
                </a:cubicBezTo>
                <a:cubicBezTo>
                  <a:pt x="7340" y="4595"/>
                  <a:pt x="7817" y="4399"/>
                  <a:pt x="8237" y="3993"/>
                </a:cubicBezTo>
                <a:cubicBezTo>
                  <a:pt x="8257" y="3973"/>
                  <a:pt x="8260" y="3911"/>
                  <a:pt x="8231" y="3911"/>
                </a:cubicBezTo>
                <a:cubicBezTo>
                  <a:pt x="8227" y="3911"/>
                  <a:pt x="8222" y="3913"/>
                  <a:pt x="8216" y="3916"/>
                </a:cubicBezTo>
                <a:cubicBezTo>
                  <a:pt x="7655" y="4223"/>
                  <a:pt x="7053" y="4419"/>
                  <a:pt x="6438" y="4592"/>
                </a:cubicBezTo>
                <a:cubicBezTo>
                  <a:pt x="5952" y="4730"/>
                  <a:pt x="5374" y="4818"/>
                  <a:pt x="4877" y="5011"/>
                </a:cubicBezTo>
                <a:cubicBezTo>
                  <a:pt x="5222" y="4548"/>
                  <a:pt x="5576" y="4091"/>
                  <a:pt x="5941" y="3639"/>
                </a:cubicBezTo>
                <a:cubicBezTo>
                  <a:pt x="6682" y="2726"/>
                  <a:pt x="7588" y="1999"/>
                  <a:pt x="8374" y="1131"/>
                </a:cubicBezTo>
                <a:cubicBezTo>
                  <a:pt x="8386" y="1120"/>
                  <a:pt x="8386" y="1082"/>
                  <a:pt x="8369" y="1082"/>
                </a:cubicBezTo>
                <a:cubicBezTo>
                  <a:pt x="8366" y="1082"/>
                  <a:pt x="8363" y="1084"/>
                  <a:pt x="8358" y="1087"/>
                </a:cubicBezTo>
                <a:cubicBezTo>
                  <a:pt x="7563" y="1733"/>
                  <a:pt x="6833" y="2395"/>
                  <a:pt x="6151" y="3091"/>
                </a:cubicBezTo>
                <a:cubicBezTo>
                  <a:pt x="6164" y="2909"/>
                  <a:pt x="6148" y="2726"/>
                  <a:pt x="6151" y="2544"/>
                </a:cubicBezTo>
                <a:cubicBezTo>
                  <a:pt x="6158" y="2236"/>
                  <a:pt x="6178" y="1925"/>
                  <a:pt x="6209" y="1625"/>
                </a:cubicBezTo>
                <a:cubicBezTo>
                  <a:pt x="6211" y="1595"/>
                  <a:pt x="6193" y="1576"/>
                  <a:pt x="6175" y="1576"/>
                </a:cubicBezTo>
                <a:cubicBezTo>
                  <a:pt x="6162" y="1576"/>
                  <a:pt x="6150" y="1585"/>
                  <a:pt x="6144" y="1608"/>
                </a:cubicBezTo>
                <a:cubicBezTo>
                  <a:pt x="6060" y="1952"/>
                  <a:pt x="6013" y="2300"/>
                  <a:pt x="5992" y="2655"/>
                </a:cubicBezTo>
                <a:cubicBezTo>
                  <a:pt x="5982" y="2845"/>
                  <a:pt x="5908" y="3101"/>
                  <a:pt x="5966" y="3291"/>
                </a:cubicBezTo>
                <a:cubicBezTo>
                  <a:pt x="5256" y="4038"/>
                  <a:pt x="4600" y="4832"/>
                  <a:pt x="3992" y="5693"/>
                </a:cubicBezTo>
                <a:cubicBezTo>
                  <a:pt x="3938" y="5399"/>
                  <a:pt x="3820" y="5098"/>
                  <a:pt x="3756" y="4824"/>
                </a:cubicBezTo>
                <a:cubicBezTo>
                  <a:pt x="3667" y="4443"/>
                  <a:pt x="3654" y="3987"/>
                  <a:pt x="3495" y="3625"/>
                </a:cubicBezTo>
                <a:lnTo>
                  <a:pt x="3492" y="3625"/>
                </a:lnTo>
                <a:cubicBezTo>
                  <a:pt x="3343" y="3905"/>
                  <a:pt x="3424" y="4321"/>
                  <a:pt x="3464" y="4622"/>
                </a:cubicBezTo>
                <a:cubicBezTo>
                  <a:pt x="3525" y="5058"/>
                  <a:pt x="3606" y="5538"/>
                  <a:pt x="3820" y="5933"/>
                </a:cubicBezTo>
                <a:cubicBezTo>
                  <a:pt x="3610" y="6237"/>
                  <a:pt x="3404" y="6548"/>
                  <a:pt x="3204" y="6869"/>
                </a:cubicBezTo>
                <a:cubicBezTo>
                  <a:pt x="2917" y="7335"/>
                  <a:pt x="2630" y="7822"/>
                  <a:pt x="2360" y="8319"/>
                </a:cubicBezTo>
                <a:cubicBezTo>
                  <a:pt x="2296" y="8025"/>
                  <a:pt x="2177" y="7734"/>
                  <a:pt x="2123" y="7444"/>
                </a:cubicBezTo>
                <a:cubicBezTo>
                  <a:pt x="2045" y="7055"/>
                  <a:pt x="1995" y="6660"/>
                  <a:pt x="1992" y="6261"/>
                </a:cubicBezTo>
                <a:cubicBezTo>
                  <a:pt x="1992" y="6230"/>
                  <a:pt x="1974" y="6210"/>
                  <a:pt x="1956" y="6210"/>
                </a:cubicBezTo>
                <a:cubicBezTo>
                  <a:pt x="1942" y="6210"/>
                  <a:pt x="1928" y="6222"/>
                  <a:pt x="1920" y="6248"/>
                </a:cubicBezTo>
                <a:cubicBezTo>
                  <a:pt x="1741" y="6953"/>
                  <a:pt x="1914" y="7927"/>
                  <a:pt x="2211" y="8606"/>
                </a:cubicBezTo>
                <a:cubicBezTo>
                  <a:pt x="2116" y="8785"/>
                  <a:pt x="2025" y="8968"/>
                  <a:pt x="1934" y="9150"/>
                </a:cubicBezTo>
                <a:cubicBezTo>
                  <a:pt x="1914" y="9171"/>
                  <a:pt x="1900" y="9194"/>
                  <a:pt x="1900" y="9224"/>
                </a:cubicBezTo>
                <a:cubicBezTo>
                  <a:pt x="1417" y="10225"/>
                  <a:pt x="1025" y="11269"/>
                  <a:pt x="812" y="12334"/>
                </a:cubicBezTo>
                <a:cubicBezTo>
                  <a:pt x="275" y="11100"/>
                  <a:pt x="464" y="9363"/>
                  <a:pt x="680" y="8123"/>
                </a:cubicBezTo>
                <a:cubicBezTo>
                  <a:pt x="933" y="6663"/>
                  <a:pt x="1532" y="5264"/>
                  <a:pt x="2397" y="4064"/>
                </a:cubicBezTo>
                <a:cubicBezTo>
                  <a:pt x="4086" y="1712"/>
                  <a:pt x="6509" y="523"/>
                  <a:pt x="9327" y="222"/>
                </a:cubicBezTo>
                <a:close/>
                <a:moveTo>
                  <a:pt x="9392" y="1"/>
                </a:moveTo>
                <a:cubicBezTo>
                  <a:pt x="9378" y="1"/>
                  <a:pt x="9365" y="4"/>
                  <a:pt x="9355" y="12"/>
                </a:cubicBezTo>
                <a:cubicBezTo>
                  <a:pt x="9237" y="7"/>
                  <a:pt x="9119" y="4"/>
                  <a:pt x="9002" y="4"/>
                </a:cubicBezTo>
                <a:cubicBezTo>
                  <a:pt x="5921" y="4"/>
                  <a:pt x="3055" y="2028"/>
                  <a:pt x="1535" y="4626"/>
                </a:cubicBezTo>
                <a:cubicBezTo>
                  <a:pt x="755" y="5957"/>
                  <a:pt x="284" y="7450"/>
                  <a:pt x="173" y="8991"/>
                </a:cubicBezTo>
                <a:cubicBezTo>
                  <a:pt x="86" y="10222"/>
                  <a:pt x="1" y="11705"/>
                  <a:pt x="690" y="12789"/>
                </a:cubicBezTo>
                <a:cubicBezTo>
                  <a:pt x="697" y="12886"/>
                  <a:pt x="800" y="13000"/>
                  <a:pt x="930" y="13000"/>
                </a:cubicBezTo>
                <a:cubicBezTo>
                  <a:pt x="937" y="13000"/>
                  <a:pt x="943" y="13000"/>
                  <a:pt x="950" y="13000"/>
                </a:cubicBezTo>
                <a:cubicBezTo>
                  <a:pt x="3600" y="12776"/>
                  <a:pt x="6242" y="11698"/>
                  <a:pt x="7807" y="9461"/>
                </a:cubicBezTo>
                <a:cubicBezTo>
                  <a:pt x="9733" y="6707"/>
                  <a:pt x="9851" y="3344"/>
                  <a:pt x="9530" y="120"/>
                </a:cubicBezTo>
                <a:cubicBezTo>
                  <a:pt x="9525" y="59"/>
                  <a:pt x="9448" y="1"/>
                  <a:pt x="9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180524" y="221400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7571851" y="267849"/>
            <a:ext cx="275031" cy="23902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3"/>
          <p:cNvGrpSpPr/>
          <p:nvPr/>
        </p:nvGrpSpPr>
        <p:grpSpPr>
          <a:xfrm rot="-3165896" flipH="1">
            <a:off x="8296524" y="1549870"/>
            <a:ext cx="445159" cy="715100"/>
            <a:chOff x="304350" y="3911000"/>
            <a:chExt cx="581394" cy="933655"/>
          </a:xfrm>
        </p:grpSpPr>
        <p:sp>
          <p:nvSpPr>
            <p:cNvPr id="183" name="Google Shape;183;p3"/>
            <p:cNvSpPr/>
            <p:nvPr/>
          </p:nvSpPr>
          <p:spPr>
            <a:xfrm>
              <a:off x="317622" y="4003813"/>
              <a:ext cx="91581" cy="114345"/>
            </a:xfrm>
            <a:custGeom>
              <a:avLst/>
              <a:gdLst/>
              <a:ahLst/>
              <a:cxnLst/>
              <a:rect l="l" t="t" r="r" b="b"/>
              <a:pathLst>
                <a:path w="2084" h="2602" extrusionOk="0">
                  <a:moveTo>
                    <a:pt x="688" y="0"/>
                  </a:moveTo>
                  <a:cubicBezTo>
                    <a:pt x="328" y="0"/>
                    <a:pt x="1" y="379"/>
                    <a:pt x="201" y="1026"/>
                  </a:cubicBezTo>
                  <a:cubicBezTo>
                    <a:pt x="438" y="1797"/>
                    <a:pt x="1472" y="2405"/>
                    <a:pt x="2084" y="2601"/>
                  </a:cubicBezTo>
                  <a:cubicBezTo>
                    <a:pt x="2060" y="2375"/>
                    <a:pt x="2040" y="2145"/>
                    <a:pt x="2023" y="1915"/>
                  </a:cubicBezTo>
                  <a:cubicBezTo>
                    <a:pt x="1746" y="1273"/>
                    <a:pt x="1344" y="418"/>
                    <a:pt x="1084" y="168"/>
                  </a:cubicBezTo>
                  <a:cubicBezTo>
                    <a:pt x="965" y="54"/>
                    <a:pt x="824" y="0"/>
                    <a:pt x="6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40801" y="4042309"/>
              <a:ext cx="97031" cy="155565"/>
            </a:xfrm>
            <a:custGeom>
              <a:avLst/>
              <a:gdLst/>
              <a:ahLst/>
              <a:cxnLst/>
              <a:rect l="l" t="t" r="r" b="b"/>
              <a:pathLst>
                <a:path w="2208" h="3540" extrusionOk="0">
                  <a:moveTo>
                    <a:pt x="1702" y="0"/>
                  </a:moveTo>
                  <a:cubicBezTo>
                    <a:pt x="1282" y="0"/>
                    <a:pt x="653" y="806"/>
                    <a:pt x="389" y="1549"/>
                  </a:cubicBezTo>
                  <a:cubicBezTo>
                    <a:pt x="224" y="2013"/>
                    <a:pt x="92" y="2537"/>
                    <a:pt x="1" y="2952"/>
                  </a:cubicBezTo>
                  <a:cubicBezTo>
                    <a:pt x="41" y="3148"/>
                    <a:pt x="85" y="3344"/>
                    <a:pt x="129" y="3540"/>
                  </a:cubicBezTo>
                  <a:cubicBezTo>
                    <a:pt x="754" y="3125"/>
                    <a:pt x="1667" y="2120"/>
                    <a:pt x="1916" y="1431"/>
                  </a:cubicBezTo>
                  <a:cubicBezTo>
                    <a:pt x="2208" y="634"/>
                    <a:pt x="2150" y="43"/>
                    <a:pt x="1734" y="2"/>
                  </a:cubicBezTo>
                  <a:cubicBezTo>
                    <a:pt x="1723" y="1"/>
                    <a:pt x="1713" y="0"/>
                    <a:pt x="17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04350" y="4191285"/>
              <a:ext cx="144667" cy="109071"/>
            </a:xfrm>
            <a:custGeom>
              <a:avLst/>
              <a:gdLst/>
              <a:ahLst/>
              <a:cxnLst/>
              <a:rect l="l" t="t" r="r" b="b"/>
              <a:pathLst>
                <a:path w="3292" h="2482" extrusionOk="0">
                  <a:moveTo>
                    <a:pt x="575" y="1"/>
                  </a:moveTo>
                  <a:cubicBezTo>
                    <a:pt x="471" y="1"/>
                    <a:pt x="393" y="22"/>
                    <a:pt x="348" y="65"/>
                  </a:cubicBezTo>
                  <a:cubicBezTo>
                    <a:pt x="0" y="404"/>
                    <a:pt x="189" y="1336"/>
                    <a:pt x="1203" y="1901"/>
                  </a:cubicBezTo>
                  <a:cubicBezTo>
                    <a:pt x="1991" y="2340"/>
                    <a:pt x="2916" y="2451"/>
                    <a:pt x="3292" y="2481"/>
                  </a:cubicBezTo>
                  <a:cubicBezTo>
                    <a:pt x="3180" y="2154"/>
                    <a:pt x="3082" y="1826"/>
                    <a:pt x="2987" y="1495"/>
                  </a:cubicBezTo>
                  <a:cubicBezTo>
                    <a:pt x="2292" y="556"/>
                    <a:pt x="1104" y="1"/>
                    <a:pt x="5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507027" y="4204908"/>
              <a:ext cx="111884" cy="188700"/>
            </a:xfrm>
            <a:custGeom>
              <a:avLst/>
              <a:gdLst/>
              <a:ahLst/>
              <a:cxnLst/>
              <a:rect l="l" t="t" r="r" b="b"/>
              <a:pathLst>
                <a:path w="2546" h="4294" extrusionOk="0">
                  <a:moveTo>
                    <a:pt x="1792" y="0"/>
                  </a:moveTo>
                  <a:cubicBezTo>
                    <a:pt x="1287" y="0"/>
                    <a:pt x="754" y="628"/>
                    <a:pt x="389" y="1716"/>
                  </a:cubicBezTo>
                  <a:cubicBezTo>
                    <a:pt x="136" y="2480"/>
                    <a:pt x="38" y="3263"/>
                    <a:pt x="1" y="3804"/>
                  </a:cubicBezTo>
                  <a:cubicBezTo>
                    <a:pt x="75" y="3966"/>
                    <a:pt x="156" y="4132"/>
                    <a:pt x="238" y="4294"/>
                  </a:cubicBezTo>
                  <a:cubicBezTo>
                    <a:pt x="2546" y="2513"/>
                    <a:pt x="2356" y="245"/>
                    <a:pt x="2153" y="114"/>
                  </a:cubicBezTo>
                  <a:cubicBezTo>
                    <a:pt x="2036" y="37"/>
                    <a:pt x="1915" y="0"/>
                    <a:pt x="179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316699" y="4391765"/>
              <a:ext cx="234051" cy="117817"/>
            </a:xfrm>
            <a:custGeom>
              <a:avLst/>
              <a:gdLst/>
              <a:ahLst/>
              <a:cxnLst/>
              <a:rect l="l" t="t" r="r" b="b"/>
              <a:pathLst>
                <a:path w="5326" h="2681" extrusionOk="0">
                  <a:moveTo>
                    <a:pt x="764" y="0"/>
                  </a:moveTo>
                  <a:cubicBezTo>
                    <a:pt x="0" y="0"/>
                    <a:pt x="446" y="930"/>
                    <a:pt x="1074" y="1516"/>
                  </a:cubicBezTo>
                  <a:cubicBezTo>
                    <a:pt x="1680" y="2086"/>
                    <a:pt x="3818" y="2680"/>
                    <a:pt x="5176" y="2680"/>
                  </a:cubicBezTo>
                  <a:cubicBezTo>
                    <a:pt x="5227" y="2680"/>
                    <a:pt x="5277" y="2679"/>
                    <a:pt x="5325" y="2678"/>
                  </a:cubicBezTo>
                  <a:cubicBezTo>
                    <a:pt x="5230" y="2526"/>
                    <a:pt x="5133" y="2377"/>
                    <a:pt x="5041" y="2225"/>
                  </a:cubicBezTo>
                  <a:cubicBezTo>
                    <a:pt x="3970" y="1525"/>
                    <a:pt x="1838" y="184"/>
                    <a:pt x="1024" y="28"/>
                  </a:cubicBezTo>
                  <a:cubicBezTo>
                    <a:pt x="925" y="9"/>
                    <a:pt x="839" y="0"/>
                    <a:pt x="7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08629" y="4335822"/>
              <a:ext cx="114872" cy="219989"/>
            </a:xfrm>
            <a:custGeom>
              <a:avLst/>
              <a:gdLst/>
              <a:ahLst/>
              <a:cxnLst/>
              <a:rect l="l" t="t" r="r" b="b"/>
              <a:pathLst>
                <a:path w="2614" h="5006" extrusionOk="0">
                  <a:moveTo>
                    <a:pt x="2283" y="1"/>
                  </a:moveTo>
                  <a:cubicBezTo>
                    <a:pt x="1944" y="1"/>
                    <a:pt x="1332" y="587"/>
                    <a:pt x="923" y="1285"/>
                  </a:cubicBezTo>
                  <a:cubicBezTo>
                    <a:pt x="179" y="2549"/>
                    <a:pt x="24" y="3985"/>
                    <a:pt x="0" y="4755"/>
                  </a:cubicBezTo>
                  <a:cubicBezTo>
                    <a:pt x="61" y="4840"/>
                    <a:pt x="122" y="4921"/>
                    <a:pt x="183" y="5005"/>
                  </a:cubicBezTo>
                  <a:cubicBezTo>
                    <a:pt x="899" y="3775"/>
                    <a:pt x="2085" y="2450"/>
                    <a:pt x="2454" y="926"/>
                  </a:cubicBezTo>
                  <a:cubicBezTo>
                    <a:pt x="2613" y="262"/>
                    <a:pt x="2509" y="1"/>
                    <a:pt x="22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351240" y="4538675"/>
              <a:ext cx="297815" cy="104281"/>
            </a:xfrm>
            <a:custGeom>
              <a:avLst/>
              <a:gdLst/>
              <a:ahLst/>
              <a:cxnLst/>
              <a:rect l="l" t="t" r="r" b="b"/>
              <a:pathLst>
                <a:path w="6777" h="2373" extrusionOk="0">
                  <a:moveTo>
                    <a:pt x="721" y="1"/>
                  </a:moveTo>
                  <a:cubicBezTo>
                    <a:pt x="456" y="1"/>
                    <a:pt x="264" y="66"/>
                    <a:pt x="207" y="230"/>
                  </a:cubicBezTo>
                  <a:cubicBezTo>
                    <a:pt x="1" y="808"/>
                    <a:pt x="1555" y="1626"/>
                    <a:pt x="3569" y="2075"/>
                  </a:cubicBezTo>
                  <a:cubicBezTo>
                    <a:pt x="4660" y="2316"/>
                    <a:pt x="5634" y="2373"/>
                    <a:pt x="6299" y="2373"/>
                  </a:cubicBezTo>
                  <a:cubicBezTo>
                    <a:pt x="6483" y="2373"/>
                    <a:pt x="6644" y="2368"/>
                    <a:pt x="6776" y="2362"/>
                  </a:cubicBezTo>
                  <a:cubicBezTo>
                    <a:pt x="6699" y="2272"/>
                    <a:pt x="6624" y="2180"/>
                    <a:pt x="6547" y="2089"/>
                  </a:cubicBezTo>
                  <a:cubicBezTo>
                    <a:pt x="5547" y="1714"/>
                    <a:pt x="3691" y="1011"/>
                    <a:pt x="3103" y="714"/>
                  </a:cubicBezTo>
                  <a:cubicBezTo>
                    <a:pt x="2513" y="416"/>
                    <a:pt x="1387" y="1"/>
                    <a:pt x="7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734094" y="4511736"/>
              <a:ext cx="128495" cy="193885"/>
            </a:xfrm>
            <a:custGeom>
              <a:avLst/>
              <a:gdLst/>
              <a:ahLst/>
              <a:cxnLst/>
              <a:rect l="l" t="t" r="r" b="b"/>
              <a:pathLst>
                <a:path w="2924" h="4412" extrusionOk="0">
                  <a:moveTo>
                    <a:pt x="2220" y="1"/>
                  </a:moveTo>
                  <a:cubicBezTo>
                    <a:pt x="1691" y="1"/>
                    <a:pt x="820" y="789"/>
                    <a:pt x="447" y="1661"/>
                  </a:cubicBezTo>
                  <a:cubicBezTo>
                    <a:pt x="85" y="2503"/>
                    <a:pt x="1" y="3510"/>
                    <a:pt x="21" y="4196"/>
                  </a:cubicBezTo>
                  <a:cubicBezTo>
                    <a:pt x="88" y="4270"/>
                    <a:pt x="157" y="4341"/>
                    <a:pt x="224" y="4412"/>
                  </a:cubicBezTo>
                  <a:cubicBezTo>
                    <a:pt x="491" y="3912"/>
                    <a:pt x="1041" y="2902"/>
                    <a:pt x="1457" y="2293"/>
                  </a:cubicBezTo>
                  <a:cubicBezTo>
                    <a:pt x="2160" y="1266"/>
                    <a:pt x="2924" y="712"/>
                    <a:pt x="2542" y="161"/>
                  </a:cubicBezTo>
                  <a:cubicBezTo>
                    <a:pt x="2465" y="50"/>
                    <a:pt x="2353" y="1"/>
                    <a:pt x="2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36055" y="4691561"/>
              <a:ext cx="329895" cy="87143"/>
            </a:xfrm>
            <a:custGeom>
              <a:avLst/>
              <a:gdLst/>
              <a:ahLst/>
              <a:cxnLst/>
              <a:rect l="l" t="t" r="r" b="b"/>
              <a:pathLst>
                <a:path w="7507" h="1983" extrusionOk="0">
                  <a:moveTo>
                    <a:pt x="1488" y="1"/>
                  </a:moveTo>
                  <a:cubicBezTo>
                    <a:pt x="721" y="1"/>
                    <a:pt x="209" y="211"/>
                    <a:pt x="129" y="550"/>
                  </a:cubicBezTo>
                  <a:cubicBezTo>
                    <a:pt x="0" y="1104"/>
                    <a:pt x="1288" y="1550"/>
                    <a:pt x="3715" y="1878"/>
                  </a:cubicBezTo>
                  <a:cubicBezTo>
                    <a:pt x="4269" y="1953"/>
                    <a:pt x="4787" y="1982"/>
                    <a:pt x="5256" y="1982"/>
                  </a:cubicBezTo>
                  <a:cubicBezTo>
                    <a:pt x="6280" y="1982"/>
                    <a:pt x="7072" y="1844"/>
                    <a:pt x="7506" y="1746"/>
                  </a:cubicBezTo>
                  <a:cubicBezTo>
                    <a:pt x="7449" y="1692"/>
                    <a:pt x="7391" y="1634"/>
                    <a:pt x="7333" y="1580"/>
                  </a:cubicBezTo>
                  <a:cubicBezTo>
                    <a:pt x="6303" y="1364"/>
                    <a:pt x="4596" y="681"/>
                    <a:pt x="3214" y="276"/>
                  </a:cubicBezTo>
                  <a:cubicBezTo>
                    <a:pt x="2566" y="86"/>
                    <a:pt x="1975" y="1"/>
                    <a:pt x="14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02349" y="3911000"/>
              <a:ext cx="483395" cy="933655"/>
            </a:xfrm>
            <a:custGeom>
              <a:avLst/>
              <a:gdLst/>
              <a:ahLst/>
              <a:cxnLst/>
              <a:rect l="l" t="t" r="r" b="b"/>
              <a:pathLst>
                <a:path w="11000" h="21246" extrusionOk="0">
                  <a:moveTo>
                    <a:pt x="638" y="0"/>
                  </a:moveTo>
                  <a:cubicBezTo>
                    <a:pt x="624" y="0"/>
                    <a:pt x="609" y="10"/>
                    <a:pt x="598" y="33"/>
                  </a:cubicBezTo>
                  <a:cubicBezTo>
                    <a:pt x="71" y="1216"/>
                    <a:pt x="1" y="2655"/>
                    <a:pt x="95" y="4027"/>
                  </a:cubicBezTo>
                  <a:cubicBezTo>
                    <a:pt x="112" y="4257"/>
                    <a:pt x="132" y="4487"/>
                    <a:pt x="156" y="4713"/>
                  </a:cubicBezTo>
                  <a:cubicBezTo>
                    <a:pt x="193" y="5058"/>
                    <a:pt x="237" y="5396"/>
                    <a:pt x="285" y="5717"/>
                  </a:cubicBezTo>
                  <a:cubicBezTo>
                    <a:pt x="392" y="6443"/>
                    <a:pt x="558" y="7164"/>
                    <a:pt x="757" y="7873"/>
                  </a:cubicBezTo>
                  <a:cubicBezTo>
                    <a:pt x="852" y="8204"/>
                    <a:pt x="950" y="8532"/>
                    <a:pt x="1062" y="8859"/>
                  </a:cubicBezTo>
                  <a:cubicBezTo>
                    <a:pt x="1423" y="9918"/>
                    <a:pt x="1873" y="10948"/>
                    <a:pt x="2386" y="11928"/>
                  </a:cubicBezTo>
                  <a:cubicBezTo>
                    <a:pt x="2609" y="12347"/>
                    <a:pt x="2846" y="12760"/>
                    <a:pt x="3092" y="13165"/>
                  </a:cubicBezTo>
                  <a:cubicBezTo>
                    <a:pt x="3184" y="13317"/>
                    <a:pt x="3281" y="13466"/>
                    <a:pt x="3376" y="13618"/>
                  </a:cubicBezTo>
                  <a:cubicBezTo>
                    <a:pt x="3988" y="14577"/>
                    <a:pt x="4664" y="15494"/>
                    <a:pt x="5384" y="16372"/>
                  </a:cubicBezTo>
                  <a:cubicBezTo>
                    <a:pt x="5461" y="16463"/>
                    <a:pt x="5536" y="16555"/>
                    <a:pt x="5613" y="16645"/>
                  </a:cubicBezTo>
                  <a:cubicBezTo>
                    <a:pt x="5745" y="16804"/>
                    <a:pt x="5873" y="16967"/>
                    <a:pt x="6009" y="17119"/>
                  </a:cubicBezTo>
                  <a:cubicBezTo>
                    <a:pt x="6675" y="17882"/>
                    <a:pt x="7367" y="18640"/>
                    <a:pt x="8100" y="19342"/>
                  </a:cubicBezTo>
                  <a:cubicBezTo>
                    <a:pt x="8158" y="19396"/>
                    <a:pt x="8216" y="19454"/>
                    <a:pt x="8273" y="19508"/>
                  </a:cubicBezTo>
                  <a:cubicBezTo>
                    <a:pt x="8337" y="19565"/>
                    <a:pt x="8401" y="19630"/>
                    <a:pt x="8465" y="19691"/>
                  </a:cubicBezTo>
                  <a:cubicBezTo>
                    <a:pt x="9094" y="20262"/>
                    <a:pt x="9844" y="21059"/>
                    <a:pt x="10702" y="21241"/>
                  </a:cubicBezTo>
                  <a:cubicBezTo>
                    <a:pt x="10714" y="21244"/>
                    <a:pt x="10727" y="21245"/>
                    <a:pt x="10741" y="21245"/>
                  </a:cubicBezTo>
                  <a:cubicBezTo>
                    <a:pt x="10857" y="21245"/>
                    <a:pt x="10999" y="21156"/>
                    <a:pt x="10902" y="21029"/>
                  </a:cubicBezTo>
                  <a:cubicBezTo>
                    <a:pt x="10435" y="20421"/>
                    <a:pt x="9746" y="19967"/>
                    <a:pt x="9178" y="19457"/>
                  </a:cubicBezTo>
                  <a:cubicBezTo>
                    <a:pt x="8688" y="19022"/>
                    <a:pt x="8225" y="18555"/>
                    <a:pt x="7773" y="18082"/>
                  </a:cubicBezTo>
                  <a:cubicBezTo>
                    <a:pt x="7706" y="18011"/>
                    <a:pt x="7637" y="17940"/>
                    <a:pt x="7570" y="17866"/>
                  </a:cubicBezTo>
                  <a:cubicBezTo>
                    <a:pt x="7300" y="17578"/>
                    <a:pt x="7032" y="17288"/>
                    <a:pt x="6769" y="16997"/>
                  </a:cubicBezTo>
                  <a:cubicBezTo>
                    <a:pt x="6100" y="16254"/>
                    <a:pt x="5471" y="15477"/>
                    <a:pt x="4877" y="14672"/>
                  </a:cubicBezTo>
                  <a:cubicBezTo>
                    <a:pt x="4816" y="14588"/>
                    <a:pt x="4755" y="14507"/>
                    <a:pt x="4694" y="14422"/>
                  </a:cubicBezTo>
                  <a:cubicBezTo>
                    <a:pt x="4086" y="13577"/>
                    <a:pt x="3525" y="12696"/>
                    <a:pt x="3028" y="11779"/>
                  </a:cubicBezTo>
                  <a:cubicBezTo>
                    <a:pt x="2886" y="11516"/>
                    <a:pt x="2751" y="11249"/>
                    <a:pt x="2620" y="10982"/>
                  </a:cubicBezTo>
                  <a:cubicBezTo>
                    <a:pt x="2538" y="10820"/>
                    <a:pt x="2457" y="10654"/>
                    <a:pt x="2383" y="10492"/>
                  </a:cubicBezTo>
                  <a:cubicBezTo>
                    <a:pt x="1788" y="9208"/>
                    <a:pt x="1322" y="7883"/>
                    <a:pt x="1004" y="6528"/>
                  </a:cubicBezTo>
                  <a:cubicBezTo>
                    <a:pt x="960" y="6332"/>
                    <a:pt x="916" y="6136"/>
                    <a:pt x="876" y="5940"/>
                  </a:cubicBezTo>
                  <a:cubicBezTo>
                    <a:pt x="497" y="4038"/>
                    <a:pt x="416" y="2081"/>
                    <a:pt x="706" y="100"/>
                  </a:cubicBezTo>
                  <a:cubicBezTo>
                    <a:pt x="714" y="57"/>
                    <a:pt x="67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3"/>
          <p:cNvSpPr/>
          <p:nvPr/>
        </p:nvSpPr>
        <p:spPr>
          <a:xfrm>
            <a:off x="8129686" y="327349"/>
            <a:ext cx="181624" cy="179534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 rot="-2400990">
            <a:off x="8293721" y="775507"/>
            <a:ext cx="274116" cy="15896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 rot="-1269684">
            <a:off x="8200397" y="2273670"/>
            <a:ext cx="401241" cy="565383"/>
          </a:xfrm>
          <a:custGeom>
            <a:avLst/>
            <a:gdLst/>
            <a:ahLst/>
            <a:cxnLst/>
            <a:rect l="l" t="t" r="r" b="b"/>
            <a:pathLst>
              <a:path w="12330" h="17374" extrusionOk="0">
                <a:moveTo>
                  <a:pt x="5744" y="2943"/>
                </a:moveTo>
                <a:cubicBezTo>
                  <a:pt x="6000" y="2943"/>
                  <a:pt x="6253" y="3008"/>
                  <a:pt x="6486" y="3160"/>
                </a:cubicBezTo>
                <a:cubicBezTo>
                  <a:pt x="7064" y="3542"/>
                  <a:pt x="6932" y="4475"/>
                  <a:pt x="6557" y="4917"/>
                </a:cubicBezTo>
                <a:cubicBezTo>
                  <a:pt x="6236" y="5296"/>
                  <a:pt x="5799" y="5401"/>
                  <a:pt x="5317" y="5451"/>
                </a:cubicBezTo>
                <a:cubicBezTo>
                  <a:pt x="5119" y="5474"/>
                  <a:pt x="4907" y="5486"/>
                  <a:pt x="4688" y="5486"/>
                </a:cubicBezTo>
                <a:cubicBezTo>
                  <a:pt x="4214" y="5486"/>
                  <a:pt x="3705" y="5430"/>
                  <a:pt x="3224" y="5303"/>
                </a:cubicBezTo>
                <a:cubicBezTo>
                  <a:pt x="3411" y="4721"/>
                  <a:pt x="3711" y="4174"/>
                  <a:pt x="4087" y="3762"/>
                </a:cubicBezTo>
                <a:cubicBezTo>
                  <a:pt x="4479" y="3328"/>
                  <a:pt x="5119" y="2943"/>
                  <a:pt x="5744" y="2943"/>
                </a:cubicBezTo>
                <a:close/>
                <a:moveTo>
                  <a:pt x="7668" y="7415"/>
                </a:moveTo>
                <a:cubicBezTo>
                  <a:pt x="7916" y="7415"/>
                  <a:pt x="8150" y="7471"/>
                  <a:pt x="8341" y="7611"/>
                </a:cubicBezTo>
                <a:cubicBezTo>
                  <a:pt x="9486" y="8449"/>
                  <a:pt x="7439" y="9199"/>
                  <a:pt x="6911" y="9307"/>
                </a:cubicBezTo>
                <a:cubicBezTo>
                  <a:pt x="6670" y="9357"/>
                  <a:pt x="6423" y="9382"/>
                  <a:pt x="6177" y="9382"/>
                </a:cubicBezTo>
                <a:cubicBezTo>
                  <a:pt x="5805" y="9382"/>
                  <a:pt x="5435" y="9325"/>
                  <a:pt x="5083" y="9216"/>
                </a:cubicBezTo>
                <a:cubicBezTo>
                  <a:pt x="5330" y="8726"/>
                  <a:pt x="5685" y="8290"/>
                  <a:pt x="6117" y="7972"/>
                </a:cubicBezTo>
                <a:cubicBezTo>
                  <a:pt x="6485" y="7701"/>
                  <a:pt x="7111" y="7415"/>
                  <a:pt x="7668" y="7415"/>
                </a:cubicBezTo>
                <a:close/>
                <a:moveTo>
                  <a:pt x="9861" y="12548"/>
                </a:moveTo>
                <a:cubicBezTo>
                  <a:pt x="10332" y="12548"/>
                  <a:pt x="10823" y="12858"/>
                  <a:pt x="10639" y="13386"/>
                </a:cubicBezTo>
                <a:cubicBezTo>
                  <a:pt x="10386" y="14119"/>
                  <a:pt x="9312" y="14414"/>
                  <a:pt x="8609" y="14414"/>
                </a:cubicBezTo>
                <a:cubicBezTo>
                  <a:pt x="8589" y="14414"/>
                  <a:pt x="8570" y="14413"/>
                  <a:pt x="8550" y="14413"/>
                </a:cubicBezTo>
                <a:cubicBezTo>
                  <a:pt x="8527" y="14413"/>
                  <a:pt x="8503" y="14410"/>
                  <a:pt x="8483" y="14410"/>
                </a:cubicBezTo>
                <a:cubicBezTo>
                  <a:pt x="8513" y="14102"/>
                  <a:pt x="8588" y="13801"/>
                  <a:pt x="8716" y="13524"/>
                </a:cubicBezTo>
                <a:cubicBezTo>
                  <a:pt x="8872" y="13187"/>
                  <a:pt x="9098" y="12828"/>
                  <a:pt x="9439" y="12646"/>
                </a:cubicBezTo>
                <a:cubicBezTo>
                  <a:pt x="9563" y="12580"/>
                  <a:pt x="9711" y="12548"/>
                  <a:pt x="9861" y="12548"/>
                </a:cubicBezTo>
                <a:close/>
                <a:moveTo>
                  <a:pt x="3123" y="0"/>
                </a:moveTo>
                <a:cubicBezTo>
                  <a:pt x="3122" y="0"/>
                  <a:pt x="3121" y="0"/>
                  <a:pt x="3120" y="0"/>
                </a:cubicBezTo>
                <a:cubicBezTo>
                  <a:pt x="1112" y="48"/>
                  <a:pt x="1" y="3069"/>
                  <a:pt x="1214" y="4546"/>
                </a:cubicBezTo>
                <a:cubicBezTo>
                  <a:pt x="1549" y="4951"/>
                  <a:pt x="2065" y="5289"/>
                  <a:pt x="2664" y="5532"/>
                </a:cubicBezTo>
                <a:cubicBezTo>
                  <a:pt x="2464" y="6468"/>
                  <a:pt x="2563" y="7455"/>
                  <a:pt x="3049" y="8209"/>
                </a:cubicBezTo>
                <a:cubicBezTo>
                  <a:pt x="3411" y="8766"/>
                  <a:pt x="3931" y="9175"/>
                  <a:pt x="4522" y="9439"/>
                </a:cubicBezTo>
                <a:cubicBezTo>
                  <a:pt x="4174" y="10389"/>
                  <a:pt x="4181" y="11466"/>
                  <a:pt x="4671" y="12362"/>
                </a:cubicBezTo>
                <a:cubicBezTo>
                  <a:pt x="5313" y="13544"/>
                  <a:pt x="6648" y="14488"/>
                  <a:pt x="8034" y="14714"/>
                </a:cubicBezTo>
                <a:cubicBezTo>
                  <a:pt x="8047" y="15312"/>
                  <a:pt x="8220" y="15904"/>
                  <a:pt x="8571" y="16367"/>
                </a:cubicBezTo>
                <a:cubicBezTo>
                  <a:pt x="9169" y="17154"/>
                  <a:pt x="9912" y="17373"/>
                  <a:pt x="10724" y="17373"/>
                </a:cubicBezTo>
                <a:cubicBezTo>
                  <a:pt x="11173" y="17373"/>
                  <a:pt x="11643" y="17306"/>
                  <a:pt x="12122" y="17231"/>
                </a:cubicBezTo>
                <a:cubicBezTo>
                  <a:pt x="12329" y="17199"/>
                  <a:pt x="12214" y="16934"/>
                  <a:pt x="12047" y="16934"/>
                </a:cubicBezTo>
                <a:cubicBezTo>
                  <a:pt x="12042" y="16934"/>
                  <a:pt x="12037" y="16934"/>
                  <a:pt x="12031" y="16934"/>
                </a:cubicBezTo>
                <a:cubicBezTo>
                  <a:pt x="11605" y="16982"/>
                  <a:pt x="11179" y="17046"/>
                  <a:pt x="10767" y="17046"/>
                </a:cubicBezTo>
                <a:cubicBezTo>
                  <a:pt x="10208" y="17046"/>
                  <a:pt x="9674" y="16927"/>
                  <a:pt x="9196" y="16484"/>
                </a:cubicBezTo>
                <a:cubicBezTo>
                  <a:pt x="8713" y="16042"/>
                  <a:pt x="8480" y="15403"/>
                  <a:pt x="8466" y="14761"/>
                </a:cubicBezTo>
                <a:lnTo>
                  <a:pt x="8466" y="14761"/>
                </a:lnTo>
                <a:cubicBezTo>
                  <a:pt x="8527" y="14764"/>
                  <a:pt x="8589" y="14765"/>
                  <a:pt x="8650" y="14765"/>
                </a:cubicBezTo>
                <a:cubicBezTo>
                  <a:pt x="9094" y="14765"/>
                  <a:pt x="9533" y="14686"/>
                  <a:pt x="9946" y="14508"/>
                </a:cubicBezTo>
                <a:cubicBezTo>
                  <a:pt x="10713" y="14183"/>
                  <a:pt x="11609" y="13196"/>
                  <a:pt x="10798" y="12393"/>
                </a:cubicBezTo>
                <a:cubicBezTo>
                  <a:pt x="10589" y="12183"/>
                  <a:pt x="10331" y="12098"/>
                  <a:pt x="10064" y="12098"/>
                </a:cubicBezTo>
                <a:cubicBezTo>
                  <a:pt x="9562" y="12098"/>
                  <a:pt x="9026" y="12399"/>
                  <a:pt x="8713" y="12747"/>
                </a:cubicBezTo>
                <a:cubicBezTo>
                  <a:pt x="8318" y="13183"/>
                  <a:pt x="8101" y="13764"/>
                  <a:pt x="8047" y="14359"/>
                </a:cubicBezTo>
                <a:cubicBezTo>
                  <a:pt x="6682" y="14119"/>
                  <a:pt x="5276" y="13071"/>
                  <a:pt x="4846" y="11791"/>
                </a:cubicBezTo>
                <a:cubicBezTo>
                  <a:pt x="4607" y="11081"/>
                  <a:pt x="4661" y="10297"/>
                  <a:pt x="4924" y="9590"/>
                </a:cubicBezTo>
                <a:cubicBezTo>
                  <a:pt x="5343" y="9725"/>
                  <a:pt x="5787" y="9793"/>
                  <a:pt x="6231" y="9793"/>
                </a:cubicBezTo>
                <a:cubicBezTo>
                  <a:pt x="6987" y="9793"/>
                  <a:pt x="7743" y="9596"/>
                  <a:pt x="8371" y="9196"/>
                </a:cubicBezTo>
                <a:cubicBezTo>
                  <a:pt x="8929" y="8837"/>
                  <a:pt x="9426" y="8097"/>
                  <a:pt x="8865" y="7516"/>
                </a:cubicBezTo>
                <a:cubicBezTo>
                  <a:pt x="8558" y="7195"/>
                  <a:pt x="8089" y="7075"/>
                  <a:pt x="7622" y="7075"/>
                </a:cubicBezTo>
                <a:cubicBezTo>
                  <a:pt x="7296" y="7075"/>
                  <a:pt x="6971" y="7133"/>
                  <a:pt x="6702" y="7222"/>
                </a:cubicBezTo>
                <a:cubicBezTo>
                  <a:pt x="5796" y="7519"/>
                  <a:pt x="5094" y="8219"/>
                  <a:pt x="4681" y="9063"/>
                </a:cubicBezTo>
                <a:cubicBezTo>
                  <a:pt x="3968" y="8736"/>
                  <a:pt x="3387" y="8161"/>
                  <a:pt x="3140" y="7347"/>
                </a:cubicBezTo>
                <a:cubicBezTo>
                  <a:pt x="2985" y="6830"/>
                  <a:pt x="2998" y="6252"/>
                  <a:pt x="3120" y="5691"/>
                </a:cubicBezTo>
                <a:lnTo>
                  <a:pt x="3120" y="5691"/>
                </a:lnTo>
                <a:cubicBezTo>
                  <a:pt x="3657" y="5856"/>
                  <a:pt x="4233" y="5947"/>
                  <a:pt x="4783" y="5947"/>
                </a:cubicBezTo>
                <a:cubicBezTo>
                  <a:pt x="5500" y="5947"/>
                  <a:pt x="6175" y="5792"/>
                  <a:pt x="6668" y="5445"/>
                </a:cubicBezTo>
                <a:cubicBezTo>
                  <a:pt x="7334" y="4972"/>
                  <a:pt x="7567" y="3961"/>
                  <a:pt x="7117" y="3261"/>
                </a:cubicBezTo>
                <a:cubicBezTo>
                  <a:pt x="6808" y="2776"/>
                  <a:pt x="6260" y="2579"/>
                  <a:pt x="5700" y="2579"/>
                </a:cubicBezTo>
                <a:cubicBezTo>
                  <a:pt x="5336" y="2579"/>
                  <a:pt x="4966" y="2663"/>
                  <a:pt x="4654" y="2805"/>
                </a:cubicBezTo>
                <a:cubicBezTo>
                  <a:pt x="3745" y="3221"/>
                  <a:pt x="3076" y="4133"/>
                  <a:pt x="2765" y="5150"/>
                </a:cubicBezTo>
                <a:cubicBezTo>
                  <a:pt x="2170" y="4921"/>
                  <a:pt x="1660" y="4552"/>
                  <a:pt x="1370" y="4008"/>
                </a:cubicBezTo>
                <a:cubicBezTo>
                  <a:pt x="707" y="2762"/>
                  <a:pt x="1674" y="376"/>
                  <a:pt x="3208" y="298"/>
                </a:cubicBezTo>
                <a:cubicBezTo>
                  <a:pt x="3426" y="288"/>
                  <a:pt x="3294" y="0"/>
                  <a:pt x="3123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32439" y="4150249"/>
            <a:ext cx="250093" cy="226164"/>
          </a:xfrm>
          <a:custGeom>
            <a:avLst/>
            <a:gdLst/>
            <a:ahLst/>
            <a:cxnLst/>
            <a:rect l="l" t="t" r="r" b="b"/>
            <a:pathLst>
              <a:path w="6135" h="5548" extrusionOk="0">
                <a:moveTo>
                  <a:pt x="4708" y="0"/>
                </a:moveTo>
                <a:cubicBezTo>
                  <a:pt x="4451" y="0"/>
                  <a:pt x="4174" y="126"/>
                  <a:pt x="3951" y="285"/>
                </a:cubicBezTo>
                <a:cubicBezTo>
                  <a:pt x="3481" y="624"/>
                  <a:pt x="3308" y="1237"/>
                  <a:pt x="3223" y="1798"/>
                </a:cubicBezTo>
                <a:lnTo>
                  <a:pt x="3223" y="1798"/>
                </a:lnTo>
                <a:cubicBezTo>
                  <a:pt x="3245" y="1595"/>
                  <a:pt x="2892" y="950"/>
                  <a:pt x="2799" y="768"/>
                </a:cubicBezTo>
                <a:cubicBezTo>
                  <a:pt x="2657" y="484"/>
                  <a:pt x="2454" y="295"/>
                  <a:pt x="2160" y="150"/>
                </a:cubicBezTo>
                <a:cubicBezTo>
                  <a:pt x="1994" y="68"/>
                  <a:pt x="1802" y="12"/>
                  <a:pt x="1617" y="12"/>
                </a:cubicBezTo>
                <a:cubicBezTo>
                  <a:pt x="1468" y="12"/>
                  <a:pt x="1323" y="49"/>
                  <a:pt x="1200" y="136"/>
                </a:cubicBezTo>
                <a:cubicBezTo>
                  <a:pt x="971" y="302"/>
                  <a:pt x="883" y="612"/>
                  <a:pt x="900" y="893"/>
                </a:cubicBezTo>
                <a:cubicBezTo>
                  <a:pt x="930" y="1495"/>
                  <a:pt x="1387" y="2049"/>
                  <a:pt x="1971" y="2194"/>
                </a:cubicBezTo>
                <a:cubicBezTo>
                  <a:pt x="1362" y="2214"/>
                  <a:pt x="788" y="2333"/>
                  <a:pt x="322" y="2725"/>
                </a:cubicBezTo>
                <a:cubicBezTo>
                  <a:pt x="227" y="2802"/>
                  <a:pt x="89" y="2985"/>
                  <a:pt x="58" y="3117"/>
                </a:cubicBezTo>
                <a:cubicBezTo>
                  <a:pt x="1" y="3387"/>
                  <a:pt x="58" y="3681"/>
                  <a:pt x="275" y="3853"/>
                </a:cubicBezTo>
                <a:cubicBezTo>
                  <a:pt x="487" y="4029"/>
                  <a:pt x="771" y="4087"/>
                  <a:pt x="1048" y="4090"/>
                </a:cubicBezTo>
                <a:cubicBezTo>
                  <a:pt x="1069" y="4091"/>
                  <a:pt x="1090" y="4091"/>
                  <a:pt x="1111" y="4091"/>
                </a:cubicBezTo>
                <a:cubicBezTo>
                  <a:pt x="1347" y="4091"/>
                  <a:pt x="1582" y="4057"/>
                  <a:pt x="1805" y="3989"/>
                </a:cubicBezTo>
                <a:cubicBezTo>
                  <a:pt x="2042" y="3917"/>
                  <a:pt x="2245" y="3763"/>
                  <a:pt x="2471" y="3688"/>
                </a:cubicBezTo>
                <a:lnTo>
                  <a:pt x="2471" y="3688"/>
                </a:lnTo>
                <a:cubicBezTo>
                  <a:pt x="2360" y="3986"/>
                  <a:pt x="2268" y="4262"/>
                  <a:pt x="2258" y="4580"/>
                </a:cubicBezTo>
                <a:cubicBezTo>
                  <a:pt x="2248" y="4854"/>
                  <a:pt x="2340" y="5141"/>
                  <a:pt x="2546" y="5324"/>
                </a:cubicBezTo>
                <a:cubicBezTo>
                  <a:pt x="2713" y="5473"/>
                  <a:pt x="2935" y="5548"/>
                  <a:pt x="3156" y="5548"/>
                </a:cubicBezTo>
                <a:cubicBezTo>
                  <a:pt x="3260" y="5548"/>
                  <a:pt x="3363" y="5531"/>
                  <a:pt x="3461" y="5499"/>
                </a:cubicBezTo>
                <a:cubicBezTo>
                  <a:pt x="3563" y="5466"/>
                  <a:pt x="3661" y="5418"/>
                  <a:pt x="3748" y="5351"/>
                </a:cubicBezTo>
                <a:cubicBezTo>
                  <a:pt x="3951" y="5192"/>
                  <a:pt x="4069" y="4942"/>
                  <a:pt x="4099" y="4685"/>
                </a:cubicBezTo>
                <a:cubicBezTo>
                  <a:pt x="4124" y="4472"/>
                  <a:pt x="4093" y="4252"/>
                  <a:pt x="4032" y="4050"/>
                </a:cubicBezTo>
                <a:cubicBezTo>
                  <a:pt x="3975" y="3861"/>
                  <a:pt x="3921" y="3685"/>
                  <a:pt x="3823" y="3509"/>
                </a:cubicBezTo>
                <a:lnTo>
                  <a:pt x="3823" y="3509"/>
                </a:lnTo>
                <a:cubicBezTo>
                  <a:pt x="4218" y="3766"/>
                  <a:pt x="4505" y="4104"/>
                  <a:pt x="5005" y="4140"/>
                </a:cubicBezTo>
                <a:cubicBezTo>
                  <a:pt x="5036" y="4143"/>
                  <a:pt x="5067" y="4144"/>
                  <a:pt x="5098" y="4144"/>
                </a:cubicBezTo>
                <a:cubicBezTo>
                  <a:pt x="5467" y="4144"/>
                  <a:pt x="5815" y="3973"/>
                  <a:pt x="5962" y="3617"/>
                </a:cubicBezTo>
                <a:cubicBezTo>
                  <a:pt x="6134" y="3205"/>
                  <a:pt x="5928" y="2671"/>
                  <a:pt x="5523" y="2482"/>
                </a:cubicBezTo>
                <a:cubicBezTo>
                  <a:pt x="5384" y="2414"/>
                  <a:pt x="5228" y="2387"/>
                  <a:pt x="5073" y="2356"/>
                </a:cubicBezTo>
                <a:cubicBezTo>
                  <a:pt x="4901" y="2326"/>
                  <a:pt x="4732" y="2295"/>
                  <a:pt x="4559" y="2265"/>
                </a:cubicBezTo>
                <a:cubicBezTo>
                  <a:pt x="5026" y="1999"/>
                  <a:pt x="5350" y="1492"/>
                  <a:pt x="5397" y="957"/>
                </a:cubicBezTo>
                <a:cubicBezTo>
                  <a:pt x="5417" y="754"/>
                  <a:pt x="5397" y="545"/>
                  <a:pt x="5300" y="369"/>
                </a:cubicBezTo>
                <a:cubicBezTo>
                  <a:pt x="5153" y="101"/>
                  <a:pt x="4938" y="0"/>
                  <a:pt x="47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 rot="-2401089">
            <a:off x="289995" y="2838395"/>
            <a:ext cx="336282" cy="195011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" name="Google Shape;198;p3"/>
          <p:cNvGrpSpPr/>
          <p:nvPr/>
        </p:nvGrpSpPr>
        <p:grpSpPr>
          <a:xfrm>
            <a:off x="584943" y="3766648"/>
            <a:ext cx="881836" cy="929636"/>
            <a:chOff x="2553549" y="1320203"/>
            <a:chExt cx="470564" cy="580913"/>
          </a:xfrm>
        </p:grpSpPr>
        <p:sp>
          <p:nvSpPr>
            <p:cNvPr id="199" name="Google Shape;199;p3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3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201" name="Google Shape;201;p3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202" name="Google Shape;202;p3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3" name="Google Shape;203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04" name="Google Shape;204;p3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5" name="Google Shape;205;p3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6" name="Google Shape;206;p3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7" name="Google Shape;207;p3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8" name="Google Shape;208;p3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09" name="Google Shape;209;p3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1" name="Google Shape;211;p3"/>
          <p:cNvSpPr/>
          <p:nvPr/>
        </p:nvSpPr>
        <p:spPr>
          <a:xfrm rot="-2400963">
            <a:off x="497042" y="4763077"/>
            <a:ext cx="205277" cy="119040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"/>
          <p:cNvSpPr txBox="1">
            <a:spLocks noGrp="1"/>
          </p:cNvSpPr>
          <p:nvPr>
            <p:ph type="title" idx="2" hasCustomPrompt="1"/>
          </p:nvPr>
        </p:nvSpPr>
        <p:spPr>
          <a:xfrm>
            <a:off x="2920200" y="1188400"/>
            <a:ext cx="3303600" cy="11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grpSp>
        <p:nvGrpSpPr>
          <p:cNvPr id="213" name="Google Shape;213;p3"/>
          <p:cNvGrpSpPr/>
          <p:nvPr/>
        </p:nvGrpSpPr>
        <p:grpSpPr>
          <a:xfrm>
            <a:off x="-4374" y="221400"/>
            <a:ext cx="8942875" cy="4712774"/>
            <a:chOff x="-4374" y="221400"/>
            <a:chExt cx="8942875" cy="4712774"/>
          </a:xfrm>
        </p:grpSpPr>
        <p:sp>
          <p:nvSpPr>
            <p:cNvPr id="214" name="Google Shape;214;p3"/>
            <p:cNvSpPr/>
            <p:nvPr/>
          </p:nvSpPr>
          <p:spPr>
            <a:xfrm>
              <a:off x="7650038" y="1996712"/>
              <a:ext cx="250106" cy="247213"/>
            </a:xfrm>
            <a:custGeom>
              <a:avLst/>
              <a:gdLst/>
              <a:ahLst/>
              <a:cxnLst/>
              <a:rect l="l" t="t" r="r" b="b"/>
              <a:pathLst>
                <a:path w="7151" h="6469" extrusionOk="0">
                  <a:moveTo>
                    <a:pt x="5487" y="0"/>
                  </a:moveTo>
                  <a:cubicBezTo>
                    <a:pt x="5187" y="0"/>
                    <a:pt x="4865" y="147"/>
                    <a:pt x="4607" y="332"/>
                  </a:cubicBezTo>
                  <a:cubicBezTo>
                    <a:pt x="4060" y="729"/>
                    <a:pt x="3856" y="1441"/>
                    <a:pt x="3757" y="2097"/>
                  </a:cubicBezTo>
                  <a:lnTo>
                    <a:pt x="3757" y="2097"/>
                  </a:lnTo>
                  <a:cubicBezTo>
                    <a:pt x="3783" y="1858"/>
                    <a:pt x="3368" y="1109"/>
                    <a:pt x="3265" y="897"/>
                  </a:cubicBezTo>
                  <a:cubicBezTo>
                    <a:pt x="3100" y="566"/>
                    <a:pt x="2863" y="346"/>
                    <a:pt x="2518" y="177"/>
                  </a:cubicBezTo>
                  <a:cubicBezTo>
                    <a:pt x="2324" y="80"/>
                    <a:pt x="2100" y="15"/>
                    <a:pt x="1884" y="15"/>
                  </a:cubicBezTo>
                  <a:cubicBezTo>
                    <a:pt x="1710" y="15"/>
                    <a:pt x="1542" y="57"/>
                    <a:pt x="1400" y="160"/>
                  </a:cubicBezTo>
                  <a:cubicBezTo>
                    <a:pt x="1133" y="352"/>
                    <a:pt x="1032" y="714"/>
                    <a:pt x="1048" y="1042"/>
                  </a:cubicBezTo>
                  <a:cubicBezTo>
                    <a:pt x="1082" y="1745"/>
                    <a:pt x="1616" y="2391"/>
                    <a:pt x="2298" y="2559"/>
                  </a:cubicBezTo>
                  <a:cubicBezTo>
                    <a:pt x="1589" y="2583"/>
                    <a:pt x="917" y="2718"/>
                    <a:pt x="376" y="3178"/>
                  </a:cubicBezTo>
                  <a:cubicBezTo>
                    <a:pt x="264" y="3269"/>
                    <a:pt x="102" y="3482"/>
                    <a:pt x="68" y="3634"/>
                  </a:cubicBezTo>
                  <a:cubicBezTo>
                    <a:pt x="1" y="3949"/>
                    <a:pt x="68" y="4289"/>
                    <a:pt x="318" y="4492"/>
                  </a:cubicBezTo>
                  <a:cubicBezTo>
                    <a:pt x="565" y="4699"/>
                    <a:pt x="899" y="4766"/>
                    <a:pt x="1221" y="4773"/>
                  </a:cubicBezTo>
                  <a:cubicBezTo>
                    <a:pt x="1232" y="4773"/>
                    <a:pt x="1243" y="4773"/>
                    <a:pt x="1254" y="4773"/>
                  </a:cubicBezTo>
                  <a:cubicBezTo>
                    <a:pt x="1544" y="4773"/>
                    <a:pt x="1829" y="4732"/>
                    <a:pt x="2106" y="4651"/>
                  </a:cubicBezTo>
                  <a:cubicBezTo>
                    <a:pt x="2380" y="4567"/>
                    <a:pt x="2616" y="4387"/>
                    <a:pt x="2880" y="4300"/>
                  </a:cubicBezTo>
                  <a:lnTo>
                    <a:pt x="2880" y="4300"/>
                  </a:lnTo>
                  <a:cubicBezTo>
                    <a:pt x="2751" y="4648"/>
                    <a:pt x="2643" y="4972"/>
                    <a:pt x="2633" y="5340"/>
                  </a:cubicBezTo>
                  <a:cubicBezTo>
                    <a:pt x="2623" y="5658"/>
                    <a:pt x="2728" y="5992"/>
                    <a:pt x="2968" y="6209"/>
                  </a:cubicBezTo>
                  <a:cubicBezTo>
                    <a:pt x="3161" y="6382"/>
                    <a:pt x="3419" y="6468"/>
                    <a:pt x="3677" y="6468"/>
                  </a:cubicBezTo>
                  <a:cubicBezTo>
                    <a:pt x="3798" y="6468"/>
                    <a:pt x="3918" y="6449"/>
                    <a:pt x="4032" y="6412"/>
                  </a:cubicBezTo>
                  <a:cubicBezTo>
                    <a:pt x="4154" y="6374"/>
                    <a:pt x="4268" y="6317"/>
                    <a:pt x="4370" y="6240"/>
                  </a:cubicBezTo>
                  <a:cubicBezTo>
                    <a:pt x="4607" y="6053"/>
                    <a:pt x="4745" y="5760"/>
                    <a:pt x="4779" y="5462"/>
                  </a:cubicBezTo>
                  <a:cubicBezTo>
                    <a:pt x="4809" y="5212"/>
                    <a:pt x="4772" y="4958"/>
                    <a:pt x="4698" y="4722"/>
                  </a:cubicBezTo>
                  <a:cubicBezTo>
                    <a:pt x="4633" y="4502"/>
                    <a:pt x="4573" y="4296"/>
                    <a:pt x="4454" y="4094"/>
                  </a:cubicBezTo>
                  <a:lnTo>
                    <a:pt x="4454" y="4094"/>
                  </a:lnTo>
                  <a:cubicBezTo>
                    <a:pt x="4917" y="4391"/>
                    <a:pt x="5256" y="4786"/>
                    <a:pt x="5837" y="4830"/>
                  </a:cubicBezTo>
                  <a:cubicBezTo>
                    <a:pt x="5871" y="4833"/>
                    <a:pt x="5906" y="4834"/>
                    <a:pt x="5940" y="4834"/>
                  </a:cubicBezTo>
                  <a:cubicBezTo>
                    <a:pt x="6370" y="4834"/>
                    <a:pt x="6779" y="4635"/>
                    <a:pt x="6952" y="4219"/>
                  </a:cubicBezTo>
                  <a:cubicBezTo>
                    <a:pt x="7151" y="3735"/>
                    <a:pt x="6912" y="3117"/>
                    <a:pt x="6441" y="2894"/>
                  </a:cubicBezTo>
                  <a:cubicBezTo>
                    <a:pt x="6276" y="2816"/>
                    <a:pt x="6093" y="2782"/>
                    <a:pt x="5914" y="2748"/>
                  </a:cubicBezTo>
                  <a:cubicBezTo>
                    <a:pt x="5715" y="2715"/>
                    <a:pt x="5516" y="2678"/>
                    <a:pt x="5316" y="2640"/>
                  </a:cubicBezTo>
                  <a:cubicBezTo>
                    <a:pt x="5861" y="2330"/>
                    <a:pt x="6238" y="1742"/>
                    <a:pt x="6293" y="1116"/>
                  </a:cubicBezTo>
                  <a:cubicBezTo>
                    <a:pt x="6316" y="883"/>
                    <a:pt x="6293" y="636"/>
                    <a:pt x="6178" y="434"/>
                  </a:cubicBezTo>
                  <a:cubicBezTo>
                    <a:pt x="6007" y="119"/>
                    <a:pt x="5756" y="0"/>
                    <a:pt x="5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 rot="-2401048">
              <a:off x="7614045" y="3132826"/>
              <a:ext cx="330404" cy="191602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6" name="Google Shape;216;p3"/>
            <p:cNvGrpSpPr/>
            <p:nvPr/>
          </p:nvGrpSpPr>
          <p:grpSpPr>
            <a:xfrm rot="-640298">
              <a:off x="7143312" y="799894"/>
              <a:ext cx="948154" cy="903796"/>
              <a:chOff x="984375" y="2346230"/>
              <a:chExt cx="468336" cy="446495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1139896" y="2346230"/>
                <a:ext cx="312816" cy="368096"/>
              </a:xfrm>
              <a:custGeom>
                <a:avLst/>
                <a:gdLst/>
                <a:ahLst/>
                <a:cxnLst/>
                <a:rect l="l" t="t" r="r" b="b"/>
                <a:pathLst>
                  <a:path w="8024" h="9442" extrusionOk="0">
                    <a:moveTo>
                      <a:pt x="2655" y="2271"/>
                    </a:moveTo>
                    <a:cubicBezTo>
                      <a:pt x="3185" y="2271"/>
                      <a:pt x="3508" y="3208"/>
                      <a:pt x="3086" y="3691"/>
                    </a:cubicBezTo>
                    <a:cubicBezTo>
                      <a:pt x="2907" y="3895"/>
                      <a:pt x="2638" y="4014"/>
                      <a:pt x="2369" y="4014"/>
                    </a:cubicBezTo>
                    <a:cubicBezTo>
                      <a:pt x="2348" y="4014"/>
                      <a:pt x="2327" y="4013"/>
                      <a:pt x="2306" y="4012"/>
                    </a:cubicBezTo>
                    <a:cubicBezTo>
                      <a:pt x="2204" y="4005"/>
                      <a:pt x="2100" y="3978"/>
                      <a:pt x="2022" y="3914"/>
                    </a:cubicBezTo>
                    <a:cubicBezTo>
                      <a:pt x="1829" y="3765"/>
                      <a:pt x="1846" y="3474"/>
                      <a:pt x="1886" y="3238"/>
                    </a:cubicBezTo>
                    <a:cubicBezTo>
                      <a:pt x="1937" y="2964"/>
                      <a:pt x="2008" y="2677"/>
                      <a:pt x="2211" y="2484"/>
                    </a:cubicBezTo>
                    <a:cubicBezTo>
                      <a:pt x="2367" y="2334"/>
                      <a:pt x="2518" y="2271"/>
                      <a:pt x="2655" y="2271"/>
                    </a:cubicBezTo>
                    <a:close/>
                    <a:moveTo>
                      <a:pt x="4035" y="6913"/>
                    </a:moveTo>
                    <a:cubicBezTo>
                      <a:pt x="4604" y="6913"/>
                      <a:pt x="5210" y="7741"/>
                      <a:pt x="4695" y="8114"/>
                    </a:cubicBezTo>
                    <a:cubicBezTo>
                      <a:pt x="4582" y="8199"/>
                      <a:pt x="4435" y="8219"/>
                      <a:pt x="4293" y="8219"/>
                    </a:cubicBezTo>
                    <a:cubicBezTo>
                      <a:pt x="4281" y="8219"/>
                      <a:pt x="4270" y="8219"/>
                      <a:pt x="4259" y="8219"/>
                    </a:cubicBezTo>
                    <a:cubicBezTo>
                      <a:pt x="3951" y="8216"/>
                      <a:pt x="3606" y="8117"/>
                      <a:pt x="3468" y="7844"/>
                    </a:cubicBezTo>
                    <a:cubicBezTo>
                      <a:pt x="3390" y="7688"/>
                      <a:pt x="3397" y="7492"/>
                      <a:pt x="3471" y="7334"/>
                    </a:cubicBezTo>
                    <a:cubicBezTo>
                      <a:pt x="3613" y="7031"/>
                      <a:pt x="3821" y="6913"/>
                      <a:pt x="4035" y="6913"/>
                    </a:cubicBezTo>
                    <a:close/>
                    <a:moveTo>
                      <a:pt x="3373" y="0"/>
                    </a:moveTo>
                    <a:cubicBezTo>
                      <a:pt x="3358" y="0"/>
                      <a:pt x="3342" y="0"/>
                      <a:pt x="3326" y="1"/>
                    </a:cubicBezTo>
                    <a:cubicBezTo>
                      <a:pt x="1" y="38"/>
                      <a:pt x="18" y="4752"/>
                      <a:pt x="72" y="5918"/>
                    </a:cubicBezTo>
                    <a:cubicBezTo>
                      <a:pt x="498" y="6306"/>
                      <a:pt x="869" y="6773"/>
                      <a:pt x="1147" y="7161"/>
                    </a:cubicBezTo>
                    <a:cubicBezTo>
                      <a:pt x="1542" y="7715"/>
                      <a:pt x="1859" y="8354"/>
                      <a:pt x="2025" y="9017"/>
                    </a:cubicBezTo>
                    <a:cubicBezTo>
                      <a:pt x="2837" y="9279"/>
                      <a:pt x="3763" y="9442"/>
                      <a:pt x="4614" y="9442"/>
                    </a:cubicBezTo>
                    <a:cubicBezTo>
                      <a:pt x="5883" y="9442"/>
                      <a:pt x="6985" y="9079"/>
                      <a:pt x="7297" y="8138"/>
                    </a:cubicBezTo>
                    <a:cubicBezTo>
                      <a:pt x="8023" y="5948"/>
                      <a:pt x="4647" y="5154"/>
                      <a:pt x="4647" y="5154"/>
                    </a:cubicBezTo>
                    <a:cubicBezTo>
                      <a:pt x="4647" y="5154"/>
                      <a:pt x="7097" y="0"/>
                      <a:pt x="33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211160" y="2434726"/>
                <a:ext cx="65495" cy="68029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745" extrusionOk="0">
                    <a:moveTo>
                      <a:pt x="827" y="1"/>
                    </a:moveTo>
                    <a:cubicBezTo>
                      <a:pt x="690" y="1"/>
                      <a:pt x="539" y="64"/>
                      <a:pt x="383" y="214"/>
                    </a:cubicBezTo>
                    <a:cubicBezTo>
                      <a:pt x="180" y="407"/>
                      <a:pt x="109" y="694"/>
                      <a:pt x="58" y="968"/>
                    </a:cubicBezTo>
                    <a:cubicBezTo>
                      <a:pt x="18" y="1204"/>
                      <a:pt x="1" y="1495"/>
                      <a:pt x="194" y="1644"/>
                    </a:cubicBezTo>
                    <a:cubicBezTo>
                      <a:pt x="272" y="1708"/>
                      <a:pt x="376" y="1735"/>
                      <a:pt x="478" y="1742"/>
                    </a:cubicBezTo>
                    <a:cubicBezTo>
                      <a:pt x="499" y="1743"/>
                      <a:pt x="520" y="1744"/>
                      <a:pt x="541" y="1744"/>
                    </a:cubicBezTo>
                    <a:cubicBezTo>
                      <a:pt x="810" y="1744"/>
                      <a:pt x="1079" y="1625"/>
                      <a:pt x="1258" y="1421"/>
                    </a:cubicBezTo>
                    <a:cubicBezTo>
                      <a:pt x="1680" y="938"/>
                      <a:pt x="1357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272016" y="2615733"/>
                <a:ext cx="71031" cy="50953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1307" extrusionOk="0">
                    <a:moveTo>
                      <a:pt x="646" y="0"/>
                    </a:moveTo>
                    <a:cubicBezTo>
                      <a:pt x="432" y="0"/>
                      <a:pt x="224" y="118"/>
                      <a:pt x="82" y="421"/>
                    </a:cubicBezTo>
                    <a:cubicBezTo>
                      <a:pt x="8" y="579"/>
                      <a:pt x="1" y="775"/>
                      <a:pt x="79" y="931"/>
                    </a:cubicBezTo>
                    <a:cubicBezTo>
                      <a:pt x="217" y="1204"/>
                      <a:pt x="562" y="1303"/>
                      <a:pt x="870" y="1306"/>
                    </a:cubicBezTo>
                    <a:cubicBezTo>
                      <a:pt x="881" y="1306"/>
                      <a:pt x="892" y="1306"/>
                      <a:pt x="904" y="1306"/>
                    </a:cubicBezTo>
                    <a:cubicBezTo>
                      <a:pt x="1046" y="1306"/>
                      <a:pt x="1193" y="1286"/>
                      <a:pt x="1306" y="1201"/>
                    </a:cubicBezTo>
                    <a:cubicBezTo>
                      <a:pt x="1821" y="828"/>
                      <a:pt x="1215" y="0"/>
                      <a:pt x="6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984375" y="2470319"/>
                <a:ext cx="249543" cy="322406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8270" extrusionOk="0">
                    <a:moveTo>
                      <a:pt x="1000" y="0"/>
                    </a:moveTo>
                    <a:cubicBezTo>
                      <a:pt x="974" y="0"/>
                      <a:pt x="947" y="2"/>
                      <a:pt x="920" y="4"/>
                    </a:cubicBezTo>
                    <a:cubicBezTo>
                      <a:pt x="58" y="82"/>
                      <a:pt x="1" y="1457"/>
                      <a:pt x="789" y="1457"/>
                    </a:cubicBezTo>
                    <a:cubicBezTo>
                      <a:pt x="851" y="1457"/>
                      <a:pt x="918" y="1448"/>
                      <a:pt x="990" y="1430"/>
                    </a:cubicBezTo>
                    <a:cubicBezTo>
                      <a:pt x="1031" y="1420"/>
                      <a:pt x="1024" y="1319"/>
                      <a:pt x="981" y="1319"/>
                    </a:cubicBezTo>
                    <a:cubicBezTo>
                      <a:pt x="976" y="1319"/>
                      <a:pt x="971" y="1319"/>
                      <a:pt x="966" y="1319"/>
                    </a:cubicBezTo>
                    <a:cubicBezTo>
                      <a:pt x="97" y="1319"/>
                      <a:pt x="395" y="232"/>
                      <a:pt x="1059" y="232"/>
                    </a:cubicBezTo>
                    <a:cubicBezTo>
                      <a:pt x="1131" y="232"/>
                      <a:pt x="1208" y="245"/>
                      <a:pt x="1288" y="274"/>
                    </a:cubicBezTo>
                    <a:cubicBezTo>
                      <a:pt x="1687" y="420"/>
                      <a:pt x="1869" y="913"/>
                      <a:pt x="1954" y="1288"/>
                    </a:cubicBezTo>
                    <a:cubicBezTo>
                      <a:pt x="1998" y="1491"/>
                      <a:pt x="2021" y="1701"/>
                      <a:pt x="2011" y="1907"/>
                    </a:cubicBezTo>
                    <a:cubicBezTo>
                      <a:pt x="2011" y="1991"/>
                      <a:pt x="1994" y="2072"/>
                      <a:pt x="1987" y="2157"/>
                    </a:cubicBezTo>
                    <a:cubicBezTo>
                      <a:pt x="1842" y="2316"/>
                      <a:pt x="1792" y="2542"/>
                      <a:pt x="1910" y="2796"/>
                    </a:cubicBezTo>
                    <a:cubicBezTo>
                      <a:pt x="2129" y="3272"/>
                      <a:pt x="2545" y="3482"/>
                      <a:pt x="2934" y="3809"/>
                    </a:cubicBezTo>
                    <a:cubicBezTo>
                      <a:pt x="3309" y="4123"/>
                      <a:pt x="3643" y="4479"/>
                      <a:pt x="3958" y="4853"/>
                    </a:cubicBezTo>
                    <a:cubicBezTo>
                      <a:pt x="4749" y="5800"/>
                      <a:pt x="5762" y="7063"/>
                      <a:pt x="6131" y="8236"/>
                    </a:cubicBezTo>
                    <a:cubicBezTo>
                      <a:pt x="6138" y="8260"/>
                      <a:pt x="6149" y="8269"/>
                      <a:pt x="6160" y="8269"/>
                    </a:cubicBezTo>
                    <a:cubicBezTo>
                      <a:pt x="6192" y="8269"/>
                      <a:pt x="6229" y="8194"/>
                      <a:pt x="6229" y="8161"/>
                    </a:cubicBezTo>
                    <a:cubicBezTo>
                      <a:pt x="6188" y="7350"/>
                      <a:pt x="6401" y="6668"/>
                      <a:pt x="6201" y="5854"/>
                    </a:cubicBezTo>
                    <a:cubicBezTo>
                      <a:pt x="6201" y="5847"/>
                      <a:pt x="6198" y="5840"/>
                      <a:pt x="6198" y="5834"/>
                    </a:cubicBezTo>
                    <a:cubicBezTo>
                      <a:pt x="6032" y="5171"/>
                      <a:pt x="5715" y="4532"/>
                      <a:pt x="5320" y="3978"/>
                    </a:cubicBezTo>
                    <a:cubicBezTo>
                      <a:pt x="5042" y="3590"/>
                      <a:pt x="4671" y="3123"/>
                      <a:pt x="4245" y="2735"/>
                    </a:cubicBezTo>
                    <a:cubicBezTo>
                      <a:pt x="3751" y="2286"/>
                      <a:pt x="3183" y="1934"/>
                      <a:pt x="2595" y="1917"/>
                    </a:cubicBezTo>
                    <a:cubicBezTo>
                      <a:pt x="2587" y="1916"/>
                      <a:pt x="2579" y="1916"/>
                      <a:pt x="2571" y="1916"/>
                    </a:cubicBezTo>
                    <a:cubicBezTo>
                      <a:pt x="2462" y="1916"/>
                      <a:pt x="2359" y="1936"/>
                      <a:pt x="2264" y="1971"/>
                    </a:cubicBezTo>
                    <a:cubicBezTo>
                      <a:pt x="2268" y="1582"/>
                      <a:pt x="2116" y="1089"/>
                      <a:pt x="2032" y="879"/>
                    </a:cubicBezTo>
                    <a:cubicBezTo>
                      <a:pt x="1854" y="443"/>
                      <a:pt x="1504" y="0"/>
                      <a:pt x="10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1" name="Google Shape;221;p3"/>
            <p:cNvGrpSpPr/>
            <p:nvPr/>
          </p:nvGrpSpPr>
          <p:grpSpPr>
            <a:xfrm>
              <a:off x="7571778" y="3329054"/>
              <a:ext cx="1156401" cy="1545073"/>
              <a:chOff x="1517975" y="4132611"/>
              <a:chExt cx="698732" cy="933635"/>
            </a:xfrm>
          </p:grpSpPr>
          <p:sp>
            <p:nvSpPr>
              <p:cNvPr id="222" name="Google Shape;222;p3"/>
              <p:cNvSpPr/>
              <p:nvPr/>
            </p:nvSpPr>
            <p:spPr>
              <a:xfrm>
                <a:off x="1598013" y="4490272"/>
                <a:ext cx="137847" cy="138040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2863" extrusionOk="0">
                    <a:moveTo>
                      <a:pt x="1429" y="0"/>
                    </a:moveTo>
                    <a:cubicBezTo>
                      <a:pt x="638" y="0"/>
                      <a:pt x="0" y="642"/>
                      <a:pt x="0" y="1429"/>
                    </a:cubicBezTo>
                    <a:cubicBezTo>
                      <a:pt x="0" y="2220"/>
                      <a:pt x="638" y="2862"/>
                      <a:pt x="1429" y="2862"/>
                    </a:cubicBezTo>
                    <a:cubicBezTo>
                      <a:pt x="2220" y="2862"/>
                      <a:pt x="2859" y="2220"/>
                      <a:pt x="2859" y="1429"/>
                    </a:cubicBezTo>
                    <a:cubicBezTo>
                      <a:pt x="2859" y="642"/>
                      <a:pt x="2220" y="0"/>
                      <a:pt x="14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932629" y="4188492"/>
                <a:ext cx="106796" cy="106748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2214" extrusionOk="0">
                    <a:moveTo>
                      <a:pt x="1106" y="0"/>
                    </a:moveTo>
                    <a:cubicBezTo>
                      <a:pt x="495" y="0"/>
                      <a:pt x="1" y="494"/>
                      <a:pt x="1" y="1106"/>
                    </a:cubicBezTo>
                    <a:cubicBezTo>
                      <a:pt x="1" y="1717"/>
                      <a:pt x="495" y="2214"/>
                      <a:pt x="1106" y="2214"/>
                    </a:cubicBezTo>
                    <a:cubicBezTo>
                      <a:pt x="1718" y="2214"/>
                      <a:pt x="2214" y="1717"/>
                      <a:pt x="2214" y="1106"/>
                    </a:cubicBezTo>
                    <a:cubicBezTo>
                      <a:pt x="2214" y="494"/>
                      <a:pt x="1718" y="0"/>
                      <a:pt x="1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539335" y="4751068"/>
                <a:ext cx="151250" cy="6388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1325" extrusionOk="0">
                    <a:moveTo>
                      <a:pt x="1252" y="0"/>
                    </a:moveTo>
                    <a:cubicBezTo>
                      <a:pt x="1197" y="0"/>
                      <a:pt x="1141" y="4"/>
                      <a:pt x="1085" y="11"/>
                    </a:cubicBezTo>
                    <a:cubicBezTo>
                      <a:pt x="1" y="156"/>
                      <a:pt x="400" y="992"/>
                      <a:pt x="1524" y="1228"/>
                    </a:cubicBezTo>
                    <a:cubicBezTo>
                      <a:pt x="1869" y="1299"/>
                      <a:pt x="2154" y="1324"/>
                      <a:pt x="2383" y="1324"/>
                    </a:cubicBezTo>
                    <a:cubicBezTo>
                      <a:pt x="2901" y="1324"/>
                      <a:pt x="3137" y="1198"/>
                      <a:pt x="3137" y="1198"/>
                    </a:cubicBezTo>
                    <a:cubicBezTo>
                      <a:pt x="3137" y="1198"/>
                      <a:pt x="2267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829882" y="4540367"/>
                <a:ext cx="125455" cy="87848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822" extrusionOk="0">
                    <a:moveTo>
                      <a:pt x="755" y="1"/>
                    </a:moveTo>
                    <a:cubicBezTo>
                      <a:pt x="0" y="1"/>
                      <a:pt x="177" y="798"/>
                      <a:pt x="1068" y="1323"/>
                    </a:cubicBezTo>
                    <a:cubicBezTo>
                      <a:pt x="1820" y="1769"/>
                      <a:pt x="2317" y="1822"/>
                      <a:pt x="2511" y="1822"/>
                    </a:cubicBezTo>
                    <a:cubicBezTo>
                      <a:pt x="2571" y="1822"/>
                      <a:pt x="2601" y="1817"/>
                      <a:pt x="2601" y="1817"/>
                    </a:cubicBezTo>
                    <a:cubicBezTo>
                      <a:pt x="2601" y="1817"/>
                      <a:pt x="2119" y="242"/>
                      <a:pt x="1044" y="32"/>
                    </a:cubicBezTo>
                    <a:cubicBezTo>
                      <a:pt x="936" y="11"/>
                      <a:pt x="840" y="1"/>
                      <a:pt x="7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742853" y="4814857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6" y="0"/>
                    </a:moveTo>
                    <a:cubicBezTo>
                      <a:pt x="1763" y="0"/>
                      <a:pt x="1670" y="10"/>
                      <a:pt x="1565" y="30"/>
                    </a:cubicBezTo>
                    <a:cubicBezTo>
                      <a:pt x="490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9" y="1813"/>
                    </a:cubicBezTo>
                    <a:cubicBezTo>
                      <a:pt x="297" y="1813"/>
                      <a:pt x="791" y="1759"/>
                      <a:pt x="1535" y="1324"/>
                    </a:cubicBezTo>
                    <a:cubicBezTo>
                      <a:pt x="2431" y="800"/>
                      <a:pt x="2609" y="0"/>
                      <a:pt x="18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983641" y="4683036"/>
                <a:ext cx="125841" cy="87462"/>
              </a:xfrm>
              <a:custGeom>
                <a:avLst/>
                <a:gdLst/>
                <a:ahLst/>
                <a:cxnLst/>
                <a:rect l="l" t="t" r="r" b="b"/>
                <a:pathLst>
                  <a:path w="2610" h="1814" extrusionOk="0">
                    <a:moveTo>
                      <a:pt x="1849" y="1"/>
                    </a:moveTo>
                    <a:cubicBezTo>
                      <a:pt x="1766" y="1"/>
                      <a:pt x="1671" y="10"/>
                      <a:pt x="1566" y="30"/>
                    </a:cubicBezTo>
                    <a:cubicBezTo>
                      <a:pt x="491" y="236"/>
                      <a:pt x="0" y="1807"/>
                      <a:pt x="0" y="1807"/>
                    </a:cubicBezTo>
                    <a:cubicBezTo>
                      <a:pt x="0" y="1807"/>
                      <a:pt x="34" y="1813"/>
                      <a:pt x="98" y="1813"/>
                    </a:cubicBezTo>
                    <a:cubicBezTo>
                      <a:pt x="296" y="1813"/>
                      <a:pt x="791" y="1759"/>
                      <a:pt x="1535" y="1321"/>
                    </a:cubicBezTo>
                    <a:cubicBezTo>
                      <a:pt x="2431" y="797"/>
                      <a:pt x="2610" y="1"/>
                      <a:pt x="18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17975" y="4132611"/>
                <a:ext cx="698732" cy="933635"/>
              </a:xfrm>
              <a:custGeom>
                <a:avLst/>
                <a:gdLst/>
                <a:ahLst/>
                <a:cxnLst/>
                <a:rect l="l" t="t" r="r" b="b"/>
                <a:pathLst>
                  <a:path w="14492" h="19364" extrusionOk="0">
                    <a:moveTo>
                      <a:pt x="9912" y="0"/>
                    </a:moveTo>
                    <a:cubicBezTo>
                      <a:pt x="9056" y="0"/>
                      <a:pt x="8186" y="459"/>
                      <a:pt x="7688" y="1146"/>
                    </a:cubicBezTo>
                    <a:cubicBezTo>
                      <a:pt x="6969" y="2143"/>
                      <a:pt x="7270" y="3674"/>
                      <a:pt x="8401" y="4232"/>
                    </a:cubicBezTo>
                    <a:cubicBezTo>
                      <a:pt x="8764" y="4408"/>
                      <a:pt x="9190" y="4493"/>
                      <a:pt x="9619" y="4493"/>
                    </a:cubicBezTo>
                    <a:cubicBezTo>
                      <a:pt x="9643" y="4493"/>
                      <a:pt x="9666" y="4492"/>
                      <a:pt x="9689" y="4492"/>
                    </a:cubicBezTo>
                    <a:lnTo>
                      <a:pt x="9689" y="4492"/>
                    </a:lnTo>
                    <a:cubicBezTo>
                      <a:pt x="9602" y="5597"/>
                      <a:pt x="9625" y="6705"/>
                      <a:pt x="9521" y="7810"/>
                    </a:cubicBezTo>
                    <a:cubicBezTo>
                      <a:pt x="9412" y="9000"/>
                      <a:pt x="9345" y="10189"/>
                      <a:pt x="9223" y="11375"/>
                    </a:cubicBezTo>
                    <a:cubicBezTo>
                      <a:pt x="8986" y="13657"/>
                      <a:pt x="8777" y="15940"/>
                      <a:pt x="8733" y="18232"/>
                    </a:cubicBezTo>
                    <a:cubicBezTo>
                      <a:pt x="8480" y="18229"/>
                      <a:pt x="8228" y="18227"/>
                      <a:pt x="7979" y="18227"/>
                    </a:cubicBezTo>
                    <a:cubicBezTo>
                      <a:pt x="7876" y="18227"/>
                      <a:pt x="7774" y="18227"/>
                      <a:pt x="7671" y="18228"/>
                    </a:cubicBezTo>
                    <a:cubicBezTo>
                      <a:pt x="6698" y="18242"/>
                      <a:pt x="5725" y="18232"/>
                      <a:pt x="4756" y="18286"/>
                    </a:cubicBezTo>
                    <a:cubicBezTo>
                      <a:pt x="4404" y="16025"/>
                      <a:pt x="4289" y="13727"/>
                      <a:pt x="3904" y="11467"/>
                    </a:cubicBezTo>
                    <a:cubicBezTo>
                      <a:pt x="5104" y="11257"/>
                      <a:pt x="5941" y="10483"/>
                      <a:pt x="5979" y="9057"/>
                    </a:cubicBezTo>
                    <a:cubicBezTo>
                      <a:pt x="6012" y="7678"/>
                      <a:pt x="4926" y="6282"/>
                      <a:pt x="3504" y="6282"/>
                    </a:cubicBezTo>
                    <a:cubicBezTo>
                      <a:pt x="3481" y="6282"/>
                      <a:pt x="3457" y="6282"/>
                      <a:pt x="3434" y="6283"/>
                    </a:cubicBezTo>
                    <a:cubicBezTo>
                      <a:pt x="3276" y="6289"/>
                      <a:pt x="3373" y="6515"/>
                      <a:pt x="3488" y="6529"/>
                    </a:cubicBezTo>
                    <a:cubicBezTo>
                      <a:pt x="4708" y="6637"/>
                      <a:pt x="5577" y="7841"/>
                      <a:pt x="5563" y="9017"/>
                    </a:cubicBezTo>
                    <a:cubicBezTo>
                      <a:pt x="5550" y="10368"/>
                      <a:pt x="4661" y="11112"/>
                      <a:pt x="3326" y="11115"/>
                    </a:cubicBezTo>
                    <a:cubicBezTo>
                      <a:pt x="3318" y="11115"/>
                      <a:pt x="3310" y="11115"/>
                      <a:pt x="3303" y="11115"/>
                    </a:cubicBezTo>
                    <a:cubicBezTo>
                      <a:pt x="2056" y="11115"/>
                      <a:pt x="750" y="10529"/>
                      <a:pt x="656" y="9131"/>
                    </a:cubicBezTo>
                    <a:cubicBezTo>
                      <a:pt x="565" y="7746"/>
                      <a:pt x="1258" y="6715"/>
                      <a:pt x="2684" y="6506"/>
                    </a:cubicBezTo>
                    <a:cubicBezTo>
                      <a:pt x="2860" y="6482"/>
                      <a:pt x="2724" y="6252"/>
                      <a:pt x="2599" y="6245"/>
                    </a:cubicBezTo>
                    <a:cubicBezTo>
                      <a:pt x="2548" y="6243"/>
                      <a:pt x="2498" y="6241"/>
                      <a:pt x="2449" y="6241"/>
                    </a:cubicBezTo>
                    <a:cubicBezTo>
                      <a:pt x="1058" y="6241"/>
                      <a:pt x="300" y="7287"/>
                      <a:pt x="169" y="8635"/>
                    </a:cubicBezTo>
                    <a:cubicBezTo>
                      <a:pt x="1" y="10416"/>
                      <a:pt x="1319" y="11456"/>
                      <a:pt x="3015" y="11520"/>
                    </a:cubicBezTo>
                    <a:cubicBezTo>
                      <a:pt x="3071" y="11522"/>
                      <a:pt x="3126" y="11523"/>
                      <a:pt x="3180" y="11523"/>
                    </a:cubicBezTo>
                    <a:cubicBezTo>
                      <a:pt x="3346" y="11523"/>
                      <a:pt x="3506" y="11514"/>
                      <a:pt x="3664" y="11497"/>
                    </a:cubicBezTo>
                    <a:lnTo>
                      <a:pt x="3664" y="11497"/>
                    </a:lnTo>
                    <a:cubicBezTo>
                      <a:pt x="3559" y="12740"/>
                      <a:pt x="3941" y="14129"/>
                      <a:pt x="4073" y="15360"/>
                    </a:cubicBezTo>
                    <a:cubicBezTo>
                      <a:pt x="4168" y="16221"/>
                      <a:pt x="4036" y="17478"/>
                      <a:pt x="4431" y="18313"/>
                    </a:cubicBezTo>
                    <a:cubicBezTo>
                      <a:pt x="4195" y="18330"/>
                      <a:pt x="3961" y="18347"/>
                      <a:pt x="3728" y="18373"/>
                    </a:cubicBezTo>
                    <a:cubicBezTo>
                      <a:pt x="2748" y="18489"/>
                      <a:pt x="1504" y="18553"/>
                      <a:pt x="595" y="18952"/>
                    </a:cubicBezTo>
                    <a:cubicBezTo>
                      <a:pt x="527" y="18981"/>
                      <a:pt x="560" y="19121"/>
                      <a:pt x="635" y="19121"/>
                    </a:cubicBezTo>
                    <a:cubicBezTo>
                      <a:pt x="638" y="19121"/>
                      <a:pt x="640" y="19121"/>
                      <a:pt x="643" y="19120"/>
                    </a:cubicBezTo>
                    <a:cubicBezTo>
                      <a:pt x="2905" y="18774"/>
                      <a:pt x="5224" y="18541"/>
                      <a:pt x="7535" y="18541"/>
                    </a:cubicBezTo>
                    <a:cubicBezTo>
                      <a:pt x="9846" y="18541"/>
                      <a:pt x="12151" y="18774"/>
                      <a:pt x="14387" y="19361"/>
                    </a:cubicBezTo>
                    <a:cubicBezTo>
                      <a:pt x="14394" y="19362"/>
                      <a:pt x="14401" y="19363"/>
                      <a:pt x="14408" y="19363"/>
                    </a:cubicBezTo>
                    <a:cubicBezTo>
                      <a:pt x="14491" y="19363"/>
                      <a:pt x="14466" y="19210"/>
                      <a:pt x="14396" y="19181"/>
                    </a:cubicBezTo>
                    <a:cubicBezTo>
                      <a:pt x="12761" y="18512"/>
                      <a:pt x="10899" y="18292"/>
                      <a:pt x="9101" y="18242"/>
                    </a:cubicBezTo>
                    <a:cubicBezTo>
                      <a:pt x="9148" y="15917"/>
                      <a:pt x="9375" y="13605"/>
                      <a:pt x="9594" y="11291"/>
                    </a:cubicBezTo>
                    <a:cubicBezTo>
                      <a:pt x="9808" y="9054"/>
                      <a:pt x="10115" y="6729"/>
                      <a:pt x="9889" y="4478"/>
                    </a:cubicBezTo>
                    <a:cubicBezTo>
                      <a:pt x="10659" y="4411"/>
                      <a:pt x="11402" y="4056"/>
                      <a:pt x="11778" y="3397"/>
                    </a:cubicBezTo>
                    <a:cubicBezTo>
                      <a:pt x="12345" y="2407"/>
                      <a:pt x="12041" y="838"/>
                      <a:pt x="10821" y="568"/>
                    </a:cubicBezTo>
                    <a:cubicBezTo>
                      <a:pt x="10810" y="566"/>
                      <a:pt x="10799" y="564"/>
                      <a:pt x="10790" y="564"/>
                    </a:cubicBezTo>
                    <a:cubicBezTo>
                      <a:pt x="10669" y="564"/>
                      <a:pt x="10710" y="751"/>
                      <a:pt x="10798" y="798"/>
                    </a:cubicBezTo>
                    <a:cubicBezTo>
                      <a:pt x="11642" y="1261"/>
                      <a:pt x="11778" y="2650"/>
                      <a:pt x="11230" y="3377"/>
                    </a:cubicBezTo>
                    <a:cubicBezTo>
                      <a:pt x="10874" y="3847"/>
                      <a:pt x="10212" y="4095"/>
                      <a:pt x="9571" y="4095"/>
                    </a:cubicBezTo>
                    <a:cubicBezTo>
                      <a:pt x="9178" y="4095"/>
                      <a:pt x="8792" y="4002"/>
                      <a:pt x="8490" y="3809"/>
                    </a:cubicBezTo>
                    <a:cubicBezTo>
                      <a:pt x="7668" y="3285"/>
                      <a:pt x="7554" y="2099"/>
                      <a:pt x="8097" y="1345"/>
                    </a:cubicBezTo>
                    <a:cubicBezTo>
                      <a:pt x="8585" y="670"/>
                      <a:pt x="9386" y="333"/>
                      <a:pt x="10197" y="333"/>
                    </a:cubicBezTo>
                    <a:cubicBezTo>
                      <a:pt x="10410" y="333"/>
                      <a:pt x="10623" y="356"/>
                      <a:pt x="10831" y="403"/>
                    </a:cubicBezTo>
                    <a:cubicBezTo>
                      <a:pt x="10838" y="404"/>
                      <a:pt x="10844" y="405"/>
                      <a:pt x="10850" y="405"/>
                    </a:cubicBezTo>
                    <a:cubicBezTo>
                      <a:pt x="10942" y="405"/>
                      <a:pt x="10908" y="235"/>
                      <a:pt x="10842" y="203"/>
                    </a:cubicBezTo>
                    <a:cubicBezTo>
                      <a:pt x="10547" y="64"/>
                      <a:pt x="10231" y="0"/>
                      <a:pt x="99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" name="Google Shape;229;p3"/>
            <p:cNvGrpSpPr/>
            <p:nvPr/>
          </p:nvGrpSpPr>
          <p:grpSpPr>
            <a:xfrm>
              <a:off x="430034" y="329700"/>
              <a:ext cx="1099080" cy="1113371"/>
              <a:chOff x="918850" y="1629150"/>
              <a:chExt cx="442250" cy="453124"/>
            </a:xfrm>
          </p:grpSpPr>
          <p:sp>
            <p:nvSpPr>
              <p:cNvPr id="230" name="Google Shape;230;p3"/>
              <p:cNvSpPr/>
              <p:nvPr/>
            </p:nvSpPr>
            <p:spPr>
              <a:xfrm>
                <a:off x="1015722" y="1741872"/>
                <a:ext cx="267869" cy="245600"/>
              </a:xfrm>
              <a:custGeom>
                <a:avLst/>
                <a:gdLst/>
                <a:ahLst/>
                <a:cxnLst/>
                <a:rect l="l" t="t" r="r" b="b"/>
                <a:pathLst>
                  <a:path w="8384" h="7687" extrusionOk="0">
                    <a:moveTo>
                      <a:pt x="3609" y="0"/>
                    </a:moveTo>
                    <a:cubicBezTo>
                      <a:pt x="2511" y="0"/>
                      <a:pt x="1440" y="451"/>
                      <a:pt x="763" y="1473"/>
                    </a:cubicBezTo>
                    <a:cubicBezTo>
                      <a:pt x="753" y="1488"/>
                      <a:pt x="742" y="1494"/>
                      <a:pt x="732" y="1494"/>
                    </a:cubicBezTo>
                    <a:cubicBezTo>
                      <a:pt x="716" y="1494"/>
                      <a:pt x="702" y="1480"/>
                      <a:pt x="690" y="1460"/>
                    </a:cubicBezTo>
                    <a:cubicBezTo>
                      <a:pt x="199" y="2305"/>
                      <a:pt x="0" y="3343"/>
                      <a:pt x="0" y="4282"/>
                    </a:cubicBezTo>
                    <a:cubicBezTo>
                      <a:pt x="0" y="4508"/>
                      <a:pt x="24" y="4731"/>
                      <a:pt x="64" y="4945"/>
                    </a:cubicBezTo>
                    <a:cubicBezTo>
                      <a:pt x="111" y="4099"/>
                      <a:pt x="433" y="3241"/>
                      <a:pt x="913" y="2619"/>
                    </a:cubicBezTo>
                    <a:cubicBezTo>
                      <a:pt x="1503" y="1857"/>
                      <a:pt x="2437" y="1440"/>
                      <a:pt x="3379" y="1440"/>
                    </a:cubicBezTo>
                    <a:cubicBezTo>
                      <a:pt x="3844" y="1440"/>
                      <a:pt x="4312" y="1542"/>
                      <a:pt x="4741" y="1754"/>
                    </a:cubicBezTo>
                    <a:cubicBezTo>
                      <a:pt x="5985" y="2365"/>
                      <a:pt x="6505" y="4059"/>
                      <a:pt x="5403" y="5082"/>
                    </a:cubicBezTo>
                    <a:cubicBezTo>
                      <a:pt x="5075" y="5387"/>
                      <a:pt x="4597" y="5552"/>
                      <a:pt x="4131" y="5552"/>
                    </a:cubicBezTo>
                    <a:cubicBezTo>
                      <a:pt x="3511" y="5552"/>
                      <a:pt x="2912" y="5260"/>
                      <a:pt x="2713" y="4616"/>
                    </a:cubicBezTo>
                    <a:cubicBezTo>
                      <a:pt x="2506" y="3952"/>
                      <a:pt x="2911" y="3302"/>
                      <a:pt x="3480" y="3302"/>
                    </a:cubicBezTo>
                    <a:cubicBezTo>
                      <a:pt x="3644" y="3302"/>
                      <a:pt x="3821" y="3355"/>
                      <a:pt x="4001" y="3477"/>
                    </a:cubicBezTo>
                    <a:cubicBezTo>
                      <a:pt x="4070" y="3525"/>
                      <a:pt x="4072" y="3671"/>
                      <a:pt x="3988" y="3671"/>
                    </a:cubicBezTo>
                    <a:cubicBezTo>
                      <a:pt x="3977" y="3671"/>
                      <a:pt x="3964" y="3669"/>
                      <a:pt x="3950" y="3663"/>
                    </a:cubicBezTo>
                    <a:cubicBezTo>
                      <a:pt x="3859" y="3628"/>
                      <a:pt x="3775" y="3612"/>
                      <a:pt x="3699" y="3612"/>
                    </a:cubicBezTo>
                    <a:cubicBezTo>
                      <a:pt x="2974" y="3612"/>
                      <a:pt x="2903" y="5041"/>
                      <a:pt x="4045" y="5041"/>
                    </a:cubicBezTo>
                    <a:cubicBezTo>
                      <a:pt x="4151" y="5041"/>
                      <a:pt x="4268" y="5028"/>
                      <a:pt x="4396" y="5001"/>
                    </a:cubicBezTo>
                    <a:cubicBezTo>
                      <a:pt x="5322" y="4809"/>
                      <a:pt x="5745" y="3886"/>
                      <a:pt x="5346" y="3008"/>
                    </a:cubicBezTo>
                    <a:cubicBezTo>
                      <a:pt x="4990" y="2221"/>
                      <a:pt x="4271" y="1890"/>
                      <a:pt x="3513" y="1890"/>
                    </a:cubicBezTo>
                    <a:cubicBezTo>
                      <a:pt x="2620" y="1890"/>
                      <a:pt x="1673" y="2349"/>
                      <a:pt x="1203" y="3065"/>
                    </a:cubicBezTo>
                    <a:cubicBezTo>
                      <a:pt x="520" y="4106"/>
                      <a:pt x="297" y="5823"/>
                      <a:pt x="1233" y="6790"/>
                    </a:cubicBezTo>
                    <a:cubicBezTo>
                      <a:pt x="1869" y="7448"/>
                      <a:pt x="2849" y="7687"/>
                      <a:pt x="3753" y="7687"/>
                    </a:cubicBezTo>
                    <a:cubicBezTo>
                      <a:pt x="3874" y="7687"/>
                      <a:pt x="3992" y="7682"/>
                      <a:pt x="4109" y="7674"/>
                    </a:cubicBezTo>
                    <a:cubicBezTo>
                      <a:pt x="6732" y="7499"/>
                      <a:pt x="8384" y="5073"/>
                      <a:pt x="7468" y="2545"/>
                    </a:cubicBezTo>
                    <a:cubicBezTo>
                      <a:pt x="6901" y="977"/>
                      <a:pt x="5225" y="0"/>
                      <a:pt x="36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3"/>
              <p:cNvSpPr/>
              <p:nvPr/>
            </p:nvSpPr>
            <p:spPr>
              <a:xfrm>
                <a:off x="1016680" y="1729347"/>
                <a:ext cx="282406" cy="275153"/>
              </a:xfrm>
              <a:custGeom>
                <a:avLst/>
                <a:gdLst/>
                <a:ahLst/>
                <a:cxnLst/>
                <a:rect l="l" t="t" r="r" b="b"/>
                <a:pathLst>
                  <a:path w="8839" h="8612" extrusionOk="0">
                    <a:moveTo>
                      <a:pt x="3937" y="1"/>
                    </a:moveTo>
                    <a:cubicBezTo>
                      <a:pt x="2672" y="1"/>
                      <a:pt x="1101" y="550"/>
                      <a:pt x="639" y="1754"/>
                    </a:cubicBezTo>
                    <a:cubicBezTo>
                      <a:pt x="632" y="1778"/>
                      <a:pt x="643" y="1822"/>
                      <a:pt x="660" y="1852"/>
                    </a:cubicBezTo>
                    <a:cubicBezTo>
                      <a:pt x="672" y="1872"/>
                      <a:pt x="686" y="1886"/>
                      <a:pt x="702" y="1886"/>
                    </a:cubicBezTo>
                    <a:cubicBezTo>
                      <a:pt x="712" y="1886"/>
                      <a:pt x="723" y="1880"/>
                      <a:pt x="733" y="1865"/>
                    </a:cubicBezTo>
                    <a:cubicBezTo>
                      <a:pt x="1410" y="843"/>
                      <a:pt x="2481" y="392"/>
                      <a:pt x="3579" y="392"/>
                    </a:cubicBezTo>
                    <a:cubicBezTo>
                      <a:pt x="5195" y="392"/>
                      <a:pt x="6871" y="1369"/>
                      <a:pt x="7438" y="2937"/>
                    </a:cubicBezTo>
                    <a:cubicBezTo>
                      <a:pt x="8354" y="5465"/>
                      <a:pt x="6702" y="7891"/>
                      <a:pt x="4079" y="8066"/>
                    </a:cubicBezTo>
                    <a:cubicBezTo>
                      <a:pt x="3962" y="8074"/>
                      <a:pt x="3844" y="8079"/>
                      <a:pt x="3723" y="8079"/>
                    </a:cubicBezTo>
                    <a:cubicBezTo>
                      <a:pt x="2819" y="8079"/>
                      <a:pt x="1839" y="7840"/>
                      <a:pt x="1203" y="7182"/>
                    </a:cubicBezTo>
                    <a:cubicBezTo>
                      <a:pt x="267" y="6215"/>
                      <a:pt x="490" y="4498"/>
                      <a:pt x="1173" y="3457"/>
                    </a:cubicBezTo>
                    <a:cubicBezTo>
                      <a:pt x="1643" y="2741"/>
                      <a:pt x="2590" y="2282"/>
                      <a:pt x="3483" y="2282"/>
                    </a:cubicBezTo>
                    <a:cubicBezTo>
                      <a:pt x="4241" y="2282"/>
                      <a:pt x="4960" y="2613"/>
                      <a:pt x="5316" y="3400"/>
                    </a:cubicBezTo>
                    <a:cubicBezTo>
                      <a:pt x="5715" y="4278"/>
                      <a:pt x="5292" y="5201"/>
                      <a:pt x="4366" y="5393"/>
                    </a:cubicBezTo>
                    <a:cubicBezTo>
                      <a:pt x="4238" y="5420"/>
                      <a:pt x="4121" y="5433"/>
                      <a:pt x="4015" y="5433"/>
                    </a:cubicBezTo>
                    <a:cubicBezTo>
                      <a:pt x="2873" y="5433"/>
                      <a:pt x="2944" y="4004"/>
                      <a:pt x="3669" y="4004"/>
                    </a:cubicBezTo>
                    <a:cubicBezTo>
                      <a:pt x="3745" y="4004"/>
                      <a:pt x="3829" y="4020"/>
                      <a:pt x="3920" y="4055"/>
                    </a:cubicBezTo>
                    <a:cubicBezTo>
                      <a:pt x="3934" y="4061"/>
                      <a:pt x="3947" y="4063"/>
                      <a:pt x="3958" y="4063"/>
                    </a:cubicBezTo>
                    <a:cubicBezTo>
                      <a:pt x="4042" y="4063"/>
                      <a:pt x="4040" y="3917"/>
                      <a:pt x="3971" y="3869"/>
                    </a:cubicBezTo>
                    <a:cubicBezTo>
                      <a:pt x="3791" y="3747"/>
                      <a:pt x="3614" y="3694"/>
                      <a:pt x="3450" y="3694"/>
                    </a:cubicBezTo>
                    <a:cubicBezTo>
                      <a:pt x="2881" y="3694"/>
                      <a:pt x="2476" y="4344"/>
                      <a:pt x="2683" y="5008"/>
                    </a:cubicBezTo>
                    <a:cubicBezTo>
                      <a:pt x="2882" y="5652"/>
                      <a:pt x="3481" y="5944"/>
                      <a:pt x="4101" y="5944"/>
                    </a:cubicBezTo>
                    <a:cubicBezTo>
                      <a:pt x="4567" y="5944"/>
                      <a:pt x="5045" y="5779"/>
                      <a:pt x="5373" y="5474"/>
                    </a:cubicBezTo>
                    <a:cubicBezTo>
                      <a:pt x="6475" y="4451"/>
                      <a:pt x="5955" y="2757"/>
                      <a:pt x="4711" y="2146"/>
                    </a:cubicBezTo>
                    <a:cubicBezTo>
                      <a:pt x="4282" y="1934"/>
                      <a:pt x="3814" y="1832"/>
                      <a:pt x="3349" y="1832"/>
                    </a:cubicBezTo>
                    <a:cubicBezTo>
                      <a:pt x="2407" y="1832"/>
                      <a:pt x="1473" y="2249"/>
                      <a:pt x="883" y="3011"/>
                    </a:cubicBezTo>
                    <a:cubicBezTo>
                      <a:pt x="403" y="3633"/>
                      <a:pt x="81" y="4491"/>
                      <a:pt x="34" y="5337"/>
                    </a:cubicBezTo>
                    <a:cubicBezTo>
                      <a:pt x="0" y="5894"/>
                      <a:pt x="85" y="6448"/>
                      <a:pt x="331" y="6928"/>
                    </a:cubicBezTo>
                    <a:cubicBezTo>
                      <a:pt x="913" y="8057"/>
                      <a:pt x="2210" y="8540"/>
                      <a:pt x="3413" y="8604"/>
                    </a:cubicBezTo>
                    <a:cubicBezTo>
                      <a:pt x="3505" y="8609"/>
                      <a:pt x="3596" y="8611"/>
                      <a:pt x="3687" y="8611"/>
                    </a:cubicBezTo>
                    <a:cubicBezTo>
                      <a:pt x="6555" y="8611"/>
                      <a:pt x="8838" y="6266"/>
                      <a:pt x="8121" y="3281"/>
                    </a:cubicBezTo>
                    <a:cubicBezTo>
                      <a:pt x="7685" y="1474"/>
                      <a:pt x="6215" y="230"/>
                      <a:pt x="4377" y="24"/>
                    </a:cubicBezTo>
                    <a:cubicBezTo>
                      <a:pt x="4236" y="9"/>
                      <a:pt x="4089" y="1"/>
                      <a:pt x="3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1150678" y="1629150"/>
                <a:ext cx="11694" cy="530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660" extrusionOk="0">
                    <a:moveTo>
                      <a:pt x="123" y="0"/>
                    </a:moveTo>
                    <a:cubicBezTo>
                      <a:pt x="74" y="0"/>
                      <a:pt x="34" y="29"/>
                      <a:pt x="30" y="102"/>
                    </a:cubicBezTo>
                    <a:cubicBezTo>
                      <a:pt x="0" y="581"/>
                      <a:pt x="34" y="1088"/>
                      <a:pt x="105" y="1562"/>
                    </a:cubicBezTo>
                    <a:cubicBezTo>
                      <a:pt x="112" y="1606"/>
                      <a:pt x="167" y="1660"/>
                      <a:pt x="210" y="1660"/>
                    </a:cubicBezTo>
                    <a:cubicBezTo>
                      <a:pt x="232" y="1660"/>
                      <a:pt x="250" y="1645"/>
                      <a:pt x="257" y="1609"/>
                    </a:cubicBezTo>
                    <a:cubicBezTo>
                      <a:pt x="334" y="1149"/>
                      <a:pt x="365" y="649"/>
                      <a:pt x="331" y="183"/>
                    </a:cubicBezTo>
                    <a:cubicBezTo>
                      <a:pt x="325" y="88"/>
                      <a:pt x="209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1248317" y="1682188"/>
                <a:ext cx="31151" cy="46296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49" extrusionOk="0">
                    <a:moveTo>
                      <a:pt x="755" y="0"/>
                    </a:moveTo>
                    <a:cubicBezTo>
                      <a:pt x="727" y="0"/>
                      <a:pt x="701" y="12"/>
                      <a:pt x="681" y="40"/>
                    </a:cubicBezTo>
                    <a:cubicBezTo>
                      <a:pt x="414" y="412"/>
                      <a:pt x="84" y="881"/>
                      <a:pt x="6" y="1341"/>
                    </a:cubicBezTo>
                    <a:cubicBezTo>
                      <a:pt x="1" y="1381"/>
                      <a:pt x="27" y="1448"/>
                      <a:pt x="66" y="1448"/>
                    </a:cubicBezTo>
                    <a:cubicBezTo>
                      <a:pt x="77" y="1448"/>
                      <a:pt x="88" y="1444"/>
                      <a:pt x="101" y="1432"/>
                    </a:cubicBezTo>
                    <a:cubicBezTo>
                      <a:pt x="263" y="1281"/>
                      <a:pt x="374" y="1064"/>
                      <a:pt x="492" y="878"/>
                    </a:cubicBezTo>
                    <a:cubicBezTo>
                      <a:pt x="624" y="669"/>
                      <a:pt x="770" y="462"/>
                      <a:pt x="908" y="253"/>
                    </a:cubicBezTo>
                    <a:cubicBezTo>
                      <a:pt x="974" y="153"/>
                      <a:pt x="854" y="0"/>
                      <a:pt x="7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1308638" y="1782322"/>
                <a:ext cx="52462" cy="28084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879" extrusionOk="0">
                    <a:moveTo>
                      <a:pt x="1421" y="0"/>
                    </a:moveTo>
                    <a:cubicBezTo>
                      <a:pt x="1402" y="0"/>
                      <a:pt x="1383" y="6"/>
                      <a:pt x="1365" y="18"/>
                    </a:cubicBezTo>
                    <a:cubicBezTo>
                      <a:pt x="1112" y="201"/>
                      <a:pt x="855" y="309"/>
                      <a:pt x="561" y="410"/>
                    </a:cubicBezTo>
                    <a:cubicBezTo>
                      <a:pt x="351" y="485"/>
                      <a:pt x="17" y="566"/>
                      <a:pt x="0" y="829"/>
                    </a:cubicBezTo>
                    <a:cubicBezTo>
                      <a:pt x="0" y="846"/>
                      <a:pt x="7" y="876"/>
                      <a:pt x="30" y="876"/>
                    </a:cubicBezTo>
                    <a:cubicBezTo>
                      <a:pt x="41" y="878"/>
                      <a:pt x="53" y="879"/>
                      <a:pt x="64" y="879"/>
                    </a:cubicBezTo>
                    <a:cubicBezTo>
                      <a:pt x="153" y="879"/>
                      <a:pt x="230" y="832"/>
                      <a:pt x="314" y="799"/>
                    </a:cubicBezTo>
                    <a:cubicBezTo>
                      <a:pt x="459" y="742"/>
                      <a:pt x="608" y="698"/>
                      <a:pt x="757" y="650"/>
                    </a:cubicBezTo>
                    <a:cubicBezTo>
                      <a:pt x="1031" y="563"/>
                      <a:pt x="1372" y="478"/>
                      <a:pt x="1565" y="252"/>
                    </a:cubicBezTo>
                    <a:cubicBezTo>
                      <a:pt x="1641" y="163"/>
                      <a:pt x="1526" y="0"/>
                      <a:pt x="1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1297711" y="1901817"/>
                <a:ext cx="51056" cy="23004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720" extrusionOk="0">
                    <a:moveTo>
                      <a:pt x="84" y="1"/>
                    </a:moveTo>
                    <a:cubicBezTo>
                      <a:pt x="16" y="1"/>
                      <a:pt x="1" y="70"/>
                      <a:pt x="21" y="137"/>
                    </a:cubicBezTo>
                    <a:cubicBezTo>
                      <a:pt x="18" y="141"/>
                      <a:pt x="14" y="145"/>
                      <a:pt x="14" y="145"/>
                    </a:cubicBezTo>
                    <a:cubicBezTo>
                      <a:pt x="18" y="154"/>
                      <a:pt x="27" y="158"/>
                      <a:pt x="31" y="165"/>
                    </a:cubicBezTo>
                    <a:cubicBezTo>
                      <a:pt x="44" y="198"/>
                      <a:pt x="68" y="226"/>
                      <a:pt x="96" y="239"/>
                    </a:cubicBezTo>
                    <a:cubicBezTo>
                      <a:pt x="99" y="239"/>
                      <a:pt x="99" y="243"/>
                      <a:pt x="102" y="243"/>
                    </a:cubicBezTo>
                    <a:cubicBezTo>
                      <a:pt x="210" y="324"/>
                      <a:pt x="375" y="368"/>
                      <a:pt x="484" y="405"/>
                    </a:cubicBezTo>
                    <a:cubicBezTo>
                      <a:pt x="774" y="513"/>
                      <a:pt x="1082" y="577"/>
                      <a:pt x="1369" y="702"/>
                    </a:cubicBezTo>
                    <a:cubicBezTo>
                      <a:pt x="1398" y="714"/>
                      <a:pt x="1424" y="720"/>
                      <a:pt x="1446" y="720"/>
                    </a:cubicBezTo>
                    <a:cubicBezTo>
                      <a:pt x="1589" y="720"/>
                      <a:pt x="1597" y="498"/>
                      <a:pt x="1437" y="425"/>
                    </a:cubicBezTo>
                    <a:cubicBezTo>
                      <a:pt x="1024" y="239"/>
                      <a:pt x="551" y="137"/>
                      <a:pt x="119" y="6"/>
                    </a:cubicBezTo>
                    <a:cubicBezTo>
                      <a:pt x="106" y="2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1208444" y="2023454"/>
                <a:ext cx="40321" cy="45401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421" extrusionOk="0">
                    <a:moveTo>
                      <a:pt x="143" y="0"/>
                    </a:moveTo>
                    <a:cubicBezTo>
                      <a:pt x="69" y="0"/>
                      <a:pt x="0" y="46"/>
                      <a:pt x="27" y="136"/>
                    </a:cubicBezTo>
                    <a:cubicBezTo>
                      <a:pt x="104" y="410"/>
                      <a:pt x="277" y="697"/>
                      <a:pt x="436" y="933"/>
                    </a:cubicBezTo>
                    <a:cubicBezTo>
                      <a:pt x="571" y="1129"/>
                      <a:pt x="747" y="1366"/>
                      <a:pt x="997" y="1416"/>
                    </a:cubicBezTo>
                    <a:cubicBezTo>
                      <a:pt x="1011" y="1419"/>
                      <a:pt x="1025" y="1420"/>
                      <a:pt x="1039" y="1420"/>
                    </a:cubicBezTo>
                    <a:cubicBezTo>
                      <a:pt x="1190" y="1420"/>
                      <a:pt x="1262" y="1255"/>
                      <a:pt x="1126" y="1146"/>
                    </a:cubicBezTo>
                    <a:cubicBezTo>
                      <a:pt x="936" y="998"/>
                      <a:pt x="808" y="862"/>
                      <a:pt x="675" y="656"/>
                    </a:cubicBezTo>
                    <a:cubicBezTo>
                      <a:pt x="544" y="450"/>
                      <a:pt x="432" y="210"/>
                      <a:pt x="254" y="41"/>
                    </a:cubicBezTo>
                    <a:cubicBezTo>
                      <a:pt x="225" y="14"/>
                      <a:pt x="184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1102721" y="2034636"/>
                <a:ext cx="14282" cy="4763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491" extrusionOk="0">
                    <a:moveTo>
                      <a:pt x="170" y="1"/>
                    </a:moveTo>
                    <a:cubicBezTo>
                      <a:pt x="140" y="1"/>
                      <a:pt x="113" y="18"/>
                      <a:pt x="102" y="63"/>
                    </a:cubicBezTo>
                    <a:cubicBezTo>
                      <a:pt x="38" y="327"/>
                      <a:pt x="55" y="610"/>
                      <a:pt x="48" y="880"/>
                    </a:cubicBezTo>
                    <a:cubicBezTo>
                      <a:pt x="44" y="1117"/>
                      <a:pt x="1" y="1289"/>
                      <a:pt x="177" y="1462"/>
                    </a:cubicBezTo>
                    <a:cubicBezTo>
                      <a:pt x="192" y="1478"/>
                      <a:pt x="209" y="1490"/>
                      <a:pt x="229" y="1490"/>
                    </a:cubicBezTo>
                    <a:cubicBezTo>
                      <a:pt x="239" y="1490"/>
                      <a:pt x="250" y="1487"/>
                      <a:pt x="261" y="1479"/>
                    </a:cubicBezTo>
                    <a:cubicBezTo>
                      <a:pt x="447" y="1350"/>
                      <a:pt x="383" y="1147"/>
                      <a:pt x="379" y="938"/>
                    </a:cubicBezTo>
                    <a:cubicBezTo>
                      <a:pt x="372" y="671"/>
                      <a:pt x="386" y="387"/>
                      <a:pt x="325" y="127"/>
                    </a:cubicBezTo>
                    <a:cubicBezTo>
                      <a:pt x="312" y="71"/>
                      <a:pt x="232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950896" y="2001408"/>
                <a:ext cx="62271" cy="34059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066" extrusionOk="0">
                    <a:moveTo>
                      <a:pt x="1663" y="1"/>
                    </a:moveTo>
                    <a:cubicBezTo>
                      <a:pt x="1399" y="1"/>
                      <a:pt x="1135" y="172"/>
                      <a:pt x="914" y="302"/>
                    </a:cubicBezTo>
                    <a:cubicBezTo>
                      <a:pt x="650" y="454"/>
                      <a:pt x="390" y="620"/>
                      <a:pt x="140" y="799"/>
                    </a:cubicBezTo>
                    <a:cubicBezTo>
                      <a:pt x="0" y="895"/>
                      <a:pt x="172" y="1066"/>
                      <a:pt x="318" y="1066"/>
                    </a:cubicBezTo>
                    <a:cubicBezTo>
                      <a:pt x="346" y="1066"/>
                      <a:pt x="373" y="1059"/>
                      <a:pt x="397" y="1045"/>
                    </a:cubicBezTo>
                    <a:cubicBezTo>
                      <a:pt x="846" y="775"/>
                      <a:pt x="1272" y="386"/>
                      <a:pt x="1792" y="258"/>
                    </a:cubicBezTo>
                    <a:cubicBezTo>
                      <a:pt x="1948" y="217"/>
                      <a:pt x="1772" y="1"/>
                      <a:pt x="1671" y="1"/>
                    </a:cubicBezTo>
                    <a:cubicBezTo>
                      <a:pt x="1668" y="1"/>
                      <a:pt x="1666" y="1"/>
                      <a:pt x="16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923483" y="1883030"/>
                <a:ext cx="68724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2151" h="439" extrusionOk="0">
                    <a:moveTo>
                      <a:pt x="1755" y="1"/>
                    </a:moveTo>
                    <a:cubicBezTo>
                      <a:pt x="1237" y="1"/>
                      <a:pt x="718" y="108"/>
                      <a:pt x="200" y="124"/>
                    </a:cubicBezTo>
                    <a:cubicBezTo>
                      <a:pt x="1" y="128"/>
                      <a:pt x="99" y="398"/>
                      <a:pt x="247" y="415"/>
                    </a:cubicBezTo>
                    <a:cubicBezTo>
                      <a:pt x="376" y="432"/>
                      <a:pt x="505" y="439"/>
                      <a:pt x="635" y="439"/>
                    </a:cubicBezTo>
                    <a:cubicBezTo>
                      <a:pt x="1060" y="439"/>
                      <a:pt x="1491" y="365"/>
                      <a:pt x="1910" y="347"/>
                    </a:cubicBezTo>
                    <a:cubicBezTo>
                      <a:pt x="2150" y="334"/>
                      <a:pt x="2069" y="6"/>
                      <a:pt x="1863" y="3"/>
                    </a:cubicBezTo>
                    <a:cubicBezTo>
                      <a:pt x="1827" y="2"/>
                      <a:pt x="179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918850" y="1768104"/>
                <a:ext cx="74507" cy="19170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600" extrusionOk="0">
                    <a:moveTo>
                      <a:pt x="475" y="1"/>
                    </a:moveTo>
                    <a:cubicBezTo>
                      <a:pt x="362" y="1"/>
                      <a:pt x="249" y="9"/>
                      <a:pt x="136" y="28"/>
                    </a:cubicBezTo>
                    <a:cubicBezTo>
                      <a:pt x="1" y="51"/>
                      <a:pt x="126" y="267"/>
                      <a:pt x="224" y="271"/>
                    </a:cubicBezTo>
                    <a:cubicBezTo>
                      <a:pt x="866" y="301"/>
                      <a:pt x="1454" y="480"/>
                      <a:pt x="2083" y="596"/>
                    </a:cubicBezTo>
                    <a:cubicBezTo>
                      <a:pt x="2098" y="598"/>
                      <a:pt x="2113" y="600"/>
                      <a:pt x="2127" y="600"/>
                    </a:cubicBezTo>
                    <a:cubicBezTo>
                      <a:pt x="2327" y="600"/>
                      <a:pt x="2332" y="325"/>
                      <a:pt x="2123" y="287"/>
                    </a:cubicBezTo>
                    <a:cubicBezTo>
                      <a:pt x="1587" y="198"/>
                      <a:pt x="1030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1011505" y="1660877"/>
                <a:ext cx="34921" cy="38691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11" extrusionOk="0">
                    <a:moveTo>
                      <a:pt x="137" y="1"/>
                    </a:moveTo>
                    <a:cubicBezTo>
                      <a:pt x="131" y="1"/>
                      <a:pt x="125" y="2"/>
                      <a:pt x="118" y="4"/>
                    </a:cubicBezTo>
                    <a:cubicBezTo>
                      <a:pt x="98" y="11"/>
                      <a:pt x="78" y="18"/>
                      <a:pt x="58" y="25"/>
                    </a:cubicBezTo>
                    <a:cubicBezTo>
                      <a:pt x="17" y="42"/>
                      <a:pt x="0" y="99"/>
                      <a:pt x="11" y="136"/>
                    </a:cubicBezTo>
                    <a:cubicBezTo>
                      <a:pt x="108" y="531"/>
                      <a:pt x="470" y="772"/>
                      <a:pt x="672" y="1106"/>
                    </a:cubicBezTo>
                    <a:cubicBezTo>
                      <a:pt x="714" y="1177"/>
                      <a:pt x="803" y="1210"/>
                      <a:pt x="882" y="1210"/>
                    </a:cubicBezTo>
                    <a:cubicBezTo>
                      <a:pt x="996" y="1210"/>
                      <a:pt x="1093" y="1143"/>
                      <a:pt x="1017" y="1025"/>
                    </a:cubicBezTo>
                    <a:cubicBezTo>
                      <a:pt x="882" y="812"/>
                      <a:pt x="706" y="639"/>
                      <a:pt x="538" y="457"/>
                    </a:cubicBezTo>
                    <a:cubicBezTo>
                      <a:pt x="460" y="372"/>
                      <a:pt x="379" y="288"/>
                      <a:pt x="315" y="193"/>
                    </a:cubicBezTo>
                    <a:cubicBezTo>
                      <a:pt x="286" y="153"/>
                      <a:pt x="210" y="1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2" name="Google Shape;242;p3"/>
            <p:cNvSpPr/>
            <p:nvPr/>
          </p:nvSpPr>
          <p:spPr>
            <a:xfrm>
              <a:off x="430078" y="3408216"/>
              <a:ext cx="181622" cy="179557"/>
            </a:xfrm>
            <a:custGeom>
              <a:avLst/>
              <a:gdLst/>
              <a:ahLst/>
              <a:cxnLst/>
              <a:rect l="l" t="t" r="r" b="b"/>
              <a:pathLst>
                <a:path w="7736" h="6918" extrusionOk="0">
                  <a:moveTo>
                    <a:pt x="3151" y="1"/>
                  </a:moveTo>
                  <a:cubicBezTo>
                    <a:pt x="3143" y="1"/>
                    <a:pt x="3136" y="1"/>
                    <a:pt x="3129" y="2"/>
                  </a:cubicBezTo>
                  <a:cubicBezTo>
                    <a:pt x="2720" y="28"/>
                    <a:pt x="2867" y="2512"/>
                    <a:pt x="2740" y="2512"/>
                  </a:cubicBezTo>
                  <a:cubicBezTo>
                    <a:pt x="2739" y="2512"/>
                    <a:pt x="2738" y="2512"/>
                    <a:pt x="2737" y="2512"/>
                  </a:cubicBezTo>
                  <a:cubicBezTo>
                    <a:pt x="2735" y="2511"/>
                    <a:pt x="2731" y="2511"/>
                    <a:pt x="2727" y="2511"/>
                  </a:cubicBezTo>
                  <a:cubicBezTo>
                    <a:pt x="2509" y="2511"/>
                    <a:pt x="124" y="3290"/>
                    <a:pt x="64" y="3661"/>
                  </a:cubicBezTo>
                  <a:cubicBezTo>
                    <a:pt x="0" y="4043"/>
                    <a:pt x="2697" y="4422"/>
                    <a:pt x="2697" y="4422"/>
                  </a:cubicBezTo>
                  <a:cubicBezTo>
                    <a:pt x="2697" y="4422"/>
                    <a:pt x="2173" y="6736"/>
                    <a:pt x="2653" y="6908"/>
                  </a:cubicBezTo>
                  <a:cubicBezTo>
                    <a:pt x="2671" y="6915"/>
                    <a:pt x="2689" y="6918"/>
                    <a:pt x="2709" y="6918"/>
                  </a:cubicBezTo>
                  <a:cubicBezTo>
                    <a:pt x="3220" y="6918"/>
                    <a:pt x="4390" y="4813"/>
                    <a:pt x="4390" y="4813"/>
                  </a:cubicBezTo>
                  <a:cubicBezTo>
                    <a:pt x="4390" y="4813"/>
                    <a:pt x="6002" y="5796"/>
                    <a:pt x="6657" y="5796"/>
                  </a:cubicBezTo>
                  <a:cubicBezTo>
                    <a:pt x="6747" y="5796"/>
                    <a:pt x="6819" y="5778"/>
                    <a:pt x="6866" y="5736"/>
                  </a:cubicBezTo>
                  <a:cubicBezTo>
                    <a:pt x="7256" y="5388"/>
                    <a:pt x="5650" y="3661"/>
                    <a:pt x="5650" y="3661"/>
                  </a:cubicBezTo>
                  <a:cubicBezTo>
                    <a:pt x="5650" y="3661"/>
                    <a:pt x="7735" y="2218"/>
                    <a:pt x="7515" y="1782"/>
                  </a:cubicBezTo>
                  <a:cubicBezTo>
                    <a:pt x="7468" y="1687"/>
                    <a:pt x="7316" y="1650"/>
                    <a:pt x="7109" y="1650"/>
                  </a:cubicBezTo>
                  <a:cubicBezTo>
                    <a:pt x="6367" y="1650"/>
                    <a:pt x="4910" y="2120"/>
                    <a:pt x="4910" y="2120"/>
                  </a:cubicBezTo>
                  <a:cubicBezTo>
                    <a:pt x="4910" y="2120"/>
                    <a:pt x="3847" y="1"/>
                    <a:pt x="3151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-4374" y="1171632"/>
              <a:ext cx="723730" cy="1113355"/>
            </a:xfrm>
            <a:custGeom>
              <a:avLst/>
              <a:gdLst/>
              <a:ahLst/>
              <a:cxnLst/>
              <a:rect l="l" t="t" r="r" b="b"/>
              <a:pathLst>
                <a:path w="8313" h="12788" extrusionOk="0">
                  <a:moveTo>
                    <a:pt x="278" y="0"/>
                  </a:moveTo>
                  <a:cubicBezTo>
                    <a:pt x="186" y="0"/>
                    <a:pt x="93" y="3"/>
                    <a:pt x="0" y="10"/>
                  </a:cubicBezTo>
                  <a:lnTo>
                    <a:pt x="0" y="12773"/>
                  </a:lnTo>
                  <a:cubicBezTo>
                    <a:pt x="108" y="12782"/>
                    <a:pt x="218" y="12787"/>
                    <a:pt x="329" y="12787"/>
                  </a:cubicBezTo>
                  <a:cubicBezTo>
                    <a:pt x="630" y="12787"/>
                    <a:pt x="944" y="12751"/>
                    <a:pt x="1274" y="12662"/>
                  </a:cubicBezTo>
                  <a:cubicBezTo>
                    <a:pt x="4124" y="11881"/>
                    <a:pt x="3640" y="8941"/>
                    <a:pt x="3640" y="8941"/>
                  </a:cubicBezTo>
                  <a:lnTo>
                    <a:pt x="3640" y="8941"/>
                  </a:lnTo>
                  <a:cubicBezTo>
                    <a:pt x="3640" y="8941"/>
                    <a:pt x="3724" y="8946"/>
                    <a:pt x="3869" y="8946"/>
                  </a:cubicBezTo>
                  <a:cubicBezTo>
                    <a:pt x="4761" y="8946"/>
                    <a:pt x="7963" y="8756"/>
                    <a:pt x="8158" y="6035"/>
                  </a:cubicBezTo>
                  <a:cubicBezTo>
                    <a:pt x="8313" y="3883"/>
                    <a:pt x="6209" y="3539"/>
                    <a:pt x="4852" y="3539"/>
                  </a:cubicBezTo>
                  <a:cubicBezTo>
                    <a:pt x="4217" y="3539"/>
                    <a:pt x="3745" y="3615"/>
                    <a:pt x="3745" y="3615"/>
                  </a:cubicBezTo>
                  <a:cubicBezTo>
                    <a:pt x="3745" y="3615"/>
                    <a:pt x="3927" y="1006"/>
                    <a:pt x="1410" y="175"/>
                  </a:cubicBezTo>
                  <a:cubicBezTo>
                    <a:pt x="1064" y="60"/>
                    <a:pt x="678" y="0"/>
                    <a:pt x="2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022381" y="1609177"/>
              <a:ext cx="282477" cy="279259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19348" y="2178602"/>
              <a:ext cx="282501" cy="245514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8381244" y="2954433"/>
              <a:ext cx="215369" cy="249248"/>
            </a:xfrm>
            <a:custGeom>
              <a:avLst/>
              <a:gdLst/>
              <a:ahLst/>
              <a:cxnLst/>
              <a:rect l="l" t="t" r="r" b="b"/>
              <a:pathLst>
                <a:path w="6128" h="7092" extrusionOk="0">
                  <a:moveTo>
                    <a:pt x="2717" y="1"/>
                  </a:moveTo>
                  <a:cubicBezTo>
                    <a:pt x="2679" y="1"/>
                    <a:pt x="2638" y="7"/>
                    <a:pt x="2596" y="20"/>
                  </a:cubicBezTo>
                  <a:cubicBezTo>
                    <a:pt x="2167" y="152"/>
                    <a:pt x="2528" y="1263"/>
                    <a:pt x="1886" y="2413"/>
                  </a:cubicBezTo>
                  <a:cubicBezTo>
                    <a:pt x="1247" y="3562"/>
                    <a:pt x="1" y="3646"/>
                    <a:pt x="54" y="4082"/>
                  </a:cubicBezTo>
                  <a:cubicBezTo>
                    <a:pt x="109" y="4521"/>
                    <a:pt x="1859" y="4082"/>
                    <a:pt x="2406" y="5014"/>
                  </a:cubicBezTo>
                  <a:cubicBezTo>
                    <a:pt x="2938" y="5923"/>
                    <a:pt x="3005" y="7092"/>
                    <a:pt x="3364" y="7092"/>
                  </a:cubicBezTo>
                  <a:cubicBezTo>
                    <a:pt x="3373" y="7092"/>
                    <a:pt x="3381" y="7091"/>
                    <a:pt x="3390" y="7090"/>
                  </a:cubicBezTo>
                  <a:cubicBezTo>
                    <a:pt x="3772" y="7036"/>
                    <a:pt x="3552" y="4903"/>
                    <a:pt x="4427" y="4356"/>
                  </a:cubicBezTo>
                  <a:cubicBezTo>
                    <a:pt x="5303" y="3812"/>
                    <a:pt x="6127" y="3886"/>
                    <a:pt x="6070" y="3366"/>
                  </a:cubicBezTo>
                  <a:cubicBezTo>
                    <a:pt x="6015" y="2845"/>
                    <a:pt x="4306" y="2825"/>
                    <a:pt x="3870" y="2169"/>
                  </a:cubicBezTo>
                  <a:cubicBezTo>
                    <a:pt x="3457" y="1549"/>
                    <a:pt x="3322" y="1"/>
                    <a:pt x="2717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8600826" y="3205752"/>
              <a:ext cx="136503" cy="157977"/>
            </a:xfrm>
            <a:custGeom>
              <a:avLst/>
              <a:gdLst/>
              <a:ahLst/>
              <a:cxnLst/>
              <a:rect l="l" t="t" r="r" b="b"/>
              <a:pathLst>
                <a:path w="3884" h="4495" extrusionOk="0">
                  <a:moveTo>
                    <a:pt x="1723" y="1"/>
                  </a:moveTo>
                  <a:cubicBezTo>
                    <a:pt x="1699" y="1"/>
                    <a:pt x="1673" y="4"/>
                    <a:pt x="1647" y="13"/>
                  </a:cubicBezTo>
                  <a:cubicBezTo>
                    <a:pt x="1373" y="97"/>
                    <a:pt x="1603" y="800"/>
                    <a:pt x="1197" y="1530"/>
                  </a:cubicBezTo>
                  <a:cubicBezTo>
                    <a:pt x="792" y="2257"/>
                    <a:pt x="1" y="2311"/>
                    <a:pt x="35" y="2588"/>
                  </a:cubicBezTo>
                  <a:cubicBezTo>
                    <a:pt x="72" y="2865"/>
                    <a:pt x="1180" y="2588"/>
                    <a:pt x="1525" y="3176"/>
                  </a:cubicBezTo>
                  <a:cubicBezTo>
                    <a:pt x="1865" y="3754"/>
                    <a:pt x="1905" y="4495"/>
                    <a:pt x="2135" y="4495"/>
                  </a:cubicBezTo>
                  <a:cubicBezTo>
                    <a:pt x="2140" y="4495"/>
                    <a:pt x="2145" y="4494"/>
                    <a:pt x="2150" y="4494"/>
                  </a:cubicBezTo>
                  <a:cubicBezTo>
                    <a:pt x="2394" y="4460"/>
                    <a:pt x="2255" y="3108"/>
                    <a:pt x="2809" y="2760"/>
                  </a:cubicBezTo>
                  <a:cubicBezTo>
                    <a:pt x="3364" y="2416"/>
                    <a:pt x="3883" y="2463"/>
                    <a:pt x="3850" y="2135"/>
                  </a:cubicBezTo>
                  <a:cubicBezTo>
                    <a:pt x="3816" y="1804"/>
                    <a:pt x="2732" y="1790"/>
                    <a:pt x="2454" y="1374"/>
                  </a:cubicBezTo>
                  <a:cubicBezTo>
                    <a:pt x="2193" y="984"/>
                    <a:pt x="2109" y="1"/>
                    <a:pt x="1723" y="1"/>
                  </a:cubicBezTo>
                  <a:close/>
                </a:path>
              </a:pathLst>
            </a:custGeom>
            <a:solidFill>
              <a:srgbClr val="FEC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 rot="737986">
              <a:off x="883061" y="2833044"/>
              <a:ext cx="373567" cy="493002"/>
            </a:xfrm>
            <a:custGeom>
              <a:avLst/>
              <a:gdLst/>
              <a:ahLst/>
              <a:cxnLst/>
              <a:rect l="l" t="t" r="r" b="b"/>
              <a:pathLst>
                <a:path w="9852" h="13001" extrusionOk="0">
                  <a:moveTo>
                    <a:pt x="9327" y="222"/>
                  </a:moveTo>
                  <a:cubicBezTo>
                    <a:pt x="9344" y="3338"/>
                    <a:pt x="9324" y="6524"/>
                    <a:pt x="7479" y="9201"/>
                  </a:cubicBezTo>
                  <a:cubicBezTo>
                    <a:pt x="5989" y="11357"/>
                    <a:pt x="3580" y="12283"/>
                    <a:pt x="1069" y="12618"/>
                  </a:cubicBezTo>
                  <a:cubicBezTo>
                    <a:pt x="1302" y="11526"/>
                    <a:pt x="1691" y="10458"/>
                    <a:pt x="2177" y="9434"/>
                  </a:cubicBezTo>
                  <a:cubicBezTo>
                    <a:pt x="3046" y="9386"/>
                    <a:pt x="3904" y="9150"/>
                    <a:pt x="4749" y="8957"/>
                  </a:cubicBezTo>
                  <a:cubicBezTo>
                    <a:pt x="5573" y="8775"/>
                    <a:pt x="6387" y="8542"/>
                    <a:pt x="7101" y="8079"/>
                  </a:cubicBezTo>
                  <a:cubicBezTo>
                    <a:pt x="7132" y="8060"/>
                    <a:pt x="7123" y="7979"/>
                    <a:pt x="7086" y="7979"/>
                  </a:cubicBezTo>
                  <a:cubicBezTo>
                    <a:pt x="7083" y="7979"/>
                    <a:pt x="7080" y="7980"/>
                    <a:pt x="7077" y="7981"/>
                  </a:cubicBezTo>
                  <a:cubicBezTo>
                    <a:pt x="5570" y="8458"/>
                    <a:pt x="3948" y="8957"/>
                    <a:pt x="2352" y="9082"/>
                  </a:cubicBezTo>
                  <a:cubicBezTo>
                    <a:pt x="2803" y="8177"/>
                    <a:pt x="3316" y="7302"/>
                    <a:pt x="3857" y="6477"/>
                  </a:cubicBezTo>
                  <a:cubicBezTo>
                    <a:pt x="4096" y="6109"/>
                    <a:pt x="4350" y="5757"/>
                    <a:pt x="4603" y="5403"/>
                  </a:cubicBezTo>
                  <a:cubicBezTo>
                    <a:pt x="5344" y="5321"/>
                    <a:pt x="6091" y="5017"/>
                    <a:pt x="6790" y="4781"/>
                  </a:cubicBezTo>
                  <a:cubicBezTo>
                    <a:pt x="7340" y="4595"/>
                    <a:pt x="7817" y="4399"/>
                    <a:pt x="8237" y="3993"/>
                  </a:cubicBezTo>
                  <a:cubicBezTo>
                    <a:pt x="8257" y="3973"/>
                    <a:pt x="8260" y="3911"/>
                    <a:pt x="8231" y="3911"/>
                  </a:cubicBezTo>
                  <a:cubicBezTo>
                    <a:pt x="8227" y="3911"/>
                    <a:pt x="8222" y="3913"/>
                    <a:pt x="8216" y="3916"/>
                  </a:cubicBezTo>
                  <a:cubicBezTo>
                    <a:pt x="7655" y="4223"/>
                    <a:pt x="7053" y="4419"/>
                    <a:pt x="6438" y="4592"/>
                  </a:cubicBezTo>
                  <a:cubicBezTo>
                    <a:pt x="5952" y="4730"/>
                    <a:pt x="5374" y="4818"/>
                    <a:pt x="4877" y="5011"/>
                  </a:cubicBezTo>
                  <a:cubicBezTo>
                    <a:pt x="5222" y="4548"/>
                    <a:pt x="5576" y="4091"/>
                    <a:pt x="5941" y="3639"/>
                  </a:cubicBezTo>
                  <a:cubicBezTo>
                    <a:pt x="6682" y="2726"/>
                    <a:pt x="7588" y="1999"/>
                    <a:pt x="8374" y="1131"/>
                  </a:cubicBezTo>
                  <a:cubicBezTo>
                    <a:pt x="8386" y="1120"/>
                    <a:pt x="8386" y="1082"/>
                    <a:pt x="8369" y="1082"/>
                  </a:cubicBezTo>
                  <a:cubicBezTo>
                    <a:pt x="8366" y="1082"/>
                    <a:pt x="8363" y="1084"/>
                    <a:pt x="8358" y="1087"/>
                  </a:cubicBezTo>
                  <a:cubicBezTo>
                    <a:pt x="7563" y="1733"/>
                    <a:pt x="6833" y="2395"/>
                    <a:pt x="6151" y="3091"/>
                  </a:cubicBezTo>
                  <a:cubicBezTo>
                    <a:pt x="6164" y="2909"/>
                    <a:pt x="6148" y="2726"/>
                    <a:pt x="6151" y="2544"/>
                  </a:cubicBezTo>
                  <a:cubicBezTo>
                    <a:pt x="6158" y="2236"/>
                    <a:pt x="6178" y="1925"/>
                    <a:pt x="6209" y="1625"/>
                  </a:cubicBezTo>
                  <a:cubicBezTo>
                    <a:pt x="6211" y="1595"/>
                    <a:pt x="6193" y="1576"/>
                    <a:pt x="6175" y="1576"/>
                  </a:cubicBezTo>
                  <a:cubicBezTo>
                    <a:pt x="6162" y="1576"/>
                    <a:pt x="6150" y="1585"/>
                    <a:pt x="6144" y="1608"/>
                  </a:cubicBezTo>
                  <a:cubicBezTo>
                    <a:pt x="6060" y="1952"/>
                    <a:pt x="6013" y="2300"/>
                    <a:pt x="5992" y="2655"/>
                  </a:cubicBezTo>
                  <a:cubicBezTo>
                    <a:pt x="5982" y="2845"/>
                    <a:pt x="5908" y="3101"/>
                    <a:pt x="5966" y="3291"/>
                  </a:cubicBezTo>
                  <a:cubicBezTo>
                    <a:pt x="5256" y="4038"/>
                    <a:pt x="4600" y="4832"/>
                    <a:pt x="3992" y="5693"/>
                  </a:cubicBezTo>
                  <a:cubicBezTo>
                    <a:pt x="3938" y="5399"/>
                    <a:pt x="3820" y="5098"/>
                    <a:pt x="3756" y="4824"/>
                  </a:cubicBezTo>
                  <a:cubicBezTo>
                    <a:pt x="3667" y="4443"/>
                    <a:pt x="3654" y="3987"/>
                    <a:pt x="3495" y="3625"/>
                  </a:cubicBezTo>
                  <a:lnTo>
                    <a:pt x="3492" y="3625"/>
                  </a:lnTo>
                  <a:cubicBezTo>
                    <a:pt x="3343" y="3905"/>
                    <a:pt x="3424" y="4321"/>
                    <a:pt x="3464" y="4622"/>
                  </a:cubicBezTo>
                  <a:cubicBezTo>
                    <a:pt x="3525" y="5058"/>
                    <a:pt x="3606" y="5538"/>
                    <a:pt x="3820" y="5933"/>
                  </a:cubicBezTo>
                  <a:cubicBezTo>
                    <a:pt x="3610" y="6237"/>
                    <a:pt x="3404" y="6548"/>
                    <a:pt x="3204" y="6869"/>
                  </a:cubicBezTo>
                  <a:cubicBezTo>
                    <a:pt x="2917" y="7335"/>
                    <a:pt x="2630" y="7822"/>
                    <a:pt x="2360" y="8319"/>
                  </a:cubicBezTo>
                  <a:cubicBezTo>
                    <a:pt x="2296" y="8025"/>
                    <a:pt x="2177" y="7734"/>
                    <a:pt x="2123" y="7444"/>
                  </a:cubicBezTo>
                  <a:cubicBezTo>
                    <a:pt x="2045" y="7055"/>
                    <a:pt x="1995" y="6660"/>
                    <a:pt x="1992" y="6261"/>
                  </a:cubicBezTo>
                  <a:cubicBezTo>
                    <a:pt x="1992" y="6230"/>
                    <a:pt x="1974" y="6210"/>
                    <a:pt x="1956" y="6210"/>
                  </a:cubicBezTo>
                  <a:cubicBezTo>
                    <a:pt x="1942" y="6210"/>
                    <a:pt x="1928" y="6222"/>
                    <a:pt x="1920" y="6248"/>
                  </a:cubicBezTo>
                  <a:cubicBezTo>
                    <a:pt x="1741" y="6953"/>
                    <a:pt x="1914" y="7927"/>
                    <a:pt x="2211" y="8606"/>
                  </a:cubicBezTo>
                  <a:cubicBezTo>
                    <a:pt x="2116" y="8785"/>
                    <a:pt x="2025" y="8968"/>
                    <a:pt x="1934" y="9150"/>
                  </a:cubicBezTo>
                  <a:cubicBezTo>
                    <a:pt x="1914" y="9171"/>
                    <a:pt x="1900" y="9194"/>
                    <a:pt x="1900" y="9224"/>
                  </a:cubicBezTo>
                  <a:cubicBezTo>
                    <a:pt x="1417" y="10225"/>
                    <a:pt x="1025" y="11269"/>
                    <a:pt x="812" y="12334"/>
                  </a:cubicBezTo>
                  <a:cubicBezTo>
                    <a:pt x="275" y="11100"/>
                    <a:pt x="464" y="9363"/>
                    <a:pt x="680" y="8123"/>
                  </a:cubicBezTo>
                  <a:cubicBezTo>
                    <a:pt x="933" y="6663"/>
                    <a:pt x="1532" y="5264"/>
                    <a:pt x="2397" y="4064"/>
                  </a:cubicBezTo>
                  <a:cubicBezTo>
                    <a:pt x="4086" y="1712"/>
                    <a:pt x="6509" y="523"/>
                    <a:pt x="9327" y="222"/>
                  </a:cubicBezTo>
                  <a:close/>
                  <a:moveTo>
                    <a:pt x="9392" y="1"/>
                  </a:moveTo>
                  <a:cubicBezTo>
                    <a:pt x="9378" y="1"/>
                    <a:pt x="9365" y="4"/>
                    <a:pt x="9355" y="12"/>
                  </a:cubicBezTo>
                  <a:cubicBezTo>
                    <a:pt x="9237" y="7"/>
                    <a:pt x="9119" y="4"/>
                    <a:pt x="9002" y="4"/>
                  </a:cubicBezTo>
                  <a:cubicBezTo>
                    <a:pt x="5921" y="4"/>
                    <a:pt x="3055" y="2028"/>
                    <a:pt x="1535" y="4626"/>
                  </a:cubicBezTo>
                  <a:cubicBezTo>
                    <a:pt x="755" y="5957"/>
                    <a:pt x="284" y="7450"/>
                    <a:pt x="173" y="8991"/>
                  </a:cubicBezTo>
                  <a:cubicBezTo>
                    <a:pt x="86" y="10222"/>
                    <a:pt x="1" y="11705"/>
                    <a:pt x="690" y="12789"/>
                  </a:cubicBezTo>
                  <a:cubicBezTo>
                    <a:pt x="697" y="12886"/>
                    <a:pt x="800" y="13000"/>
                    <a:pt x="930" y="13000"/>
                  </a:cubicBezTo>
                  <a:cubicBezTo>
                    <a:pt x="937" y="13000"/>
                    <a:pt x="943" y="13000"/>
                    <a:pt x="950" y="13000"/>
                  </a:cubicBezTo>
                  <a:cubicBezTo>
                    <a:pt x="3600" y="12776"/>
                    <a:pt x="6242" y="11698"/>
                    <a:pt x="7807" y="9461"/>
                  </a:cubicBezTo>
                  <a:cubicBezTo>
                    <a:pt x="9733" y="6707"/>
                    <a:pt x="9851" y="3344"/>
                    <a:pt x="9530" y="120"/>
                  </a:cubicBezTo>
                  <a:cubicBezTo>
                    <a:pt x="9525" y="59"/>
                    <a:pt x="9448" y="1"/>
                    <a:pt x="93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80524" y="221400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7571851" y="267849"/>
              <a:ext cx="275031" cy="239022"/>
            </a:xfrm>
            <a:custGeom>
              <a:avLst/>
              <a:gdLst/>
              <a:ahLst/>
              <a:cxnLst/>
              <a:rect l="l" t="t" r="r" b="b"/>
              <a:pathLst>
                <a:path w="8119" h="7056" extrusionOk="0">
                  <a:moveTo>
                    <a:pt x="4366" y="0"/>
                  </a:moveTo>
                  <a:cubicBezTo>
                    <a:pt x="4363" y="0"/>
                    <a:pt x="4360" y="0"/>
                    <a:pt x="4357" y="0"/>
                  </a:cubicBezTo>
                  <a:cubicBezTo>
                    <a:pt x="3867" y="24"/>
                    <a:pt x="3232" y="2454"/>
                    <a:pt x="3232" y="2454"/>
                  </a:cubicBezTo>
                  <a:cubicBezTo>
                    <a:pt x="3232" y="2454"/>
                    <a:pt x="2054" y="2337"/>
                    <a:pt x="1183" y="2337"/>
                  </a:cubicBezTo>
                  <a:cubicBezTo>
                    <a:pt x="748" y="2337"/>
                    <a:pt x="389" y="2366"/>
                    <a:pt x="292" y="2454"/>
                  </a:cubicBezTo>
                  <a:cubicBezTo>
                    <a:pt x="1" y="2721"/>
                    <a:pt x="2546" y="4430"/>
                    <a:pt x="2546" y="4430"/>
                  </a:cubicBezTo>
                  <a:cubicBezTo>
                    <a:pt x="2546" y="4430"/>
                    <a:pt x="1613" y="6684"/>
                    <a:pt x="2056" y="6975"/>
                  </a:cubicBezTo>
                  <a:cubicBezTo>
                    <a:pt x="2088" y="6997"/>
                    <a:pt x="2128" y="7007"/>
                    <a:pt x="2174" y="7007"/>
                  </a:cubicBezTo>
                  <a:cubicBezTo>
                    <a:pt x="2757" y="7007"/>
                    <a:pt x="4357" y="5411"/>
                    <a:pt x="4357" y="5411"/>
                  </a:cubicBezTo>
                  <a:cubicBezTo>
                    <a:pt x="4357" y="5411"/>
                    <a:pt x="6235" y="7055"/>
                    <a:pt x="6745" y="7055"/>
                  </a:cubicBezTo>
                  <a:cubicBezTo>
                    <a:pt x="6794" y="7055"/>
                    <a:pt x="6830" y="7041"/>
                    <a:pt x="6851" y="7008"/>
                  </a:cubicBezTo>
                  <a:cubicBezTo>
                    <a:pt x="7097" y="6634"/>
                    <a:pt x="6070" y="4089"/>
                    <a:pt x="6070" y="4089"/>
                  </a:cubicBezTo>
                  <a:cubicBezTo>
                    <a:pt x="6070" y="4089"/>
                    <a:pt x="8118" y="2876"/>
                    <a:pt x="8047" y="2454"/>
                  </a:cubicBezTo>
                  <a:cubicBezTo>
                    <a:pt x="8014" y="2260"/>
                    <a:pt x="7474" y="2207"/>
                    <a:pt x="6903" y="2207"/>
                  </a:cubicBezTo>
                  <a:cubicBezTo>
                    <a:pt x="6240" y="2207"/>
                    <a:pt x="5536" y="2278"/>
                    <a:pt x="5536" y="2278"/>
                  </a:cubicBezTo>
                  <a:cubicBezTo>
                    <a:pt x="5536" y="2278"/>
                    <a:pt x="4947" y="0"/>
                    <a:pt x="43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1" name="Google Shape;251;p3"/>
            <p:cNvGrpSpPr/>
            <p:nvPr/>
          </p:nvGrpSpPr>
          <p:grpSpPr>
            <a:xfrm rot="-3165896" flipH="1">
              <a:off x="8296524" y="1549870"/>
              <a:ext cx="445159" cy="715100"/>
              <a:chOff x="304350" y="3911000"/>
              <a:chExt cx="581394" cy="933655"/>
            </a:xfrm>
          </p:grpSpPr>
          <p:sp>
            <p:nvSpPr>
              <p:cNvPr id="252" name="Google Shape;252;p3"/>
              <p:cNvSpPr/>
              <p:nvPr/>
            </p:nvSpPr>
            <p:spPr>
              <a:xfrm>
                <a:off x="317622" y="4003813"/>
                <a:ext cx="91581" cy="114345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2602" extrusionOk="0">
                    <a:moveTo>
                      <a:pt x="688" y="0"/>
                    </a:moveTo>
                    <a:cubicBezTo>
                      <a:pt x="328" y="0"/>
                      <a:pt x="1" y="379"/>
                      <a:pt x="201" y="1026"/>
                    </a:cubicBezTo>
                    <a:cubicBezTo>
                      <a:pt x="438" y="1797"/>
                      <a:pt x="1472" y="2405"/>
                      <a:pt x="2084" y="2601"/>
                    </a:cubicBezTo>
                    <a:cubicBezTo>
                      <a:pt x="2060" y="2375"/>
                      <a:pt x="2040" y="2145"/>
                      <a:pt x="2023" y="1915"/>
                    </a:cubicBezTo>
                    <a:cubicBezTo>
                      <a:pt x="1746" y="1273"/>
                      <a:pt x="1344" y="418"/>
                      <a:pt x="1084" y="168"/>
                    </a:cubicBezTo>
                    <a:cubicBezTo>
                      <a:pt x="965" y="54"/>
                      <a:pt x="824" y="0"/>
                      <a:pt x="6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440801" y="4042309"/>
                <a:ext cx="97031" cy="155565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3540" extrusionOk="0">
                    <a:moveTo>
                      <a:pt x="1702" y="0"/>
                    </a:moveTo>
                    <a:cubicBezTo>
                      <a:pt x="1282" y="0"/>
                      <a:pt x="653" y="806"/>
                      <a:pt x="389" y="1549"/>
                    </a:cubicBezTo>
                    <a:cubicBezTo>
                      <a:pt x="224" y="2013"/>
                      <a:pt x="92" y="2537"/>
                      <a:pt x="1" y="2952"/>
                    </a:cubicBezTo>
                    <a:cubicBezTo>
                      <a:pt x="41" y="3148"/>
                      <a:pt x="85" y="3344"/>
                      <a:pt x="129" y="3540"/>
                    </a:cubicBezTo>
                    <a:cubicBezTo>
                      <a:pt x="754" y="3125"/>
                      <a:pt x="1667" y="2120"/>
                      <a:pt x="1916" y="1431"/>
                    </a:cubicBezTo>
                    <a:cubicBezTo>
                      <a:pt x="2208" y="634"/>
                      <a:pt x="2150" y="43"/>
                      <a:pt x="1734" y="2"/>
                    </a:cubicBezTo>
                    <a:cubicBezTo>
                      <a:pt x="1723" y="1"/>
                      <a:pt x="1713" y="0"/>
                      <a:pt x="17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04350" y="4191285"/>
                <a:ext cx="144667" cy="109071"/>
              </a:xfrm>
              <a:custGeom>
                <a:avLst/>
                <a:gdLst/>
                <a:ahLst/>
                <a:cxnLst/>
                <a:rect l="l" t="t" r="r" b="b"/>
                <a:pathLst>
                  <a:path w="3292" h="2482" extrusionOk="0">
                    <a:moveTo>
                      <a:pt x="575" y="1"/>
                    </a:moveTo>
                    <a:cubicBezTo>
                      <a:pt x="471" y="1"/>
                      <a:pt x="393" y="22"/>
                      <a:pt x="348" y="65"/>
                    </a:cubicBezTo>
                    <a:cubicBezTo>
                      <a:pt x="0" y="404"/>
                      <a:pt x="189" y="1336"/>
                      <a:pt x="1203" y="1901"/>
                    </a:cubicBezTo>
                    <a:cubicBezTo>
                      <a:pt x="1991" y="2340"/>
                      <a:pt x="2916" y="2451"/>
                      <a:pt x="3292" y="2481"/>
                    </a:cubicBezTo>
                    <a:cubicBezTo>
                      <a:pt x="3180" y="2154"/>
                      <a:pt x="3082" y="1826"/>
                      <a:pt x="2987" y="1495"/>
                    </a:cubicBezTo>
                    <a:cubicBezTo>
                      <a:pt x="2292" y="556"/>
                      <a:pt x="1104" y="1"/>
                      <a:pt x="5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507027" y="4204908"/>
                <a:ext cx="111884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4294" extrusionOk="0">
                    <a:moveTo>
                      <a:pt x="1792" y="0"/>
                    </a:moveTo>
                    <a:cubicBezTo>
                      <a:pt x="1287" y="0"/>
                      <a:pt x="754" y="628"/>
                      <a:pt x="389" y="1716"/>
                    </a:cubicBezTo>
                    <a:cubicBezTo>
                      <a:pt x="136" y="2480"/>
                      <a:pt x="38" y="3263"/>
                      <a:pt x="1" y="3804"/>
                    </a:cubicBezTo>
                    <a:cubicBezTo>
                      <a:pt x="75" y="3966"/>
                      <a:pt x="156" y="4132"/>
                      <a:pt x="238" y="4294"/>
                    </a:cubicBezTo>
                    <a:cubicBezTo>
                      <a:pt x="2546" y="2513"/>
                      <a:pt x="2356" y="245"/>
                      <a:pt x="2153" y="114"/>
                    </a:cubicBezTo>
                    <a:cubicBezTo>
                      <a:pt x="2036" y="37"/>
                      <a:pt x="1915" y="0"/>
                      <a:pt x="179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16699" y="4391765"/>
                <a:ext cx="234051" cy="117817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681" extrusionOk="0">
                    <a:moveTo>
                      <a:pt x="764" y="0"/>
                    </a:moveTo>
                    <a:cubicBezTo>
                      <a:pt x="0" y="0"/>
                      <a:pt x="446" y="930"/>
                      <a:pt x="1074" y="1516"/>
                    </a:cubicBezTo>
                    <a:cubicBezTo>
                      <a:pt x="1680" y="2086"/>
                      <a:pt x="3818" y="2680"/>
                      <a:pt x="5176" y="2680"/>
                    </a:cubicBezTo>
                    <a:cubicBezTo>
                      <a:pt x="5227" y="2680"/>
                      <a:pt x="5277" y="2679"/>
                      <a:pt x="5325" y="2678"/>
                    </a:cubicBezTo>
                    <a:cubicBezTo>
                      <a:pt x="5230" y="2526"/>
                      <a:pt x="5133" y="2377"/>
                      <a:pt x="5041" y="2225"/>
                    </a:cubicBezTo>
                    <a:cubicBezTo>
                      <a:pt x="3970" y="1525"/>
                      <a:pt x="1838" y="184"/>
                      <a:pt x="1024" y="28"/>
                    </a:cubicBezTo>
                    <a:cubicBezTo>
                      <a:pt x="925" y="9"/>
                      <a:pt x="839" y="0"/>
                      <a:pt x="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608629" y="4335822"/>
                <a:ext cx="114872" cy="219989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5006" extrusionOk="0">
                    <a:moveTo>
                      <a:pt x="2283" y="1"/>
                    </a:moveTo>
                    <a:cubicBezTo>
                      <a:pt x="1944" y="1"/>
                      <a:pt x="1332" y="587"/>
                      <a:pt x="923" y="1285"/>
                    </a:cubicBezTo>
                    <a:cubicBezTo>
                      <a:pt x="179" y="2549"/>
                      <a:pt x="24" y="3985"/>
                      <a:pt x="0" y="4755"/>
                    </a:cubicBezTo>
                    <a:cubicBezTo>
                      <a:pt x="61" y="4840"/>
                      <a:pt x="122" y="4921"/>
                      <a:pt x="183" y="5005"/>
                    </a:cubicBezTo>
                    <a:cubicBezTo>
                      <a:pt x="899" y="3775"/>
                      <a:pt x="2085" y="2450"/>
                      <a:pt x="2454" y="926"/>
                    </a:cubicBezTo>
                    <a:cubicBezTo>
                      <a:pt x="2613" y="262"/>
                      <a:pt x="2509" y="1"/>
                      <a:pt x="22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51240" y="4538675"/>
                <a:ext cx="297815" cy="104281"/>
              </a:xfrm>
              <a:custGeom>
                <a:avLst/>
                <a:gdLst/>
                <a:ahLst/>
                <a:cxnLst/>
                <a:rect l="l" t="t" r="r" b="b"/>
                <a:pathLst>
                  <a:path w="6777" h="2373" extrusionOk="0">
                    <a:moveTo>
                      <a:pt x="721" y="1"/>
                    </a:moveTo>
                    <a:cubicBezTo>
                      <a:pt x="456" y="1"/>
                      <a:pt x="264" y="66"/>
                      <a:pt x="207" y="230"/>
                    </a:cubicBezTo>
                    <a:cubicBezTo>
                      <a:pt x="1" y="808"/>
                      <a:pt x="1555" y="1626"/>
                      <a:pt x="3569" y="2075"/>
                    </a:cubicBezTo>
                    <a:cubicBezTo>
                      <a:pt x="4660" y="2316"/>
                      <a:pt x="5634" y="2373"/>
                      <a:pt x="6299" y="2373"/>
                    </a:cubicBezTo>
                    <a:cubicBezTo>
                      <a:pt x="6483" y="2373"/>
                      <a:pt x="6644" y="2368"/>
                      <a:pt x="6776" y="2362"/>
                    </a:cubicBezTo>
                    <a:cubicBezTo>
                      <a:pt x="6699" y="2272"/>
                      <a:pt x="6624" y="2180"/>
                      <a:pt x="6547" y="2089"/>
                    </a:cubicBezTo>
                    <a:cubicBezTo>
                      <a:pt x="5547" y="1714"/>
                      <a:pt x="3691" y="1011"/>
                      <a:pt x="3103" y="714"/>
                    </a:cubicBezTo>
                    <a:cubicBezTo>
                      <a:pt x="2513" y="416"/>
                      <a:pt x="1387" y="1"/>
                      <a:pt x="7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734094" y="4511736"/>
                <a:ext cx="128495" cy="193885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4412" extrusionOk="0">
                    <a:moveTo>
                      <a:pt x="2220" y="1"/>
                    </a:moveTo>
                    <a:cubicBezTo>
                      <a:pt x="1691" y="1"/>
                      <a:pt x="820" y="789"/>
                      <a:pt x="447" y="1661"/>
                    </a:cubicBezTo>
                    <a:cubicBezTo>
                      <a:pt x="85" y="2503"/>
                      <a:pt x="1" y="3510"/>
                      <a:pt x="21" y="4196"/>
                    </a:cubicBezTo>
                    <a:cubicBezTo>
                      <a:pt x="88" y="4270"/>
                      <a:pt x="157" y="4341"/>
                      <a:pt x="224" y="4412"/>
                    </a:cubicBezTo>
                    <a:cubicBezTo>
                      <a:pt x="491" y="3912"/>
                      <a:pt x="1041" y="2902"/>
                      <a:pt x="1457" y="2293"/>
                    </a:cubicBezTo>
                    <a:cubicBezTo>
                      <a:pt x="2160" y="1266"/>
                      <a:pt x="2924" y="712"/>
                      <a:pt x="2542" y="161"/>
                    </a:cubicBezTo>
                    <a:cubicBezTo>
                      <a:pt x="2465" y="50"/>
                      <a:pt x="2353" y="1"/>
                      <a:pt x="22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436055" y="4691561"/>
                <a:ext cx="329895" cy="87143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1983" extrusionOk="0">
                    <a:moveTo>
                      <a:pt x="1488" y="1"/>
                    </a:moveTo>
                    <a:cubicBezTo>
                      <a:pt x="721" y="1"/>
                      <a:pt x="209" y="211"/>
                      <a:pt x="129" y="550"/>
                    </a:cubicBezTo>
                    <a:cubicBezTo>
                      <a:pt x="0" y="1104"/>
                      <a:pt x="1288" y="1550"/>
                      <a:pt x="3715" y="1878"/>
                    </a:cubicBezTo>
                    <a:cubicBezTo>
                      <a:pt x="4269" y="1953"/>
                      <a:pt x="4787" y="1982"/>
                      <a:pt x="5256" y="1982"/>
                    </a:cubicBezTo>
                    <a:cubicBezTo>
                      <a:pt x="6280" y="1982"/>
                      <a:pt x="7072" y="1844"/>
                      <a:pt x="7506" y="1746"/>
                    </a:cubicBezTo>
                    <a:cubicBezTo>
                      <a:pt x="7449" y="1692"/>
                      <a:pt x="7391" y="1634"/>
                      <a:pt x="7333" y="1580"/>
                    </a:cubicBezTo>
                    <a:cubicBezTo>
                      <a:pt x="6303" y="1364"/>
                      <a:pt x="4596" y="681"/>
                      <a:pt x="3214" y="276"/>
                    </a:cubicBezTo>
                    <a:cubicBezTo>
                      <a:pt x="2566" y="86"/>
                      <a:pt x="1975" y="1"/>
                      <a:pt x="14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2349" y="3911000"/>
                <a:ext cx="483395" cy="933655"/>
              </a:xfrm>
              <a:custGeom>
                <a:avLst/>
                <a:gdLst/>
                <a:ahLst/>
                <a:cxnLst/>
                <a:rect l="l" t="t" r="r" b="b"/>
                <a:pathLst>
                  <a:path w="11000" h="21246" extrusionOk="0">
                    <a:moveTo>
                      <a:pt x="638" y="0"/>
                    </a:moveTo>
                    <a:cubicBezTo>
                      <a:pt x="624" y="0"/>
                      <a:pt x="609" y="10"/>
                      <a:pt x="598" y="33"/>
                    </a:cubicBezTo>
                    <a:cubicBezTo>
                      <a:pt x="71" y="1216"/>
                      <a:pt x="1" y="2655"/>
                      <a:pt x="95" y="4027"/>
                    </a:cubicBezTo>
                    <a:cubicBezTo>
                      <a:pt x="112" y="4257"/>
                      <a:pt x="132" y="4487"/>
                      <a:pt x="156" y="4713"/>
                    </a:cubicBezTo>
                    <a:cubicBezTo>
                      <a:pt x="193" y="5058"/>
                      <a:pt x="237" y="5396"/>
                      <a:pt x="285" y="5717"/>
                    </a:cubicBezTo>
                    <a:cubicBezTo>
                      <a:pt x="392" y="6443"/>
                      <a:pt x="558" y="7164"/>
                      <a:pt x="757" y="7873"/>
                    </a:cubicBezTo>
                    <a:cubicBezTo>
                      <a:pt x="852" y="8204"/>
                      <a:pt x="950" y="8532"/>
                      <a:pt x="1062" y="8859"/>
                    </a:cubicBezTo>
                    <a:cubicBezTo>
                      <a:pt x="1423" y="9918"/>
                      <a:pt x="1873" y="10948"/>
                      <a:pt x="2386" y="11928"/>
                    </a:cubicBezTo>
                    <a:cubicBezTo>
                      <a:pt x="2609" y="12347"/>
                      <a:pt x="2846" y="12760"/>
                      <a:pt x="3092" y="13165"/>
                    </a:cubicBezTo>
                    <a:cubicBezTo>
                      <a:pt x="3184" y="13317"/>
                      <a:pt x="3281" y="13466"/>
                      <a:pt x="3376" y="13618"/>
                    </a:cubicBezTo>
                    <a:cubicBezTo>
                      <a:pt x="3988" y="14577"/>
                      <a:pt x="4664" y="15494"/>
                      <a:pt x="5384" y="16372"/>
                    </a:cubicBezTo>
                    <a:cubicBezTo>
                      <a:pt x="5461" y="16463"/>
                      <a:pt x="5536" y="16555"/>
                      <a:pt x="5613" y="16645"/>
                    </a:cubicBezTo>
                    <a:cubicBezTo>
                      <a:pt x="5745" y="16804"/>
                      <a:pt x="5873" y="16967"/>
                      <a:pt x="6009" y="17119"/>
                    </a:cubicBezTo>
                    <a:cubicBezTo>
                      <a:pt x="6675" y="17882"/>
                      <a:pt x="7367" y="18640"/>
                      <a:pt x="8100" y="19342"/>
                    </a:cubicBezTo>
                    <a:cubicBezTo>
                      <a:pt x="8158" y="19396"/>
                      <a:pt x="8216" y="19454"/>
                      <a:pt x="8273" y="19508"/>
                    </a:cubicBezTo>
                    <a:cubicBezTo>
                      <a:pt x="8337" y="19565"/>
                      <a:pt x="8401" y="19630"/>
                      <a:pt x="8465" y="19691"/>
                    </a:cubicBezTo>
                    <a:cubicBezTo>
                      <a:pt x="9094" y="20262"/>
                      <a:pt x="9844" y="21059"/>
                      <a:pt x="10702" y="21241"/>
                    </a:cubicBezTo>
                    <a:cubicBezTo>
                      <a:pt x="10714" y="21244"/>
                      <a:pt x="10727" y="21245"/>
                      <a:pt x="10741" y="21245"/>
                    </a:cubicBezTo>
                    <a:cubicBezTo>
                      <a:pt x="10857" y="21245"/>
                      <a:pt x="10999" y="21156"/>
                      <a:pt x="10902" y="21029"/>
                    </a:cubicBezTo>
                    <a:cubicBezTo>
                      <a:pt x="10435" y="20421"/>
                      <a:pt x="9746" y="19967"/>
                      <a:pt x="9178" y="19457"/>
                    </a:cubicBezTo>
                    <a:cubicBezTo>
                      <a:pt x="8688" y="19022"/>
                      <a:pt x="8225" y="18555"/>
                      <a:pt x="7773" y="18082"/>
                    </a:cubicBezTo>
                    <a:cubicBezTo>
                      <a:pt x="7706" y="18011"/>
                      <a:pt x="7637" y="17940"/>
                      <a:pt x="7570" y="17866"/>
                    </a:cubicBezTo>
                    <a:cubicBezTo>
                      <a:pt x="7300" y="17578"/>
                      <a:pt x="7032" y="17288"/>
                      <a:pt x="6769" y="16997"/>
                    </a:cubicBezTo>
                    <a:cubicBezTo>
                      <a:pt x="6100" y="16254"/>
                      <a:pt x="5471" y="15477"/>
                      <a:pt x="4877" y="14672"/>
                    </a:cubicBezTo>
                    <a:cubicBezTo>
                      <a:pt x="4816" y="14588"/>
                      <a:pt x="4755" y="14507"/>
                      <a:pt x="4694" y="14422"/>
                    </a:cubicBezTo>
                    <a:cubicBezTo>
                      <a:pt x="4086" y="13577"/>
                      <a:pt x="3525" y="12696"/>
                      <a:pt x="3028" y="11779"/>
                    </a:cubicBezTo>
                    <a:cubicBezTo>
                      <a:pt x="2886" y="11516"/>
                      <a:pt x="2751" y="11249"/>
                      <a:pt x="2620" y="10982"/>
                    </a:cubicBezTo>
                    <a:cubicBezTo>
                      <a:pt x="2538" y="10820"/>
                      <a:pt x="2457" y="10654"/>
                      <a:pt x="2383" y="10492"/>
                    </a:cubicBezTo>
                    <a:cubicBezTo>
                      <a:pt x="1788" y="9208"/>
                      <a:pt x="1322" y="7883"/>
                      <a:pt x="1004" y="6528"/>
                    </a:cubicBezTo>
                    <a:cubicBezTo>
                      <a:pt x="960" y="6332"/>
                      <a:pt x="916" y="6136"/>
                      <a:pt x="876" y="5940"/>
                    </a:cubicBezTo>
                    <a:cubicBezTo>
                      <a:pt x="497" y="4038"/>
                      <a:pt x="416" y="2081"/>
                      <a:pt x="706" y="100"/>
                    </a:cubicBezTo>
                    <a:cubicBezTo>
                      <a:pt x="714" y="57"/>
                      <a:pt x="675" y="0"/>
                      <a:pt x="6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2" name="Google Shape;262;p3"/>
            <p:cNvSpPr/>
            <p:nvPr/>
          </p:nvSpPr>
          <p:spPr>
            <a:xfrm>
              <a:off x="8129686" y="327349"/>
              <a:ext cx="181624" cy="179534"/>
            </a:xfrm>
            <a:custGeom>
              <a:avLst/>
              <a:gdLst/>
              <a:ahLst/>
              <a:cxnLst/>
              <a:rect l="l" t="t" r="r" b="b"/>
              <a:pathLst>
                <a:path w="6432" h="6358" extrusionOk="0">
                  <a:moveTo>
                    <a:pt x="2640" y="363"/>
                  </a:moveTo>
                  <a:cubicBezTo>
                    <a:pt x="3103" y="810"/>
                    <a:pt x="3521" y="1313"/>
                    <a:pt x="3927" y="1820"/>
                  </a:cubicBezTo>
                  <a:cubicBezTo>
                    <a:pt x="3495" y="1965"/>
                    <a:pt x="3058" y="2107"/>
                    <a:pt x="2626" y="2249"/>
                  </a:cubicBezTo>
                  <a:cubicBezTo>
                    <a:pt x="2650" y="1621"/>
                    <a:pt x="2657" y="989"/>
                    <a:pt x="2640" y="363"/>
                  </a:cubicBezTo>
                  <a:close/>
                  <a:moveTo>
                    <a:pt x="5678" y="1505"/>
                  </a:moveTo>
                  <a:cubicBezTo>
                    <a:pt x="5407" y="1874"/>
                    <a:pt x="5137" y="2243"/>
                    <a:pt x="4867" y="2611"/>
                  </a:cubicBezTo>
                  <a:cubicBezTo>
                    <a:pt x="4694" y="2391"/>
                    <a:pt x="4522" y="2171"/>
                    <a:pt x="4343" y="1955"/>
                  </a:cubicBezTo>
                  <a:cubicBezTo>
                    <a:pt x="4789" y="1806"/>
                    <a:pt x="5232" y="1658"/>
                    <a:pt x="5678" y="1505"/>
                  </a:cubicBezTo>
                  <a:close/>
                  <a:moveTo>
                    <a:pt x="2302" y="2638"/>
                  </a:moveTo>
                  <a:cubicBezTo>
                    <a:pt x="2288" y="2945"/>
                    <a:pt x="2275" y="3252"/>
                    <a:pt x="2264" y="3556"/>
                  </a:cubicBezTo>
                  <a:cubicBezTo>
                    <a:pt x="1727" y="3435"/>
                    <a:pt x="1190" y="3313"/>
                    <a:pt x="653" y="3188"/>
                  </a:cubicBezTo>
                  <a:cubicBezTo>
                    <a:pt x="1204" y="3006"/>
                    <a:pt x="1751" y="2823"/>
                    <a:pt x="2302" y="2638"/>
                  </a:cubicBezTo>
                  <a:close/>
                  <a:moveTo>
                    <a:pt x="4103" y="2036"/>
                  </a:moveTo>
                  <a:cubicBezTo>
                    <a:pt x="4231" y="2195"/>
                    <a:pt x="4360" y="2357"/>
                    <a:pt x="4488" y="2513"/>
                  </a:cubicBezTo>
                  <a:cubicBezTo>
                    <a:pt x="4529" y="2563"/>
                    <a:pt x="4610" y="2672"/>
                    <a:pt x="4718" y="2814"/>
                  </a:cubicBezTo>
                  <a:cubicBezTo>
                    <a:pt x="4448" y="3182"/>
                    <a:pt x="4170" y="3550"/>
                    <a:pt x="3897" y="3918"/>
                  </a:cubicBezTo>
                  <a:cubicBezTo>
                    <a:pt x="3593" y="3854"/>
                    <a:pt x="3285" y="3790"/>
                    <a:pt x="2985" y="3723"/>
                  </a:cubicBezTo>
                  <a:cubicBezTo>
                    <a:pt x="2839" y="3692"/>
                    <a:pt x="2693" y="3655"/>
                    <a:pt x="2548" y="3625"/>
                  </a:cubicBezTo>
                  <a:cubicBezTo>
                    <a:pt x="2572" y="3260"/>
                    <a:pt x="2596" y="2898"/>
                    <a:pt x="2612" y="2536"/>
                  </a:cubicBezTo>
                  <a:cubicBezTo>
                    <a:pt x="3109" y="2371"/>
                    <a:pt x="3606" y="2202"/>
                    <a:pt x="4103" y="2036"/>
                  </a:cubicBezTo>
                  <a:close/>
                  <a:moveTo>
                    <a:pt x="4863" y="2999"/>
                  </a:moveTo>
                  <a:cubicBezTo>
                    <a:pt x="5218" y="3466"/>
                    <a:pt x="5725" y="4121"/>
                    <a:pt x="6023" y="4415"/>
                  </a:cubicBezTo>
                  <a:cubicBezTo>
                    <a:pt x="5894" y="4381"/>
                    <a:pt x="5759" y="4355"/>
                    <a:pt x="5749" y="4351"/>
                  </a:cubicBezTo>
                  <a:cubicBezTo>
                    <a:pt x="5384" y="4260"/>
                    <a:pt x="5019" y="4169"/>
                    <a:pt x="4654" y="4084"/>
                  </a:cubicBezTo>
                  <a:cubicBezTo>
                    <a:pt x="4482" y="4043"/>
                    <a:pt x="4312" y="4007"/>
                    <a:pt x="4140" y="3973"/>
                  </a:cubicBezTo>
                  <a:cubicBezTo>
                    <a:pt x="4380" y="3648"/>
                    <a:pt x="4624" y="3324"/>
                    <a:pt x="4863" y="2999"/>
                  </a:cubicBezTo>
                  <a:close/>
                  <a:moveTo>
                    <a:pt x="2531" y="3844"/>
                  </a:moveTo>
                  <a:cubicBezTo>
                    <a:pt x="2937" y="3932"/>
                    <a:pt x="3342" y="4023"/>
                    <a:pt x="3748" y="4114"/>
                  </a:cubicBezTo>
                  <a:cubicBezTo>
                    <a:pt x="3295" y="4709"/>
                    <a:pt x="2839" y="5300"/>
                    <a:pt x="2373" y="5882"/>
                  </a:cubicBezTo>
                  <a:cubicBezTo>
                    <a:pt x="2427" y="5206"/>
                    <a:pt x="2484" y="4526"/>
                    <a:pt x="2531" y="3844"/>
                  </a:cubicBezTo>
                  <a:close/>
                  <a:moveTo>
                    <a:pt x="2601" y="0"/>
                  </a:moveTo>
                  <a:cubicBezTo>
                    <a:pt x="2588" y="0"/>
                    <a:pt x="2575" y="9"/>
                    <a:pt x="2572" y="29"/>
                  </a:cubicBezTo>
                  <a:cubicBezTo>
                    <a:pt x="2569" y="42"/>
                    <a:pt x="2569" y="59"/>
                    <a:pt x="2565" y="76"/>
                  </a:cubicBezTo>
                  <a:cubicBezTo>
                    <a:pt x="2501" y="86"/>
                    <a:pt x="2470" y="187"/>
                    <a:pt x="2538" y="259"/>
                  </a:cubicBezTo>
                  <a:cubicBezTo>
                    <a:pt x="2427" y="948"/>
                    <a:pt x="2359" y="1647"/>
                    <a:pt x="2319" y="2354"/>
                  </a:cubicBezTo>
                  <a:cubicBezTo>
                    <a:pt x="1586" y="2594"/>
                    <a:pt x="856" y="2837"/>
                    <a:pt x="126" y="3080"/>
                  </a:cubicBezTo>
                  <a:cubicBezTo>
                    <a:pt x="1" y="3121"/>
                    <a:pt x="102" y="3303"/>
                    <a:pt x="190" y="3324"/>
                  </a:cubicBezTo>
                  <a:cubicBezTo>
                    <a:pt x="876" y="3483"/>
                    <a:pt x="1565" y="3634"/>
                    <a:pt x="2255" y="3784"/>
                  </a:cubicBezTo>
                  <a:cubicBezTo>
                    <a:pt x="2227" y="4595"/>
                    <a:pt x="2204" y="5402"/>
                    <a:pt x="2146" y="6196"/>
                  </a:cubicBezTo>
                  <a:cubicBezTo>
                    <a:pt x="2141" y="6256"/>
                    <a:pt x="2207" y="6357"/>
                    <a:pt x="2271" y="6357"/>
                  </a:cubicBezTo>
                  <a:cubicBezTo>
                    <a:pt x="2290" y="6357"/>
                    <a:pt x="2309" y="6348"/>
                    <a:pt x="2325" y="6328"/>
                  </a:cubicBezTo>
                  <a:cubicBezTo>
                    <a:pt x="2896" y="5621"/>
                    <a:pt x="3448" y="4895"/>
                    <a:pt x="3991" y="4169"/>
                  </a:cubicBezTo>
                  <a:cubicBezTo>
                    <a:pt x="4762" y="4341"/>
                    <a:pt x="5532" y="4520"/>
                    <a:pt x="6296" y="4716"/>
                  </a:cubicBezTo>
                  <a:cubicBezTo>
                    <a:pt x="6306" y="4719"/>
                    <a:pt x="6316" y="4720"/>
                    <a:pt x="6325" y="4720"/>
                  </a:cubicBezTo>
                  <a:cubicBezTo>
                    <a:pt x="6407" y="4720"/>
                    <a:pt x="6432" y="4618"/>
                    <a:pt x="6377" y="4554"/>
                  </a:cubicBezTo>
                  <a:cubicBezTo>
                    <a:pt x="5921" y="3982"/>
                    <a:pt x="5471" y="3388"/>
                    <a:pt x="5012" y="2797"/>
                  </a:cubicBezTo>
                  <a:cubicBezTo>
                    <a:pt x="5370" y="2313"/>
                    <a:pt x="5728" y="1833"/>
                    <a:pt x="6087" y="1357"/>
                  </a:cubicBezTo>
                  <a:cubicBezTo>
                    <a:pt x="6139" y="1289"/>
                    <a:pt x="6067" y="1147"/>
                    <a:pt x="5982" y="1147"/>
                  </a:cubicBezTo>
                  <a:cubicBezTo>
                    <a:pt x="5974" y="1147"/>
                    <a:pt x="5966" y="1148"/>
                    <a:pt x="5958" y="1151"/>
                  </a:cubicBezTo>
                  <a:cubicBezTo>
                    <a:pt x="5360" y="1346"/>
                    <a:pt x="4766" y="1543"/>
                    <a:pt x="4170" y="1739"/>
                  </a:cubicBezTo>
                  <a:cubicBezTo>
                    <a:pt x="3691" y="1164"/>
                    <a:pt x="3194" y="610"/>
                    <a:pt x="2657" y="110"/>
                  </a:cubicBezTo>
                  <a:cubicBezTo>
                    <a:pt x="2646" y="103"/>
                    <a:pt x="2640" y="100"/>
                    <a:pt x="2633" y="93"/>
                  </a:cubicBezTo>
                  <a:cubicBezTo>
                    <a:pt x="2629" y="73"/>
                    <a:pt x="2629" y="53"/>
                    <a:pt x="2629" y="33"/>
                  </a:cubicBezTo>
                  <a:cubicBezTo>
                    <a:pt x="2629" y="11"/>
                    <a:pt x="2615" y="0"/>
                    <a:pt x="2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 rot="-2400990">
              <a:off x="8293721" y="775507"/>
              <a:ext cx="274116" cy="15896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 rot="-1269684">
              <a:off x="8200397" y="2273670"/>
              <a:ext cx="401241" cy="565383"/>
            </a:xfrm>
            <a:custGeom>
              <a:avLst/>
              <a:gdLst/>
              <a:ahLst/>
              <a:cxnLst/>
              <a:rect l="l" t="t" r="r" b="b"/>
              <a:pathLst>
                <a:path w="12330" h="17374" extrusionOk="0">
                  <a:moveTo>
                    <a:pt x="5744" y="2943"/>
                  </a:moveTo>
                  <a:cubicBezTo>
                    <a:pt x="6000" y="2943"/>
                    <a:pt x="6253" y="3008"/>
                    <a:pt x="6486" y="3160"/>
                  </a:cubicBezTo>
                  <a:cubicBezTo>
                    <a:pt x="7064" y="3542"/>
                    <a:pt x="6932" y="4475"/>
                    <a:pt x="6557" y="4917"/>
                  </a:cubicBezTo>
                  <a:cubicBezTo>
                    <a:pt x="6236" y="5296"/>
                    <a:pt x="5799" y="5401"/>
                    <a:pt x="5317" y="5451"/>
                  </a:cubicBezTo>
                  <a:cubicBezTo>
                    <a:pt x="5119" y="5474"/>
                    <a:pt x="4907" y="5486"/>
                    <a:pt x="4688" y="5486"/>
                  </a:cubicBezTo>
                  <a:cubicBezTo>
                    <a:pt x="4214" y="5486"/>
                    <a:pt x="3705" y="5430"/>
                    <a:pt x="3224" y="5303"/>
                  </a:cubicBezTo>
                  <a:cubicBezTo>
                    <a:pt x="3411" y="4721"/>
                    <a:pt x="3711" y="4174"/>
                    <a:pt x="4087" y="3762"/>
                  </a:cubicBezTo>
                  <a:cubicBezTo>
                    <a:pt x="4479" y="3328"/>
                    <a:pt x="5119" y="2943"/>
                    <a:pt x="5744" y="2943"/>
                  </a:cubicBezTo>
                  <a:close/>
                  <a:moveTo>
                    <a:pt x="7668" y="7415"/>
                  </a:moveTo>
                  <a:cubicBezTo>
                    <a:pt x="7916" y="7415"/>
                    <a:pt x="8150" y="7471"/>
                    <a:pt x="8341" y="7611"/>
                  </a:cubicBezTo>
                  <a:cubicBezTo>
                    <a:pt x="9486" y="8449"/>
                    <a:pt x="7439" y="9199"/>
                    <a:pt x="6911" y="9307"/>
                  </a:cubicBezTo>
                  <a:cubicBezTo>
                    <a:pt x="6670" y="9357"/>
                    <a:pt x="6423" y="9382"/>
                    <a:pt x="6177" y="9382"/>
                  </a:cubicBezTo>
                  <a:cubicBezTo>
                    <a:pt x="5805" y="9382"/>
                    <a:pt x="5435" y="9325"/>
                    <a:pt x="5083" y="9216"/>
                  </a:cubicBezTo>
                  <a:cubicBezTo>
                    <a:pt x="5330" y="8726"/>
                    <a:pt x="5685" y="8290"/>
                    <a:pt x="6117" y="7972"/>
                  </a:cubicBezTo>
                  <a:cubicBezTo>
                    <a:pt x="6485" y="7701"/>
                    <a:pt x="7111" y="7415"/>
                    <a:pt x="7668" y="7415"/>
                  </a:cubicBezTo>
                  <a:close/>
                  <a:moveTo>
                    <a:pt x="9861" y="12548"/>
                  </a:moveTo>
                  <a:cubicBezTo>
                    <a:pt x="10332" y="12548"/>
                    <a:pt x="10823" y="12858"/>
                    <a:pt x="10639" y="13386"/>
                  </a:cubicBezTo>
                  <a:cubicBezTo>
                    <a:pt x="10386" y="14119"/>
                    <a:pt x="9312" y="14414"/>
                    <a:pt x="8609" y="14414"/>
                  </a:cubicBezTo>
                  <a:cubicBezTo>
                    <a:pt x="8589" y="14414"/>
                    <a:pt x="8570" y="14413"/>
                    <a:pt x="8550" y="14413"/>
                  </a:cubicBezTo>
                  <a:cubicBezTo>
                    <a:pt x="8527" y="14413"/>
                    <a:pt x="8503" y="14410"/>
                    <a:pt x="8483" y="14410"/>
                  </a:cubicBezTo>
                  <a:cubicBezTo>
                    <a:pt x="8513" y="14102"/>
                    <a:pt x="8588" y="13801"/>
                    <a:pt x="8716" y="13524"/>
                  </a:cubicBezTo>
                  <a:cubicBezTo>
                    <a:pt x="8872" y="13187"/>
                    <a:pt x="9098" y="12828"/>
                    <a:pt x="9439" y="12646"/>
                  </a:cubicBezTo>
                  <a:cubicBezTo>
                    <a:pt x="9563" y="12580"/>
                    <a:pt x="9711" y="12548"/>
                    <a:pt x="9861" y="12548"/>
                  </a:cubicBezTo>
                  <a:close/>
                  <a:moveTo>
                    <a:pt x="3123" y="0"/>
                  </a:moveTo>
                  <a:cubicBezTo>
                    <a:pt x="3122" y="0"/>
                    <a:pt x="3121" y="0"/>
                    <a:pt x="3120" y="0"/>
                  </a:cubicBezTo>
                  <a:cubicBezTo>
                    <a:pt x="1112" y="48"/>
                    <a:pt x="1" y="3069"/>
                    <a:pt x="1214" y="4546"/>
                  </a:cubicBezTo>
                  <a:cubicBezTo>
                    <a:pt x="1549" y="4951"/>
                    <a:pt x="2065" y="5289"/>
                    <a:pt x="2664" y="5532"/>
                  </a:cubicBezTo>
                  <a:cubicBezTo>
                    <a:pt x="2464" y="6468"/>
                    <a:pt x="2563" y="7455"/>
                    <a:pt x="3049" y="8209"/>
                  </a:cubicBezTo>
                  <a:cubicBezTo>
                    <a:pt x="3411" y="8766"/>
                    <a:pt x="3931" y="9175"/>
                    <a:pt x="4522" y="9439"/>
                  </a:cubicBezTo>
                  <a:cubicBezTo>
                    <a:pt x="4174" y="10389"/>
                    <a:pt x="4181" y="11466"/>
                    <a:pt x="4671" y="12362"/>
                  </a:cubicBezTo>
                  <a:cubicBezTo>
                    <a:pt x="5313" y="13544"/>
                    <a:pt x="6648" y="14488"/>
                    <a:pt x="8034" y="14714"/>
                  </a:cubicBezTo>
                  <a:cubicBezTo>
                    <a:pt x="8047" y="15312"/>
                    <a:pt x="8220" y="15904"/>
                    <a:pt x="8571" y="16367"/>
                  </a:cubicBezTo>
                  <a:cubicBezTo>
                    <a:pt x="9169" y="17154"/>
                    <a:pt x="9912" y="17373"/>
                    <a:pt x="10724" y="17373"/>
                  </a:cubicBezTo>
                  <a:cubicBezTo>
                    <a:pt x="11173" y="17373"/>
                    <a:pt x="11643" y="17306"/>
                    <a:pt x="12122" y="17231"/>
                  </a:cubicBezTo>
                  <a:cubicBezTo>
                    <a:pt x="12329" y="17199"/>
                    <a:pt x="12214" y="16934"/>
                    <a:pt x="12047" y="16934"/>
                  </a:cubicBezTo>
                  <a:cubicBezTo>
                    <a:pt x="12042" y="16934"/>
                    <a:pt x="12037" y="16934"/>
                    <a:pt x="12031" y="16934"/>
                  </a:cubicBezTo>
                  <a:cubicBezTo>
                    <a:pt x="11605" y="16982"/>
                    <a:pt x="11179" y="17046"/>
                    <a:pt x="10767" y="17046"/>
                  </a:cubicBezTo>
                  <a:cubicBezTo>
                    <a:pt x="10208" y="17046"/>
                    <a:pt x="9674" y="16927"/>
                    <a:pt x="9196" y="16484"/>
                  </a:cubicBezTo>
                  <a:cubicBezTo>
                    <a:pt x="8713" y="16042"/>
                    <a:pt x="8480" y="15403"/>
                    <a:pt x="8466" y="14761"/>
                  </a:cubicBezTo>
                  <a:lnTo>
                    <a:pt x="8466" y="14761"/>
                  </a:lnTo>
                  <a:cubicBezTo>
                    <a:pt x="8527" y="14764"/>
                    <a:pt x="8589" y="14765"/>
                    <a:pt x="8650" y="14765"/>
                  </a:cubicBezTo>
                  <a:cubicBezTo>
                    <a:pt x="9094" y="14765"/>
                    <a:pt x="9533" y="14686"/>
                    <a:pt x="9946" y="14508"/>
                  </a:cubicBezTo>
                  <a:cubicBezTo>
                    <a:pt x="10713" y="14183"/>
                    <a:pt x="11609" y="13196"/>
                    <a:pt x="10798" y="12393"/>
                  </a:cubicBezTo>
                  <a:cubicBezTo>
                    <a:pt x="10589" y="12183"/>
                    <a:pt x="10331" y="12098"/>
                    <a:pt x="10064" y="12098"/>
                  </a:cubicBezTo>
                  <a:cubicBezTo>
                    <a:pt x="9562" y="12098"/>
                    <a:pt x="9026" y="12399"/>
                    <a:pt x="8713" y="12747"/>
                  </a:cubicBezTo>
                  <a:cubicBezTo>
                    <a:pt x="8318" y="13183"/>
                    <a:pt x="8101" y="13764"/>
                    <a:pt x="8047" y="14359"/>
                  </a:cubicBezTo>
                  <a:cubicBezTo>
                    <a:pt x="6682" y="14119"/>
                    <a:pt x="5276" y="13071"/>
                    <a:pt x="4846" y="11791"/>
                  </a:cubicBezTo>
                  <a:cubicBezTo>
                    <a:pt x="4607" y="11081"/>
                    <a:pt x="4661" y="10297"/>
                    <a:pt x="4924" y="9590"/>
                  </a:cubicBezTo>
                  <a:cubicBezTo>
                    <a:pt x="5343" y="9725"/>
                    <a:pt x="5787" y="9793"/>
                    <a:pt x="6231" y="9793"/>
                  </a:cubicBezTo>
                  <a:cubicBezTo>
                    <a:pt x="6987" y="9793"/>
                    <a:pt x="7743" y="9596"/>
                    <a:pt x="8371" y="9196"/>
                  </a:cubicBezTo>
                  <a:cubicBezTo>
                    <a:pt x="8929" y="8837"/>
                    <a:pt x="9426" y="8097"/>
                    <a:pt x="8865" y="7516"/>
                  </a:cubicBezTo>
                  <a:cubicBezTo>
                    <a:pt x="8558" y="7195"/>
                    <a:pt x="8089" y="7075"/>
                    <a:pt x="7622" y="7075"/>
                  </a:cubicBezTo>
                  <a:cubicBezTo>
                    <a:pt x="7296" y="7075"/>
                    <a:pt x="6971" y="7133"/>
                    <a:pt x="6702" y="7222"/>
                  </a:cubicBezTo>
                  <a:cubicBezTo>
                    <a:pt x="5796" y="7519"/>
                    <a:pt x="5094" y="8219"/>
                    <a:pt x="4681" y="9063"/>
                  </a:cubicBezTo>
                  <a:cubicBezTo>
                    <a:pt x="3968" y="8736"/>
                    <a:pt x="3387" y="8161"/>
                    <a:pt x="3140" y="7347"/>
                  </a:cubicBezTo>
                  <a:cubicBezTo>
                    <a:pt x="2985" y="6830"/>
                    <a:pt x="2998" y="6252"/>
                    <a:pt x="3120" y="5691"/>
                  </a:cubicBezTo>
                  <a:lnTo>
                    <a:pt x="3120" y="5691"/>
                  </a:lnTo>
                  <a:cubicBezTo>
                    <a:pt x="3657" y="5856"/>
                    <a:pt x="4233" y="5947"/>
                    <a:pt x="4783" y="5947"/>
                  </a:cubicBezTo>
                  <a:cubicBezTo>
                    <a:pt x="5500" y="5947"/>
                    <a:pt x="6175" y="5792"/>
                    <a:pt x="6668" y="5445"/>
                  </a:cubicBezTo>
                  <a:cubicBezTo>
                    <a:pt x="7334" y="4972"/>
                    <a:pt x="7567" y="3961"/>
                    <a:pt x="7117" y="3261"/>
                  </a:cubicBezTo>
                  <a:cubicBezTo>
                    <a:pt x="6808" y="2776"/>
                    <a:pt x="6260" y="2579"/>
                    <a:pt x="5700" y="2579"/>
                  </a:cubicBezTo>
                  <a:cubicBezTo>
                    <a:pt x="5336" y="2579"/>
                    <a:pt x="4966" y="2663"/>
                    <a:pt x="4654" y="2805"/>
                  </a:cubicBezTo>
                  <a:cubicBezTo>
                    <a:pt x="3745" y="3221"/>
                    <a:pt x="3076" y="4133"/>
                    <a:pt x="2765" y="5150"/>
                  </a:cubicBezTo>
                  <a:cubicBezTo>
                    <a:pt x="2170" y="4921"/>
                    <a:pt x="1660" y="4552"/>
                    <a:pt x="1370" y="4008"/>
                  </a:cubicBezTo>
                  <a:cubicBezTo>
                    <a:pt x="707" y="2762"/>
                    <a:pt x="1674" y="376"/>
                    <a:pt x="3208" y="298"/>
                  </a:cubicBezTo>
                  <a:cubicBezTo>
                    <a:pt x="3426" y="288"/>
                    <a:pt x="3294" y="0"/>
                    <a:pt x="3123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32439" y="4150249"/>
              <a:ext cx="250093" cy="226164"/>
            </a:xfrm>
            <a:custGeom>
              <a:avLst/>
              <a:gdLst/>
              <a:ahLst/>
              <a:cxnLst/>
              <a:rect l="l" t="t" r="r" b="b"/>
              <a:pathLst>
                <a:path w="6135" h="5548" extrusionOk="0">
                  <a:moveTo>
                    <a:pt x="4708" y="0"/>
                  </a:moveTo>
                  <a:cubicBezTo>
                    <a:pt x="4451" y="0"/>
                    <a:pt x="4174" y="126"/>
                    <a:pt x="3951" y="285"/>
                  </a:cubicBezTo>
                  <a:cubicBezTo>
                    <a:pt x="3481" y="624"/>
                    <a:pt x="3308" y="1237"/>
                    <a:pt x="3223" y="1798"/>
                  </a:cubicBezTo>
                  <a:lnTo>
                    <a:pt x="3223" y="1798"/>
                  </a:lnTo>
                  <a:cubicBezTo>
                    <a:pt x="3245" y="1595"/>
                    <a:pt x="2892" y="950"/>
                    <a:pt x="2799" y="768"/>
                  </a:cubicBezTo>
                  <a:cubicBezTo>
                    <a:pt x="2657" y="484"/>
                    <a:pt x="2454" y="295"/>
                    <a:pt x="2160" y="150"/>
                  </a:cubicBezTo>
                  <a:cubicBezTo>
                    <a:pt x="1994" y="68"/>
                    <a:pt x="1802" y="12"/>
                    <a:pt x="1617" y="12"/>
                  </a:cubicBezTo>
                  <a:cubicBezTo>
                    <a:pt x="1468" y="12"/>
                    <a:pt x="1323" y="49"/>
                    <a:pt x="1200" y="136"/>
                  </a:cubicBezTo>
                  <a:cubicBezTo>
                    <a:pt x="971" y="302"/>
                    <a:pt x="883" y="612"/>
                    <a:pt x="900" y="893"/>
                  </a:cubicBezTo>
                  <a:cubicBezTo>
                    <a:pt x="930" y="1495"/>
                    <a:pt x="1387" y="2049"/>
                    <a:pt x="1971" y="2194"/>
                  </a:cubicBezTo>
                  <a:cubicBezTo>
                    <a:pt x="1362" y="2214"/>
                    <a:pt x="788" y="2333"/>
                    <a:pt x="322" y="2725"/>
                  </a:cubicBezTo>
                  <a:cubicBezTo>
                    <a:pt x="227" y="2802"/>
                    <a:pt x="89" y="2985"/>
                    <a:pt x="58" y="3117"/>
                  </a:cubicBezTo>
                  <a:cubicBezTo>
                    <a:pt x="1" y="3387"/>
                    <a:pt x="58" y="3681"/>
                    <a:pt x="275" y="3853"/>
                  </a:cubicBezTo>
                  <a:cubicBezTo>
                    <a:pt x="487" y="4029"/>
                    <a:pt x="771" y="4087"/>
                    <a:pt x="1048" y="4090"/>
                  </a:cubicBezTo>
                  <a:cubicBezTo>
                    <a:pt x="1069" y="4091"/>
                    <a:pt x="1090" y="4091"/>
                    <a:pt x="1111" y="4091"/>
                  </a:cubicBezTo>
                  <a:cubicBezTo>
                    <a:pt x="1347" y="4091"/>
                    <a:pt x="1582" y="4057"/>
                    <a:pt x="1805" y="3989"/>
                  </a:cubicBezTo>
                  <a:cubicBezTo>
                    <a:pt x="2042" y="3917"/>
                    <a:pt x="2245" y="3763"/>
                    <a:pt x="2471" y="3688"/>
                  </a:cubicBezTo>
                  <a:lnTo>
                    <a:pt x="2471" y="3688"/>
                  </a:lnTo>
                  <a:cubicBezTo>
                    <a:pt x="2360" y="3986"/>
                    <a:pt x="2268" y="4262"/>
                    <a:pt x="2258" y="4580"/>
                  </a:cubicBezTo>
                  <a:cubicBezTo>
                    <a:pt x="2248" y="4854"/>
                    <a:pt x="2340" y="5141"/>
                    <a:pt x="2546" y="5324"/>
                  </a:cubicBezTo>
                  <a:cubicBezTo>
                    <a:pt x="2713" y="5473"/>
                    <a:pt x="2935" y="5548"/>
                    <a:pt x="3156" y="5548"/>
                  </a:cubicBezTo>
                  <a:cubicBezTo>
                    <a:pt x="3260" y="5548"/>
                    <a:pt x="3363" y="5531"/>
                    <a:pt x="3461" y="5499"/>
                  </a:cubicBezTo>
                  <a:cubicBezTo>
                    <a:pt x="3563" y="5466"/>
                    <a:pt x="3661" y="5418"/>
                    <a:pt x="3748" y="5351"/>
                  </a:cubicBezTo>
                  <a:cubicBezTo>
                    <a:pt x="3951" y="5192"/>
                    <a:pt x="4069" y="4942"/>
                    <a:pt x="4099" y="4685"/>
                  </a:cubicBezTo>
                  <a:cubicBezTo>
                    <a:pt x="4124" y="4472"/>
                    <a:pt x="4093" y="4252"/>
                    <a:pt x="4032" y="4050"/>
                  </a:cubicBezTo>
                  <a:cubicBezTo>
                    <a:pt x="3975" y="3861"/>
                    <a:pt x="3921" y="3685"/>
                    <a:pt x="3823" y="3509"/>
                  </a:cubicBezTo>
                  <a:lnTo>
                    <a:pt x="3823" y="3509"/>
                  </a:lnTo>
                  <a:cubicBezTo>
                    <a:pt x="4218" y="3766"/>
                    <a:pt x="4505" y="4104"/>
                    <a:pt x="5005" y="4140"/>
                  </a:cubicBezTo>
                  <a:cubicBezTo>
                    <a:pt x="5036" y="4143"/>
                    <a:pt x="5067" y="4144"/>
                    <a:pt x="5098" y="4144"/>
                  </a:cubicBezTo>
                  <a:cubicBezTo>
                    <a:pt x="5467" y="4144"/>
                    <a:pt x="5815" y="3973"/>
                    <a:pt x="5962" y="3617"/>
                  </a:cubicBezTo>
                  <a:cubicBezTo>
                    <a:pt x="6134" y="3205"/>
                    <a:pt x="5928" y="2671"/>
                    <a:pt x="5523" y="2482"/>
                  </a:cubicBezTo>
                  <a:cubicBezTo>
                    <a:pt x="5384" y="2414"/>
                    <a:pt x="5228" y="2387"/>
                    <a:pt x="5073" y="2356"/>
                  </a:cubicBezTo>
                  <a:cubicBezTo>
                    <a:pt x="4901" y="2326"/>
                    <a:pt x="4732" y="2295"/>
                    <a:pt x="4559" y="2265"/>
                  </a:cubicBezTo>
                  <a:cubicBezTo>
                    <a:pt x="5026" y="1999"/>
                    <a:pt x="5350" y="1492"/>
                    <a:pt x="5397" y="957"/>
                  </a:cubicBezTo>
                  <a:cubicBezTo>
                    <a:pt x="5417" y="754"/>
                    <a:pt x="5397" y="545"/>
                    <a:pt x="5300" y="369"/>
                  </a:cubicBezTo>
                  <a:cubicBezTo>
                    <a:pt x="5153" y="101"/>
                    <a:pt x="4938" y="0"/>
                    <a:pt x="4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 rot="-2401089">
              <a:off x="289995" y="2838395"/>
              <a:ext cx="336282" cy="195011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" name="Google Shape;267;p3"/>
            <p:cNvGrpSpPr/>
            <p:nvPr/>
          </p:nvGrpSpPr>
          <p:grpSpPr>
            <a:xfrm>
              <a:off x="584943" y="3766648"/>
              <a:ext cx="881836" cy="929636"/>
              <a:chOff x="2553549" y="1320203"/>
              <a:chExt cx="470564" cy="580913"/>
            </a:xfrm>
          </p:grpSpPr>
          <p:sp>
            <p:nvSpPr>
              <p:cNvPr id="268" name="Google Shape;268;p3"/>
              <p:cNvSpPr/>
              <p:nvPr/>
            </p:nvSpPr>
            <p:spPr>
              <a:xfrm>
                <a:off x="2563207" y="1336854"/>
                <a:ext cx="451246" cy="321575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7344" extrusionOk="0">
                    <a:moveTo>
                      <a:pt x="10021" y="0"/>
                    </a:moveTo>
                    <a:cubicBezTo>
                      <a:pt x="9716" y="85"/>
                      <a:pt x="1" y="1231"/>
                      <a:pt x="1" y="1231"/>
                    </a:cubicBezTo>
                    <a:lnTo>
                      <a:pt x="3216" y="3108"/>
                    </a:lnTo>
                    <a:lnTo>
                      <a:pt x="3333" y="6323"/>
                    </a:lnTo>
                    <a:lnTo>
                      <a:pt x="5212" y="5327"/>
                    </a:lnTo>
                    <a:lnTo>
                      <a:pt x="6776" y="7344"/>
                    </a:lnTo>
                    <a:lnTo>
                      <a:pt x="100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" name="Google Shape;269;p3"/>
              <p:cNvGrpSpPr/>
              <p:nvPr/>
            </p:nvGrpSpPr>
            <p:grpSpPr>
              <a:xfrm>
                <a:off x="2553549" y="1320203"/>
                <a:ext cx="470564" cy="580913"/>
                <a:chOff x="2555011" y="1332053"/>
                <a:chExt cx="470564" cy="580913"/>
              </a:xfrm>
            </p:grpSpPr>
            <p:grpSp>
              <p:nvGrpSpPr>
                <p:cNvPr id="270" name="Google Shape;270;p3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271" name="Google Shape;271;p3"/>
                  <p:cNvSpPr/>
                  <p:nvPr/>
                </p:nvSpPr>
                <p:spPr>
                  <a:xfrm>
                    <a:off x="2770988" y="1547372"/>
                    <a:ext cx="103209" cy="1261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2" h="2880" extrusionOk="0">
                        <a:moveTo>
                          <a:pt x="75" y="0"/>
                        </a:moveTo>
                        <a:cubicBezTo>
                          <a:pt x="31" y="0"/>
                          <a:pt x="0" y="74"/>
                          <a:pt x="30" y="127"/>
                        </a:cubicBezTo>
                        <a:cubicBezTo>
                          <a:pt x="323" y="629"/>
                          <a:pt x="733" y="1045"/>
                          <a:pt x="1088" y="1504"/>
                        </a:cubicBezTo>
                        <a:cubicBezTo>
                          <a:pt x="1429" y="1946"/>
                          <a:pt x="1727" y="2419"/>
                          <a:pt x="2102" y="2836"/>
                        </a:cubicBezTo>
                        <a:cubicBezTo>
                          <a:pt x="2130" y="2867"/>
                          <a:pt x="2157" y="2879"/>
                          <a:pt x="2181" y="2879"/>
                        </a:cubicBezTo>
                        <a:cubicBezTo>
                          <a:pt x="2251" y="2879"/>
                          <a:pt x="2291" y="2771"/>
                          <a:pt x="2222" y="2694"/>
                        </a:cubicBezTo>
                        <a:cubicBezTo>
                          <a:pt x="1846" y="2277"/>
                          <a:pt x="1550" y="1803"/>
                          <a:pt x="1206" y="1361"/>
                        </a:cubicBezTo>
                        <a:cubicBezTo>
                          <a:pt x="855" y="910"/>
                          <a:pt x="473" y="484"/>
                          <a:pt x="123" y="30"/>
                        </a:cubicBezTo>
                        <a:cubicBezTo>
                          <a:pt x="107" y="9"/>
                          <a:pt x="90" y="0"/>
                          <a:pt x="7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72" name="Google Shape;272;p3"/>
                  <p:cNvGrpSpPr/>
                  <p:nvPr/>
                </p:nvGrpSpPr>
                <p:grpSpPr>
                  <a:xfrm>
                    <a:off x="2555011" y="1332053"/>
                    <a:ext cx="470564" cy="342462"/>
                    <a:chOff x="2555011" y="1332053"/>
                    <a:chExt cx="470564" cy="342462"/>
                  </a:xfrm>
                </p:grpSpPr>
                <p:sp>
                  <p:nvSpPr>
                    <p:cNvPr id="273" name="Google Shape;273;p3"/>
                    <p:cNvSpPr/>
                    <p:nvPr/>
                  </p:nvSpPr>
                  <p:spPr>
                    <a:xfrm>
                      <a:off x="2765855" y="1336081"/>
                      <a:ext cx="250412" cy="2185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1" h="4991" extrusionOk="0">
                          <a:moveTo>
                            <a:pt x="5523" y="0"/>
                          </a:moveTo>
                          <a:cubicBezTo>
                            <a:pt x="5520" y="0"/>
                            <a:pt x="5517" y="1"/>
                            <a:pt x="5514" y="2"/>
                          </a:cubicBezTo>
                          <a:cubicBezTo>
                            <a:pt x="4834" y="215"/>
                            <a:pt x="4062" y="1273"/>
                            <a:pt x="3545" y="1751"/>
                          </a:cubicBezTo>
                          <a:cubicBezTo>
                            <a:pt x="2432" y="2780"/>
                            <a:pt x="1299" y="3833"/>
                            <a:pt x="93" y="4748"/>
                          </a:cubicBezTo>
                          <a:cubicBezTo>
                            <a:pt x="1" y="4818"/>
                            <a:pt x="102" y="4991"/>
                            <a:pt x="199" y="4991"/>
                          </a:cubicBezTo>
                          <a:cubicBezTo>
                            <a:pt x="216" y="4991"/>
                            <a:pt x="233" y="4986"/>
                            <a:pt x="249" y="4973"/>
                          </a:cubicBezTo>
                          <a:cubicBezTo>
                            <a:pt x="1455" y="4047"/>
                            <a:pt x="2585" y="2978"/>
                            <a:pt x="3694" y="1936"/>
                          </a:cubicBezTo>
                          <a:cubicBezTo>
                            <a:pt x="4245" y="1420"/>
                            <a:pt x="5230" y="772"/>
                            <a:pt x="5549" y="81"/>
                          </a:cubicBezTo>
                          <a:cubicBezTo>
                            <a:pt x="5561" y="59"/>
                            <a:pt x="5555" y="0"/>
                            <a:pt x="5523" y="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4" name="Google Shape;274;p3"/>
                    <p:cNvSpPr/>
                    <p:nvPr/>
                  </p:nvSpPr>
                  <p:spPr>
                    <a:xfrm>
                      <a:off x="2858307" y="1334461"/>
                      <a:ext cx="163144" cy="34005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23" h="7766" extrusionOk="0">
                          <a:moveTo>
                            <a:pt x="3549" y="1"/>
                          </a:moveTo>
                          <a:cubicBezTo>
                            <a:pt x="3538" y="1"/>
                            <a:pt x="3526" y="8"/>
                            <a:pt x="3515" y="25"/>
                          </a:cubicBezTo>
                          <a:cubicBezTo>
                            <a:pt x="2735" y="1142"/>
                            <a:pt x="2298" y="2616"/>
                            <a:pt x="1729" y="3862"/>
                          </a:cubicBezTo>
                          <a:cubicBezTo>
                            <a:pt x="1169" y="5087"/>
                            <a:pt x="603" y="6311"/>
                            <a:pt x="43" y="7535"/>
                          </a:cubicBezTo>
                          <a:cubicBezTo>
                            <a:pt x="1" y="7627"/>
                            <a:pt x="105" y="7765"/>
                            <a:pt x="193" y="7765"/>
                          </a:cubicBezTo>
                          <a:cubicBezTo>
                            <a:pt x="221" y="7765"/>
                            <a:pt x="247" y="7752"/>
                            <a:pt x="267" y="7719"/>
                          </a:cubicBezTo>
                          <a:cubicBezTo>
                            <a:pt x="909" y="6629"/>
                            <a:pt x="1369" y="5409"/>
                            <a:pt x="1893" y="4259"/>
                          </a:cubicBezTo>
                          <a:cubicBezTo>
                            <a:pt x="2507" y="2912"/>
                            <a:pt x="3206" y="1570"/>
                            <a:pt x="3612" y="141"/>
                          </a:cubicBezTo>
                          <a:cubicBezTo>
                            <a:pt x="3622" y="104"/>
                            <a:pt x="3590" y="1"/>
                            <a:pt x="354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5" name="Google Shape;275;p3"/>
                    <p:cNvSpPr/>
                    <p:nvPr/>
                  </p:nvSpPr>
                  <p:spPr>
                    <a:xfrm>
                      <a:off x="2555011" y="1332053"/>
                      <a:ext cx="470564" cy="15404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50" h="3518" extrusionOk="0">
                          <a:moveTo>
                            <a:pt x="9111" y="468"/>
                          </a:moveTo>
                          <a:lnTo>
                            <a:pt x="9111" y="468"/>
                          </a:lnTo>
                          <a:cubicBezTo>
                            <a:pt x="7421" y="1260"/>
                            <a:pt x="5759" y="2117"/>
                            <a:pt x="4083" y="2937"/>
                          </a:cubicBezTo>
                          <a:cubicBezTo>
                            <a:pt x="3940" y="3008"/>
                            <a:pt x="3386" y="3311"/>
                            <a:pt x="3388" y="3311"/>
                          </a:cubicBezTo>
                          <a:cubicBezTo>
                            <a:pt x="3367" y="3311"/>
                            <a:pt x="2790" y="2946"/>
                            <a:pt x="2617" y="2845"/>
                          </a:cubicBezTo>
                          <a:cubicBezTo>
                            <a:pt x="1945" y="2455"/>
                            <a:pt x="1273" y="2064"/>
                            <a:pt x="602" y="1673"/>
                          </a:cubicBezTo>
                          <a:lnTo>
                            <a:pt x="602" y="1673"/>
                          </a:lnTo>
                          <a:cubicBezTo>
                            <a:pt x="2247" y="1508"/>
                            <a:pt x="3892" y="1213"/>
                            <a:pt x="5527" y="983"/>
                          </a:cubicBezTo>
                          <a:cubicBezTo>
                            <a:pt x="6572" y="835"/>
                            <a:pt x="7617" y="690"/>
                            <a:pt x="8660" y="530"/>
                          </a:cubicBezTo>
                          <a:cubicBezTo>
                            <a:pt x="8807" y="507"/>
                            <a:pt x="8958" y="488"/>
                            <a:pt x="9111" y="468"/>
                          </a:cubicBezTo>
                          <a:close/>
                          <a:moveTo>
                            <a:pt x="10155" y="1"/>
                          </a:moveTo>
                          <a:cubicBezTo>
                            <a:pt x="10137" y="1"/>
                            <a:pt x="10120" y="4"/>
                            <a:pt x="10103" y="12"/>
                          </a:cubicBezTo>
                          <a:cubicBezTo>
                            <a:pt x="10011" y="53"/>
                            <a:pt x="9919" y="95"/>
                            <a:pt x="9828" y="136"/>
                          </a:cubicBezTo>
                          <a:lnTo>
                            <a:pt x="9828" y="136"/>
                          </a:lnTo>
                          <a:cubicBezTo>
                            <a:pt x="6634" y="664"/>
                            <a:pt x="3353" y="1152"/>
                            <a:pt x="135" y="1429"/>
                          </a:cubicBezTo>
                          <a:cubicBezTo>
                            <a:pt x="0" y="1442"/>
                            <a:pt x="45" y="1627"/>
                            <a:pt x="129" y="1676"/>
                          </a:cubicBezTo>
                          <a:cubicBezTo>
                            <a:pt x="949" y="2157"/>
                            <a:pt x="1769" y="2638"/>
                            <a:pt x="2589" y="3118"/>
                          </a:cubicBezTo>
                          <a:cubicBezTo>
                            <a:pt x="3000" y="3359"/>
                            <a:pt x="3179" y="3518"/>
                            <a:pt x="3425" y="3518"/>
                          </a:cubicBezTo>
                          <a:cubicBezTo>
                            <a:pt x="3563" y="3518"/>
                            <a:pt x="3721" y="3468"/>
                            <a:pt x="3952" y="3356"/>
                          </a:cubicBezTo>
                          <a:cubicBezTo>
                            <a:pt x="6070" y="2335"/>
                            <a:pt x="8157" y="1241"/>
                            <a:pt x="10304" y="280"/>
                          </a:cubicBezTo>
                          <a:cubicBezTo>
                            <a:pt x="10449" y="214"/>
                            <a:pt x="10297" y="1"/>
                            <a:pt x="10155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6" name="Google Shape;276;p3"/>
                    <p:cNvSpPr/>
                    <p:nvPr/>
                  </p:nvSpPr>
                  <p:spPr>
                    <a:xfrm>
                      <a:off x="2699927" y="1480240"/>
                      <a:ext cx="81820" cy="1478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17" h="3377" extrusionOk="0">
                          <a:moveTo>
                            <a:pt x="173" y="1"/>
                          </a:moveTo>
                          <a:cubicBezTo>
                            <a:pt x="161" y="1"/>
                            <a:pt x="149" y="9"/>
                            <a:pt x="143" y="31"/>
                          </a:cubicBezTo>
                          <a:cubicBezTo>
                            <a:pt x="0" y="550"/>
                            <a:pt x="85" y="1162"/>
                            <a:pt x="96" y="1693"/>
                          </a:cubicBezTo>
                          <a:cubicBezTo>
                            <a:pt x="105" y="2197"/>
                            <a:pt x="115" y="2701"/>
                            <a:pt x="124" y="3206"/>
                          </a:cubicBezTo>
                          <a:cubicBezTo>
                            <a:pt x="125" y="3269"/>
                            <a:pt x="215" y="3377"/>
                            <a:pt x="293" y="3377"/>
                          </a:cubicBezTo>
                          <a:cubicBezTo>
                            <a:pt x="314" y="3377"/>
                            <a:pt x="334" y="3369"/>
                            <a:pt x="352" y="3349"/>
                          </a:cubicBezTo>
                          <a:cubicBezTo>
                            <a:pt x="837" y="2800"/>
                            <a:pt x="1314" y="2249"/>
                            <a:pt x="1751" y="1660"/>
                          </a:cubicBezTo>
                          <a:cubicBezTo>
                            <a:pt x="1816" y="1572"/>
                            <a:pt x="1702" y="1437"/>
                            <a:pt x="1600" y="1437"/>
                          </a:cubicBezTo>
                          <a:cubicBezTo>
                            <a:pt x="1570" y="1437"/>
                            <a:pt x="1541" y="1449"/>
                            <a:pt x="1518" y="1478"/>
                          </a:cubicBezTo>
                          <a:cubicBezTo>
                            <a:pt x="1144" y="1946"/>
                            <a:pt x="768" y="2408"/>
                            <a:pt x="380" y="2862"/>
                          </a:cubicBezTo>
                          <a:lnTo>
                            <a:pt x="380" y="2862"/>
                          </a:lnTo>
                          <a:cubicBezTo>
                            <a:pt x="385" y="1932"/>
                            <a:pt x="455" y="915"/>
                            <a:pt x="219" y="44"/>
                          </a:cubicBezTo>
                          <a:cubicBezTo>
                            <a:pt x="212" y="20"/>
                            <a:pt x="192" y="1"/>
                            <a:pt x="173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77" name="Google Shape;277;p3"/>
                    <p:cNvSpPr/>
                    <p:nvPr/>
                  </p:nvSpPr>
                  <p:spPr>
                    <a:xfrm>
                      <a:off x="2707988" y="1577894"/>
                      <a:ext cx="91861" cy="504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40" h="1153" extrusionOk="0">
                          <a:moveTo>
                            <a:pt x="1999" y="1"/>
                          </a:moveTo>
                          <a:cubicBezTo>
                            <a:pt x="1996" y="1"/>
                            <a:pt x="1993" y="1"/>
                            <a:pt x="1990" y="2"/>
                          </a:cubicBezTo>
                          <a:cubicBezTo>
                            <a:pt x="1776" y="48"/>
                            <a:pt x="1565" y="188"/>
                            <a:pt x="1371" y="284"/>
                          </a:cubicBezTo>
                          <a:cubicBezTo>
                            <a:pt x="936" y="498"/>
                            <a:pt x="507" y="721"/>
                            <a:pt x="80" y="948"/>
                          </a:cubicBezTo>
                          <a:cubicBezTo>
                            <a:pt x="1" y="991"/>
                            <a:pt x="57" y="1152"/>
                            <a:pt x="129" y="1152"/>
                          </a:cubicBezTo>
                          <a:cubicBezTo>
                            <a:pt x="137" y="1152"/>
                            <a:pt x="146" y="1150"/>
                            <a:pt x="155" y="1146"/>
                          </a:cubicBezTo>
                          <a:cubicBezTo>
                            <a:pt x="599" y="895"/>
                            <a:pt x="1053" y="664"/>
                            <a:pt x="1497" y="415"/>
                          </a:cubicBezTo>
                          <a:cubicBezTo>
                            <a:pt x="1665" y="322"/>
                            <a:pt x="1874" y="234"/>
                            <a:pt x="2012" y="97"/>
                          </a:cubicBezTo>
                          <a:cubicBezTo>
                            <a:pt x="2033" y="75"/>
                            <a:pt x="2040" y="1"/>
                            <a:pt x="1999" y="1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  <p:sp>
              <p:nvSpPr>
                <p:cNvPr id="278" name="Google Shape;278;p3"/>
                <p:cNvSpPr/>
                <p:nvPr/>
              </p:nvSpPr>
              <p:spPr>
                <a:xfrm>
                  <a:off x="2749147" y="1675022"/>
                  <a:ext cx="248385" cy="157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16" h="3594" extrusionOk="0">
                      <a:moveTo>
                        <a:pt x="845" y="1"/>
                      </a:moveTo>
                      <a:cubicBezTo>
                        <a:pt x="839" y="1"/>
                        <a:pt x="832" y="4"/>
                        <a:pt x="824" y="13"/>
                      </a:cubicBezTo>
                      <a:cubicBezTo>
                        <a:pt x="1" y="956"/>
                        <a:pt x="643" y="2582"/>
                        <a:pt x="1600" y="3159"/>
                      </a:cubicBezTo>
                      <a:cubicBezTo>
                        <a:pt x="2042" y="3425"/>
                        <a:pt x="2647" y="3593"/>
                        <a:pt x="3238" y="3593"/>
                      </a:cubicBezTo>
                      <a:cubicBezTo>
                        <a:pt x="3970" y="3593"/>
                        <a:pt x="4680" y="3335"/>
                        <a:pt x="5036" y="2684"/>
                      </a:cubicBezTo>
                      <a:cubicBezTo>
                        <a:pt x="5515" y="1808"/>
                        <a:pt x="4860" y="662"/>
                        <a:pt x="3905" y="662"/>
                      </a:cubicBezTo>
                      <a:cubicBezTo>
                        <a:pt x="3799" y="662"/>
                        <a:pt x="3689" y="676"/>
                        <a:pt x="3576" y="707"/>
                      </a:cubicBezTo>
                      <a:cubicBezTo>
                        <a:pt x="2331" y="1043"/>
                        <a:pt x="2730" y="2643"/>
                        <a:pt x="3503" y="2643"/>
                      </a:cubicBezTo>
                      <a:cubicBezTo>
                        <a:pt x="3621" y="2643"/>
                        <a:pt x="3747" y="2606"/>
                        <a:pt x="3878" y="2521"/>
                      </a:cubicBezTo>
                      <a:cubicBezTo>
                        <a:pt x="3934" y="2484"/>
                        <a:pt x="3901" y="2359"/>
                        <a:pt x="3832" y="2359"/>
                      </a:cubicBezTo>
                      <a:cubicBezTo>
                        <a:pt x="3830" y="2359"/>
                        <a:pt x="3828" y="2359"/>
                        <a:pt x="3827" y="2359"/>
                      </a:cubicBezTo>
                      <a:cubicBezTo>
                        <a:pt x="2994" y="1721"/>
                        <a:pt x="2967" y="1269"/>
                        <a:pt x="3746" y="1006"/>
                      </a:cubicBezTo>
                      <a:lnTo>
                        <a:pt x="3746" y="1006"/>
                      </a:lnTo>
                      <a:cubicBezTo>
                        <a:pt x="4493" y="1009"/>
                        <a:pt x="4867" y="1330"/>
                        <a:pt x="4871" y="1971"/>
                      </a:cubicBezTo>
                      <a:cubicBezTo>
                        <a:pt x="4871" y="2324"/>
                        <a:pt x="4689" y="2646"/>
                        <a:pt x="4419" y="2867"/>
                      </a:cubicBezTo>
                      <a:cubicBezTo>
                        <a:pt x="4057" y="3164"/>
                        <a:pt x="3599" y="3279"/>
                        <a:pt x="3141" y="3279"/>
                      </a:cubicBezTo>
                      <a:cubicBezTo>
                        <a:pt x="2996" y="3279"/>
                        <a:pt x="2850" y="3267"/>
                        <a:pt x="2708" y="3246"/>
                      </a:cubicBezTo>
                      <a:cubicBezTo>
                        <a:pt x="1165" y="3017"/>
                        <a:pt x="293" y="1551"/>
                        <a:pt x="882" y="96"/>
                      </a:cubicBezTo>
                      <a:cubicBezTo>
                        <a:pt x="892" y="72"/>
                        <a:pt x="874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279;p3"/>
                <p:cNvSpPr/>
                <p:nvPr/>
              </p:nvSpPr>
              <p:spPr>
                <a:xfrm>
                  <a:off x="2696099" y="1718462"/>
                  <a:ext cx="174311" cy="194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1" h="4442" extrusionOk="0">
                      <a:moveTo>
                        <a:pt x="958" y="0"/>
                      </a:moveTo>
                      <a:cubicBezTo>
                        <a:pt x="953" y="0"/>
                        <a:pt x="947" y="1"/>
                        <a:pt x="941" y="4"/>
                      </a:cubicBezTo>
                      <a:cubicBezTo>
                        <a:pt x="0" y="409"/>
                        <a:pt x="299" y="2448"/>
                        <a:pt x="707" y="3131"/>
                      </a:cubicBezTo>
                      <a:cubicBezTo>
                        <a:pt x="1156" y="3886"/>
                        <a:pt x="2056" y="4441"/>
                        <a:pt x="2947" y="4441"/>
                      </a:cubicBezTo>
                      <a:cubicBezTo>
                        <a:pt x="3222" y="4441"/>
                        <a:pt x="3497" y="4388"/>
                        <a:pt x="3757" y="4271"/>
                      </a:cubicBezTo>
                      <a:cubicBezTo>
                        <a:pt x="3871" y="4219"/>
                        <a:pt x="3743" y="4037"/>
                        <a:pt x="3647" y="4037"/>
                      </a:cubicBezTo>
                      <a:cubicBezTo>
                        <a:pt x="3645" y="4037"/>
                        <a:pt x="3642" y="4037"/>
                        <a:pt x="3639" y="4038"/>
                      </a:cubicBezTo>
                      <a:cubicBezTo>
                        <a:pt x="3498" y="4055"/>
                        <a:pt x="3359" y="4063"/>
                        <a:pt x="3221" y="4063"/>
                      </a:cubicBezTo>
                      <a:cubicBezTo>
                        <a:pt x="2054" y="4063"/>
                        <a:pt x="1017" y="3453"/>
                        <a:pt x="764" y="2198"/>
                      </a:cubicBezTo>
                      <a:cubicBezTo>
                        <a:pt x="615" y="1458"/>
                        <a:pt x="753" y="796"/>
                        <a:pt x="1005" y="102"/>
                      </a:cubicBezTo>
                      <a:cubicBezTo>
                        <a:pt x="1018" y="69"/>
                        <a:pt x="998" y="0"/>
                        <a:pt x="9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0" name="Google Shape;280;p3"/>
            <p:cNvSpPr/>
            <p:nvPr/>
          </p:nvSpPr>
          <p:spPr>
            <a:xfrm rot="-2400963">
              <a:off x="497042" y="4763077"/>
              <a:ext cx="205277" cy="119040"/>
            </a:xfrm>
            <a:custGeom>
              <a:avLst/>
              <a:gdLst/>
              <a:ahLst/>
              <a:cxnLst/>
              <a:rect l="l" t="t" r="r" b="b"/>
              <a:pathLst>
                <a:path w="5732" h="3324" extrusionOk="0">
                  <a:moveTo>
                    <a:pt x="1458" y="291"/>
                  </a:moveTo>
                  <a:cubicBezTo>
                    <a:pt x="2030" y="291"/>
                    <a:pt x="2534" y="879"/>
                    <a:pt x="2778" y="1349"/>
                  </a:cubicBezTo>
                  <a:cubicBezTo>
                    <a:pt x="2789" y="1372"/>
                    <a:pt x="2805" y="1385"/>
                    <a:pt x="2819" y="1389"/>
                  </a:cubicBezTo>
                  <a:cubicBezTo>
                    <a:pt x="2824" y="1391"/>
                    <a:pt x="2828" y="1392"/>
                    <a:pt x="2832" y="1392"/>
                  </a:cubicBezTo>
                  <a:cubicBezTo>
                    <a:pt x="2836" y="1392"/>
                    <a:pt x="2840" y="1391"/>
                    <a:pt x="2845" y="1389"/>
                  </a:cubicBezTo>
                  <a:cubicBezTo>
                    <a:pt x="2853" y="1389"/>
                    <a:pt x="2856" y="1385"/>
                    <a:pt x="2859" y="1385"/>
                  </a:cubicBezTo>
                  <a:lnTo>
                    <a:pt x="2862" y="1382"/>
                  </a:lnTo>
                  <a:cubicBezTo>
                    <a:pt x="3248" y="1156"/>
                    <a:pt x="3548" y="834"/>
                    <a:pt x="3971" y="663"/>
                  </a:cubicBezTo>
                  <a:cubicBezTo>
                    <a:pt x="4134" y="598"/>
                    <a:pt x="4301" y="558"/>
                    <a:pt x="4446" y="558"/>
                  </a:cubicBezTo>
                  <a:cubicBezTo>
                    <a:pt x="4748" y="558"/>
                    <a:pt x="4959" y="728"/>
                    <a:pt x="4863" y="1199"/>
                  </a:cubicBezTo>
                  <a:cubicBezTo>
                    <a:pt x="4751" y="1737"/>
                    <a:pt x="4258" y="2135"/>
                    <a:pt x="3819" y="2416"/>
                  </a:cubicBezTo>
                  <a:cubicBezTo>
                    <a:pt x="3413" y="2673"/>
                    <a:pt x="2940" y="2788"/>
                    <a:pt x="2531" y="3021"/>
                  </a:cubicBezTo>
                  <a:cubicBezTo>
                    <a:pt x="1926" y="2572"/>
                    <a:pt x="1234" y="2062"/>
                    <a:pt x="903" y="1375"/>
                  </a:cubicBezTo>
                  <a:cubicBezTo>
                    <a:pt x="707" y="973"/>
                    <a:pt x="781" y="409"/>
                    <a:pt x="1295" y="307"/>
                  </a:cubicBezTo>
                  <a:cubicBezTo>
                    <a:pt x="1350" y="296"/>
                    <a:pt x="1404" y="291"/>
                    <a:pt x="1458" y="291"/>
                  </a:cubicBezTo>
                  <a:close/>
                  <a:moveTo>
                    <a:pt x="1324" y="0"/>
                  </a:moveTo>
                  <a:cubicBezTo>
                    <a:pt x="991" y="0"/>
                    <a:pt x="690" y="144"/>
                    <a:pt x="521" y="497"/>
                  </a:cubicBezTo>
                  <a:cubicBezTo>
                    <a:pt x="0" y="1588"/>
                    <a:pt x="1680" y="2748"/>
                    <a:pt x="2390" y="3281"/>
                  </a:cubicBezTo>
                  <a:cubicBezTo>
                    <a:pt x="2429" y="3311"/>
                    <a:pt x="2473" y="3323"/>
                    <a:pt x="2514" y="3323"/>
                  </a:cubicBezTo>
                  <a:cubicBezTo>
                    <a:pt x="2554" y="3323"/>
                    <a:pt x="2592" y="3311"/>
                    <a:pt x="2622" y="3291"/>
                  </a:cubicBezTo>
                  <a:cubicBezTo>
                    <a:pt x="3711" y="3210"/>
                    <a:pt x="5732" y="1967"/>
                    <a:pt x="5218" y="683"/>
                  </a:cubicBezTo>
                  <a:cubicBezTo>
                    <a:pt x="5078" y="337"/>
                    <a:pt x="4787" y="200"/>
                    <a:pt x="4451" y="200"/>
                  </a:cubicBezTo>
                  <a:cubicBezTo>
                    <a:pt x="3853" y="200"/>
                    <a:pt x="3115" y="636"/>
                    <a:pt x="2853" y="1095"/>
                  </a:cubicBezTo>
                  <a:cubicBezTo>
                    <a:pt x="2685" y="510"/>
                    <a:pt x="194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subTitle" idx="1"/>
          </p:nvPr>
        </p:nvSpPr>
        <p:spPr>
          <a:xfrm>
            <a:off x="726625" y="1151175"/>
            <a:ext cx="7717500" cy="34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84" name="Google Shape;284;p4"/>
          <p:cNvGrpSpPr/>
          <p:nvPr/>
        </p:nvGrpSpPr>
        <p:grpSpPr>
          <a:xfrm>
            <a:off x="7660891" y="472915"/>
            <a:ext cx="548239" cy="516917"/>
            <a:chOff x="7833271" y="445037"/>
            <a:chExt cx="481756" cy="454273"/>
          </a:xfrm>
        </p:grpSpPr>
        <p:sp>
          <p:nvSpPr>
            <p:cNvPr id="285" name="Google Shape;285;p4"/>
            <p:cNvSpPr/>
            <p:nvPr/>
          </p:nvSpPr>
          <p:spPr>
            <a:xfrm>
              <a:off x="7881996" y="535289"/>
              <a:ext cx="329394" cy="357394"/>
            </a:xfrm>
            <a:custGeom>
              <a:avLst/>
              <a:gdLst/>
              <a:ahLst/>
              <a:cxnLst/>
              <a:rect l="l" t="t" r="r" b="b"/>
              <a:pathLst>
                <a:path w="7315" h="8162" extrusionOk="0">
                  <a:moveTo>
                    <a:pt x="3001" y="0"/>
                  </a:moveTo>
                  <a:lnTo>
                    <a:pt x="1" y="2269"/>
                  </a:lnTo>
                  <a:lnTo>
                    <a:pt x="2022" y="8162"/>
                  </a:lnTo>
                  <a:lnTo>
                    <a:pt x="7315" y="4467"/>
                  </a:lnTo>
                  <a:lnTo>
                    <a:pt x="6622" y="1097"/>
                  </a:lnTo>
                  <a:lnTo>
                    <a:pt x="3001" y="0"/>
                  </a:lnTo>
                  <a:close/>
                </a:path>
              </a:pathLst>
            </a:custGeom>
            <a:solidFill>
              <a:srgbClr val="9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010114" y="530209"/>
              <a:ext cx="177778" cy="59726"/>
            </a:xfrm>
            <a:custGeom>
              <a:avLst/>
              <a:gdLst/>
              <a:ahLst/>
              <a:cxnLst/>
              <a:rect l="l" t="t" r="r" b="b"/>
              <a:pathLst>
                <a:path w="3948" h="1364" extrusionOk="0">
                  <a:moveTo>
                    <a:pt x="156" y="0"/>
                  </a:moveTo>
                  <a:cubicBezTo>
                    <a:pt x="143" y="0"/>
                    <a:pt x="131" y="0"/>
                    <a:pt x="119" y="0"/>
                  </a:cubicBezTo>
                  <a:cubicBezTo>
                    <a:pt x="1" y="3"/>
                    <a:pt x="80" y="193"/>
                    <a:pt x="142" y="222"/>
                  </a:cubicBezTo>
                  <a:cubicBezTo>
                    <a:pt x="739" y="497"/>
                    <a:pt x="1458" y="552"/>
                    <a:pt x="2082" y="763"/>
                  </a:cubicBezTo>
                  <a:cubicBezTo>
                    <a:pt x="2611" y="941"/>
                    <a:pt x="3244" y="1330"/>
                    <a:pt x="3806" y="1364"/>
                  </a:cubicBezTo>
                  <a:cubicBezTo>
                    <a:pt x="3809" y="1364"/>
                    <a:pt x="3812" y="1364"/>
                    <a:pt x="3815" y="1364"/>
                  </a:cubicBezTo>
                  <a:cubicBezTo>
                    <a:pt x="3946" y="1364"/>
                    <a:pt x="3948" y="1199"/>
                    <a:pt x="3877" y="1124"/>
                  </a:cubicBezTo>
                  <a:cubicBezTo>
                    <a:pt x="3682" y="912"/>
                    <a:pt x="3222" y="839"/>
                    <a:pt x="2952" y="742"/>
                  </a:cubicBezTo>
                  <a:cubicBezTo>
                    <a:pt x="2627" y="625"/>
                    <a:pt x="2303" y="503"/>
                    <a:pt x="1973" y="403"/>
                  </a:cubicBezTo>
                  <a:cubicBezTo>
                    <a:pt x="1423" y="238"/>
                    <a:pt x="738" y="0"/>
                    <a:pt x="15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7877718" y="530297"/>
              <a:ext cx="151526" cy="108681"/>
            </a:xfrm>
            <a:custGeom>
              <a:avLst/>
              <a:gdLst/>
              <a:ahLst/>
              <a:cxnLst/>
              <a:rect l="l" t="t" r="r" b="b"/>
              <a:pathLst>
                <a:path w="3365" h="2482" extrusionOk="0">
                  <a:moveTo>
                    <a:pt x="3073" y="1"/>
                  </a:moveTo>
                  <a:cubicBezTo>
                    <a:pt x="2620" y="1"/>
                    <a:pt x="269" y="2108"/>
                    <a:pt x="49" y="2298"/>
                  </a:cubicBezTo>
                  <a:cubicBezTo>
                    <a:pt x="0" y="2340"/>
                    <a:pt x="38" y="2482"/>
                    <a:pt x="102" y="2482"/>
                  </a:cubicBezTo>
                  <a:cubicBezTo>
                    <a:pt x="110" y="2482"/>
                    <a:pt x="118" y="2480"/>
                    <a:pt x="126" y="2476"/>
                  </a:cubicBezTo>
                  <a:cubicBezTo>
                    <a:pt x="970" y="2047"/>
                    <a:pt x="1710" y="1351"/>
                    <a:pt x="2460" y="774"/>
                  </a:cubicBezTo>
                  <a:cubicBezTo>
                    <a:pt x="2572" y="686"/>
                    <a:pt x="3365" y="249"/>
                    <a:pt x="3129" y="19"/>
                  </a:cubicBezTo>
                  <a:cubicBezTo>
                    <a:pt x="3116" y="6"/>
                    <a:pt x="3098" y="1"/>
                    <a:pt x="307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8177140" y="582189"/>
              <a:ext cx="43544" cy="155752"/>
            </a:xfrm>
            <a:custGeom>
              <a:avLst/>
              <a:gdLst/>
              <a:ahLst/>
              <a:cxnLst/>
              <a:rect l="l" t="t" r="r" b="b"/>
              <a:pathLst>
                <a:path w="967" h="3557" extrusionOk="0">
                  <a:moveTo>
                    <a:pt x="146" y="0"/>
                  </a:moveTo>
                  <a:cubicBezTo>
                    <a:pt x="120" y="0"/>
                    <a:pt x="98" y="16"/>
                    <a:pt x="90" y="56"/>
                  </a:cubicBezTo>
                  <a:cubicBezTo>
                    <a:pt x="0" y="512"/>
                    <a:pt x="127" y="1015"/>
                    <a:pt x="210" y="1469"/>
                  </a:cubicBezTo>
                  <a:cubicBezTo>
                    <a:pt x="330" y="2106"/>
                    <a:pt x="456" y="2744"/>
                    <a:pt x="575" y="3382"/>
                  </a:cubicBezTo>
                  <a:cubicBezTo>
                    <a:pt x="594" y="3489"/>
                    <a:pt x="720" y="3556"/>
                    <a:pt x="821" y="3556"/>
                  </a:cubicBezTo>
                  <a:cubicBezTo>
                    <a:pt x="902" y="3556"/>
                    <a:pt x="967" y="3513"/>
                    <a:pt x="948" y="3411"/>
                  </a:cubicBezTo>
                  <a:cubicBezTo>
                    <a:pt x="751" y="2328"/>
                    <a:pt x="682" y="1089"/>
                    <a:pt x="248" y="73"/>
                  </a:cubicBezTo>
                  <a:cubicBezTo>
                    <a:pt x="231" y="34"/>
                    <a:pt x="185" y="0"/>
                    <a:pt x="14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7984896" y="547726"/>
              <a:ext cx="99381" cy="10079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2028" y="0"/>
                  </a:moveTo>
                  <a:cubicBezTo>
                    <a:pt x="2016" y="0"/>
                    <a:pt x="2003" y="3"/>
                    <a:pt x="1992" y="8"/>
                  </a:cubicBezTo>
                  <a:cubicBezTo>
                    <a:pt x="1574" y="200"/>
                    <a:pt x="1215" y="698"/>
                    <a:pt x="909" y="1031"/>
                  </a:cubicBezTo>
                  <a:cubicBezTo>
                    <a:pt x="618" y="1347"/>
                    <a:pt x="337" y="1689"/>
                    <a:pt x="78" y="2032"/>
                  </a:cubicBezTo>
                  <a:cubicBezTo>
                    <a:pt x="0" y="2135"/>
                    <a:pt x="138" y="2302"/>
                    <a:pt x="255" y="2302"/>
                  </a:cubicBezTo>
                  <a:cubicBezTo>
                    <a:pt x="281" y="2302"/>
                    <a:pt x="306" y="2294"/>
                    <a:pt x="328" y="2275"/>
                  </a:cubicBezTo>
                  <a:cubicBezTo>
                    <a:pt x="635" y="2004"/>
                    <a:pt x="860" y="1652"/>
                    <a:pt x="1129" y="1344"/>
                  </a:cubicBezTo>
                  <a:cubicBezTo>
                    <a:pt x="1461" y="962"/>
                    <a:pt x="1800" y="585"/>
                    <a:pt x="2141" y="211"/>
                  </a:cubicBezTo>
                  <a:cubicBezTo>
                    <a:pt x="2207" y="139"/>
                    <a:pt x="2118" y="0"/>
                    <a:pt x="202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100224" y="563534"/>
              <a:ext cx="29450" cy="119102"/>
            </a:xfrm>
            <a:custGeom>
              <a:avLst/>
              <a:gdLst/>
              <a:ahLst/>
              <a:cxnLst/>
              <a:rect l="l" t="t" r="r" b="b"/>
              <a:pathLst>
                <a:path w="654" h="2720" extrusionOk="0">
                  <a:moveTo>
                    <a:pt x="445" y="1"/>
                  </a:moveTo>
                  <a:cubicBezTo>
                    <a:pt x="424" y="1"/>
                    <a:pt x="405" y="14"/>
                    <a:pt x="392" y="50"/>
                  </a:cubicBezTo>
                  <a:cubicBezTo>
                    <a:pt x="234" y="477"/>
                    <a:pt x="242" y="994"/>
                    <a:pt x="186" y="1443"/>
                  </a:cubicBezTo>
                  <a:cubicBezTo>
                    <a:pt x="149" y="1757"/>
                    <a:pt x="0" y="2248"/>
                    <a:pt x="76" y="2559"/>
                  </a:cubicBezTo>
                  <a:cubicBezTo>
                    <a:pt x="95" y="2635"/>
                    <a:pt x="193" y="2720"/>
                    <a:pt x="275" y="2720"/>
                  </a:cubicBezTo>
                  <a:cubicBezTo>
                    <a:pt x="315" y="2720"/>
                    <a:pt x="351" y="2700"/>
                    <a:pt x="374" y="2650"/>
                  </a:cubicBezTo>
                  <a:cubicBezTo>
                    <a:pt x="518" y="2327"/>
                    <a:pt x="487" y="1817"/>
                    <a:pt x="518" y="1469"/>
                  </a:cubicBezTo>
                  <a:cubicBezTo>
                    <a:pt x="559" y="1029"/>
                    <a:pt x="654" y="537"/>
                    <a:pt x="544" y="102"/>
                  </a:cubicBezTo>
                  <a:cubicBezTo>
                    <a:pt x="531" y="55"/>
                    <a:pt x="486" y="1"/>
                    <a:pt x="44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7879969" y="631935"/>
              <a:ext cx="99156" cy="266578"/>
            </a:xfrm>
            <a:custGeom>
              <a:avLst/>
              <a:gdLst/>
              <a:ahLst/>
              <a:cxnLst/>
              <a:rect l="l" t="t" r="r" b="b"/>
              <a:pathLst>
                <a:path w="2202" h="6088" extrusionOk="0">
                  <a:moveTo>
                    <a:pt x="69" y="0"/>
                  </a:moveTo>
                  <a:cubicBezTo>
                    <a:pt x="32" y="0"/>
                    <a:pt x="0" y="37"/>
                    <a:pt x="6" y="94"/>
                  </a:cubicBezTo>
                  <a:cubicBezTo>
                    <a:pt x="100" y="1057"/>
                    <a:pt x="586" y="2074"/>
                    <a:pt x="895" y="2982"/>
                  </a:cubicBezTo>
                  <a:cubicBezTo>
                    <a:pt x="1215" y="3929"/>
                    <a:pt x="1444" y="5137"/>
                    <a:pt x="1957" y="5998"/>
                  </a:cubicBezTo>
                  <a:cubicBezTo>
                    <a:pt x="1988" y="6050"/>
                    <a:pt x="2055" y="6088"/>
                    <a:pt x="2111" y="6088"/>
                  </a:cubicBezTo>
                  <a:cubicBezTo>
                    <a:pt x="2161" y="6088"/>
                    <a:pt x="2202" y="6058"/>
                    <a:pt x="2200" y="5981"/>
                  </a:cubicBezTo>
                  <a:cubicBezTo>
                    <a:pt x="2188" y="5069"/>
                    <a:pt x="1555" y="3911"/>
                    <a:pt x="1264" y="3058"/>
                  </a:cubicBezTo>
                  <a:cubicBezTo>
                    <a:pt x="926" y="2066"/>
                    <a:pt x="649" y="967"/>
                    <a:pt x="135" y="48"/>
                  </a:cubicBezTo>
                  <a:cubicBezTo>
                    <a:pt x="116" y="15"/>
                    <a:pt x="92" y="0"/>
                    <a:pt x="69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7962424" y="731909"/>
              <a:ext cx="255455" cy="167400"/>
            </a:xfrm>
            <a:custGeom>
              <a:avLst/>
              <a:gdLst/>
              <a:ahLst/>
              <a:cxnLst/>
              <a:rect l="l" t="t" r="r" b="b"/>
              <a:pathLst>
                <a:path w="5673" h="3823" extrusionOk="0">
                  <a:moveTo>
                    <a:pt x="5608" y="0"/>
                  </a:moveTo>
                  <a:cubicBezTo>
                    <a:pt x="5600" y="0"/>
                    <a:pt x="5592" y="2"/>
                    <a:pt x="5584" y="6"/>
                  </a:cubicBezTo>
                  <a:cubicBezTo>
                    <a:pt x="4437" y="501"/>
                    <a:pt x="3364" y="1501"/>
                    <a:pt x="2307" y="2179"/>
                  </a:cubicBezTo>
                  <a:cubicBezTo>
                    <a:pt x="1589" y="2640"/>
                    <a:pt x="866" y="3094"/>
                    <a:pt x="135" y="3537"/>
                  </a:cubicBezTo>
                  <a:cubicBezTo>
                    <a:pt x="1" y="3619"/>
                    <a:pt x="142" y="3822"/>
                    <a:pt x="274" y="3822"/>
                  </a:cubicBezTo>
                  <a:cubicBezTo>
                    <a:pt x="295" y="3822"/>
                    <a:pt x="316" y="3817"/>
                    <a:pt x="336" y="3805"/>
                  </a:cubicBezTo>
                  <a:cubicBezTo>
                    <a:pt x="1068" y="3362"/>
                    <a:pt x="1794" y="2908"/>
                    <a:pt x="2514" y="2446"/>
                  </a:cubicBezTo>
                  <a:cubicBezTo>
                    <a:pt x="3467" y="1834"/>
                    <a:pt x="5038" y="1122"/>
                    <a:pt x="5648" y="141"/>
                  </a:cubicBezTo>
                  <a:cubicBezTo>
                    <a:pt x="5672" y="103"/>
                    <a:pt x="5663" y="0"/>
                    <a:pt x="5608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7988904" y="636358"/>
              <a:ext cx="127390" cy="44838"/>
            </a:xfrm>
            <a:custGeom>
              <a:avLst/>
              <a:gdLst/>
              <a:ahLst/>
              <a:cxnLst/>
              <a:rect l="l" t="t" r="r" b="b"/>
              <a:pathLst>
                <a:path w="2829" h="1024" extrusionOk="0">
                  <a:moveTo>
                    <a:pt x="172" y="1"/>
                  </a:moveTo>
                  <a:cubicBezTo>
                    <a:pt x="141" y="1"/>
                    <a:pt x="115" y="5"/>
                    <a:pt x="97" y="16"/>
                  </a:cubicBezTo>
                  <a:cubicBezTo>
                    <a:pt x="1" y="73"/>
                    <a:pt x="66" y="253"/>
                    <a:pt x="126" y="253"/>
                  </a:cubicBezTo>
                  <a:cubicBezTo>
                    <a:pt x="132" y="253"/>
                    <a:pt x="138" y="251"/>
                    <a:pt x="143" y="248"/>
                  </a:cubicBezTo>
                  <a:cubicBezTo>
                    <a:pt x="144" y="247"/>
                    <a:pt x="146" y="247"/>
                    <a:pt x="149" y="247"/>
                  </a:cubicBezTo>
                  <a:cubicBezTo>
                    <a:pt x="204" y="247"/>
                    <a:pt x="580" y="408"/>
                    <a:pt x="630" y="425"/>
                  </a:cubicBezTo>
                  <a:cubicBezTo>
                    <a:pt x="906" y="513"/>
                    <a:pt x="1183" y="598"/>
                    <a:pt x="1459" y="682"/>
                  </a:cubicBezTo>
                  <a:cubicBezTo>
                    <a:pt x="1785" y="780"/>
                    <a:pt x="2258" y="1024"/>
                    <a:pt x="2626" y="1024"/>
                  </a:cubicBezTo>
                  <a:cubicBezTo>
                    <a:pt x="2663" y="1024"/>
                    <a:pt x="2700" y="1022"/>
                    <a:pt x="2734" y="1016"/>
                  </a:cubicBezTo>
                  <a:cubicBezTo>
                    <a:pt x="2828" y="1002"/>
                    <a:pt x="2796" y="861"/>
                    <a:pt x="2748" y="817"/>
                  </a:cubicBezTo>
                  <a:cubicBezTo>
                    <a:pt x="2578" y="665"/>
                    <a:pt x="2305" y="626"/>
                    <a:pt x="2090" y="562"/>
                  </a:cubicBezTo>
                  <a:cubicBezTo>
                    <a:pt x="1678" y="441"/>
                    <a:pt x="1265" y="316"/>
                    <a:pt x="852" y="201"/>
                  </a:cubicBezTo>
                  <a:cubicBezTo>
                    <a:pt x="741" y="169"/>
                    <a:pt x="358" y="1"/>
                    <a:pt x="1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8102746" y="669070"/>
              <a:ext cx="108928" cy="74395"/>
            </a:xfrm>
            <a:custGeom>
              <a:avLst/>
              <a:gdLst/>
              <a:ahLst/>
              <a:cxnLst/>
              <a:rect l="l" t="t" r="r" b="b"/>
              <a:pathLst>
                <a:path w="2419" h="1699" extrusionOk="0">
                  <a:moveTo>
                    <a:pt x="121" y="0"/>
                  </a:moveTo>
                  <a:cubicBezTo>
                    <a:pt x="52" y="0"/>
                    <a:pt x="1" y="62"/>
                    <a:pt x="2" y="128"/>
                  </a:cubicBezTo>
                  <a:cubicBezTo>
                    <a:pt x="4" y="394"/>
                    <a:pt x="758" y="733"/>
                    <a:pt x="945" y="853"/>
                  </a:cubicBezTo>
                  <a:cubicBezTo>
                    <a:pt x="1199" y="1016"/>
                    <a:pt x="1450" y="1182"/>
                    <a:pt x="1707" y="1340"/>
                  </a:cubicBezTo>
                  <a:cubicBezTo>
                    <a:pt x="1903" y="1459"/>
                    <a:pt x="2123" y="1644"/>
                    <a:pt x="2349" y="1697"/>
                  </a:cubicBezTo>
                  <a:cubicBezTo>
                    <a:pt x="2354" y="1698"/>
                    <a:pt x="2358" y="1698"/>
                    <a:pt x="2362" y="1698"/>
                  </a:cubicBezTo>
                  <a:cubicBezTo>
                    <a:pt x="2418" y="1698"/>
                    <a:pt x="2411" y="1591"/>
                    <a:pt x="2387" y="1560"/>
                  </a:cubicBezTo>
                  <a:cubicBezTo>
                    <a:pt x="2099" y="1180"/>
                    <a:pt x="1566" y="913"/>
                    <a:pt x="1179" y="646"/>
                  </a:cubicBezTo>
                  <a:cubicBezTo>
                    <a:pt x="970" y="502"/>
                    <a:pt x="760" y="359"/>
                    <a:pt x="549" y="217"/>
                  </a:cubicBezTo>
                  <a:cubicBezTo>
                    <a:pt x="419" y="130"/>
                    <a:pt x="286" y="5"/>
                    <a:pt x="125" y="0"/>
                  </a:cubicBezTo>
                  <a:cubicBezTo>
                    <a:pt x="123" y="0"/>
                    <a:pt x="122" y="0"/>
                    <a:pt x="12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7878123" y="630490"/>
              <a:ext cx="125949" cy="17997"/>
            </a:xfrm>
            <a:custGeom>
              <a:avLst/>
              <a:gdLst/>
              <a:ahLst/>
              <a:cxnLst/>
              <a:rect l="l" t="t" r="r" b="b"/>
              <a:pathLst>
                <a:path w="2797" h="411" extrusionOk="0">
                  <a:moveTo>
                    <a:pt x="504" y="0"/>
                  </a:moveTo>
                  <a:cubicBezTo>
                    <a:pt x="342" y="0"/>
                    <a:pt x="187" y="17"/>
                    <a:pt x="57" y="67"/>
                  </a:cubicBezTo>
                  <a:cubicBezTo>
                    <a:pt x="1" y="90"/>
                    <a:pt x="33" y="197"/>
                    <a:pt x="78" y="213"/>
                  </a:cubicBezTo>
                  <a:cubicBezTo>
                    <a:pt x="484" y="354"/>
                    <a:pt x="1005" y="307"/>
                    <a:pt x="1428" y="329"/>
                  </a:cubicBezTo>
                  <a:cubicBezTo>
                    <a:pt x="1691" y="342"/>
                    <a:pt x="2037" y="410"/>
                    <a:pt x="2342" y="410"/>
                  </a:cubicBezTo>
                  <a:cubicBezTo>
                    <a:pt x="2457" y="410"/>
                    <a:pt x="2566" y="401"/>
                    <a:pt x="2663" y="375"/>
                  </a:cubicBezTo>
                  <a:cubicBezTo>
                    <a:pt x="2796" y="339"/>
                    <a:pt x="2685" y="149"/>
                    <a:pt x="2601" y="123"/>
                  </a:cubicBezTo>
                  <a:cubicBezTo>
                    <a:pt x="2418" y="69"/>
                    <a:pt x="2205" y="57"/>
                    <a:pt x="1990" y="57"/>
                  </a:cubicBezTo>
                  <a:cubicBezTo>
                    <a:pt x="1818" y="57"/>
                    <a:pt x="1644" y="65"/>
                    <a:pt x="1483" y="65"/>
                  </a:cubicBezTo>
                  <a:cubicBezTo>
                    <a:pt x="1439" y="65"/>
                    <a:pt x="1396" y="64"/>
                    <a:pt x="1355" y="63"/>
                  </a:cubicBezTo>
                  <a:cubicBezTo>
                    <a:pt x="1109" y="54"/>
                    <a:pt x="794" y="0"/>
                    <a:pt x="50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7966297" y="634431"/>
              <a:ext cx="35934" cy="255675"/>
            </a:xfrm>
            <a:custGeom>
              <a:avLst/>
              <a:gdLst/>
              <a:ahLst/>
              <a:cxnLst/>
              <a:rect l="l" t="t" r="r" b="b"/>
              <a:pathLst>
                <a:path w="798" h="5839" extrusionOk="0">
                  <a:moveTo>
                    <a:pt x="735" y="0"/>
                  </a:moveTo>
                  <a:cubicBezTo>
                    <a:pt x="719" y="0"/>
                    <a:pt x="704" y="16"/>
                    <a:pt x="700" y="47"/>
                  </a:cubicBezTo>
                  <a:cubicBezTo>
                    <a:pt x="588" y="1114"/>
                    <a:pt x="455" y="2178"/>
                    <a:pt x="356" y="3246"/>
                  </a:cubicBezTo>
                  <a:cubicBezTo>
                    <a:pt x="286" y="3996"/>
                    <a:pt x="1" y="5055"/>
                    <a:pt x="208" y="5794"/>
                  </a:cubicBezTo>
                  <a:cubicBezTo>
                    <a:pt x="212" y="5813"/>
                    <a:pt x="232" y="5839"/>
                    <a:pt x="250" y="5839"/>
                  </a:cubicBezTo>
                  <a:cubicBezTo>
                    <a:pt x="259" y="5839"/>
                    <a:pt x="267" y="5833"/>
                    <a:pt x="274" y="5820"/>
                  </a:cubicBezTo>
                  <a:cubicBezTo>
                    <a:pt x="406" y="5553"/>
                    <a:pt x="382" y="5120"/>
                    <a:pt x="413" y="4833"/>
                  </a:cubicBezTo>
                  <a:cubicBezTo>
                    <a:pt x="483" y="4178"/>
                    <a:pt x="546" y="3521"/>
                    <a:pt x="609" y="2864"/>
                  </a:cubicBezTo>
                  <a:cubicBezTo>
                    <a:pt x="698" y="1930"/>
                    <a:pt x="798" y="990"/>
                    <a:pt x="767" y="49"/>
                  </a:cubicBezTo>
                  <a:cubicBezTo>
                    <a:pt x="766" y="17"/>
                    <a:pt x="751" y="0"/>
                    <a:pt x="735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7979131" y="675463"/>
              <a:ext cx="128245" cy="212632"/>
            </a:xfrm>
            <a:custGeom>
              <a:avLst/>
              <a:gdLst/>
              <a:ahLst/>
              <a:cxnLst/>
              <a:rect l="l" t="t" r="r" b="b"/>
              <a:pathLst>
                <a:path w="2848" h="4856" extrusionOk="0">
                  <a:moveTo>
                    <a:pt x="2804" y="1"/>
                  </a:moveTo>
                  <a:cubicBezTo>
                    <a:pt x="2796" y="1"/>
                    <a:pt x="2788" y="6"/>
                    <a:pt x="2780" y="17"/>
                  </a:cubicBezTo>
                  <a:cubicBezTo>
                    <a:pt x="1778" y="1494"/>
                    <a:pt x="669" y="3139"/>
                    <a:pt x="10" y="4803"/>
                  </a:cubicBezTo>
                  <a:cubicBezTo>
                    <a:pt x="1" y="4825"/>
                    <a:pt x="13" y="4855"/>
                    <a:pt x="30" y="4855"/>
                  </a:cubicBezTo>
                  <a:cubicBezTo>
                    <a:pt x="36" y="4855"/>
                    <a:pt x="43" y="4851"/>
                    <a:pt x="50" y="4840"/>
                  </a:cubicBezTo>
                  <a:cubicBezTo>
                    <a:pt x="1018" y="3295"/>
                    <a:pt x="2062" y="1740"/>
                    <a:pt x="2835" y="85"/>
                  </a:cubicBezTo>
                  <a:cubicBezTo>
                    <a:pt x="2848" y="59"/>
                    <a:pt x="2829" y="1"/>
                    <a:pt x="2804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7833271" y="508183"/>
              <a:ext cx="42148" cy="44182"/>
            </a:xfrm>
            <a:custGeom>
              <a:avLst/>
              <a:gdLst/>
              <a:ahLst/>
              <a:cxnLst/>
              <a:rect l="l" t="t" r="r" b="b"/>
              <a:pathLst>
                <a:path w="936" h="1009" extrusionOk="0">
                  <a:moveTo>
                    <a:pt x="74" y="0"/>
                  </a:moveTo>
                  <a:cubicBezTo>
                    <a:pt x="33" y="0"/>
                    <a:pt x="0" y="27"/>
                    <a:pt x="14" y="93"/>
                  </a:cubicBezTo>
                  <a:cubicBezTo>
                    <a:pt x="84" y="444"/>
                    <a:pt x="381" y="813"/>
                    <a:pt x="694" y="983"/>
                  </a:cubicBezTo>
                  <a:cubicBezTo>
                    <a:pt x="725" y="1001"/>
                    <a:pt x="754" y="1008"/>
                    <a:pt x="779" y="1008"/>
                  </a:cubicBezTo>
                  <a:cubicBezTo>
                    <a:pt x="904" y="1008"/>
                    <a:pt x="935" y="820"/>
                    <a:pt x="795" y="743"/>
                  </a:cubicBezTo>
                  <a:cubicBezTo>
                    <a:pt x="527" y="599"/>
                    <a:pt x="342" y="321"/>
                    <a:pt x="190" y="67"/>
                  </a:cubicBezTo>
                  <a:cubicBezTo>
                    <a:pt x="167" y="27"/>
                    <a:pt x="116" y="0"/>
                    <a:pt x="7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901135" y="475909"/>
              <a:ext cx="33637" cy="44225"/>
            </a:xfrm>
            <a:custGeom>
              <a:avLst/>
              <a:gdLst/>
              <a:ahLst/>
              <a:cxnLst/>
              <a:rect l="l" t="t" r="r" b="b"/>
              <a:pathLst>
                <a:path w="747" h="1010" extrusionOk="0">
                  <a:moveTo>
                    <a:pt x="70" y="0"/>
                  </a:moveTo>
                  <a:cubicBezTo>
                    <a:pt x="42" y="0"/>
                    <a:pt x="20" y="19"/>
                    <a:pt x="16" y="69"/>
                  </a:cubicBezTo>
                  <a:cubicBezTo>
                    <a:pt x="1" y="249"/>
                    <a:pt x="93" y="423"/>
                    <a:pt x="179" y="575"/>
                  </a:cubicBezTo>
                  <a:cubicBezTo>
                    <a:pt x="264" y="725"/>
                    <a:pt x="398" y="984"/>
                    <a:pt x="590" y="1008"/>
                  </a:cubicBezTo>
                  <a:cubicBezTo>
                    <a:pt x="597" y="1009"/>
                    <a:pt x="604" y="1010"/>
                    <a:pt x="610" y="1010"/>
                  </a:cubicBezTo>
                  <a:cubicBezTo>
                    <a:pt x="690" y="1010"/>
                    <a:pt x="746" y="953"/>
                    <a:pt x="731" y="868"/>
                  </a:cubicBezTo>
                  <a:cubicBezTo>
                    <a:pt x="715" y="781"/>
                    <a:pt x="601" y="707"/>
                    <a:pt x="545" y="643"/>
                  </a:cubicBezTo>
                  <a:cubicBezTo>
                    <a:pt x="412" y="489"/>
                    <a:pt x="280" y="293"/>
                    <a:pt x="204" y="102"/>
                  </a:cubicBezTo>
                  <a:cubicBezTo>
                    <a:pt x="187" y="58"/>
                    <a:pt x="119" y="0"/>
                    <a:pt x="70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8090182" y="445037"/>
              <a:ext cx="26838" cy="57624"/>
            </a:xfrm>
            <a:custGeom>
              <a:avLst/>
              <a:gdLst/>
              <a:ahLst/>
              <a:cxnLst/>
              <a:rect l="l" t="t" r="r" b="b"/>
              <a:pathLst>
                <a:path w="596" h="1316" extrusionOk="0">
                  <a:moveTo>
                    <a:pt x="471" y="1"/>
                  </a:moveTo>
                  <a:cubicBezTo>
                    <a:pt x="466" y="1"/>
                    <a:pt x="461" y="2"/>
                    <a:pt x="455" y="3"/>
                  </a:cubicBezTo>
                  <a:cubicBezTo>
                    <a:pt x="261" y="61"/>
                    <a:pt x="199" y="318"/>
                    <a:pt x="151" y="495"/>
                  </a:cubicBezTo>
                  <a:cubicBezTo>
                    <a:pt x="97" y="697"/>
                    <a:pt x="41" y="908"/>
                    <a:pt x="13" y="1116"/>
                  </a:cubicBezTo>
                  <a:cubicBezTo>
                    <a:pt x="0" y="1211"/>
                    <a:pt x="122" y="1315"/>
                    <a:pt x="217" y="1315"/>
                  </a:cubicBezTo>
                  <a:cubicBezTo>
                    <a:pt x="258" y="1315"/>
                    <a:pt x="295" y="1295"/>
                    <a:pt x="313" y="1246"/>
                  </a:cubicBezTo>
                  <a:cubicBezTo>
                    <a:pt x="385" y="1050"/>
                    <a:pt x="403" y="830"/>
                    <a:pt x="451" y="627"/>
                  </a:cubicBezTo>
                  <a:cubicBezTo>
                    <a:pt x="496" y="437"/>
                    <a:pt x="596" y="266"/>
                    <a:pt x="546" y="76"/>
                  </a:cubicBezTo>
                  <a:cubicBezTo>
                    <a:pt x="538" y="43"/>
                    <a:pt x="508" y="1"/>
                    <a:pt x="471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8131522" y="465399"/>
              <a:ext cx="27468" cy="48254"/>
            </a:xfrm>
            <a:custGeom>
              <a:avLst/>
              <a:gdLst/>
              <a:ahLst/>
              <a:cxnLst/>
              <a:rect l="l" t="t" r="r" b="b"/>
              <a:pathLst>
                <a:path w="610" h="1102" extrusionOk="0">
                  <a:moveTo>
                    <a:pt x="490" y="1"/>
                  </a:moveTo>
                  <a:cubicBezTo>
                    <a:pt x="476" y="1"/>
                    <a:pt x="461" y="8"/>
                    <a:pt x="448" y="24"/>
                  </a:cubicBezTo>
                  <a:cubicBezTo>
                    <a:pt x="316" y="193"/>
                    <a:pt x="246" y="387"/>
                    <a:pt x="167" y="585"/>
                  </a:cubicBezTo>
                  <a:cubicBezTo>
                    <a:pt x="92" y="769"/>
                    <a:pt x="0" y="885"/>
                    <a:pt x="108" y="1070"/>
                  </a:cubicBezTo>
                  <a:cubicBezTo>
                    <a:pt x="120" y="1092"/>
                    <a:pt x="142" y="1101"/>
                    <a:pt x="165" y="1101"/>
                  </a:cubicBezTo>
                  <a:cubicBezTo>
                    <a:pt x="166" y="1101"/>
                    <a:pt x="168" y="1101"/>
                    <a:pt x="169" y="1101"/>
                  </a:cubicBezTo>
                  <a:cubicBezTo>
                    <a:pt x="353" y="1086"/>
                    <a:pt x="392" y="911"/>
                    <a:pt x="441" y="754"/>
                  </a:cubicBezTo>
                  <a:cubicBezTo>
                    <a:pt x="502" y="560"/>
                    <a:pt x="548" y="363"/>
                    <a:pt x="598" y="165"/>
                  </a:cubicBezTo>
                  <a:cubicBezTo>
                    <a:pt x="609" y="116"/>
                    <a:pt x="549" y="1"/>
                    <a:pt x="490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8252030" y="609471"/>
              <a:ext cx="58674" cy="18391"/>
            </a:xfrm>
            <a:custGeom>
              <a:avLst/>
              <a:gdLst/>
              <a:ahLst/>
              <a:cxnLst/>
              <a:rect l="l" t="t" r="r" b="b"/>
              <a:pathLst>
                <a:path w="1303" h="420" extrusionOk="0">
                  <a:moveTo>
                    <a:pt x="1015" y="1"/>
                  </a:moveTo>
                  <a:cubicBezTo>
                    <a:pt x="1011" y="1"/>
                    <a:pt x="1006" y="1"/>
                    <a:pt x="1002" y="2"/>
                  </a:cubicBezTo>
                  <a:cubicBezTo>
                    <a:pt x="842" y="15"/>
                    <a:pt x="687" y="46"/>
                    <a:pt x="531" y="82"/>
                  </a:cubicBezTo>
                  <a:cubicBezTo>
                    <a:pt x="387" y="114"/>
                    <a:pt x="212" y="131"/>
                    <a:pt x="78" y="199"/>
                  </a:cubicBezTo>
                  <a:cubicBezTo>
                    <a:pt x="0" y="239"/>
                    <a:pt x="45" y="387"/>
                    <a:pt x="122" y="404"/>
                  </a:cubicBezTo>
                  <a:cubicBezTo>
                    <a:pt x="179" y="415"/>
                    <a:pt x="237" y="420"/>
                    <a:pt x="295" y="420"/>
                  </a:cubicBezTo>
                  <a:cubicBezTo>
                    <a:pt x="557" y="420"/>
                    <a:pt x="826" y="323"/>
                    <a:pt x="1084" y="311"/>
                  </a:cubicBezTo>
                  <a:cubicBezTo>
                    <a:pt x="1303" y="299"/>
                    <a:pt x="1187" y="1"/>
                    <a:pt x="1015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8256488" y="655013"/>
              <a:ext cx="58539" cy="16377"/>
            </a:xfrm>
            <a:custGeom>
              <a:avLst/>
              <a:gdLst/>
              <a:ahLst/>
              <a:cxnLst/>
              <a:rect l="l" t="t" r="r" b="b"/>
              <a:pathLst>
                <a:path w="1300" h="374" extrusionOk="0">
                  <a:moveTo>
                    <a:pt x="1072" y="1"/>
                  </a:moveTo>
                  <a:cubicBezTo>
                    <a:pt x="917" y="1"/>
                    <a:pt x="758" y="59"/>
                    <a:pt x="601" y="73"/>
                  </a:cubicBezTo>
                  <a:cubicBezTo>
                    <a:pt x="432" y="88"/>
                    <a:pt x="237" y="82"/>
                    <a:pt x="84" y="159"/>
                  </a:cubicBezTo>
                  <a:cubicBezTo>
                    <a:pt x="0" y="202"/>
                    <a:pt x="54" y="347"/>
                    <a:pt x="136" y="357"/>
                  </a:cubicBezTo>
                  <a:cubicBezTo>
                    <a:pt x="232" y="369"/>
                    <a:pt x="331" y="373"/>
                    <a:pt x="430" y="373"/>
                  </a:cubicBezTo>
                  <a:cubicBezTo>
                    <a:pt x="541" y="373"/>
                    <a:pt x="652" y="368"/>
                    <a:pt x="762" y="360"/>
                  </a:cubicBezTo>
                  <a:cubicBezTo>
                    <a:pt x="912" y="350"/>
                    <a:pt x="1131" y="357"/>
                    <a:pt x="1230" y="227"/>
                  </a:cubicBezTo>
                  <a:cubicBezTo>
                    <a:pt x="1299" y="136"/>
                    <a:pt x="1166" y="2"/>
                    <a:pt x="1076" y="1"/>
                  </a:cubicBezTo>
                  <a:cubicBezTo>
                    <a:pt x="1075" y="1"/>
                    <a:pt x="1073" y="1"/>
                    <a:pt x="107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304;p4"/>
          <p:cNvGrpSpPr/>
          <p:nvPr/>
        </p:nvGrpSpPr>
        <p:grpSpPr>
          <a:xfrm>
            <a:off x="115179" y="4258929"/>
            <a:ext cx="849465" cy="758098"/>
            <a:chOff x="8486498" y="2718179"/>
            <a:chExt cx="1195588" cy="1066992"/>
          </a:xfrm>
        </p:grpSpPr>
        <p:sp>
          <p:nvSpPr>
            <p:cNvPr id="305" name="Google Shape;305;p4"/>
            <p:cNvSpPr/>
            <p:nvPr/>
          </p:nvSpPr>
          <p:spPr>
            <a:xfrm>
              <a:off x="8486498" y="2718179"/>
              <a:ext cx="1108490" cy="859599"/>
            </a:xfrm>
            <a:custGeom>
              <a:avLst/>
              <a:gdLst/>
              <a:ahLst/>
              <a:cxnLst/>
              <a:rect l="l" t="t" r="r" b="b"/>
              <a:pathLst>
                <a:path w="16222" h="12937" extrusionOk="0">
                  <a:moveTo>
                    <a:pt x="10278" y="1"/>
                  </a:moveTo>
                  <a:cubicBezTo>
                    <a:pt x="8747" y="1"/>
                    <a:pt x="7098" y="763"/>
                    <a:pt x="6022" y="3088"/>
                  </a:cubicBezTo>
                  <a:cubicBezTo>
                    <a:pt x="4501" y="6378"/>
                    <a:pt x="3864" y="8437"/>
                    <a:pt x="692" y="8437"/>
                  </a:cubicBezTo>
                  <a:cubicBezTo>
                    <a:pt x="474" y="8437"/>
                    <a:pt x="244" y="8428"/>
                    <a:pt x="1" y="8408"/>
                  </a:cubicBezTo>
                  <a:lnTo>
                    <a:pt x="1" y="8408"/>
                  </a:lnTo>
                  <a:cubicBezTo>
                    <a:pt x="1" y="8408"/>
                    <a:pt x="88" y="10386"/>
                    <a:pt x="2682" y="11968"/>
                  </a:cubicBezTo>
                  <a:cubicBezTo>
                    <a:pt x="3696" y="12587"/>
                    <a:pt x="5241" y="12936"/>
                    <a:pt x="6893" y="12936"/>
                  </a:cubicBezTo>
                  <a:cubicBezTo>
                    <a:pt x="9468" y="12936"/>
                    <a:pt x="12303" y="12086"/>
                    <a:pt x="13786" y="10078"/>
                  </a:cubicBezTo>
                  <a:cubicBezTo>
                    <a:pt x="16221" y="6780"/>
                    <a:pt x="15091" y="1726"/>
                    <a:pt x="12447" y="495"/>
                  </a:cubicBezTo>
                  <a:cubicBezTo>
                    <a:pt x="11817" y="201"/>
                    <a:pt x="11063" y="1"/>
                    <a:pt x="10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9249600" y="2859055"/>
              <a:ext cx="74961" cy="72890"/>
            </a:xfrm>
            <a:custGeom>
              <a:avLst/>
              <a:gdLst/>
              <a:ahLst/>
              <a:cxnLst/>
              <a:rect l="l" t="t" r="r" b="b"/>
              <a:pathLst>
                <a:path w="1097" h="1097" extrusionOk="0">
                  <a:moveTo>
                    <a:pt x="548" y="1"/>
                  </a:moveTo>
                  <a:cubicBezTo>
                    <a:pt x="246" y="1"/>
                    <a:pt x="1" y="247"/>
                    <a:pt x="1" y="549"/>
                  </a:cubicBezTo>
                  <a:cubicBezTo>
                    <a:pt x="1" y="851"/>
                    <a:pt x="246" y="1097"/>
                    <a:pt x="548" y="1097"/>
                  </a:cubicBezTo>
                  <a:cubicBezTo>
                    <a:pt x="850" y="1097"/>
                    <a:pt x="1096" y="851"/>
                    <a:pt x="1096" y="549"/>
                  </a:cubicBezTo>
                  <a:cubicBezTo>
                    <a:pt x="1096" y="247"/>
                    <a:pt x="850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8873960" y="3051363"/>
              <a:ext cx="333531" cy="345846"/>
            </a:xfrm>
            <a:custGeom>
              <a:avLst/>
              <a:gdLst/>
              <a:ahLst/>
              <a:cxnLst/>
              <a:rect l="l" t="t" r="r" b="b"/>
              <a:pathLst>
                <a:path w="4881" h="5205" extrusionOk="0">
                  <a:moveTo>
                    <a:pt x="2774" y="1"/>
                  </a:moveTo>
                  <a:cubicBezTo>
                    <a:pt x="1782" y="1"/>
                    <a:pt x="812" y="345"/>
                    <a:pt x="484" y="1008"/>
                  </a:cubicBezTo>
                  <a:cubicBezTo>
                    <a:pt x="1" y="1987"/>
                    <a:pt x="1896" y="2163"/>
                    <a:pt x="1896" y="2163"/>
                  </a:cubicBezTo>
                  <a:cubicBezTo>
                    <a:pt x="1896" y="2163"/>
                    <a:pt x="616" y="3481"/>
                    <a:pt x="1144" y="4537"/>
                  </a:cubicBezTo>
                  <a:cubicBezTo>
                    <a:pt x="1369" y="4986"/>
                    <a:pt x="1826" y="5204"/>
                    <a:pt x="2330" y="5204"/>
                  </a:cubicBezTo>
                  <a:cubicBezTo>
                    <a:pt x="3009" y="5204"/>
                    <a:pt x="3774" y="4809"/>
                    <a:pt x="4177" y="4053"/>
                  </a:cubicBezTo>
                  <a:cubicBezTo>
                    <a:pt x="4881" y="2733"/>
                    <a:pt x="4830" y="501"/>
                    <a:pt x="4133" y="235"/>
                  </a:cubicBezTo>
                  <a:cubicBezTo>
                    <a:pt x="3719" y="78"/>
                    <a:pt x="3244" y="1"/>
                    <a:pt x="27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9449277" y="2895470"/>
              <a:ext cx="232809" cy="136279"/>
            </a:xfrm>
            <a:custGeom>
              <a:avLst/>
              <a:gdLst/>
              <a:ahLst/>
              <a:cxnLst/>
              <a:rect l="l" t="t" r="r" b="b"/>
              <a:pathLst>
                <a:path w="3407" h="2051" extrusionOk="0">
                  <a:moveTo>
                    <a:pt x="363" y="1"/>
                  </a:moveTo>
                  <a:lnTo>
                    <a:pt x="363" y="1"/>
                  </a:lnTo>
                  <a:cubicBezTo>
                    <a:pt x="0" y="1516"/>
                    <a:pt x="963" y="2051"/>
                    <a:pt x="963" y="2051"/>
                  </a:cubicBezTo>
                  <a:cubicBezTo>
                    <a:pt x="963" y="2051"/>
                    <a:pt x="3407" y="552"/>
                    <a:pt x="3275" y="289"/>
                  </a:cubicBezTo>
                  <a:cubicBezTo>
                    <a:pt x="3143" y="25"/>
                    <a:pt x="364" y="1"/>
                    <a:pt x="3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8913390" y="3574464"/>
              <a:ext cx="31160" cy="135814"/>
            </a:xfrm>
            <a:custGeom>
              <a:avLst/>
              <a:gdLst/>
              <a:ahLst/>
              <a:cxnLst/>
              <a:rect l="l" t="t" r="r" b="b"/>
              <a:pathLst>
                <a:path w="456" h="2044" extrusionOk="0">
                  <a:moveTo>
                    <a:pt x="262" y="1"/>
                  </a:moveTo>
                  <a:cubicBezTo>
                    <a:pt x="259" y="1"/>
                    <a:pt x="257" y="1"/>
                    <a:pt x="254" y="2"/>
                  </a:cubicBezTo>
                  <a:cubicBezTo>
                    <a:pt x="0" y="92"/>
                    <a:pt x="46" y="617"/>
                    <a:pt x="51" y="822"/>
                  </a:cubicBezTo>
                  <a:cubicBezTo>
                    <a:pt x="60" y="1185"/>
                    <a:pt x="57" y="1624"/>
                    <a:pt x="190" y="1966"/>
                  </a:cubicBezTo>
                  <a:cubicBezTo>
                    <a:pt x="202" y="1999"/>
                    <a:pt x="246" y="2044"/>
                    <a:pt x="284" y="2044"/>
                  </a:cubicBezTo>
                  <a:cubicBezTo>
                    <a:pt x="301" y="2044"/>
                    <a:pt x="317" y="2034"/>
                    <a:pt x="328" y="2011"/>
                  </a:cubicBezTo>
                  <a:cubicBezTo>
                    <a:pt x="455" y="1735"/>
                    <a:pt x="337" y="1342"/>
                    <a:pt x="305" y="1052"/>
                  </a:cubicBezTo>
                  <a:cubicBezTo>
                    <a:pt x="269" y="716"/>
                    <a:pt x="335" y="364"/>
                    <a:pt x="290" y="38"/>
                  </a:cubicBezTo>
                  <a:cubicBezTo>
                    <a:pt x="288" y="24"/>
                    <a:pt x="279" y="1"/>
                    <a:pt x="26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9058808" y="3571208"/>
              <a:ext cx="29041" cy="147441"/>
            </a:xfrm>
            <a:custGeom>
              <a:avLst/>
              <a:gdLst/>
              <a:ahLst/>
              <a:cxnLst/>
              <a:rect l="l" t="t" r="r" b="b"/>
              <a:pathLst>
                <a:path w="425" h="2219" extrusionOk="0">
                  <a:moveTo>
                    <a:pt x="186" y="1"/>
                  </a:moveTo>
                  <a:cubicBezTo>
                    <a:pt x="144" y="1"/>
                    <a:pt x="110" y="24"/>
                    <a:pt x="103" y="86"/>
                  </a:cubicBezTo>
                  <a:cubicBezTo>
                    <a:pt x="61" y="445"/>
                    <a:pt x="58" y="811"/>
                    <a:pt x="45" y="1173"/>
                  </a:cubicBezTo>
                  <a:cubicBezTo>
                    <a:pt x="34" y="1504"/>
                    <a:pt x="1" y="1829"/>
                    <a:pt x="132" y="2141"/>
                  </a:cubicBezTo>
                  <a:cubicBezTo>
                    <a:pt x="144" y="2170"/>
                    <a:pt x="182" y="2219"/>
                    <a:pt x="218" y="2219"/>
                  </a:cubicBezTo>
                  <a:cubicBezTo>
                    <a:pt x="232" y="2219"/>
                    <a:pt x="246" y="2211"/>
                    <a:pt x="257" y="2191"/>
                  </a:cubicBezTo>
                  <a:cubicBezTo>
                    <a:pt x="424" y="1884"/>
                    <a:pt x="380" y="1504"/>
                    <a:pt x="390" y="1163"/>
                  </a:cubicBezTo>
                  <a:cubicBezTo>
                    <a:pt x="400" y="830"/>
                    <a:pt x="413" y="496"/>
                    <a:pt x="380" y="164"/>
                  </a:cubicBezTo>
                  <a:cubicBezTo>
                    <a:pt x="372" y="86"/>
                    <a:pt x="265" y="1"/>
                    <a:pt x="186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8778701" y="3684440"/>
              <a:ext cx="425711" cy="100731"/>
            </a:xfrm>
            <a:custGeom>
              <a:avLst/>
              <a:gdLst/>
              <a:ahLst/>
              <a:cxnLst/>
              <a:rect l="l" t="t" r="r" b="b"/>
              <a:pathLst>
                <a:path w="6230" h="1516" extrusionOk="0">
                  <a:moveTo>
                    <a:pt x="2921" y="0"/>
                  </a:moveTo>
                  <a:cubicBezTo>
                    <a:pt x="2877" y="0"/>
                    <a:pt x="2832" y="1"/>
                    <a:pt x="2788" y="2"/>
                  </a:cubicBezTo>
                  <a:cubicBezTo>
                    <a:pt x="1888" y="25"/>
                    <a:pt x="509" y="79"/>
                    <a:pt x="11" y="963"/>
                  </a:cubicBezTo>
                  <a:cubicBezTo>
                    <a:pt x="0" y="982"/>
                    <a:pt x="4" y="1031"/>
                    <a:pt x="29" y="1031"/>
                  </a:cubicBezTo>
                  <a:cubicBezTo>
                    <a:pt x="33" y="1031"/>
                    <a:pt x="38" y="1029"/>
                    <a:pt x="43" y="1027"/>
                  </a:cubicBezTo>
                  <a:cubicBezTo>
                    <a:pt x="882" y="549"/>
                    <a:pt x="1783" y="392"/>
                    <a:pt x="2739" y="392"/>
                  </a:cubicBezTo>
                  <a:cubicBezTo>
                    <a:pt x="2767" y="392"/>
                    <a:pt x="2795" y="392"/>
                    <a:pt x="2822" y="393"/>
                  </a:cubicBezTo>
                  <a:cubicBezTo>
                    <a:pt x="4073" y="404"/>
                    <a:pt x="4997" y="1006"/>
                    <a:pt x="6096" y="1503"/>
                  </a:cubicBezTo>
                  <a:cubicBezTo>
                    <a:pt x="6114" y="1511"/>
                    <a:pt x="6129" y="1515"/>
                    <a:pt x="6142" y="1515"/>
                  </a:cubicBezTo>
                  <a:cubicBezTo>
                    <a:pt x="6229" y="1515"/>
                    <a:pt x="6209" y="1351"/>
                    <a:pt x="6158" y="1298"/>
                  </a:cubicBezTo>
                  <a:cubicBezTo>
                    <a:pt x="5312" y="419"/>
                    <a:pt x="4122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4"/>
          <p:cNvSpPr/>
          <p:nvPr/>
        </p:nvSpPr>
        <p:spPr>
          <a:xfrm>
            <a:off x="261926" y="35713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"/>
          <p:cNvSpPr/>
          <p:nvPr/>
        </p:nvSpPr>
        <p:spPr>
          <a:xfrm>
            <a:off x="7402097" y="748648"/>
            <a:ext cx="157906" cy="156073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1069850" y="2212525"/>
            <a:ext cx="4449300" cy="18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 txBox="1">
            <a:spLocks noGrp="1"/>
          </p:cNvSpPr>
          <p:nvPr>
            <p:ph type="title"/>
          </p:nvPr>
        </p:nvSpPr>
        <p:spPr>
          <a:xfrm>
            <a:off x="1069850" y="1148075"/>
            <a:ext cx="40329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7"/>
          <p:cNvSpPr/>
          <p:nvPr/>
        </p:nvSpPr>
        <p:spPr>
          <a:xfrm>
            <a:off x="8430787" y="1273913"/>
            <a:ext cx="292795" cy="225879"/>
          </a:xfrm>
          <a:custGeom>
            <a:avLst/>
            <a:gdLst/>
            <a:ahLst/>
            <a:cxnLst/>
            <a:rect l="l" t="t" r="r" b="b"/>
            <a:pathLst>
              <a:path w="7855" h="6232" extrusionOk="0">
                <a:moveTo>
                  <a:pt x="6497" y="1"/>
                </a:moveTo>
                <a:cubicBezTo>
                  <a:pt x="6111" y="1"/>
                  <a:pt x="5698" y="160"/>
                  <a:pt x="5348" y="444"/>
                </a:cubicBezTo>
                <a:cubicBezTo>
                  <a:pt x="4471" y="1154"/>
                  <a:pt x="4429" y="2700"/>
                  <a:pt x="4429" y="2700"/>
                </a:cubicBezTo>
                <a:cubicBezTo>
                  <a:pt x="4429" y="2700"/>
                  <a:pt x="3081" y="1547"/>
                  <a:pt x="1900" y="1547"/>
                </a:cubicBezTo>
                <a:cubicBezTo>
                  <a:pt x="1471" y="1547"/>
                  <a:pt x="1065" y="1700"/>
                  <a:pt x="753" y="2115"/>
                </a:cubicBezTo>
                <a:cubicBezTo>
                  <a:pt x="1" y="3116"/>
                  <a:pt x="878" y="4835"/>
                  <a:pt x="2590" y="5417"/>
                </a:cubicBezTo>
                <a:cubicBezTo>
                  <a:pt x="4303" y="6000"/>
                  <a:pt x="6308" y="6231"/>
                  <a:pt x="6308" y="6231"/>
                </a:cubicBezTo>
                <a:cubicBezTo>
                  <a:pt x="6308" y="6231"/>
                  <a:pt x="7854" y="3252"/>
                  <a:pt x="7771" y="1535"/>
                </a:cubicBezTo>
                <a:cubicBezTo>
                  <a:pt x="7719" y="456"/>
                  <a:pt x="7148" y="1"/>
                  <a:pt x="6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7"/>
          <p:cNvSpPr/>
          <p:nvPr/>
        </p:nvSpPr>
        <p:spPr>
          <a:xfrm rot="-891763">
            <a:off x="8381822" y="1939036"/>
            <a:ext cx="390741" cy="550613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"/>
          <p:cNvSpPr/>
          <p:nvPr/>
        </p:nvSpPr>
        <p:spPr>
          <a:xfrm>
            <a:off x="8590550" y="2972200"/>
            <a:ext cx="292801" cy="28943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9"/>
          <p:cNvSpPr/>
          <p:nvPr/>
        </p:nvSpPr>
        <p:spPr>
          <a:xfrm rot="22">
            <a:off x="2011050" y="1747265"/>
            <a:ext cx="5040236" cy="133552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2773200" y="1233175"/>
            <a:ext cx="35976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9" name="Google Shape;459;p9"/>
          <p:cNvSpPr txBox="1">
            <a:spLocks noGrp="1"/>
          </p:cNvSpPr>
          <p:nvPr>
            <p:ph type="subTitle" idx="1"/>
          </p:nvPr>
        </p:nvSpPr>
        <p:spPr>
          <a:xfrm>
            <a:off x="1567550" y="3529584"/>
            <a:ext cx="60252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9"/>
          <p:cNvSpPr/>
          <p:nvPr/>
        </p:nvSpPr>
        <p:spPr>
          <a:xfrm>
            <a:off x="8579178" y="786197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1" name="Google Shape;461;p9"/>
          <p:cNvGrpSpPr/>
          <p:nvPr/>
        </p:nvGrpSpPr>
        <p:grpSpPr>
          <a:xfrm>
            <a:off x="713218" y="232634"/>
            <a:ext cx="1214145" cy="735845"/>
            <a:chOff x="478326" y="2825649"/>
            <a:chExt cx="1012293" cy="613511"/>
          </a:xfrm>
        </p:grpSpPr>
        <p:sp>
          <p:nvSpPr>
            <p:cNvPr id="462" name="Google Shape;462;p9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9"/>
          <p:cNvSpPr/>
          <p:nvPr/>
        </p:nvSpPr>
        <p:spPr>
          <a:xfrm>
            <a:off x="478337" y="968475"/>
            <a:ext cx="250089" cy="241830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9"/>
          <p:cNvSpPr/>
          <p:nvPr/>
        </p:nvSpPr>
        <p:spPr>
          <a:xfrm>
            <a:off x="84015" y="46588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9"/>
          <p:cNvSpPr/>
          <p:nvPr/>
        </p:nvSpPr>
        <p:spPr>
          <a:xfrm>
            <a:off x="0" y="383188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9"/>
          <p:cNvSpPr/>
          <p:nvPr/>
        </p:nvSpPr>
        <p:spPr>
          <a:xfrm>
            <a:off x="780600" y="47781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9"/>
          <p:cNvSpPr/>
          <p:nvPr/>
        </p:nvSpPr>
        <p:spPr>
          <a:xfrm rot="10800000">
            <a:off x="8665675" y="3393663"/>
            <a:ext cx="478330" cy="735822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9"/>
          <p:cNvSpPr/>
          <p:nvPr/>
        </p:nvSpPr>
        <p:spPr>
          <a:xfrm>
            <a:off x="359401" y="412948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9"/>
          <p:cNvSpPr/>
          <p:nvPr/>
        </p:nvSpPr>
        <p:spPr>
          <a:xfrm>
            <a:off x="8579172" y="3353100"/>
            <a:ext cx="134425" cy="15557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1"/>
                </a:moveTo>
                <a:cubicBezTo>
                  <a:pt x="1699" y="1"/>
                  <a:pt x="1673" y="4"/>
                  <a:pt x="1647" y="13"/>
                </a:cubicBezTo>
                <a:cubicBezTo>
                  <a:pt x="1373" y="97"/>
                  <a:pt x="1603" y="800"/>
                  <a:pt x="1197" y="1530"/>
                </a:cubicBezTo>
                <a:cubicBezTo>
                  <a:pt x="792" y="2257"/>
                  <a:pt x="1" y="2311"/>
                  <a:pt x="35" y="2588"/>
                </a:cubicBezTo>
                <a:cubicBezTo>
                  <a:pt x="72" y="2865"/>
                  <a:pt x="1180" y="2588"/>
                  <a:pt x="1525" y="3176"/>
                </a:cubicBezTo>
                <a:cubicBezTo>
                  <a:pt x="1865" y="3754"/>
                  <a:pt x="1905" y="4495"/>
                  <a:pt x="2135" y="4495"/>
                </a:cubicBezTo>
                <a:cubicBezTo>
                  <a:pt x="2140" y="4495"/>
                  <a:pt x="2145" y="4494"/>
                  <a:pt x="2150" y="4494"/>
                </a:cubicBezTo>
                <a:cubicBezTo>
                  <a:pt x="2394" y="4460"/>
                  <a:pt x="2255" y="3108"/>
                  <a:pt x="2809" y="2760"/>
                </a:cubicBezTo>
                <a:cubicBezTo>
                  <a:pt x="3364" y="2416"/>
                  <a:pt x="3883" y="2463"/>
                  <a:pt x="3850" y="2135"/>
                </a:cubicBezTo>
                <a:cubicBezTo>
                  <a:pt x="3816" y="1804"/>
                  <a:pt x="2732" y="1790"/>
                  <a:pt x="2454" y="1374"/>
                </a:cubicBezTo>
                <a:cubicBezTo>
                  <a:pt x="2193" y="984"/>
                  <a:pt x="2109" y="1"/>
                  <a:pt x="1723" y="1"/>
                </a:cubicBezTo>
                <a:close/>
              </a:path>
            </a:pathLst>
          </a:custGeom>
          <a:solidFill>
            <a:srgbClr val="FECE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4" name="Google Shape;474;p9"/>
          <p:cNvGrpSpPr/>
          <p:nvPr/>
        </p:nvGrpSpPr>
        <p:grpSpPr>
          <a:xfrm>
            <a:off x="7770241" y="4327033"/>
            <a:ext cx="1165712" cy="731889"/>
            <a:chOff x="6925510" y="205316"/>
            <a:chExt cx="905688" cy="530354"/>
          </a:xfrm>
        </p:grpSpPr>
        <p:sp>
          <p:nvSpPr>
            <p:cNvPr id="475" name="Google Shape;475;p9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9"/>
          <p:cNvSpPr/>
          <p:nvPr/>
        </p:nvSpPr>
        <p:spPr>
          <a:xfrm>
            <a:off x="8018150" y="660425"/>
            <a:ext cx="250092" cy="181358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9"/>
          <p:cNvSpPr/>
          <p:nvPr/>
        </p:nvSpPr>
        <p:spPr>
          <a:xfrm>
            <a:off x="7150151" y="44758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9"/>
          <p:cNvSpPr/>
          <p:nvPr/>
        </p:nvSpPr>
        <p:spPr>
          <a:xfrm>
            <a:off x="8463501" y="232633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9"/>
          <p:cNvSpPr/>
          <p:nvPr/>
        </p:nvSpPr>
        <p:spPr>
          <a:xfrm>
            <a:off x="1097326" y="111900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0"/>
          <p:cNvSpPr/>
          <p:nvPr/>
        </p:nvSpPr>
        <p:spPr>
          <a:xfrm>
            <a:off x="7879304" y="241122"/>
            <a:ext cx="261195" cy="225876"/>
          </a:xfrm>
          <a:custGeom>
            <a:avLst/>
            <a:gdLst/>
            <a:ahLst/>
            <a:cxnLst/>
            <a:rect l="l" t="t" r="r" b="b"/>
            <a:pathLst>
              <a:path w="5733" h="5077" extrusionOk="0">
                <a:moveTo>
                  <a:pt x="2553" y="0"/>
                </a:moveTo>
                <a:cubicBezTo>
                  <a:pt x="1127" y="0"/>
                  <a:pt x="0" y="982"/>
                  <a:pt x="370" y="2553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1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3"/>
                  <a:pt x="4563" y="1233"/>
                </a:cubicBezTo>
                <a:cubicBezTo>
                  <a:pt x="5440" y="2399"/>
                  <a:pt x="4880" y="4332"/>
                  <a:pt x="3380" y="4640"/>
                </a:cubicBezTo>
                <a:cubicBezTo>
                  <a:pt x="3273" y="4662"/>
                  <a:pt x="3167" y="4673"/>
                  <a:pt x="3064" y="4673"/>
                </a:cubicBezTo>
                <a:cubicBezTo>
                  <a:pt x="2388" y="4673"/>
                  <a:pt x="1816" y="4217"/>
                  <a:pt x="1658" y="3519"/>
                </a:cubicBezTo>
                <a:cubicBezTo>
                  <a:pt x="1587" y="3201"/>
                  <a:pt x="1594" y="2893"/>
                  <a:pt x="1781" y="2606"/>
                </a:cubicBezTo>
                <a:cubicBezTo>
                  <a:pt x="1979" y="2315"/>
                  <a:pt x="2252" y="2170"/>
                  <a:pt x="2600" y="2170"/>
                </a:cubicBezTo>
                <a:cubicBezTo>
                  <a:pt x="2726" y="2170"/>
                  <a:pt x="2862" y="2189"/>
                  <a:pt x="3008" y="2227"/>
                </a:cubicBezTo>
                <a:cubicBezTo>
                  <a:pt x="3681" y="2937"/>
                  <a:pt x="3659" y="3292"/>
                  <a:pt x="2942" y="3292"/>
                </a:cubicBezTo>
                <a:cubicBezTo>
                  <a:pt x="2771" y="3292"/>
                  <a:pt x="2561" y="3272"/>
                  <a:pt x="2311" y="3231"/>
                </a:cubicBezTo>
                <a:cubicBezTo>
                  <a:pt x="2294" y="3218"/>
                  <a:pt x="2279" y="3213"/>
                  <a:pt x="2267" y="3213"/>
                </a:cubicBezTo>
                <a:cubicBezTo>
                  <a:pt x="2209" y="3213"/>
                  <a:pt x="2208" y="3343"/>
                  <a:pt x="2248" y="3388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59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79"/>
                </a:cubicBezTo>
                <a:cubicBezTo>
                  <a:pt x="2094" y="4897"/>
                  <a:pt x="2569" y="5077"/>
                  <a:pt x="3048" y="5077"/>
                </a:cubicBezTo>
                <a:cubicBezTo>
                  <a:pt x="4068" y="5077"/>
                  <a:pt x="5100" y="4259"/>
                  <a:pt x="5355" y="3201"/>
                </a:cubicBezTo>
                <a:cubicBezTo>
                  <a:pt x="5732" y="1640"/>
                  <a:pt x="4610" y="303"/>
                  <a:pt x="3103" y="47"/>
                </a:cubicBezTo>
                <a:cubicBezTo>
                  <a:pt x="2917" y="16"/>
                  <a:pt x="2733" y="0"/>
                  <a:pt x="255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0"/>
          <p:cNvSpPr/>
          <p:nvPr/>
        </p:nvSpPr>
        <p:spPr>
          <a:xfrm>
            <a:off x="1023921" y="4510610"/>
            <a:ext cx="271485" cy="393487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0"/>
          <p:cNvSpPr/>
          <p:nvPr/>
        </p:nvSpPr>
        <p:spPr>
          <a:xfrm>
            <a:off x="311754" y="4292600"/>
            <a:ext cx="510068" cy="439196"/>
          </a:xfrm>
          <a:custGeom>
            <a:avLst/>
            <a:gdLst/>
            <a:ahLst/>
            <a:cxnLst/>
            <a:rect l="l" t="t" r="r" b="b"/>
            <a:pathLst>
              <a:path w="5734" h="5078" extrusionOk="0">
                <a:moveTo>
                  <a:pt x="2554" y="0"/>
                </a:moveTo>
                <a:cubicBezTo>
                  <a:pt x="1127" y="0"/>
                  <a:pt x="0" y="982"/>
                  <a:pt x="370" y="2554"/>
                </a:cubicBezTo>
                <a:cubicBezTo>
                  <a:pt x="376" y="2581"/>
                  <a:pt x="392" y="2593"/>
                  <a:pt x="408" y="2593"/>
                </a:cubicBezTo>
                <a:cubicBezTo>
                  <a:pt x="429" y="2593"/>
                  <a:pt x="450" y="2572"/>
                  <a:pt x="447" y="2536"/>
                </a:cubicBezTo>
                <a:cubicBezTo>
                  <a:pt x="308" y="1118"/>
                  <a:pt x="1460" y="323"/>
                  <a:pt x="2648" y="323"/>
                </a:cubicBezTo>
                <a:cubicBezTo>
                  <a:pt x="3366" y="323"/>
                  <a:pt x="4097" y="614"/>
                  <a:pt x="4563" y="1233"/>
                </a:cubicBezTo>
                <a:cubicBezTo>
                  <a:pt x="5441" y="2400"/>
                  <a:pt x="4881" y="4333"/>
                  <a:pt x="3381" y="4641"/>
                </a:cubicBezTo>
                <a:cubicBezTo>
                  <a:pt x="3274" y="4663"/>
                  <a:pt x="3168" y="4673"/>
                  <a:pt x="3065" y="4673"/>
                </a:cubicBezTo>
                <a:cubicBezTo>
                  <a:pt x="2388" y="4673"/>
                  <a:pt x="1816" y="4217"/>
                  <a:pt x="1659" y="3521"/>
                </a:cubicBezTo>
                <a:cubicBezTo>
                  <a:pt x="1587" y="3201"/>
                  <a:pt x="1594" y="2894"/>
                  <a:pt x="1781" y="2606"/>
                </a:cubicBezTo>
                <a:cubicBezTo>
                  <a:pt x="1979" y="2316"/>
                  <a:pt x="2252" y="2170"/>
                  <a:pt x="2601" y="2170"/>
                </a:cubicBezTo>
                <a:cubicBezTo>
                  <a:pt x="2727" y="2170"/>
                  <a:pt x="2863" y="2189"/>
                  <a:pt x="3009" y="2227"/>
                </a:cubicBezTo>
                <a:cubicBezTo>
                  <a:pt x="3681" y="2937"/>
                  <a:pt x="3660" y="3292"/>
                  <a:pt x="2944" y="3292"/>
                </a:cubicBezTo>
                <a:cubicBezTo>
                  <a:pt x="2773" y="3292"/>
                  <a:pt x="2562" y="3272"/>
                  <a:pt x="2312" y="3231"/>
                </a:cubicBezTo>
                <a:cubicBezTo>
                  <a:pt x="2295" y="3219"/>
                  <a:pt x="2280" y="3213"/>
                  <a:pt x="2268" y="3213"/>
                </a:cubicBezTo>
                <a:cubicBezTo>
                  <a:pt x="2209" y="3213"/>
                  <a:pt x="2208" y="3343"/>
                  <a:pt x="2247" y="3389"/>
                </a:cubicBezTo>
                <a:cubicBezTo>
                  <a:pt x="2466" y="3645"/>
                  <a:pt x="2714" y="3750"/>
                  <a:pt x="2949" y="3750"/>
                </a:cubicBezTo>
                <a:cubicBezTo>
                  <a:pt x="3774" y="3750"/>
                  <a:pt x="4445" y="2460"/>
                  <a:pt x="3141" y="1914"/>
                </a:cubicBezTo>
                <a:cubicBezTo>
                  <a:pt x="2909" y="1817"/>
                  <a:pt x="2694" y="1773"/>
                  <a:pt x="2497" y="1773"/>
                </a:cubicBezTo>
                <a:cubicBezTo>
                  <a:pt x="1261" y="1773"/>
                  <a:pt x="782" y="3501"/>
                  <a:pt x="1701" y="4480"/>
                </a:cubicBezTo>
                <a:cubicBezTo>
                  <a:pt x="2094" y="4898"/>
                  <a:pt x="2569" y="5077"/>
                  <a:pt x="3048" y="5077"/>
                </a:cubicBezTo>
                <a:cubicBezTo>
                  <a:pt x="4068" y="5077"/>
                  <a:pt x="5100" y="4260"/>
                  <a:pt x="5355" y="3201"/>
                </a:cubicBezTo>
                <a:cubicBezTo>
                  <a:pt x="5733" y="1641"/>
                  <a:pt x="4610" y="304"/>
                  <a:pt x="3104" y="48"/>
                </a:cubicBezTo>
                <a:cubicBezTo>
                  <a:pt x="2918" y="16"/>
                  <a:pt x="2734" y="0"/>
                  <a:pt x="25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0"/>
          <p:cNvSpPr/>
          <p:nvPr/>
        </p:nvSpPr>
        <p:spPr>
          <a:xfrm>
            <a:off x="281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0"/>
          <p:cNvSpPr/>
          <p:nvPr/>
        </p:nvSpPr>
        <p:spPr>
          <a:xfrm>
            <a:off x="8207270" y="4306817"/>
            <a:ext cx="317484" cy="3138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0"/>
          <p:cNvSpPr/>
          <p:nvPr/>
        </p:nvSpPr>
        <p:spPr>
          <a:xfrm>
            <a:off x="8207275" y="528875"/>
            <a:ext cx="628744" cy="621526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39" y="368"/>
                </a:moveTo>
                <a:lnTo>
                  <a:pt x="2639" y="368"/>
                </a:lnTo>
                <a:cubicBezTo>
                  <a:pt x="3102" y="814"/>
                  <a:pt x="3522" y="1314"/>
                  <a:pt x="3927" y="1821"/>
                </a:cubicBezTo>
                <a:cubicBezTo>
                  <a:pt x="3494" y="1966"/>
                  <a:pt x="3058" y="2108"/>
                  <a:pt x="2625" y="2253"/>
                </a:cubicBezTo>
                <a:cubicBezTo>
                  <a:pt x="2650" y="1621"/>
                  <a:pt x="2656" y="993"/>
                  <a:pt x="2639" y="368"/>
                </a:cubicBezTo>
                <a:close/>
                <a:moveTo>
                  <a:pt x="5677" y="1509"/>
                </a:moveTo>
                <a:lnTo>
                  <a:pt x="5677" y="1509"/>
                </a:lnTo>
                <a:cubicBezTo>
                  <a:pt x="5407" y="1878"/>
                  <a:pt x="5136" y="2243"/>
                  <a:pt x="4866" y="2612"/>
                </a:cubicBezTo>
                <a:cubicBezTo>
                  <a:pt x="4693" y="2392"/>
                  <a:pt x="4522" y="2172"/>
                  <a:pt x="4342" y="1956"/>
                </a:cubicBezTo>
                <a:cubicBezTo>
                  <a:pt x="4788" y="1807"/>
                  <a:pt x="5231" y="1659"/>
                  <a:pt x="5677" y="1509"/>
                </a:cubicBezTo>
                <a:close/>
                <a:moveTo>
                  <a:pt x="2301" y="2642"/>
                </a:moveTo>
                <a:cubicBezTo>
                  <a:pt x="2288" y="2946"/>
                  <a:pt x="2274" y="3253"/>
                  <a:pt x="2264" y="3561"/>
                </a:cubicBezTo>
                <a:cubicBezTo>
                  <a:pt x="1727" y="3439"/>
                  <a:pt x="1190" y="3314"/>
                  <a:pt x="652" y="3189"/>
                </a:cubicBezTo>
                <a:cubicBezTo>
                  <a:pt x="1203" y="3007"/>
                  <a:pt x="1750" y="2824"/>
                  <a:pt x="2301" y="2642"/>
                </a:cubicBezTo>
                <a:close/>
                <a:moveTo>
                  <a:pt x="4102" y="2037"/>
                </a:moveTo>
                <a:cubicBezTo>
                  <a:pt x="4231" y="2199"/>
                  <a:pt x="4359" y="2358"/>
                  <a:pt x="4487" y="2517"/>
                </a:cubicBezTo>
                <a:cubicBezTo>
                  <a:pt x="4528" y="2564"/>
                  <a:pt x="4609" y="2673"/>
                  <a:pt x="4718" y="2814"/>
                </a:cubicBezTo>
                <a:cubicBezTo>
                  <a:pt x="4444" y="3183"/>
                  <a:pt x="4170" y="3551"/>
                  <a:pt x="3896" y="3919"/>
                </a:cubicBezTo>
                <a:cubicBezTo>
                  <a:pt x="3592" y="3855"/>
                  <a:pt x="3285" y="3791"/>
                  <a:pt x="2984" y="3727"/>
                </a:cubicBezTo>
                <a:cubicBezTo>
                  <a:pt x="2835" y="3693"/>
                  <a:pt x="2693" y="3659"/>
                  <a:pt x="2548" y="3625"/>
                </a:cubicBezTo>
                <a:cubicBezTo>
                  <a:pt x="2572" y="3264"/>
                  <a:pt x="2595" y="2899"/>
                  <a:pt x="2612" y="2537"/>
                </a:cubicBezTo>
                <a:cubicBezTo>
                  <a:pt x="3109" y="2372"/>
                  <a:pt x="3606" y="2206"/>
                  <a:pt x="4102" y="2037"/>
                </a:cubicBezTo>
                <a:close/>
                <a:moveTo>
                  <a:pt x="4863" y="3000"/>
                </a:moveTo>
                <a:cubicBezTo>
                  <a:pt x="5217" y="3470"/>
                  <a:pt x="5724" y="4122"/>
                  <a:pt x="6022" y="4419"/>
                </a:cubicBezTo>
                <a:cubicBezTo>
                  <a:pt x="5894" y="4382"/>
                  <a:pt x="5758" y="4355"/>
                  <a:pt x="5748" y="4351"/>
                </a:cubicBezTo>
                <a:cubicBezTo>
                  <a:pt x="5383" y="4261"/>
                  <a:pt x="5018" y="4173"/>
                  <a:pt x="4650" y="4085"/>
                </a:cubicBezTo>
                <a:cubicBezTo>
                  <a:pt x="4481" y="4044"/>
                  <a:pt x="4308" y="4011"/>
                  <a:pt x="4140" y="3973"/>
                </a:cubicBezTo>
                <a:cubicBezTo>
                  <a:pt x="4380" y="3649"/>
                  <a:pt x="4620" y="3325"/>
                  <a:pt x="4863" y="3000"/>
                </a:cubicBezTo>
                <a:close/>
                <a:moveTo>
                  <a:pt x="2531" y="3844"/>
                </a:moveTo>
                <a:cubicBezTo>
                  <a:pt x="2937" y="3936"/>
                  <a:pt x="3342" y="4024"/>
                  <a:pt x="3748" y="4115"/>
                </a:cubicBezTo>
                <a:cubicBezTo>
                  <a:pt x="3294" y="4710"/>
                  <a:pt x="2839" y="5301"/>
                  <a:pt x="2372" y="5886"/>
                </a:cubicBezTo>
                <a:cubicBezTo>
                  <a:pt x="2427" y="5210"/>
                  <a:pt x="2483" y="4527"/>
                  <a:pt x="2531" y="3844"/>
                </a:cubicBezTo>
                <a:close/>
                <a:moveTo>
                  <a:pt x="2601" y="1"/>
                </a:moveTo>
                <a:cubicBezTo>
                  <a:pt x="2588" y="1"/>
                  <a:pt x="2575" y="10"/>
                  <a:pt x="2572" y="29"/>
                </a:cubicBezTo>
                <a:cubicBezTo>
                  <a:pt x="2569" y="46"/>
                  <a:pt x="2569" y="60"/>
                  <a:pt x="2565" y="77"/>
                </a:cubicBezTo>
                <a:cubicBezTo>
                  <a:pt x="2500" y="87"/>
                  <a:pt x="2470" y="188"/>
                  <a:pt x="2538" y="263"/>
                </a:cubicBezTo>
                <a:cubicBezTo>
                  <a:pt x="2427" y="949"/>
                  <a:pt x="2359" y="1648"/>
                  <a:pt x="2318" y="2355"/>
                </a:cubicBezTo>
                <a:cubicBezTo>
                  <a:pt x="1585" y="2598"/>
                  <a:pt x="855" y="2841"/>
                  <a:pt x="125" y="3085"/>
                </a:cubicBezTo>
                <a:cubicBezTo>
                  <a:pt x="0" y="3125"/>
                  <a:pt x="101" y="3304"/>
                  <a:pt x="189" y="3325"/>
                </a:cubicBezTo>
                <a:cubicBezTo>
                  <a:pt x="875" y="3484"/>
                  <a:pt x="1565" y="3635"/>
                  <a:pt x="2254" y="3788"/>
                </a:cubicBezTo>
                <a:cubicBezTo>
                  <a:pt x="2227" y="4595"/>
                  <a:pt x="2204" y="5402"/>
                  <a:pt x="2146" y="6200"/>
                </a:cubicBezTo>
                <a:cubicBezTo>
                  <a:pt x="2140" y="6258"/>
                  <a:pt x="2206" y="6358"/>
                  <a:pt x="2271" y="6358"/>
                </a:cubicBezTo>
                <a:cubicBezTo>
                  <a:pt x="2290" y="6358"/>
                  <a:pt x="2308" y="6349"/>
                  <a:pt x="2325" y="6329"/>
                </a:cubicBezTo>
                <a:cubicBezTo>
                  <a:pt x="2896" y="5622"/>
                  <a:pt x="3447" y="4899"/>
                  <a:pt x="3991" y="4169"/>
                </a:cubicBezTo>
                <a:cubicBezTo>
                  <a:pt x="4762" y="4342"/>
                  <a:pt x="5532" y="4521"/>
                  <a:pt x="6295" y="4720"/>
                </a:cubicBezTo>
                <a:cubicBezTo>
                  <a:pt x="6306" y="4723"/>
                  <a:pt x="6315" y="4724"/>
                  <a:pt x="6324" y="4724"/>
                </a:cubicBezTo>
                <a:cubicBezTo>
                  <a:pt x="6407" y="4724"/>
                  <a:pt x="6431" y="4621"/>
                  <a:pt x="6376" y="4554"/>
                </a:cubicBezTo>
                <a:cubicBezTo>
                  <a:pt x="5921" y="3983"/>
                  <a:pt x="5471" y="3389"/>
                  <a:pt x="5011" y="2797"/>
                </a:cubicBezTo>
                <a:cubicBezTo>
                  <a:pt x="5370" y="2314"/>
                  <a:pt x="5728" y="1834"/>
                  <a:pt x="6086" y="1358"/>
                </a:cubicBezTo>
                <a:cubicBezTo>
                  <a:pt x="6139" y="1293"/>
                  <a:pt x="6066" y="1151"/>
                  <a:pt x="5982" y="1151"/>
                </a:cubicBezTo>
                <a:cubicBezTo>
                  <a:pt x="5974" y="1151"/>
                  <a:pt x="5966" y="1152"/>
                  <a:pt x="5958" y="1155"/>
                </a:cubicBezTo>
                <a:cubicBezTo>
                  <a:pt x="5359" y="1347"/>
                  <a:pt x="4765" y="1547"/>
                  <a:pt x="4170" y="1743"/>
                </a:cubicBezTo>
                <a:cubicBezTo>
                  <a:pt x="3690" y="1165"/>
                  <a:pt x="3193" y="614"/>
                  <a:pt x="2656" y="114"/>
                </a:cubicBezTo>
                <a:cubicBezTo>
                  <a:pt x="2646" y="104"/>
                  <a:pt x="2639" y="101"/>
                  <a:pt x="2633" y="97"/>
                </a:cubicBezTo>
                <a:cubicBezTo>
                  <a:pt x="2629" y="77"/>
                  <a:pt x="2629" y="53"/>
                  <a:pt x="2629" y="33"/>
                </a:cubicBezTo>
                <a:cubicBezTo>
                  <a:pt x="2629" y="12"/>
                  <a:pt x="2616" y="1"/>
                  <a:pt x="260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0"/>
          <p:cNvSpPr/>
          <p:nvPr/>
        </p:nvSpPr>
        <p:spPr>
          <a:xfrm>
            <a:off x="7746427" y="772575"/>
            <a:ext cx="390725" cy="566350"/>
          </a:xfrm>
          <a:custGeom>
            <a:avLst/>
            <a:gdLst/>
            <a:ahLst/>
            <a:cxnLst/>
            <a:rect l="l" t="t" r="r" b="b"/>
            <a:pathLst>
              <a:path w="3973" h="5922" extrusionOk="0">
                <a:moveTo>
                  <a:pt x="972" y="0"/>
                </a:moveTo>
                <a:lnTo>
                  <a:pt x="972" y="0"/>
                </a:lnTo>
                <a:cubicBezTo>
                  <a:pt x="1216" y="859"/>
                  <a:pt x="1850" y="2785"/>
                  <a:pt x="1" y="3666"/>
                </a:cubicBezTo>
                <a:cubicBezTo>
                  <a:pt x="216" y="3593"/>
                  <a:pt x="422" y="3559"/>
                  <a:pt x="618" y="3559"/>
                </a:cubicBezTo>
                <a:cubicBezTo>
                  <a:pt x="1697" y="3559"/>
                  <a:pt x="2484" y="4595"/>
                  <a:pt x="2989" y="5922"/>
                </a:cubicBezTo>
                <a:cubicBezTo>
                  <a:pt x="2466" y="3666"/>
                  <a:pt x="2765" y="2961"/>
                  <a:pt x="3972" y="2411"/>
                </a:cubicBezTo>
                <a:lnTo>
                  <a:pt x="3972" y="2411"/>
                </a:lnTo>
                <a:cubicBezTo>
                  <a:pt x="3768" y="2471"/>
                  <a:pt x="3576" y="2498"/>
                  <a:pt x="3395" y="2498"/>
                </a:cubicBezTo>
                <a:cubicBezTo>
                  <a:pt x="2162" y="2498"/>
                  <a:pt x="1461" y="1207"/>
                  <a:pt x="972" y="0"/>
                </a:cubicBezTo>
                <a:close/>
              </a:path>
            </a:pathLst>
          </a:custGeom>
          <a:solidFill>
            <a:srgbClr val="FFDA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0"/>
          <p:cNvSpPr txBox="1">
            <a:spLocks noGrp="1"/>
          </p:cNvSpPr>
          <p:nvPr>
            <p:ph type="body" idx="1"/>
          </p:nvPr>
        </p:nvSpPr>
        <p:spPr>
          <a:xfrm>
            <a:off x="1072450" y="520400"/>
            <a:ext cx="3042300" cy="31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5000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6"/>
          <p:cNvSpPr txBox="1">
            <a:spLocks noGrp="1"/>
          </p:cNvSpPr>
          <p:nvPr>
            <p:ph type="title"/>
          </p:nvPr>
        </p:nvSpPr>
        <p:spPr>
          <a:xfrm>
            <a:off x="713225" y="3008376"/>
            <a:ext cx="771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8" name="Google Shape;638;p16"/>
          <p:cNvSpPr txBox="1">
            <a:spLocks noGrp="1"/>
          </p:cNvSpPr>
          <p:nvPr>
            <p:ph type="subTitle" idx="1"/>
          </p:nvPr>
        </p:nvSpPr>
        <p:spPr>
          <a:xfrm>
            <a:off x="1839623" y="3758175"/>
            <a:ext cx="5464500" cy="4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6"/>
          <p:cNvSpPr txBox="1">
            <a:spLocks noGrp="1"/>
          </p:cNvSpPr>
          <p:nvPr>
            <p:ph type="title" idx="2" hasCustomPrompt="1"/>
          </p:nvPr>
        </p:nvSpPr>
        <p:spPr>
          <a:xfrm>
            <a:off x="3097425" y="1699161"/>
            <a:ext cx="2949000" cy="10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600"/>
              <a:buNone/>
              <a:defRPr sz="8600"/>
            </a:lvl9pPr>
          </a:lstStyle>
          <a:p>
            <a:r>
              <a:t>xx%</a:t>
            </a:r>
          </a:p>
        </p:txBody>
      </p:sp>
      <p:sp>
        <p:nvSpPr>
          <p:cNvPr id="640" name="Google Shape;640;p16"/>
          <p:cNvSpPr/>
          <p:nvPr/>
        </p:nvSpPr>
        <p:spPr>
          <a:xfrm>
            <a:off x="8504603" y="1404835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6"/>
          <p:cNvSpPr/>
          <p:nvPr/>
        </p:nvSpPr>
        <p:spPr>
          <a:xfrm rot="-2089191">
            <a:off x="4969419" y="569023"/>
            <a:ext cx="737496" cy="673307"/>
          </a:xfrm>
          <a:custGeom>
            <a:avLst/>
            <a:gdLst/>
            <a:ahLst/>
            <a:cxnLst/>
            <a:rect l="l" t="t" r="r" b="b"/>
            <a:pathLst>
              <a:path w="12626" h="12209" extrusionOk="0">
                <a:moveTo>
                  <a:pt x="7838" y="1"/>
                </a:moveTo>
                <a:cubicBezTo>
                  <a:pt x="7407" y="1"/>
                  <a:pt x="6953" y="46"/>
                  <a:pt x="6478" y="142"/>
                </a:cubicBezTo>
                <a:cubicBezTo>
                  <a:pt x="2964" y="848"/>
                  <a:pt x="1" y="5264"/>
                  <a:pt x="2011" y="9188"/>
                </a:cubicBezTo>
                <a:cubicBezTo>
                  <a:pt x="3194" y="11498"/>
                  <a:pt x="5114" y="12208"/>
                  <a:pt x="6853" y="12208"/>
                </a:cubicBezTo>
                <a:cubicBezTo>
                  <a:pt x="8487" y="12208"/>
                  <a:pt x="9962" y="11580"/>
                  <a:pt x="10513" y="11063"/>
                </a:cubicBezTo>
                <a:lnTo>
                  <a:pt x="10513" y="11063"/>
                </a:lnTo>
                <a:cubicBezTo>
                  <a:pt x="10513" y="11063"/>
                  <a:pt x="10409" y="11077"/>
                  <a:pt x="10233" y="11077"/>
                </a:cubicBezTo>
                <a:cubicBezTo>
                  <a:pt x="9592" y="11077"/>
                  <a:pt x="8002" y="10893"/>
                  <a:pt x="7087" y="9188"/>
                </a:cubicBezTo>
                <a:cubicBezTo>
                  <a:pt x="5918" y="7015"/>
                  <a:pt x="6810" y="4052"/>
                  <a:pt x="9162" y="3335"/>
                </a:cubicBezTo>
                <a:cubicBezTo>
                  <a:pt x="9590" y="3204"/>
                  <a:pt x="9976" y="3151"/>
                  <a:pt x="10323" y="3151"/>
                </a:cubicBezTo>
                <a:cubicBezTo>
                  <a:pt x="11879" y="3151"/>
                  <a:pt x="12625" y="4227"/>
                  <a:pt x="12625" y="4227"/>
                </a:cubicBezTo>
                <a:cubicBezTo>
                  <a:pt x="12276" y="1748"/>
                  <a:pt x="10504" y="1"/>
                  <a:pt x="783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6"/>
          <p:cNvSpPr/>
          <p:nvPr/>
        </p:nvSpPr>
        <p:spPr>
          <a:xfrm>
            <a:off x="366390" y="319572"/>
            <a:ext cx="394320" cy="342692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16"/>
          <p:cNvSpPr/>
          <p:nvPr/>
        </p:nvSpPr>
        <p:spPr>
          <a:xfrm rot="4884482">
            <a:off x="409449" y="1372481"/>
            <a:ext cx="308207" cy="434310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4" name="Google Shape;644;p16"/>
          <p:cNvGrpSpPr/>
          <p:nvPr/>
        </p:nvGrpSpPr>
        <p:grpSpPr>
          <a:xfrm>
            <a:off x="6412996" y="206415"/>
            <a:ext cx="698711" cy="666171"/>
            <a:chOff x="984375" y="2346230"/>
            <a:chExt cx="468336" cy="446495"/>
          </a:xfrm>
        </p:grpSpPr>
        <p:sp>
          <p:nvSpPr>
            <p:cNvPr id="645" name="Google Shape;645;p16"/>
            <p:cNvSpPr/>
            <p:nvPr/>
          </p:nvSpPr>
          <p:spPr>
            <a:xfrm>
              <a:off x="1139896" y="2346230"/>
              <a:ext cx="312816" cy="368096"/>
            </a:xfrm>
            <a:custGeom>
              <a:avLst/>
              <a:gdLst/>
              <a:ahLst/>
              <a:cxnLst/>
              <a:rect l="l" t="t" r="r" b="b"/>
              <a:pathLst>
                <a:path w="8024" h="9442" extrusionOk="0">
                  <a:moveTo>
                    <a:pt x="2655" y="2271"/>
                  </a:moveTo>
                  <a:cubicBezTo>
                    <a:pt x="3185" y="2271"/>
                    <a:pt x="3508" y="3208"/>
                    <a:pt x="3086" y="3691"/>
                  </a:cubicBezTo>
                  <a:cubicBezTo>
                    <a:pt x="2907" y="3895"/>
                    <a:pt x="2638" y="4014"/>
                    <a:pt x="2369" y="4014"/>
                  </a:cubicBezTo>
                  <a:cubicBezTo>
                    <a:pt x="2348" y="4014"/>
                    <a:pt x="2327" y="4013"/>
                    <a:pt x="2306" y="4012"/>
                  </a:cubicBezTo>
                  <a:cubicBezTo>
                    <a:pt x="2204" y="4005"/>
                    <a:pt x="2100" y="3978"/>
                    <a:pt x="2022" y="3914"/>
                  </a:cubicBezTo>
                  <a:cubicBezTo>
                    <a:pt x="1829" y="3765"/>
                    <a:pt x="1846" y="3474"/>
                    <a:pt x="1886" y="3238"/>
                  </a:cubicBezTo>
                  <a:cubicBezTo>
                    <a:pt x="1937" y="2964"/>
                    <a:pt x="2008" y="2677"/>
                    <a:pt x="2211" y="2484"/>
                  </a:cubicBezTo>
                  <a:cubicBezTo>
                    <a:pt x="2367" y="2334"/>
                    <a:pt x="2518" y="2271"/>
                    <a:pt x="2655" y="2271"/>
                  </a:cubicBezTo>
                  <a:close/>
                  <a:moveTo>
                    <a:pt x="4035" y="6913"/>
                  </a:moveTo>
                  <a:cubicBezTo>
                    <a:pt x="4604" y="6913"/>
                    <a:pt x="5210" y="7741"/>
                    <a:pt x="4695" y="8114"/>
                  </a:cubicBezTo>
                  <a:cubicBezTo>
                    <a:pt x="4582" y="8199"/>
                    <a:pt x="4435" y="8219"/>
                    <a:pt x="4293" y="8219"/>
                  </a:cubicBezTo>
                  <a:cubicBezTo>
                    <a:pt x="4281" y="8219"/>
                    <a:pt x="4270" y="8219"/>
                    <a:pt x="4259" y="8219"/>
                  </a:cubicBezTo>
                  <a:cubicBezTo>
                    <a:pt x="3951" y="8216"/>
                    <a:pt x="3606" y="8117"/>
                    <a:pt x="3468" y="7844"/>
                  </a:cubicBezTo>
                  <a:cubicBezTo>
                    <a:pt x="3390" y="7688"/>
                    <a:pt x="3397" y="7492"/>
                    <a:pt x="3471" y="7334"/>
                  </a:cubicBezTo>
                  <a:cubicBezTo>
                    <a:pt x="3613" y="7031"/>
                    <a:pt x="3821" y="6913"/>
                    <a:pt x="4035" y="6913"/>
                  </a:cubicBezTo>
                  <a:close/>
                  <a:moveTo>
                    <a:pt x="3373" y="0"/>
                  </a:moveTo>
                  <a:cubicBezTo>
                    <a:pt x="3358" y="0"/>
                    <a:pt x="3342" y="0"/>
                    <a:pt x="3326" y="1"/>
                  </a:cubicBezTo>
                  <a:cubicBezTo>
                    <a:pt x="1" y="38"/>
                    <a:pt x="18" y="4752"/>
                    <a:pt x="72" y="5918"/>
                  </a:cubicBezTo>
                  <a:cubicBezTo>
                    <a:pt x="498" y="6306"/>
                    <a:pt x="869" y="6773"/>
                    <a:pt x="1147" y="7161"/>
                  </a:cubicBezTo>
                  <a:cubicBezTo>
                    <a:pt x="1542" y="7715"/>
                    <a:pt x="1859" y="8354"/>
                    <a:pt x="2025" y="9017"/>
                  </a:cubicBezTo>
                  <a:cubicBezTo>
                    <a:pt x="2837" y="9279"/>
                    <a:pt x="3763" y="9442"/>
                    <a:pt x="4614" y="9442"/>
                  </a:cubicBezTo>
                  <a:cubicBezTo>
                    <a:pt x="5883" y="9442"/>
                    <a:pt x="6985" y="9079"/>
                    <a:pt x="7297" y="8138"/>
                  </a:cubicBezTo>
                  <a:cubicBezTo>
                    <a:pt x="8023" y="5948"/>
                    <a:pt x="4647" y="5154"/>
                    <a:pt x="4647" y="5154"/>
                  </a:cubicBezTo>
                  <a:cubicBezTo>
                    <a:pt x="4647" y="5154"/>
                    <a:pt x="7097" y="0"/>
                    <a:pt x="33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1211160" y="2434726"/>
              <a:ext cx="65495" cy="68029"/>
            </a:xfrm>
            <a:custGeom>
              <a:avLst/>
              <a:gdLst/>
              <a:ahLst/>
              <a:cxnLst/>
              <a:rect l="l" t="t" r="r" b="b"/>
              <a:pathLst>
                <a:path w="1680" h="1745" extrusionOk="0">
                  <a:moveTo>
                    <a:pt x="827" y="1"/>
                  </a:moveTo>
                  <a:cubicBezTo>
                    <a:pt x="690" y="1"/>
                    <a:pt x="539" y="64"/>
                    <a:pt x="383" y="214"/>
                  </a:cubicBezTo>
                  <a:cubicBezTo>
                    <a:pt x="180" y="407"/>
                    <a:pt x="109" y="694"/>
                    <a:pt x="58" y="968"/>
                  </a:cubicBezTo>
                  <a:cubicBezTo>
                    <a:pt x="18" y="1204"/>
                    <a:pt x="1" y="1495"/>
                    <a:pt x="194" y="1644"/>
                  </a:cubicBezTo>
                  <a:cubicBezTo>
                    <a:pt x="272" y="1708"/>
                    <a:pt x="376" y="1735"/>
                    <a:pt x="478" y="1742"/>
                  </a:cubicBezTo>
                  <a:cubicBezTo>
                    <a:pt x="499" y="1743"/>
                    <a:pt x="520" y="1744"/>
                    <a:pt x="541" y="1744"/>
                  </a:cubicBezTo>
                  <a:cubicBezTo>
                    <a:pt x="810" y="1744"/>
                    <a:pt x="1079" y="1625"/>
                    <a:pt x="1258" y="1421"/>
                  </a:cubicBezTo>
                  <a:cubicBezTo>
                    <a:pt x="1680" y="938"/>
                    <a:pt x="1357" y="1"/>
                    <a:pt x="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1272016" y="2615733"/>
              <a:ext cx="71031" cy="50953"/>
            </a:xfrm>
            <a:custGeom>
              <a:avLst/>
              <a:gdLst/>
              <a:ahLst/>
              <a:cxnLst/>
              <a:rect l="l" t="t" r="r" b="b"/>
              <a:pathLst>
                <a:path w="1822" h="1307" extrusionOk="0">
                  <a:moveTo>
                    <a:pt x="646" y="0"/>
                  </a:moveTo>
                  <a:cubicBezTo>
                    <a:pt x="432" y="0"/>
                    <a:pt x="224" y="118"/>
                    <a:pt x="82" y="421"/>
                  </a:cubicBezTo>
                  <a:cubicBezTo>
                    <a:pt x="8" y="579"/>
                    <a:pt x="1" y="775"/>
                    <a:pt x="79" y="931"/>
                  </a:cubicBezTo>
                  <a:cubicBezTo>
                    <a:pt x="217" y="1204"/>
                    <a:pt x="562" y="1303"/>
                    <a:pt x="870" y="1306"/>
                  </a:cubicBezTo>
                  <a:cubicBezTo>
                    <a:pt x="881" y="1306"/>
                    <a:pt x="892" y="1306"/>
                    <a:pt x="904" y="1306"/>
                  </a:cubicBezTo>
                  <a:cubicBezTo>
                    <a:pt x="1046" y="1306"/>
                    <a:pt x="1193" y="1286"/>
                    <a:pt x="1306" y="1201"/>
                  </a:cubicBezTo>
                  <a:cubicBezTo>
                    <a:pt x="1821" y="828"/>
                    <a:pt x="1215" y="0"/>
                    <a:pt x="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>
              <a:off x="984375" y="2470319"/>
              <a:ext cx="249543" cy="322406"/>
            </a:xfrm>
            <a:custGeom>
              <a:avLst/>
              <a:gdLst/>
              <a:ahLst/>
              <a:cxnLst/>
              <a:rect l="l" t="t" r="r" b="b"/>
              <a:pathLst>
                <a:path w="6401" h="8270" extrusionOk="0">
                  <a:moveTo>
                    <a:pt x="1000" y="0"/>
                  </a:moveTo>
                  <a:cubicBezTo>
                    <a:pt x="974" y="0"/>
                    <a:pt x="947" y="2"/>
                    <a:pt x="920" y="4"/>
                  </a:cubicBezTo>
                  <a:cubicBezTo>
                    <a:pt x="58" y="82"/>
                    <a:pt x="1" y="1457"/>
                    <a:pt x="789" y="1457"/>
                  </a:cubicBezTo>
                  <a:cubicBezTo>
                    <a:pt x="851" y="1457"/>
                    <a:pt x="918" y="1448"/>
                    <a:pt x="990" y="1430"/>
                  </a:cubicBezTo>
                  <a:cubicBezTo>
                    <a:pt x="1031" y="1420"/>
                    <a:pt x="1024" y="1319"/>
                    <a:pt x="981" y="1319"/>
                  </a:cubicBezTo>
                  <a:cubicBezTo>
                    <a:pt x="976" y="1319"/>
                    <a:pt x="971" y="1319"/>
                    <a:pt x="966" y="1319"/>
                  </a:cubicBezTo>
                  <a:cubicBezTo>
                    <a:pt x="97" y="1319"/>
                    <a:pt x="395" y="232"/>
                    <a:pt x="1059" y="232"/>
                  </a:cubicBezTo>
                  <a:cubicBezTo>
                    <a:pt x="1131" y="232"/>
                    <a:pt x="1208" y="245"/>
                    <a:pt x="1288" y="274"/>
                  </a:cubicBezTo>
                  <a:cubicBezTo>
                    <a:pt x="1687" y="420"/>
                    <a:pt x="1869" y="913"/>
                    <a:pt x="1954" y="1288"/>
                  </a:cubicBezTo>
                  <a:cubicBezTo>
                    <a:pt x="1998" y="1491"/>
                    <a:pt x="2021" y="1701"/>
                    <a:pt x="2011" y="1907"/>
                  </a:cubicBezTo>
                  <a:cubicBezTo>
                    <a:pt x="2011" y="1991"/>
                    <a:pt x="1994" y="2072"/>
                    <a:pt x="1987" y="2157"/>
                  </a:cubicBezTo>
                  <a:cubicBezTo>
                    <a:pt x="1842" y="2316"/>
                    <a:pt x="1792" y="2542"/>
                    <a:pt x="1910" y="2796"/>
                  </a:cubicBezTo>
                  <a:cubicBezTo>
                    <a:pt x="2129" y="3272"/>
                    <a:pt x="2545" y="3482"/>
                    <a:pt x="2934" y="3809"/>
                  </a:cubicBezTo>
                  <a:cubicBezTo>
                    <a:pt x="3309" y="4123"/>
                    <a:pt x="3643" y="4479"/>
                    <a:pt x="3958" y="4853"/>
                  </a:cubicBezTo>
                  <a:cubicBezTo>
                    <a:pt x="4749" y="5800"/>
                    <a:pt x="5762" y="7063"/>
                    <a:pt x="6131" y="8236"/>
                  </a:cubicBezTo>
                  <a:cubicBezTo>
                    <a:pt x="6138" y="8260"/>
                    <a:pt x="6149" y="8269"/>
                    <a:pt x="6160" y="8269"/>
                  </a:cubicBezTo>
                  <a:cubicBezTo>
                    <a:pt x="6192" y="8269"/>
                    <a:pt x="6229" y="8194"/>
                    <a:pt x="6229" y="8161"/>
                  </a:cubicBezTo>
                  <a:cubicBezTo>
                    <a:pt x="6188" y="7350"/>
                    <a:pt x="6401" y="6668"/>
                    <a:pt x="6201" y="5854"/>
                  </a:cubicBezTo>
                  <a:cubicBezTo>
                    <a:pt x="6201" y="5847"/>
                    <a:pt x="6198" y="5840"/>
                    <a:pt x="6198" y="5834"/>
                  </a:cubicBezTo>
                  <a:cubicBezTo>
                    <a:pt x="6032" y="5171"/>
                    <a:pt x="5715" y="4532"/>
                    <a:pt x="5320" y="3978"/>
                  </a:cubicBezTo>
                  <a:cubicBezTo>
                    <a:pt x="5042" y="3590"/>
                    <a:pt x="4671" y="3123"/>
                    <a:pt x="4245" y="2735"/>
                  </a:cubicBezTo>
                  <a:cubicBezTo>
                    <a:pt x="3751" y="2286"/>
                    <a:pt x="3183" y="1934"/>
                    <a:pt x="2595" y="1917"/>
                  </a:cubicBezTo>
                  <a:cubicBezTo>
                    <a:pt x="2587" y="1916"/>
                    <a:pt x="2579" y="1916"/>
                    <a:pt x="2571" y="1916"/>
                  </a:cubicBezTo>
                  <a:cubicBezTo>
                    <a:pt x="2462" y="1916"/>
                    <a:pt x="2359" y="1936"/>
                    <a:pt x="2264" y="1971"/>
                  </a:cubicBezTo>
                  <a:cubicBezTo>
                    <a:pt x="2268" y="1582"/>
                    <a:pt x="2116" y="1089"/>
                    <a:pt x="2032" y="879"/>
                  </a:cubicBezTo>
                  <a:cubicBezTo>
                    <a:pt x="1854" y="443"/>
                    <a:pt x="1504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" name="Google Shape;649;p16"/>
          <p:cNvGrpSpPr/>
          <p:nvPr/>
        </p:nvGrpSpPr>
        <p:grpSpPr>
          <a:xfrm rot="1036574" flipH="1">
            <a:off x="7642524" y="378323"/>
            <a:ext cx="1214157" cy="735853"/>
            <a:chOff x="478326" y="2825649"/>
            <a:chExt cx="1012293" cy="613511"/>
          </a:xfrm>
        </p:grpSpPr>
        <p:sp>
          <p:nvSpPr>
            <p:cNvPr id="650" name="Google Shape;650;p16"/>
            <p:cNvSpPr/>
            <p:nvPr/>
          </p:nvSpPr>
          <p:spPr>
            <a:xfrm>
              <a:off x="564423" y="2973101"/>
              <a:ext cx="778453" cy="442090"/>
            </a:xfrm>
            <a:custGeom>
              <a:avLst/>
              <a:gdLst/>
              <a:ahLst/>
              <a:cxnLst/>
              <a:rect l="l" t="t" r="r" b="b"/>
              <a:pathLst>
                <a:path w="19195" h="10901" extrusionOk="0">
                  <a:moveTo>
                    <a:pt x="10311" y="1"/>
                  </a:moveTo>
                  <a:cubicBezTo>
                    <a:pt x="6378" y="1"/>
                    <a:pt x="2305" y="2415"/>
                    <a:pt x="0" y="5483"/>
                  </a:cubicBezTo>
                  <a:lnTo>
                    <a:pt x="2622" y="7052"/>
                  </a:lnTo>
                  <a:cubicBezTo>
                    <a:pt x="2835" y="6649"/>
                    <a:pt x="2977" y="6220"/>
                    <a:pt x="3257" y="5848"/>
                  </a:cubicBezTo>
                  <a:cubicBezTo>
                    <a:pt x="3558" y="5453"/>
                    <a:pt x="3917" y="5078"/>
                    <a:pt x="4288" y="4750"/>
                  </a:cubicBezTo>
                  <a:cubicBezTo>
                    <a:pt x="4907" y="4206"/>
                    <a:pt x="5637" y="3800"/>
                    <a:pt x="6397" y="3490"/>
                  </a:cubicBezTo>
                  <a:cubicBezTo>
                    <a:pt x="7606" y="3002"/>
                    <a:pt x="8893" y="2692"/>
                    <a:pt x="10192" y="2692"/>
                  </a:cubicBezTo>
                  <a:cubicBezTo>
                    <a:pt x="10560" y="2692"/>
                    <a:pt x="10929" y="2717"/>
                    <a:pt x="11297" y="2769"/>
                  </a:cubicBezTo>
                  <a:cubicBezTo>
                    <a:pt x="14906" y="3290"/>
                    <a:pt x="18147" y="6913"/>
                    <a:pt x="17123" y="10653"/>
                  </a:cubicBezTo>
                  <a:lnTo>
                    <a:pt x="19194" y="10900"/>
                  </a:lnTo>
                  <a:cubicBezTo>
                    <a:pt x="19083" y="9636"/>
                    <a:pt x="19144" y="8349"/>
                    <a:pt x="18968" y="7078"/>
                  </a:cubicBezTo>
                  <a:cubicBezTo>
                    <a:pt x="18792" y="5808"/>
                    <a:pt x="18224" y="4675"/>
                    <a:pt x="17481" y="3641"/>
                  </a:cubicBezTo>
                  <a:cubicBezTo>
                    <a:pt x="16129" y="1766"/>
                    <a:pt x="14115" y="516"/>
                    <a:pt x="11834" y="127"/>
                  </a:cubicBezTo>
                  <a:cubicBezTo>
                    <a:pt x="11331" y="41"/>
                    <a:pt x="10822" y="1"/>
                    <a:pt x="10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>
              <a:off x="478326" y="2825649"/>
              <a:ext cx="1012293" cy="589710"/>
            </a:xfrm>
            <a:custGeom>
              <a:avLst/>
              <a:gdLst/>
              <a:ahLst/>
              <a:cxnLst/>
              <a:rect l="l" t="t" r="r" b="b"/>
              <a:pathLst>
                <a:path w="24961" h="14541" extrusionOk="0">
                  <a:moveTo>
                    <a:pt x="13876" y="1"/>
                  </a:moveTo>
                  <a:cubicBezTo>
                    <a:pt x="11718" y="1"/>
                    <a:pt x="9551" y="531"/>
                    <a:pt x="7523" y="1235"/>
                  </a:cubicBezTo>
                  <a:cubicBezTo>
                    <a:pt x="5904" y="1796"/>
                    <a:pt x="4268" y="2533"/>
                    <a:pt x="2964" y="3672"/>
                  </a:cubicBezTo>
                  <a:cubicBezTo>
                    <a:pt x="1880" y="4621"/>
                    <a:pt x="963" y="5696"/>
                    <a:pt x="1" y="6750"/>
                  </a:cubicBezTo>
                  <a:lnTo>
                    <a:pt x="1964" y="8684"/>
                  </a:lnTo>
                  <a:cubicBezTo>
                    <a:pt x="2420" y="7856"/>
                    <a:pt x="3178" y="7183"/>
                    <a:pt x="3877" y="6581"/>
                  </a:cubicBezTo>
                  <a:cubicBezTo>
                    <a:pt x="4836" y="5764"/>
                    <a:pt x="5847" y="5023"/>
                    <a:pt x="6969" y="4443"/>
                  </a:cubicBezTo>
                  <a:cubicBezTo>
                    <a:pt x="8688" y="3546"/>
                    <a:pt x="10578" y="3001"/>
                    <a:pt x="12495" y="3001"/>
                  </a:cubicBezTo>
                  <a:cubicBezTo>
                    <a:pt x="13201" y="3001"/>
                    <a:pt x="13910" y="3075"/>
                    <a:pt x="14616" y="3233"/>
                  </a:cubicBezTo>
                  <a:cubicBezTo>
                    <a:pt x="17096" y="3787"/>
                    <a:pt x="19178" y="5318"/>
                    <a:pt x="20513" y="7467"/>
                  </a:cubicBezTo>
                  <a:cubicBezTo>
                    <a:pt x="21753" y="9471"/>
                    <a:pt x="22189" y="12198"/>
                    <a:pt x="21689" y="14540"/>
                  </a:cubicBezTo>
                  <a:lnTo>
                    <a:pt x="24311" y="14286"/>
                  </a:lnTo>
                  <a:cubicBezTo>
                    <a:pt x="24298" y="14256"/>
                    <a:pt x="24291" y="14225"/>
                    <a:pt x="24298" y="14199"/>
                  </a:cubicBezTo>
                  <a:cubicBezTo>
                    <a:pt x="24960" y="11140"/>
                    <a:pt x="24923" y="8166"/>
                    <a:pt x="23287" y="5396"/>
                  </a:cubicBezTo>
                  <a:cubicBezTo>
                    <a:pt x="21814" y="2895"/>
                    <a:pt x="19506" y="1040"/>
                    <a:pt x="16671" y="330"/>
                  </a:cubicBezTo>
                  <a:cubicBezTo>
                    <a:pt x="15749" y="101"/>
                    <a:pt x="14813" y="1"/>
                    <a:pt x="138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>
              <a:off x="679232" y="3102020"/>
              <a:ext cx="581396" cy="301932"/>
            </a:xfrm>
            <a:custGeom>
              <a:avLst/>
              <a:gdLst/>
              <a:ahLst/>
              <a:cxnLst/>
              <a:rect l="l" t="t" r="r" b="b"/>
              <a:pathLst>
                <a:path w="14336" h="7445" extrusionOk="0">
                  <a:moveTo>
                    <a:pt x="7281" y="1"/>
                  </a:moveTo>
                  <a:cubicBezTo>
                    <a:pt x="5940" y="1"/>
                    <a:pt x="4608" y="356"/>
                    <a:pt x="3380" y="902"/>
                  </a:cubicBezTo>
                  <a:cubicBezTo>
                    <a:pt x="2619" y="1237"/>
                    <a:pt x="1950" y="1703"/>
                    <a:pt x="1346" y="2271"/>
                  </a:cubicBezTo>
                  <a:cubicBezTo>
                    <a:pt x="799" y="2784"/>
                    <a:pt x="470" y="3440"/>
                    <a:pt x="1" y="3990"/>
                  </a:cubicBezTo>
                  <a:lnTo>
                    <a:pt x="1940" y="5055"/>
                  </a:lnTo>
                  <a:cubicBezTo>
                    <a:pt x="1940" y="5055"/>
                    <a:pt x="4024" y="2240"/>
                    <a:pt x="6947" y="2240"/>
                  </a:cubicBezTo>
                  <a:cubicBezTo>
                    <a:pt x="7324" y="2240"/>
                    <a:pt x="7716" y="2287"/>
                    <a:pt x="8118" y="2393"/>
                  </a:cubicBezTo>
                  <a:cubicBezTo>
                    <a:pt x="12690" y="3592"/>
                    <a:pt x="11322" y="7248"/>
                    <a:pt x="11322" y="7248"/>
                  </a:cubicBezTo>
                  <a:lnTo>
                    <a:pt x="13964" y="7444"/>
                  </a:lnTo>
                  <a:cubicBezTo>
                    <a:pt x="14335" y="3920"/>
                    <a:pt x="11913" y="625"/>
                    <a:pt x="8385" y="84"/>
                  </a:cubicBezTo>
                  <a:cubicBezTo>
                    <a:pt x="8018" y="28"/>
                    <a:pt x="7649" y="1"/>
                    <a:pt x="72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>
              <a:off x="663416" y="3082230"/>
              <a:ext cx="636957" cy="337093"/>
            </a:xfrm>
            <a:custGeom>
              <a:avLst/>
              <a:gdLst/>
              <a:ahLst/>
              <a:cxnLst/>
              <a:rect l="l" t="t" r="r" b="b"/>
              <a:pathLst>
                <a:path w="15706" h="8312" extrusionOk="0">
                  <a:moveTo>
                    <a:pt x="7751" y="1"/>
                  </a:moveTo>
                  <a:cubicBezTo>
                    <a:pt x="6452" y="1"/>
                    <a:pt x="5165" y="311"/>
                    <a:pt x="3956" y="799"/>
                  </a:cubicBezTo>
                  <a:cubicBezTo>
                    <a:pt x="3196" y="1109"/>
                    <a:pt x="2466" y="1515"/>
                    <a:pt x="1847" y="2059"/>
                  </a:cubicBezTo>
                  <a:cubicBezTo>
                    <a:pt x="1476" y="2387"/>
                    <a:pt x="1117" y="2762"/>
                    <a:pt x="816" y="3157"/>
                  </a:cubicBezTo>
                  <a:cubicBezTo>
                    <a:pt x="536" y="3529"/>
                    <a:pt x="394" y="3958"/>
                    <a:pt x="181" y="4361"/>
                  </a:cubicBezTo>
                  <a:cubicBezTo>
                    <a:pt x="134" y="4448"/>
                    <a:pt x="86" y="4536"/>
                    <a:pt x="29" y="4620"/>
                  </a:cubicBezTo>
                  <a:cubicBezTo>
                    <a:pt x="1" y="4663"/>
                    <a:pt x="42" y="4780"/>
                    <a:pt x="93" y="4780"/>
                  </a:cubicBezTo>
                  <a:cubicBezTo>
                    <a:pt x="103" y="4780"/>
                    <a:pt x="113" y="4776"/>
                    <a:pt x="124" y="4766"/>
                  </a:cubicBezTo>
                  <a:cubicBezTo>
                    <a:pt x="219" y="4675"/>
                    <a:pt x="306" y="4580"/>
                    <a:pt x="391" y="4478"/>
                  </a:cubicBezTo>
                  <a:cubicBezTo>
                    <a:pt x="860" y="3928"/>
                    <a:pt x="1189" y="3272"/>
                    <a:pt x="1736" y="2759"/>
                  </a:cubicBezTo>
                  <a:cubicBezTo>
                    <a:pt x="2340" y="2191"/>
                    <a:pt x="3009" y="1725"/>
                    <a:pt x="3770" y="1390"/>
                  </a:cubicBezTo>
                  <a:cubicBezTo>
                    <a:pt x="4998" y="844"/>
                    <a:pt x="6330" y="489"/>
                    <a:pt x="7671" y="489"/>
                  </a:cubicBezTo>
                  <a:cubicBezTo>
                    <a:pt x="8039" y="489"/>
                    <a:pt x="8408" y="516"/>
                    <a:pt x="8775" y="572"/>
                  </a:cubicBezTo>
                  <a:cubicBezTo>
                    <a:pt x="12303" y="1113"/>
                    <a:pt x="14725" y="4408"/>
                    <a:pt x="14354" y="7932"/>
                  </a:cubicBezTo>
                  <a:cubicBezTo>
                    <a:pt x="14348" y="7993"/>
                    <a:pt x="14343" y="8057"/>
                    <a:pt x="14337" y="8118"/>
                  </a:cubicBezTo>
                  <a:cubicBezTo>
                    <a:pt x="14325" y="8201"/>
                    <a:pt x="14437" y="8312"/>
                    <a:pt x="14520" y="8312"/>
                  </a:cubicBezTo>
                  <a:cubicBezTo>
                    <a:pt x="14552" y="8312"/>
                    <a:pt x="14580" y="8295"/>
                    <a:pt x="14594" y="8254"/>
                  </a:cubicBezTo>
                  <a:cubicBezTo>
                    <a:pt x="14627" y="8159"/>
                    <a:pt x="14655" y="8061"/>
                    <a:pt x="14682" y="7962"/>
                  </a:cubicBezTo>
                  <a:cubicBezTo>
                    <a:pt x="15706" y="4222"/>
                    <a:pt x="12465" y="599"/>
                    <a:pt x="8856" y="78"/>
                  </a:cubicBezTo>
                  <a:cubicBezTo>
                    <a:pt x="8488" y="26"/>
                    <a:pt x="8119" y="1"/>
                    <a:pt x="7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>
              <a:off x="547390" y="2947350"/>
              <a:ext cx="830810" cy="491810"/>
            </a:xfrm>
            <a:custGeom>
              <a:avLst/>
              <a:gdLst/>
              <a:ahLst/>
              <a:cxnLst/>
              <a:rect l="l" t="t" r="r" b="b"/>
              <a:pathLst>
                <a:path w="20486" h="12127" extrusionOk="0">
                  <a:moveTo>
                    <a:pt x="10792" y="0"/>
                  </a:moveTo>
                  <a:cubicBezTo>
                    <a:pt x="8875" y="0"/>
                    <a:pt x="6985" y="545"/>
                    <a:pt x="5266" y="1442"/>
                  </a:cubicBezTo>
                  <a:cubicBezTo>
                    <a:pt x="4144" y="2022"/>
                    <a:pt x="3133" y="2763"/>
                    <a:pt x="2174" y="3580"/>
                  </a:cubicBezTo>
                  <a:cubicBezTo>
                    <a:pt x="1475" y="4182"/>
                    <a:pt x="717" y="4855"/>
                    <a:pt x="261" y="5683"/>
                  </a:cubicBezTo>
                  <a:cubicBezTo>
                    <a:pt x="173" y="5845"/>
                    <a:pt x="92" y="6010"/>
                    <a:pt x="31" y="6186"/>
                  </a:cubicBezTo>
                  <a:cubicBezTo>
                    <a:pt x="1" y="6269"/>
                    <a:pt x="97" y="6371"/>
                    <a:pt x="182" y="6371"/>
                  </a:cubicBezTo>
                  <a:cubicBezTo>
                    <a:pt x="210" y="6371"/>
                    <a:pt x="237" y="6360"/>
                    <a:pt x="258" y="6331"/>
                  </a:cubicBezTo>
                  <a:cubicBezTo>
                    <a:pt x="308" y="6260"/>
                    <a:pt x="366" y="6193"/>
                    <a:pt x="420" y="6118"/>
                  </a:cubicBezTo>
                  <a:cubicBezTo>
                    <a:pt x="2725" y="3050"/>
                    <a:pt x="6798" y="636"/>
                    <a:pt x="10731" y="636"/>
                  </a:cubicBezTo>
                  <a:cubicBezTo>
                    <a:pt x="11242" y="636"/>
                    <a:pt x="11751" y="676"/>
                    <a:pt x="12254" y="762"/>
                  </a:cubicBezTo>
                  <a:cubicBezTo>
                    <a:pt x="14535" y="1151"/>
                    <a:pt x="16549" y="2401"/>
                    <a:pt x="17901" y="4276"/>
                  </a:cubicBezTo>
                  <a:cubicBezTo>
                    <a:pt x="18644" y="5310"/>
                    <a:pt x="19212" y="6443"/>
                    <a:pt x="19388" y="7713"/>
                  </a:cubicBezTo>
                  <a:cubicBezTo>
                    <a:pt x="19564" y="8984"/>
                    <a:pt x="19503" y="10271"/>
                    <a:pt x="19614" y="11535"/>
                  </a:cubicBezTo>
                  <a:cubicBezTo>
                    <a:pt x="19628" y="11691"/>
                    <a:pt x="19645" y="11843"/>
                    <a:pt x="19665" y="11998"/>
                  </a:cubicBezTo>
                  <a:cubicBezTo>
                    <a:pt x="19672" y="12053"/>
                    <a:pt x="19748" y="12126"/>
                    <a:pt x="19806" y="12126"/>
                  </a:cubicBezTo>
                  <a:cubicBezTo>
                    <a:pt x="19834" y="12126"/>
                    <a:pt x="19857" y="12110"/>
                    <a:pt x="19868" y="12070"/>
                  </a:cubicBezTo>
                  <a:cubicBezTo>
                    <a:pt x="19918" y="11897"/>
                    <a:pt x="19949" y="11718"/>
                    <a:pt x="19986" y="11539"/>
                  </a:cubicBezTo>
                  <a:cubicBezTo>
                    <a:pt x="20486" y="9197"/>
                    <a:pt x="20050" y="6470"/>
                    <a:pt x="18810" y="4466"/>
                  </a:cubicBezTo>
                  <a:cubicBezTo>
                    <a:pt x="17475" y="2317"/>
                    <a:pt x="15393" y="786"/>
                    <a:pt x="12913" y="232"/>
                  </a:cubicBezTo>
                  <a:cubicBezTo>
                    <a:pt x="12207" y="74"/>
                    <a:pt x="11498" y="0"/>
                    <a:pt x="10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6"/>
          <p:cNvGrpSpPr/>
          <p:nvPr/>
        </p:nvGrpSpPr>
        <p:grpSpPr>
          <a:xfrm rot="-464938">
            <a:off x="942235" y="505365"/>
            <a:ext cx="1240161" cy="1256344"/>
            <a:chOff x="918850" y="1629150"/>
            <a:chExt cx="442250" cy="453124"/>
          </a:xfrm>
        </p:grpSpPr>
        <p:sp>
          <p:nvSpPr>
            <p:cNvPr id="656" name="Google Shape;656;p16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8" name="Google Shape;668;p16"/>
          <p:cNvSpPr/>
          <p:nvPr/>
        </p:nvSpPr>
        <p:spPr>
          <a:xfrm>
            <a:off x="7222487" y="1157491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9" name="Google Shape;669;p16"/>
          <p:cNvGrpSpPr/>
          <p:nvPr/>
        </p:nvGrpSpPr>
        <p:grpSpPr>
          <a:xfrm>
            <a:off x="3078207" y="194296"/>
            <a:ext cx="1049512" cy="690415"/>
            <a:chOff x="6925510" y="205316"/>
            <a:chExt cx="905688" cy="530354"/>
          </a:xfrm>
        </p:grpSpPr>
        <p:sp>
          <p:nvSpPr>
            <p:cNvPr id="670" name="Google Shape;670;p16"/>
            <p:cNvSpPr/>
            <p:nvPr/>
          </p:nvSpPr>
          <p:spPr>
            <a:xfrm>
              <a:off x="7093437" y="213374"/>
              <a:ext cx="568549" cy="515598"/>
            </a:xfrm>
            <a:custGeom>
              <a:avLst/>
              <a:gdLst/>
              <a:ahLst/>
              <a:cxnLst/>
              <a:rect l="l" t="t" r="r" b="b"/>
              <a:pathLst>
                <a:path w="12626" h="11775" extrusionOk="0">
                  <a:moveTo>
                    <a:pt x="6402" y="0"/>
                  </a:moveTo>
                  <a:cubicBezTo>
                    <a:pt x="3247" y="0"/>
                    <a:pt x="0" y="2876"/>
                    <a:pt x="0" y="6031"/>
                  </a:cubicBezTo>
                  <a:cubicBezTo>
                    <a:pt x="0" y="9187"/>
                    <a:pt x="3115" y="11775"/>
                    <a:pt x="6270" y="11775"/>
                  </a:cubicBezTo>
                  <a:cubicBezTo>
                    <a:pt x="9426" y="11775"/>
                    <a:pt x="12626" y="9028"/>
                    <a:pt x="12626" y="5874"/>
                  </a:cubicBezTo>
                  <a:cubicBezTo>
                    <a:pt x="12626" y="2717"/>
                    <a:pt x="9557" y="0"/>
                    <a:pt x="6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6925510" y="360379"/>
              <a:ext cx="905688" cy="259660"/>
            </a:xfrm>
            <a:custGeom>
              <a:avLst/>
              <a:gdLst/>
              <a:ahLst/>
              <a:cxnLst/>
              <a:rect l="l" t="t" r="r" b="b"/>
              <a:pathLst>
                <a:path w="20113" h="5930" extrusionOk="0">
                  <a:moveTo>
                    <a:pt x="16657" y="1"/>
                  </a:moveTo>
                  <a:cubicBezTo>
                    <a:pt x="16439" y="1"/>
                    <a:pt x="16237" y="20"/>
                    <a:pt x="16067" y="60"/>
                  </a:cubicBezTo>
                  <a:cubicBezTo>
                    <a:pt x="15914" y="95"/>
                    <a:pt x="16073" y="324"/>
                    <a:pt x="16180" y="325"/>
                  </a:cubicBezTo>
                  <a:cubicBezTo>
                    <a:pt x="16845" y="330"/>
                    <a:pt x="19241" y="410"/>
                    <a:pt x="18563" y="1628"/>
                  </a:cubicBezTo>
                  <a:cubicBezTo>
                    <a:pt x="18243" y="2202"/>
                    <a:pt x="17451" y="2549"/>
                    <a:pt x="16881" y="2811"/>
                  </a:cubicBezTo>
                  <a:cubicBezTo>
                    <a:pt x="14924" y="3710"/>
                    <a:pt x="12785" y="4282"/>
                    <a:pt x="10682" y="4712"/>
                  </a:cubicBezTo>
                  <a:cubicBezTo>
                    <a:pt x="8818" y="5095"/>
                    <a:pt x="6905" y="5405"/>
                    <a:pt x="5006" y="5541"/>
                  </a:cubicBezTo>
                  <a:cubicBezTo>
                    <a:pt x="4909" y="5547"/>
                    <a:pt x="4759" y="5553"/>
                    <a:pt x="4576" y="5553"/>
                  </a:cubicBezTo>
                  <a:cubicBezTo>
                    <a:pt x="3425" y="5553"/>
                    <a:pt x="955" y="5349"/>
                    <a:pt x="1947" y="4098"/>
                  </a:cubicBezTo>
                  <a:cubicBezTo>
                    <a:pt x="2398" y="3528"/>
                    <a:pt x="3165" y="3113"/>
                    <a:pt x="3797" y="2785"/>
                  </a:cubicBezTo>
                  <a:cubicBezTo>
                    <a:pt x="3898" y="2733"/>
                    <a:pt x="3795" y="2553"/>
                    <a:pt x="3700" y="2553"/>
                  </a:cubicBezTo>
                  <a:cubicBezTo>
                    <a:pt x="3695" y="2553"/>
                    <a:pt x="3691" y="2554"/>
                    <a:pt x="3687" y="2554"/>
                  </a:cubicBezTo>
                  <a:cubicBezTo>
                    <a:pt x="2393" y="2794"/>
                    <a:pt x="1" y="4784"/>
                    <a:pt x="2166" y="5597"/>
                  </a:cubicBezTo>
                  <a:cubicBezTo>
                    <a:pt x="2830" y="5847"/>
                    <a:pt x="3527" y="5929"/>
                    <a:pt x="4229" y="5929"/>
                  </a:cubicBezTo>
                  <a:cubicBezTo>
                    <a:pt x="4872" y="5929"/>
                    <a:pt x="5520" y="5860"/>
                    <a:pt x="6151" y="5786"/>
                  </a:cubicBezTo>
                  <a:cubicBezTo>
                    <a:pt x="7890" y="5584"/>
                    <a:pt x="9624" y="5329"/>
                    <a:pt x="11337" y="4961"/>
                  </a:cubicBezTo>
                  <a:cubicBezTo>
                    <a:pt x="12763" y="4653"/>
                    <a:pt x="14174" y="4268"/>
                    <a:pt x="15547" y="3774"/>
                  </a:cubicBezTo>
                  <a:cubicBezTo>
                    <a:pt x="16593" y="3399"/>
                    <a:pt x="17822" y="2999"/>
                    <a:pt x="18648" y="2205"/>
                  </a:cubicBezTo>
                  <a:cubicBezTo>
                    <a:pt x="20112" y="800"/>
                    <a:pt x="18053" y="1"/>
                    <a:pt x="1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7504540" y="41678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6"/>
          <p:cNvSpPr/>
          <p:nvPr/>
        </p:nvSpPr>
        <p:spPr>
          <a:xfrm rot="4884592">
            <a:off x="4555988" y="344177"/>
            <a:ext cx="263290" cy="293496"/>
          </a:xfrm>
          <a:custGeom>
            <a:avLst/>
            <a:gdLst/>
            <a:ahLst/>
            <a:cxnLst/>
            <a:rect l="l" t="t" r="r" b="b"/>
            <a:pathLst>
              <a:path w="12328" h="17372" extrusionOk="0">
                <a:moveTo>
                  <a:pt x="5742" y="2940"/>
                </a:moveTo>
                <a:cubicBezTo>
                  <a:pt x="5997" y="2940"/>
                  <a:pt x="6250" y="3004"/>
                  <a:pt x="6482" y="3157"/>
                </a:cubicBezTo>
                <a:cubicBezTo>
                  <a:pt x="7063" y="3539"/>
                  <a:pt x="6932" y="4471"/>
                  <a:pt x="6556" y="4913"/>
                </a:cubicBezTo>
                <a:cubicBezTo>
                  <a:pt x="6232" y="5292"/>
                  <a:pt x="5799" y="5397"/>
                  <a:pt x="5316" y="5451"/>
                </a:cubicBezTo>
                <a:cubicBezTo>
                  <a:pt x="5120" y="5472"/>
                  <a:pt x="4910" y="5484"/>
                  <a:pt x="4692" y="5484"/>
                </a:cubicBezTo>
                <a:cubicBezTo>
                  <a:pt x="4217" y="5484"/>
                  <a:pt x="3707" y="5429"/>
                  <a:pt x="3224" y="5299"/>
                </a:cubicBezTo>
                <a:cubicBezTo>
                  <a:pt x="3410" y="4718"/>
                  <a:pt x="3711" y="4170"/>
                  <a:pt x="4087" y="3758"/>
                </a:cubicBezTo>
                <a:cubicBezTo>
                  <a:pt x="4479" y="3324"/>
                  <a:pt x="5119" y="2940"/>
                  <a:pt x="5742" y="2940"/>
                </a:cubicBezTo>
                <a:close/>
                <a:moveTo>
                  <a:pt x="7664" y="7412"/>
                </a:moveTo>
                <a:cubicBezTo>
                  <a:pt x="7913" y="7412"/>
                  <a:pt x="8149" y="7469"/>
                  <a:pt x="8340" y="7610"/>
                </a:cubicBezTo>
                <a:cubicBezTo>
                  <a:pt x="9486" y="8445"/>
                  <a:pt x="7435" y="9196"/>
                  <a:pt x="6908" y="9303"/>
                </a:cubicBezTo>
                <a:cubicBezTo>
                  <a:pt x="6667" y="9353"/>
                  <a:pt x="6420" y="9378"/>
                  <a:pt x="6173" y="9378"/>
                </a:cubicBezTo>
                <a:cubicBezTo>
                  <a:pt x="5802" y="9378"/>
                  <a:pt x="5432" y="9323"/>
                  <a:pt x="5083" y="9216"/>
                </a:cubicBezTo>
                <a:cubicBezTo>
                  <a:pt x="5330" y="8722"/>
                  <a:pt x="5681" y="8290"/>
                  <a:pt x="6114" y="7969"/>
                </a:cubicBezTo>
                <a:cubicBezTo>
                  <a:pt x="6481" y="7698"/>
                  <a:pt x="7107" y="7412"/>
                  <a:pt x="7664" y="7412"/>
                </a:cubicBezTo>
                <a:close/>
                <a:moveTo>
                  <a:pt x="9856" y="12545"/>
                </a:moveTo>
                <a:cubicBezTo>
                  <a:pt x="10328" y="12545"/>
                  <a:pt x="10821" y="12857"/>
                  <a:pt x="10639" y="13385"/>
                </a:cubicBezTo>
                <a:cubicBezTo>
                  <a:pt x="10384" y="14119"/>
                  <a:pt x="9300" y="14413"/>
                  <a:pt x="8598" y="14413"/>
                </a:cubicBezTo>
                <a:cubicBezTo>
                  <a:pt x="8582" y="14413"/>
                  <a:pt x="8566" y="14413"/>
                  <a:pt x="8550" y="14413"/>
                </a:cubicBezTo>
                <a:cubicBezTo>
                  <a:pt x="8527" y="14410"/>
                  <a:pt x="8503" y="14406"/>
                  <a:pt x="8479" y="14406"/>
                </a:cubicBezTo>
                <a:cubicBezTo>
                  <a:pt x="8510" y="14098"/>
                  <a:pt x="8588" y="13798"/>
                  <a:pt x="8713" y="13524"/>
                </a:cubicBezTo>
                <a:cubicBezTo>
                  <a:pt x="8872" y="13183"/>
                  <a:pt x="9098" y="12825"/>
                  <a:pt x="9435" y="12642"/>
                </a:cubicBezTo>
                <a:cubicBezTo>
                  <a:pt x="9558" y="12576"/>
                  <a:pt x="9706" y="12545"/>
                  <a:pt x="9856" y="12545"/>
                </a:cubicBezTo>
                <a:close/>
                <a:moveTo>
                  <a:pt x="3125" y="0"/>
                </a:moveTo>
                <a:cubicBezTo>
                  <a:pt x="3124" y="0"/>
                  <a:pt x="3122" y="0"/>
                  <a:pt x="3120" y="0"/>
                </a:cubicBezTo>
                <a:cubicBezTo>
                  <a:pt x="1109" y="44"/>
                  <a:pt x="1" y="3068"/>
                  <a:pt x="1214" y="4542"/>
                </a:cubicBezTo>
                <a:cubicBezTo>
                  <a:pt x="1548" y="4947"/>
                  <a:pt x="2065" y="5286"/>
                  <a:pt x="2663" y="5529"/>
                </a:cubicBezTo>
                <a:cubicBezTo>
                  <a:pt x="2460" y="6465"/>
                  <a:pt x="2562" y="7452"/>
                  <a:pt x="3048" y="8205"/>
                </a:cubicBezTo>
                <a:cubicBezTo>
                  <a:pt x="3410" y="8763"/>
                  <a:pt x="3931" y="9171"/>
                  <a:pt x="4522" y="9435"/>
                </a:cubicBezTo>
                <a:cubicBezTo>
                  <a:pt x="4174" y="10388"/>
                  <a:pt x="4181" y="11466"/>
                  <a:pt x="4667" y="12362"/>
                </a:cubicBezTo>
                <a:cubicBezTo>
                  <a:pt x="5313" y="13541"/>
                  <a:pt x="6648" y="14484"/>
                  <a:pt x="8033" y="14711"/>
                </a:cubicBezTo>
                <a:cubicBezTo>
                  <a:pt x="8044" y="15308"/>
                  <a:pt x="8219" y="15900"/>
                  <a:pt x="8571" y="16366"/>
                </a:cubicBezTo>
                <a:cubicBezTo>
                  <a:pt x="9169" y="17154"/>
                  <a:pt x="9912" y="17371"/>
                  <a:pt x="10723" y="17371"/>
                </a:cubicBezTo>
                <a:cubicBezTo>
                  <a:pt x="11171" y="17371"/>
                  <a:pt x="11641" y="17305"/>
                  <a:pt x="12119" y="17231"/>
                </a:cubicBezTo>
                <a:cubicBezTo>
                  <a:pt x="12327" y="17198"/>
                  <a:pt x="12212" y="16933"/>
                  <a:pt x="12048" y="16933"/>
                </a:cubicBezTo>
                <a:cubicBezTo>
                  <a:pt x="12042" y="16933"/>
                  <a:pt x="12037" y="16933"/>
                  <a:pt x="12031" y="16934"/>
                </a:cubicBezTo>
                <a:cubicBezTo>
                  <a:pt x="11605" y="16980"/>
                  <a:pt x="11179" y="17044"/>
                  <a:pt x="10767" y="17044"/>
                </a:cubicBezTo>
                <a:cubicBezTo>
                  <a:pt x="10208" y="17044"/>
                  <a:pt x="9673" y="16926"/>
                  <a:pt x="9192" y="16484"/>
                </a:cubicBezTo>
                <a:cubicBezTo>
                  <a:pt x="8709" y="16038"/>
                  <a:pt x="8479" y="15403"/>
                  <a:pt x="8466" y="14758"/>
                </a:cubicBezTo>
                <a:lnTo>
                  <a:pt x="8466" y="14758"/>
                </a:lnTo>
                <a:cubicBezTo>
                  <a:pt x="8530" y="14761"/>
                  <a:pt x="8594" y="14763"/>
                  <a:pt x="8657" y="14763"/>
                </a:cubicBezTo>
                <a:cubicBezTo>
                  <a:pt x="9096" y="14763"/>
                  <a:pt x="9533" y="14681"/>
                  <a:pt x="9946" y="14508"/>
                </a:cubicBezTo>
                <a:cubicBezTo>
                  <a:pt x="10709" y="14179"/>
                  <a:pt x="11609" y="13193"/>
                  <a:pt x="10798" y="12389"/>
                </a:cubicBezTo>
                <a:cubicBezTo>
                  <a:pt x="10587" y="12181"/>
                  <a:pt x="10329" y="12096"/>
                  <a:pt x="10062" y="12096"/>
                </a:cubicBezTo>
                <a:cubicBezTo>
                  <a:pt x="9560" y="12096"/>
                  <a:pt x="9024" y="12395"/>
                  <a:pt x="8709" y="12744"/>
                </a:cubicBezTo>
                <a:cubicBezTo>
                  <a:pt x="8317" y="13179"/>
                  <a:pt x="8101" y="13761"/>
                  <a:pt x="8044" y="14359"/>
                </a:cubicBezTo>
                <a:cubicBezTo>
                  <a:pt x="6682" y="14115"/>
                  <a:pt x="5276" y="13068"/>
                  <a:pt x="4843" y="11787"/>
                </a:cubicBezTo>
                <a:cubicBezTo>
                  <a:pt x="4606" y="11077"/>
                  <a:pt x="4661" y="10297"/>
                  <a:pt x="4924" y="9587"/>
                </a:cubicBezTo>
                <a:cubicBezTo>
                  <a:pt x="5343" y="9722"/>
                  <a:pt x="5787" y="9790"/>
                  <a:pt x="6230" y="9790"/>
                </a:cubicBezTo>
                <a:cubicBezTo>
                  <a:pt x="6986" y="9790"/>
                  <a:pt x="7742" y="9592"/>
                  <a:pt x="8368" y="9192"/>
                </a:cubicBezTo>
                <a:cubicBezTo>
                  <a:pt x="8925" y="8837"/>
                  <a:pt x="9422" y="8093"/>
                  <a:pt x="8864" y="7516"/>
                </a:cubicBezTo>
                <a:cubicBezTo>
                  <a:pt x="8554" y="7194"/>
                  <a:pt x="8083" y="7074"/>
                  <a:pt x="7614" y="7074"/>
                </a:cubicBezTo>
                <a:cubicBezTo>
                  <a:pt x="7291" y="7074"/>
                  <a:pt x="6968" y="7132"/>
                  <a:pt x="6702" y="7218"/>
                </a:cubicBezTo>
                <a:cubicBezTo>
                  <a:pt x="5793" y="7516"/>
                  <a:pt x="5090" y="8215"/>
                  <a:pt x="4681" y="9060"/>
                </a:cubicBezTo>
                <a:cubicBezTo>
                  <a:pt x="3968" y="8736"/>
                  <a:pt x="3387" y="8162"/>
                  <a:pt x="3140" y="7343"/>
                </a:cubicBezTo>
                <a:cubicBezTo>
                  <a:pt x="2984" y="6827"/>
                  <a:pt x="2998" y="6252"/>
                  <a:pt x="3120" y="5688"/>
                </a:cubicBezTo>
                <a:lnTo>
                  <a:pt x="3120" y="5688"/>
                </a:lnTo>
                <a:cubicBezTo>
                  <a:pt x="3656" y="5854"/>
                  <a:pt x="4232" y="5945"/>
                  <a:pt x="4783" y="5945"/>
                </a:cubicBezTo>
                <a:cubicBezTo>
                  <a:pt x="5500" y="5945"/>
                  <a:pt x="6175" y="5790"/>
                  <a:pt x="6668" y="5441"/>
                </a:cubicBezTo>
                <a:cubicBezTo>
                  <a:pt x="7334" y="4971"/>
                  <a:pt x="7563" y="3960"/>
                  <a:pt x="7117" y="3258"/>
                </a:cubicBezTo>
                <a:cubicBezTo>
                  <a:pt x="6806" y="2773"/>
                  <a:pt x="6259" y="2575"/>
                  <a:pt x="5699" y="2575"/>
                </a:cubicBezTo>
                <a:cubicBezTo>
                  <a:pt x="5335" y="2575"/>
                  <a:pt x="4966" y="2659"/>
                  <a:pt x="4654" y="2801"/>
                </a:cubicBezTo>
                <a:cubicBezTo>
                  <a:pt x="3745" y="3218"/>
                  <a:pt x="3076" y="4130"/>
                  <a:pt x="2761" y="5150"/>
                </a:cubicBezTo>
                <a:cubicBezTo>
                  <a:pt x="2170" y="4917"/>
                  <a:pt x="1660" y="4548"/>
                  <a:pt x="1370" y="4005"/>
                </a:cubicBezTo>
                <a:cubicBezTo>
                  <a:pt x="704" y="2758"/>
                  <a:pt x="1674" y="376"/>
                  <a:pt x="3207" y="295"/>
                </a:cubicBezTo>
                <a:cubicBezTo>
                  <a:pt x="3422" y="284"/>
                  <a:pt x="3291" y="0"/>
                  <a:pt x="3125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16"/>
          <p:cNvSpPr/>
          <p:nvPr/>
        </p:nvSpPr>
        <p:spPr>
          <a:xfrm>
            <a:off x="2261458" y="232619"/>
            <a:ext cx="421602" cy="41683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6"/>
          <p:cNvSpPr/>
          <p:nvPr/>
        </p:nvSpPr>
        <p:spPr>
          <a:xfrm>
            <a:off x="5926576" y="598309"/>
            <a:ext cx="170818" cy="188692"/>
          </a:xfrm>
          <a:custGeom>
            <a:avLst/>
            <a:gdLst/>
            <a:ahLst/>
            <a:cxnLst/>
            <a:rect l="l" t="t" r="r" b="b"/>
            <a:pathLst>
              <a:path w="6128" h="7091" extrusionOk="0">
                <a:moveTo>
                  <a:pt x="2717" y="0"/>
                </a:moveTo>
                <a:cubicBezTo>
                  <a:pt x="2679" y="0"/>
                  <a:pt x="2639" y="6"/>
                  <a:pt x="2596" y="19"/>
                </a:cubicBezTo>
                <a:cubicBezTo>
                  <a:pt x="2167" y="151"/>
                  <a:pt x="2529" y="1263"/>
                  <a:pt x="1886" y="2412"/>
                </a:cubicBezTo>
                <a:cubicBezTo>
                  <a:pt x="1248" y="3558"/>
                  <a:pt x="1" y="3645"/>
                  <a:pt x="55" y="4082"/>
                </a:cubicBezTo>
                <a:cubicBezTo>
                  <a:pt x="109" y="4521"/>
                  <a:pt x="1860" y="4082"/>
                  <a:pt x="2407" y="5011"/>
                </a:cubicBezTo>
                <a:cubicBezTo>
                  <a:pt x="2943" y="5919"/>
                  <a:pt x="3006" y="7091"/>
                  <a:pt x="3365" y="7091"/>
                </a:cubicBezTo>
                <a:cubicBezTo>
                  <a:pt x="3374" y="7091"/>
                  <a:pt x="3382" y="7090"/>
                  <a:pt x="3390" y="7089"/>
                </a:cubicBezTo>
                <a:cubicBezTo>
                  <a:pt x="3772" y="7035"/>
                  <a:pt x="3556" y="4902"/>
                  <a:pt x="4431" y="4355"/>
                </a:cubicBezTo>
                <a:cubicBezTo>
                  <a:pt x="5303" y="3808"/>
                  <a:pt x="6127" y="3885"/>
                  <a:pt x="6074" y="3365"/>
                </a:cubicBezTo>
                <a:cubicBezTo>
                  <a:pt x="6019" y="2845"/>
                  <a:pt x="4306" y="2821"/>
                  <a:pt x="3870" y="2165"/>
                </a:cubicBezTo>
                <a:cubicBezTo>
                  <a:pt x="3460" y="1549"/>
                  <a:pt x="3325" y="0"/>
                  <a:pt x="27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16"/>
          <p:cNvSpPr/>
          <p:nvPr/>
        </p:nvSpPr>
        <p:spPr>
          <a:xfrm>
            <a:off x="5736855" y="763141"/>
            <a:ext cx="108267" cy="119612"/>
          </a:xfrm>
          <a:custGeom>
            <a:avLst/>
            <a:gdLst/>
            <a:ahLst/>
            <a:cxnLst/>
            <a:rect l="l" t="t" r="r" b="b"/>
            <a:pathLst>
              <a:path w="3884" h="4495" extrusionOk="0">
                <a:moveTo>
                  <a:pt x="1723" y="0"/>
                </a:moveTo>
                <a:cubicBezTo>
                  <a:pt x="1699" y="0"/>
                  <a:pt x="1673" y="4"/>
                  <a:pt x="1647" y="13"/>
                </a:cubicBezTo>
                <a:cubicBezTo>
                  <a:pt x="1372" y="94"/>
                  <a:pt x="1602" y="800"/>
                  <a:pt x="1196" y="1526"/>
                </a:cubicBezTo>
                <a:cubicBezTo>
                  <a:pt x="788" y="2256"/>
                  <a:pt x="0" y="2310"/>
                  <a:pt x="34" y="2588"/>
                </a:cubicBezTo>
                <a:cubicBezTo>
                  <a:pt x="68" y="2864"/>
                  <a:pt x="1176" y="2588"/>
                  <a:pt x="1525" y="3176"/>
                </a:cubicBezTo>
                <a:cubicBezTo>
                  <a:pt x="1862" y="3751"/>
                  <a:pt x="1904" y="4495"/>
                  <a:pt x="2131" y="4495"/>
                </a:cubicBezTo>
                <a:cubicBezTo>
                  <a:pt x="2136" y="4495"/>
                  <a:pt x="2141" y="4494"/>
                  <a:pt x="2146" y="4494"/>
                </a:cubicBezTo>
                <a:cubicBezTo>
                  <a:pt x="2390" y="4456"/>
                  <a:pt x="2251" y="3104"/>
                  <a:pt x="2806" y="2760"/>
                </a:cubicBezTo>
                <a:cubicBezTo>
                  <a:pt x="3360" y="2412"/>
                  <a:pt x="3883" y="2463"/>
                  <a:pt x="3846" y="2131"/>
                </a:cubicBezTo>
                <a:cubicBezTo>
                  <a:pt x="3812" y="1803"/>
                  <a:pt x="2728" y="1786"/>
                  <a:pt x="2450" y="1371"/>
                </a:cubicBezTo>
                <a:cubicBezTo>
                  <a:pt x="2190" y="980"/>
                  <a:pt x="2106" y="0"/>
                  <a:pt x="172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16"/>
          <p:cNvSpPr/>
          <p:nvPr/>
        </p:nvSpPr>
        <p:spPr>
          <a:xfrm>
            <a:off x="2568350" y="1117475"/>
            <a:ext cx="268173" cy="194470"/>
          </a:xfrm>
          <a:custGeom>
            <a:avLst/>
            <a:gdLst/>
            <a:ahLst/>
            <a:cxnLst/>
            <a:rect l="l" t="t" r="r" b="b"/>
            <a:pathLst>
              <a:path w="7168" h="5198" extrusionOk="0">
                <a:moveTo>
                  <a:pt x="5467" y="1"/>
                </a:moveTo>
                <a:cubicBezTo>
                  <a:pt x="4475" y="1"/>
                  <a:pt x="3844" y="1080"/>
                  <a:pt x="3880" y="2028"/>
                </a:cubicBezTo>
                <a:cubicBezTo>
                  <a:pt x="3880" y="2028"/>
                  <a:pt x="2956" y="1084"/>
                  <a:pt x="2052" y="1084"/>
                </a:cubicBezTo>
                <a:cubicBezTo>
                  <a:pt x="1687" y="1084"/>
                  <a:pt x="1324" y="1239"/>
                  <a:pt x="1027" y="1673"/>
                </a:cubicBezTo>
                <a:cubicBezTo>
                  <a:pt x="0" y="3177"/>
                  <a:pt x="1781" y="4285"/>
                  <a:pt x="2889" y="4684"/>
                </a:cubicBezTo>
                <a:cubicBezTo>
                  <a:pt x="3998" y="5079"/>
                  <a:pt x="4988" y="5198"/>
                  <a:pt x="4988" y="5198"/>
                </a:cubicBezTo>
                <a:cubicBezTo>
                  <a:pt x="4988" y="5198"/>
                  <a:pt x="6110" y="3941"/>
                  <a:pt x="6708" y="2423"/>
                </a:cubicBezTo>
                <a:cubicBezTo>
                  <a:pt x="7168" y="1258"/>
                  <a:pt x="6843" y="129"/>
                  <a:pt x="5600" y="7"/>
                </a:cubicBezTo>
                <a:cubicBezTo>
                  <a:pt x="5555" y="3"/>
                  <a:pt x="5511" y="1"/>
                  <a:pt x="54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16"/>
          <p:cNvSpPr/>
          <p:nvPr/>
        </p:nvSpPr>
        <p:spPr>
          <a:xfrm>
            <a:off x="4185912" y="910166"/>
            <a:ext cx="250079" cy="247342"/>
          </a:xfrm>
          <a:custGeom>
            <a:avLst/>
            <a:gdLst/>
            <a:ahLst/>
            <a:cxnLst/>
            <a:rect l="l" t="t" r="r" b="b"/>
            <a:pathLst>
              <a:path w="6430" h="6358" extrusionOk="0">
                <a:moveTo>
                  <a:pt x="2637" y="366"/>
                </a:moveTo>
                <a:cubicBezTo>
                  <a:pt x="3100" y="812"/>
                  <a:pt x="3519" y="1315"/>
                  <a:pt x="3928" y="1822"/>
                </a:cubicBezTo>
                <a:cubicBezTo>
                  <a:pt x="3492" y="1964"/>
                  <a:pt x="3059" y="2106"/>
                  <a:pt x="2624" y="2251"/>
                </a:cubicBezTo>
                <a:cubicBezTo>
                  <a:pt x="2651" y="1619"/>
                  <a:pt x="2657" y="991"/>
                  <a:pt x="2637" y="366"/>
                </a:cubicBezTo>
                <a:close/>
                <a:moveTo>
                  <a:pt x="5675" y="1508"/>
                </a:moveTo>
                <a:lnTo>
                  <a:pt x="5675" y="1508"/>
                </a:lnTo>
                <a:cubicBezTo>
                  <a:pt x="5408" y="1877"/>
                  <a:pt x="5138" y="2245"/>
                  <a:pt x="4867" y="2610"/>
                </a:cubicBezTo>
                <a:cubicBezTo>
                  <a:pt x="4695" y="2390"/>
                  <a:pt x="4519" y="2174"/>
                  <a:pt x="4343" y="1958"/>
                </a:cubicBezTo>
                <a:cubicBezTo>
                  <a:pt x="4789" y="1805"/>
                  <a:pt x="5232" y="1657"/>
                  <a:pt x="5675" y="1508"/>
                </a:cubicBezTo>
                <a:close/>
                <a:moveTo>
                  <a:pt x="2303" y="2641"/>
                </a:moveTo>
                <a:lnTo>
                  <a:pt x="2303" y="2641"/>
                </a:lnTo>
                <a:cubicBezTo>
                  <a:pt x="2286" y="2948"/>
                  <a:pt x="2272" y="3252"/>
                  <a:pt x="2262" y="3559"/>
                </a:cubicBezTo>
                <a:cubicBezTo>
                  <a:pt x="1724" y="3438"/>
                  <a:pt x="1188" y="3316"/>
                  <a:pt x="650" y="3191"/>
                </a:cubicBezTo>
                <a:cubicBezTo>
                  <a:pt x="1201" y="3006"/>
                  <a:pt x="1752" y="2823"/>
                  <a:pt x="2303" y="2641"/>
                </a:cubicBezTo>
                <a:close/>
                <a:moveTo>
                  <a:pt x="4104" y="2039"/>
                </a:moveTo>
                <a:cubicBezTo>
                  <a:pt x="4229" y="2198"/>
                  <a:pt x="4357" y="2357"/>
                  <a:pt x="4485" y="2515"/>
                </a:cubicBezTo>
                <a:cubicBezTo>
                  <a:pt x="4530" y="2566"/>
                  <a:pt x="4611" y="2674"/>
                  <a:pt x="4719" y="2813"/>
                </a:cubicBezTo>
                <a:cubicBezTo>
                  <a:pt x="4445" y="3184"/>
                  <a:pt x="4171" y="3553"/>
                  <a:pt x="3894" y="3918"/>
                </a:cubicBezTo>
                <a:cubicBezTo>
                  <a:pt x="3590" y="3853"/>
                  <a:pt x="3286" y="3792"/>
                  <a:pt x="2982" y="3725"/>
                </a:cubicBezTo>
                <a:cubicBezTo>
                  <a:pt x="2836" y="3691"/>
                  <a:pt x="2691" y="3658"/>
                  <a:pt x="2546" y="3624"/>
                </a:cubicBezTo>
                <a:cubicBezTo>
                  <a:pt x="2573" y="3262"/>
                  <a:pt x="2593" y="2900"/>
                  <a:pt x="2610" y="2539"/>
                </a:cubicBezTo>
                <a:cubicBezTo>
                  <a:pt x="3110" y="2373"/>
                  <a:pt x="3604" y="2204"/>
                  <a:pt x="4104" y="2039"/>
                </a:cubicBezTo>
                <a:close/>
                <a:moveTo>
                  <a:pt x="4861" y="3001"/>
                </a:moveTo>
                <a:cubicBezTo>
                  <a:pt x="5219" y="3468"/>
                  <a:pt x="5726" y="4124"/>
                  <a:pt x="6023" y="4418"/>
                </a:cubicBezTo>
                <a:cubicBezTo>
                  <a:pt x="5892" y="4380"/>
                  <a:pt x="5759" y="4353"/>
                  <a:pt x="5746" y="4350"/>
                </a:cubicBezTo>
                <a:cubicBezTo>
                  <a:pt x="5381" y="4259"/>
                  <a:pt x="5016" y="4171"/>
                  <a:pt x="4651" y="4083"/>
                </a:cubicBezTo>
                <a:cubicBezTo>
                  <a:pt x="4482" y="4046"/>
                  <a:pt x="4310" y="4009"/>
                  <a:pt x="4140" y="3971"/>
                </a:cubicBezTo>
                <a:cubicBezTo>
                  <a:pt x="4381" y="3650"/>
                  <a:pt x="4621" y="3326"/>
                  <a:pt x="4861" y="3001"/>
                </a:cubicBezTo>
                <a:close/>
                <a:moveTo>
                  <a:pt x="2532" y="3847"/>
                </a:moveTo>
                <a:cubicBezTo>
                  <a:pt x="2938" y="3934"/>
                  <a:pt x="3343" y="4026"/>
                  <a:pt x="3746" y="4113"/>
                </a:cubicBezTo>
                <a:cubicBezTo>
                  <a:pt x="3296" y="4712"/>
                  <a:pt x="2840" y="5303"/>
                  <a:pt x="2373" y="5885"/>
                </a:cubicBezTo>
                <a:cubicBezTo>
                  <a:pt x="2424" y="5208"/>
                  <a:pt x="2482" y="4529"/>
                  <a:pt x="2532" y="3847"/>
                </a:cubicBezTo>
                <a:close/>
                <a:moveTo>
                  <a:pt x="2601" y="0"/>
                </a:moveTo>
                <a:cubicBezTo>
                  <a:pt x="2589" y="0"/>
                  <a:pt x="2576" y="10"/>
                  <a:pt x="2573" y="31"/>
                </a:cubicBezTo>
                <a:cubicBezTo>
                  <a:pt x="2570" y="45"/>
                  <a:pt x="2570" y="61"/>
                  <a:pt x="2566" y="75"/>
                </a:cubicBezTo>
                <a:cubicBezTo>
                  <a:pt x="2498" y="89"/>
                  <a:pt x="2471" y="190"/>
                  <a:pt x="2535" y="261"/>
                </a:cubicBezTo>
                <a:cubicBezTo>
                  <a:pt x="2424" y="950"/>
                  <a:pt x="2360" y="1650"/>
                  <a:pt x="2316" y="2353"/>
                </a:cubicBezTo>
                <a:lnTo>
                  <a:pt x="126" y="3083"/>
                </a:lnTo>
                <a:cubicBezTo>
                  <a:pt x="1" y="3123"/>
                  <a:pt x="102" y="3302"/>
                  <a:pt x="191" y="3323"/>
                </a:cubicBezTo>
                <a:cubicBezTo>
                  <a:pt x="876" y="3485"/>
                  <a:pt x="1565" y="3634"/>
                  <a:pt x="2255" y="3786"/>
                </a:cubicBezTo>
                <a:cubicBezTo>
                  <a:pt x="2228" y="4594"/>
                  <a:pt x="2205" y="5405"/>
                  <a:pt x="2147" y="6199"/>
                </a:cubicBezTo>
                <a:cubicBezTo>
                  <a:pt x="2142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6" y="6327"/>
                </a:cubicBezTo>
                <a:cubicBezTo>
                  <a:pt x="2897" y="5621"/>
                  <a:pt x="3448" y="4898"/>
                  <a:pt x="3992" y="4171"/>
                </a:cubicBezTo>
                <a:cubicBezTo>
                  <a:pt x="4763" y="4344"/>
                  <a:pt x="5533" y="4519"/>
                  <a:pt x="6297" y="4718"/>
                </a:cubicBezTo>
                <a:cubicBezTo>
                  <a:pt x="6307" y="4721"/>
                  <a:pt x="6316" y="4722"/>
                  <a:pt x="6325" y="4722"/>
                </a:cubicBezTo>
                <a:cubicBezTo>
                  <a:pt x="6405" y="4722"/>
                  <a:pt x="6430" y="4620"/>
                  <a:pt x="6378" y="4553"/>
                </a:cubicBezTo>
                <a:cubicBezTo>
                  <a:pt x="5922" y="3982"/>
                  <a:pt x="5472" y="3387"/>
                  <a:pt x="5012" y="2795"/>
                </a:cubicBezTo>
                <a:cubicBezTo>
                  <a:pt x="5371" y="2316"/>
                  <a:pt x="5726" y="1836"/>
                  <a:pt x="6087" y="1356"/>
                </a:cubicBezTo>
                <a:cubicBezTo>
                  <a:pt x="6137" y="1291"/>
                  <a:pt x="6065" y="1149"/>
                  <a:pt x="5979" y="1149"/>
                </a:cubicBezTo>
                <a:cubicBezTo>
                  <a:pt x="5971" y="1149"/>
                  <a:pt x="5963" y="1151"/>
                  <a:pt x="5956" y="1153"/>
                </a:cubicBezTo>
                <a:cubicBezTo>
                  <a:pt x="5361" y="1346"/>
                  <a:pt x="4766" y="1546"/>
                  <a:pt x="4168" y="1741"/>
                </a:cubicBezTo>
                <a:cubicBezTo>
                  <a:pt x="3691" y="1167"/>
                  <a:pt x="3192" y="613"/>
                  <a:pt x="2657" y="113"/>
                </a:cubicBezTo>
                <a:cubicBezTo>
                  <a:pt x="2647" y="102"/>
                  <a:pt x="2640" y="99"/>
                  <a:pt x="2630" y="96"/>
                </a:cubicBezTo>
                <a:lnTo>
                  <a:pt x="2630" y="35"/>
                </a:lnTo>
                <a:cubicBezTo>
                  <a:pt x="2629" y="12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3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1"/>
          <p:cNvSpPr txBox="1">
            <a:spLocks noGrp="1"/>
          </p:cNvSpPr>
          <p:nvPr>
            <p:ph type="subTitle" idx="1"/>
          </p:nvPr>
        </p:nvSpPr>
        <p:spPr>
          <a:xfrm>
            <a:off x="4821025" y="2569475"/>
            <a:ext cx="3253200" cy="10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21"/>
          <p:cNvSpPr txBox="1">
            <a:spLocks noGrp="1"/>
          </p:cNvSpPr>
          <p:nvPr>
            <p:ph type="title"/>
          </p:nvPr>
        </p:nvSpPr>
        <p:spPr>
          <a:xfrm>
            <a:off x="5334000" y="1148075"/>
            <a:ext cx="2571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10" name="Google Shape;810;p21"/>
          <p:cNvSpPr/>
          <p:nvPr/>
        </p:nvSpPr>
        <p:spPr>
          <a:xfrm rot="10800000">
            <a:off x="8503253" y="4061805"/>
            <a:ext cx="640745" cy="985667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1"/>
          <p:cNvSpPr/>
          <p:nvPr/>
        </p:nvSpPr>
        <p:spPr>
          <a:xfrm>
            <a:off x="8505726" y="3814558"/>
            <a:ext cx="250092" cy="247231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1"/>
          <p:cNvSpPr/>
          <p:nvPr/>
        </p:nvSpPr>
        <p:spPr>
          <a:xfrm>
            <a:off x="8269975" y="4824038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1"/>
          <p:cNvSpPr/>
          <p:nvPr/>
        </p:nvSpPr>
        <p:spPr>
          <a:xfrm>
            <a:off x="8430786" y="804702"/>
            <a:ext cx="282501" cy="245514"/>
          </a:xfrm>
          <a:custGeom>
            <a:avLst/>
            <a:gdLst/>
            <a:ahLst/>
            <a:cxnLst/>
            <a:rect l="l" t="t" r="r" b="b"/>
            <a:pathLst>
              <a:path w="8119" h="7056" extrusionOk="0">
                <a:moveTo>
                  <a:pt x="4366" y="0"/>
                </a:moveTo>
                <a:cubicBezTo>
                  <a:pt x="4363" y="0"/>
                  <a:pt x="4360" y="0"/>
                  <a:pt x="4357" y="0"/>
                </a:cubicBezTo>
                <a:cubicBezTo>
                  <a:pt x="3867" y="24"/>
                  <a:pt x="3232" y="2454"/>
                  <a:pt x="3232" y="2454"/>
                </a:cubicBezTo>
                <a:cubicBezTo>
                  <a:pt x="3232" y="2454"/>
                  <a:pt x="2054" y="2337"/>
                  <a:pt x="1183" y="2337"/>
                </a:cubicBezTo>
                <a:cubicBezTo>
                  <a:pt x="748" y="2337"/>
                  <a:pt x="389" y="2366"/>
                  <a:pt x="292" y="2454"/>
                </a:cubicBezTo>
                <a:cubicBezTo>
                  <a:pt x="1" y="2721"/>
                  <a:pt x="2546" y="4430"/>
                  <a:pt x="2546" y="4430"/>
                </a:cubicBezTo>
                <a:cubicBezTo>
                  <a:pt x="2546" y="4430"/>
                  <a:pt x="1613" y="6684"/>
                  <a:pt x="2056" y="6975"/>
                </a:cubicBezTo>
                <a:cubicBezTo>
                  <a:pt x="2088" y="6997"/>
                  <a:pt x="2128" y="7007"/>
                  <a:pt x="2174" y="7007"/>
                </a:cubicBezTo>
                <a:cubicBezTo>
                  <a:pt x="2757" y="7007"/>
                  <a:pt x="4357" y="5411"/>
                  <a:pt x="4357" y="5411"/>
                </a:cubicBezTo>
                <a:cubicBezTo>
                  <a:pt x="4357" y="5411"/>
                  <a:pt x="6235" y="7055"/>
                  <a:pt x="6745" y="7055"/>
                </a:cubicBezTo>
                <a:cubicBezTo>
                  <a:pt x="6794" y="7055"/>
                  <a:pt x="6830" y="7041"/>
                  <a:pt x="6851" y="7008"/>
                </a:cubicBezTo>
                <a:cubicBezTo>
                  <a:pt x="7097" y="6634"/>
                  <a:pt x="6070" y="4089"/>
                  <a:pt x="6070" y="4089"/>
                </a:cubicBezTo>
                <a:cubicBezTo>
                  <a:pt x="6070" y="4089"/>
                  <a:pt x="8118" y="2876"/>
                  <a:pt x="8047" y="2454"/>
                </a:cubicBezTo>
                <a:cubicBezTo>
                  <a:pt x="8014" y="2260"/>
                  <a:pt x="7474" y="2207"/>
                  <a:pt x="6903" y="2207"/>
                </a:cubicBezTo>
                <a:cubicBezTo>
                  <a:pt x="6240" y="2207"/>
                  <a:pt x="5536" y="2278"/>
                  <a:pt x="5536" y="2278"/>
                </a:cubicBezTo>
                <a:cubicBezTo>
                  <a:pt x="5536" y="2278"/>
                  <a:pt x="4947" y="0"/>
                  <a:pt x="43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1"/>
          <p:cNvSpPr/>
          <p:nvPr/>
        </p:nvSpPr>
        <p:spPr>
          <a:xfrm rot="-2401151">
            <a:off x="8054199" y="4319816"/>
            <a:ext cx="224896" cy="130418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1"/>
          <p:cNvSpPr/>
          <p:nvPr/>
        </p:nvSpPr>
        <p:spPr>
          <a:xfrm>
            <a:off x="495900" y="2049613"/>
            <a:ext cx="160800" cy="158950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rgbClr val="00296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21"/>
          <p:cNvGrpSpPr/>
          <p:nvPr/>
        </p:nvGrpSpPr>
        <p:grpSpPr>
          <a:xfrm>
            <a:off x="430034" y="267575"/>
            <a:ext cx="1099080" cy="1113371"/>
            <a:chOff x="918850" y="1629150"/>
            <a:chExt cx="442250" cy="453124"/>
          </a:xfrm>
        </p:grpSpPr>
        <p:sp>
          <p:nvSpPr>
            <p:cNvPr id="817" name="Google Shape;817;p21"/>
            <p:cNvSpPr/>
            <p:nvPr/>
          </p:nvSpPr>
          <p:spPr>
            <a:xfrm>
              <a:off x="1015722" y="1741872"/>
              <a:ext cx="267869" cy="245600"/>
            </a:xfrm>
            <a:custGeom>
              <a:avLst/>
              <a:gdLst/>
              <a:ahLst/>
              <a:cxnLst/>
              <a:rect l="l" t="t" r="r" b="b"/>
              <a:pathLst>
                <a:path w="8384" h="7687" extrusionOk="0">
                  <a:moveTo>
                    <a:pt x="3609" y="0"/>
                  </a:moveTo>
                  <a:cubicBezTo>
                    <a:pt x="2511" y="0"/>
                    <a:pt x="1440" y="451"/>
                    <a:pt x="763" y="1473"/>
                  </a:cubicBezTo>
                  <a:cubicBezTo>
                    <a:pt x="753" y="1488"/>
                    <a:pt x="742" y="1494"/>
                    <a:pt x="732" y="1494"/>
                  </a:cubicBezTo>
                  <a:cubicBezTo>
                    <a:pt x="716" y="1494"/>
                    <a:pt x="702" y="1480"/>
                    <a:pt x="690" y="1460"/>
                  </a:cubicBezTo>
                  <a:cubicBezTo>
                    <a:pt x="199" y="2305"/>
                    <a:pt x="0" y="3343"/>
                    <a:pt x="0" y="4282"/>
                  </a:cubicBezTo>
                  <a:cubicBezTo>
                    <a:pt x="0" y="4508"/>
                    <a:pt x="24" y="4731"/>
                    <a:pt x="64" y="4945"/>
                  </a:cubicBezTo>
                  <a:cubicBezTo>
                    <a:pt x="111" y="4099"/>
                    <a:pt x="433" y="3241"/>
                    <a:pt x="913" y="2619"/>
                  </a:cubicBezTo>
                  <a:cubicBezTo>
                    <a:pt x="1503" y="1857"/>
                    <a:pt x="2437" y="1440"/>
                    <a:pt x="3379" y="1440"/>
                  </a:cubicBezTo>
                  <a:cubicBezTo>
                    <a:pt x="3844" y="1440"/>
                    <a:pt x="4312" y="1542"/>
                    <a:pt x="4741" y="1754"/>
                  </a:cubicBezTo>
                  <a:cubicBezTo>
                    <a:pt x="5985" y="2365"/>
                    <a:pt x="6505" y="4059"/>
                    <a:pt x="5403" y="5082"/>
                  </a:cubicBezTo>
                  <a:cubicBezTo>
                    <a:pt x="5075" y="5387"/>
                    <a:pt x="4597" y="5552"/>
                    <a:pt x="4131" y="5552"/>
                  </a:cubicBezTo>
                  <a:cubicBezTo>
                    <a:pt x="3511" y="5552"/>
                    <a:pt x="2912" y="5260"/>
                    <a:pt x="2713" y="4616"/>
                  </a:cubicBezTo>
                  <a:cubicBezTo>
                    <a:pt x="2506" y="3952"/>
                    <a:pt x="2911" y="3302"/>
                    <a:pt x="3480" y="3302"/>
                  </a:cubicBezTo>
                  <a:cubicBezTo>
                    <a:pt x="3644" y="3302"/>
                    <a:pt x="3821" y="3355"/>
                    <a:pt x="4001" y="3477"/>
                  </a:cubicBezTo>
                  <a:cubicBezTo>
                    <a:pt x="4070" y="3525"/>
                    <a:pt x="4072" y="3671"/>
                    <a:pt x="3988" y="3671"/>
                  </a:cubicBezTo>
                  <a:cubicBezTo>
                    <a:pt x="3977" y="3671"/>
                    <a:pt x="3964" y="3669"/>
                    <a:pt x="3950" y="3663"/>
                  </a:cubicBezTo>
                  <a:cubicBezTo>
                    <a:pt x="3859" y="3628"/>
                    <a:pt x="3775" y="3612"/>
                    <a:pt x="3699" y="3612"/>
                  </a:cubicBezTo>
                  <a:cubicBezTo>
                    <a:pt x="2974" y="3612"/>
                    <a:pt x="2903" y="5041"/>
                    <a:pt x="4045" y="5041"/>
                  </a:cubicBezTo>
                  <a:cubicBezTo>
                    <a:pt x="4151" y="5041"/>
                    <a:pt x="4268" y="5028"/>
                    <a:pt x="4396" y="5001"/>
                  </a:cubicBezTo>
                  <a:cubicBezTo>
                    <a:pt x="5322" y="4809"/>
                    <a:pt x="5745" y="3886"/>
                    <a:pt x="5346" y="3008"/>
                  </a:cubicBezTo>
                  <a:cubicBezTo>
                    <a:pt x="4990" y="2221"/>
                    <a:pt x="4271" y="1890"/>
                    <a:pt x="3513" y="1890"/>
                  </a:cubicBezTo>
                  <a:cubicBezTo>
                    <a:pt x="2620" y="1890"/>
                    <a:pt x="1673" y="2349"/>
                    <a:pt x="1203" y="3065"/>
                  </a:cubicBezTo>
                  <a:cubicBezTo>
                    <a:pt x="520" y="4106"/>
                    <a:pt x="297" y="5823"/>
                    <a:pt x="1233" y="6790"/>
                  </a:cubicBezTo>
                  <a:cubicBezTo>
                    <a:pt x="1869" y="7448"/>
                    <a:pt x="2849" y="7687"/>
                    <a:pt x="3753" y="7687"/>
                  </a:cubicBezTo>
                  <a:cubicBezTo>
                    <a:pt x="3874" y="7687"/>
                    <a:pt x="3992" y="7682"/>
                    <a:pt x="4109" y="7674"/>
                  </a:cubicBezTo>
                  <a:cubicBezTo>
                    <a:pt x="6732" y="7499"/>
                    <a:pt x="8384" y="5073"/>
                    <a:pt x="7468" y="2545"/>
                  </a:cubicBezTo>
                  <a:cubicBezTo>
                    <a:pt x="6901" y="977"/>
                    <a:pt x="5225" y="0"/>
                    <a:pt x="36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1"/>
            <p:cNvSpPr/>
            <p:nvPr/>
          </p:nvSpPr>
          <p:spPr>
            <a:xfrm>
              <a:off x="1016680" y="1729347"/>
              <a:ext cx="282406" cy="275153"/>
            </a:xfrm>
            <a:custGeom>
              <a:avLst/>
              <a:gdLst/>
              <a:ahLst/>
              <a:cxnLst/>
              <a:rect l="l" t="t" r="r" b="b"/>
              <a:pathLst>
                <a:path w="8839" h="8612" extrusionOk="0">
                  <a:moveTo>
                    <a:pt x="3937" y="1"/>
                  </a:moveTo>
                  <a:cubicBezTo>
                    <a:pt x="2672" y="1"/>
                    <a:pt x="1101" y="550"/>
                    <a:pt x="639" y="1754"/>
                  </a:cubicBezTo>
                  <a:cubicBezTo>
                    <a:pt x="632" y="1778"/>
                    <a:pt x="643" y="1822"/>
                    <a:pt x="660" y="1852"/>
                  </a:cubicBezTo>
                  <a:cubicBezTo>
                    <a:pt x="672" y="1872"/>
                    <a:pt x="686" y="1886"/>
                    <a:pt x="702" y="1886"/>
                  </a:cubicBezTo>
                  <a:cubicBezTo>
                    <a:pt x="712" y="1886"/>
                    <a:pt x="723" y="1880"/>
                    <a:pt x="733" y="1865"/>
                  </a:cubicBezTo>
                  <a:cubicBezTo>
                    <a:pt x="1410" y="843"/>
                    <a:pt x="2481" y="392"/>
                    <a:pt x="3579" y="392"/>
                  </a:cubicBezTo>
                  <a:cubicBezTo>
                    <a:pt x="5195" y="392"/>
                    <a:pt x="6871" y="1369"/>
                    <a:pt x="7438" y="2937"/>
                  </a:cubicBezTo>
                  <a:cubicBezTo>
                    <a:pt x="8354" y="5465"/>
                    <a:pt x="6702" y="7891"/>
                    <a:pt x="4079" y="8066"/>
                  </a:cubicBezTo>
                  <a:cubicBezTo>
                    <a:pt x="3962" y="8074"/>
                    <a:pt x="3844" y="8079"/>
                    <a:pt x="3723" y="8079"/>
                  </a:cubicBezTo>
                  <a:cubicBezTo>
                    <a:pt x="2819" y="8079"/>
                    <a:pt x="1839" y="7840"/>
                    <a:pt x="1203" y="7182"/>
                  </a:cubicBezTo>
                  <a:cubicBezTo>
                    <a:pt x="267" y="6215"/>
                    <a:pt x="490" y="4498"/>
                    <a:pt x="1173" y="3457"/>
                  </a:cubicBezTo>
                  <a:cubicBezTo>
                    <a:pt x="1643" y="2741"/>
                    <a:pt x="2590" y="2282"/>
                    <a:pt x="3483" y="2282"/>
                  </a:cubicBezTo>
                  <a:cubicBezTo>
                    <a:pt x="4241" y="2282"/>
                    <a:pt x="4960" y="2613"/>
                    <a:pt x="5316" y="3400"/>
                  </a:cubicBezTo>
                  <a:cubicBezTo>
                    <a:pt x="5715" y="4278"/>
                    <a:pt x="5292" y="5201"/>
                    <a:pt x="4366" y="5393"/>
                  </a:cubicBezTo>
                  <a:cubicBezTo>
                    <a:pt x="4238" y="5420"/>
                    <a:pt x="4121" y="5433"/>
                    <a:pt x="4015" y="5433"/>
                  </a:cubicBezTo>
                  <a:cubicBezTo>
                    <a:pt x="2873" y="5433"/>
                    <a:pt x="2944" y="4004"/>
                    <a:pt x="3669" y="4004"/>
                  </a:cubicBezTo>
                  <a:cubicBezTo>
                    <a:pt x="3745" y="4004"/>
                    <a:pt x="3829" y="4020"/>
                    <a:pt x="3920" y="4055"/>
                  </a:cubicBezTo>
                  <a:cubicBezTo>
                    <a:pt x="3934" y="4061"/>
                    <a:pt x="3947" y="4063"/>
                    <a:pt x="3958" y="4063"/>
                  </a:cubicBezTo>
                  <a:cubicBezTo>
                    <a:pt x="4042" y="4063"/>
                    <a:pt x="4040" y="3917"/>
                    <a:pt x="3971" y="3869"/>
                  </a:cubicBezTo>
                  <a:cubicBezTo>
                    <a:pt x="3791" y="3747"/>
                    <a:pt x="3614" y="3694"/>
                    <a:pt x="3450" y="3694"/>
                  </a:cubicBezTo>
                  <a:cubicBezTo>
                    <a:pt x="2881" y="3694"/>
                    <a:pt x="2476" y="4344"/>
                    <a:pt x="2683" y="5008"/>
                  </a:cubicBezTo>
                  <a:cubicBezTo>
                    <a:pt x="2882" y="5652"/>
                    <a:pt x="3481" y="5944"/>
                    <a:pt x="4101" y="5944"/>
                  </a:cubicBezTo>
                  <a:cubicBezTo>
                    <a:pt x="4567" y="5944"/>
                    <a:pt x="5045" y="5779"/>
                    <a:pt x="5373" y="5474"/>
                  </a:cubicBezTo>
                  <a:cubicBezTo>
                    <a:pt x="6475" y="4451"/>
                    <a:pt x="5955" y="2757"/>
                    <a:pt x="4711" y="2146"/>
                  </a:cubicBezTo>
                  <a:cubicBezTo>
                    <a:pt x="4282" y="1934"/>
                    <a:pt x="3814" y="1832"/>
                    <a:pt x="3349" y="1832"/>
                  </a:cubicBezTo>
                  <a:cubicBezTo>
                    <a:pt x="2407" y="1832"/>
                    <a:pt x="1473" y="2249"/>
                    <a:pt x="883" y="3011"/>
                  </a:cubicBezTo>
                  <a:cubicBezTo>
                    <a:pt x="403" y="3633"/>
                    <a:pt x="81" y="4491"/>
                    <a:pt x="34" y="5337"/>
                  </a:cubicBezTo>
                  <a:cubicBezTo>
                    <a:pt x="0" y="5894"/>
                    <a:pt x="85" y="6448"/>
                    <a:pt x="331" y="6928"/>
                  </a:cubicBezTo>
                  <a:cubicBezTo>
                    <a:pt x="913" y="8057"/>
                    <a:pt x="2210" y="8540"/>
                    <a:pt x="3413" y="8604"/>
                  </a:cubicBezTo>
                  <a:cubicBezTo>
                    <a:pt x="3505" y="8609"/>
                    <a:pt x="3596" y="8611"/>
                    <a:pt x="3687" y="8611"/>
                  </a:cubicBezTo>
                  <a:cubicBezTo>
                    <a:pt x="6555" y="8611"/>
                    <a:pt x="8838" y="6266"/>
                    <a:pt x="8121" y="3281"/>
                  </a:cubicBezTo>
                  <a:cubicBezTo>
                    <a:pt x="7685" y="1474"/>
                    <a:pt x="6215" y="230"/>
                    <a:pt x="4377" y="24"/>
                  </a:cubicBezTo>
                  <a:cubicBezTo>
                    <a:pt x="4236" y="9"/>
                    <a:pt x="4089" y="1"/>
                    <a:pt x="3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1"/>
            <p:cNvSpPr/>
            <p:nvPr/>
          </p:nvSpPr>
          <p:spPr>
            <a:xfrm>
              <a:off x="1150678" y="1629150"/>
              <a:ext cx="11694" cy="53037"/>
            </a:xfrm>
            <a:custGeom>
              <a:avLst/>
              <a:gdLst/>
              <a:ahLst/>
              <a:cxnLst/>
              <a:rect l="l" t="t" r="r" b="b"/>
              <a:pathLst>
                <a:path w="366" h="1660" extrusionOk="0">
                  <a:moveTo>
                    <a:pt x="123" y="0"/>
                  </a:moveTo>
                  <a:cubicBezTo>
                    <a:pt x="74" y="0"/>
                    <a:pt x="34" y="29"/>
                    <a:pt x="30" y="102"/>
                  </a:cubicBezTo>
                  <a:cubicBezTo>
                    <a:pt x="0" y="581"/>
                    <a:pt x="34" y="1088"/>
                    <a:pt x="105" y="1562"/>
                  </a:cubicBezTo>
                  <a:cubicBezTo>
                    <a:pt x="112" y="1606"/>
                    <a:pt x="167" y="1660"/>
                    <a:pt x="210" y="1660"/>
                  </a:cubicBezTo>
                  <a:cubicBezTo>
                    <a:pt x="232" y="1660"/>
                    <a:pt x="250" y="1645"/>
                    <a:pt x="257" y="1609"/>
                  </a:cubicBezTo>
                  <a:cubicBezTo>
                    <a:pt x="334" y="1149"/>
                    <a:pt x="365" y="649"/>
                    <a:pt x="331" y="183"/>
                  </a:cubicBezTo>
                  <a:cubicBezTo>
                    <a:pt x="325" y="88"/>
                    <a:pt x="209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1"/>
            <p:cNvSpPr/>
            <p:nvPr/>
          </p:nvSpPr>
          <p:spPr>
            <a:xfrm>
              <a:off x="1248317" y="1682188"/>
              <a:ext cx="31151" cy="46296"/>
            </a:xfrm>
            <a:custGeom>
              <a:avLst/>
              <a:gdLst/>
              <a:ahLst/>
              <a:cxnLst/>
              <a:rect l="l" t="t" r="r" b="b"/>
              <a:pathLst>
                <a:path w="975" h="1449" extrusionOk="0">
                  <a:moveTo>
                    <a:pt x="755" y="0"/>
                  </a:moveTo>
                  <a:cubicBezTo>
                    <a:pt x="727" y="0"/>
                    <a:pt x="701" y="12"/>
                    <a:pt x="681" y="40"/>
                  </a:cubicBezTo>
                  <a:cubicBezTo>
                    <a:pt x="414" y="412"/>
                    <a:pt x="84" y="881"/>
                    <a:pt x="6" y="1341"/>
                  </a:cubicBezTo>
                  <a:cubicBezTo>
                    <a:pt x="1" y="1381"/>
                    <a:pt x="27" y="1448"/>
                    <a:pt x="66" y="1448"/>
                  </a:cubicBezTo>
                  <a:cubicBezTo>
                    <a:pt x="77" y="1448"/>
                    <a:pt x="88" y="1444"/>
                    <a:pt x="101" y="1432"/>
                  </a:cubicBezTo>
                  <a:cubicBezTo>
                    <a:pt x="263" y="1281"/>
                    <a:pt x="374" y="1064"/>
                    <a:pt x="492" y="878"/>
                  </a:cubicBezTo>
                  <a:cubicBezTo>
                    <a:pt x="624" y="669"/>
                    <a:pt x="770" y="462"/>
                    <a:pt x="908" y="253"/>
                  </a:cubicBezTo>
                  <a:cubicBezTo>
                    <a:pt x="974" y="153"/>
                    <a:pt x="854" y="0"/>
                    <a:pt x="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1"/>
            <p:cNvSpPr/>
            <p:nvPr/>
          </p:nvSpPr>
          <p:spPr>
            <a:xfrm>
              <a:off x="1308638" y="1782322"/>
              <a:ext cx="52462" cy="28084"/>
            </a:xfrm>
            <a:custGeom>
              <a:avLst/>
              <a:gdLst/>
              <a:ahLst/>
              <a:cxnLst/>
              <a:rect l="l" t="t" r="r" b="b"/>
              <a:pathLst>
                <a:path w="1642" h="879" extrusionOk="0">
                  <a:moveTo>
                    <a:pt x="1421" y="0"/>
                  </a:moveTo>
                  <a:cubicBezTo>
                    <a:pt x="1402" y="0"/>
                    <a:pt x="1383" y="6"/>
                    <a:pt x="1365" y="18"/>
                  </a:cubicBezTo>
                  <a:cubicBezTo>
                    <a:pt x="1112" y="201"/>
                    <a:pt x="855" y="309"/>
                    <a:pt x="561" y="410"/>
                  </a:cubicBezTo>
                  <a:cubicBezTo>
                    <a:pt x="351" y="485"/>
                    <a:pt x="17" y="566"/>
                    <a:pt x="0" y="829"/>
                  </a:cubicBezTo>
                  <a:cubicBezTo>
                    <a:pt x="0" y="846"/>
                    <a:pt x="7" y="876"/>
                    <a:pt x="30" y="876"/>
                  </a:cubicBezTo>
                  <a:cubicBezTo>
                    <a:pt x="41" y="878"/>
                    <a:pt x="53" y="879"/>
                    <a:pt x="64" y="879"/>
                  </a:cubicBezTo>
                  <a:cubicBezTo>
                    <a:pt x="153" y="879"/>
                    <a:pt x="230" y="832"/>
                    <a:pt x="314" y="799"/>
                  </a:cubicBezTo>
                  <a:cubicBezTo>
                    <a:pt x="459" y="742"/>
                    <a:pt x="608" y="698"/>
                    <a:pt x="757" y="650"/>
                  </a:cubicBezTo>
                  <a:cubicBezTo>
                    <a:pt x="1031" y="563"/>
                    <a:pt x="1372" y="478"/>
                    <a:pt x="1565" y="252"/>
                  </a:cubicBezTo>
                  <a:cubicBezTo>
                    <a:pt x="1641" y="163"/>
                    <a:pt x="1526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1"/>
            <p:cNvSpPr/>
            <p:nvPr/>
          </p:nvSpPr>
          <p:spPr>
            <a:xfrm>
              <a:off x="1297711" y="1901817"/>
              <a:ext cx="51056" cy="23004"/>
            </a:xfrm>
            <a:custGeom>
              <a:avLst/>
              <a:gdLst/>
              <a:ahLst/>
              <a:cxnLst/>
              <a:rect l="l" t="t" r="r" b="b"/>
              <a:pathLst>
                <a:path w="1598" h="720" extrusionOk="0">
                  <a:moveTo>
                    <a:pt x="84" y="1"/>
                  </a:moveTo>
                  <a:cubicBezTo>
                    <a:pt x="16" y="1"/>
                    <a:pt x="1" y="70"/>
                    <a:pt x="21" y="137"/>
                  </a:cubicBezTo>
                  <a:cubicBezTo>
                    <a:pt x="18" y="141"/>
                    <a:pt x="14" y="145"/>
                    <a:pt x="14" y="145"/>
                  </a:cubicBezTo>
                  <a:cubicBezTo>
                    <a:pt x="18" y="154"/>
                    <a:pt x="27" y="158"/>
                    <a:pt x="31" y="165"/>
                  </a:cubicBezTo>
                  <a:cubicBezTo>
                    <a:pt x="44" y="198"/>
                    <a:pt x="68" y="226"/>
                    <a:pt x="96" y="239"/>
                  </a:cubicBezTo>
                  <a:cubicBezTo>
                    <a:pt x="99" y="239"/>
                    <a:pt x="99" y="243"/>
                    <a:pt x="102" y="243"/>
                  </a:cubicBezTo>
                  <a:cubicBezTo>
                    <a:pt x="210" y="324"/>
                    <a:pt x="375" y="368"/>
                    <a:pt x="484" y="405"/>
                  </a:cubicBezTo>
                  <a:cubicBezTo>
                    <a:pt x="774" y="513"/>
                    <a:pt x="1082" y="577"/>
                    <a:pt x="1369" y="702"/>
                  </a:cubicBezTo>
                  <a:cubicBezTo>
                    <a:pt x="1398" y="714"/>
                    <a:pt x="1424" y="720"/>
                    <a:pt x="1446" y="720"/>
                  </a:cubicBezTo>
                  <a:cubicBezTo>
                    <a:pt x="1589" y="720"/>
                    <a:pt x="1597" y="498"/>
                    <a:pt x="1437" y="425"/>
                  </a:cubicBezTo>
                  <a:cubicBezTo>
                    <a:pt x="1024" y="239"/>
                    <a:pt x="551" y="137"/>
                    <a:pt x="119" y="6"/>
                  </a:cubicBezTo>
                  <a:cubicBezTo>
                    <a:pt x="106" y="2"/>
                    <a:pt x="9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1"/>
            <p:cNvSpPr/>
            <p:nvPr/>
          </p:nvSpPr>
          <p:spPr>
            <a:xfrm>
              <a:off x="1208444" y="2023454"/>
              <a:ext cx="40321" cy="45401"/>
            </a:xfrm>
            <a:custGeom>
              <a:avLst/>
              <a:gdLst/>
              <a:ahLst/>
              <a:cxnLst/>
              <a:rect l="l" t="t" r="r" b="b"/>
              <a:pathLst>
                <a:path w="1262" h="1421" extrusionOk="0">
                  <a:moveTo>
                    <a:pt x="143" y="0"/>
                  </a:moveTo>
                  <a:cubicBezTo>
                    <a:pt x="69" y="0"/>
                    <a:pt x="0" y="46"/>
                    <a:pt x="27" y="136"/>
                  </a:cubicBezTo>
                  <a:cubicBezTo>
                    <a:pt x="104" y="410"/>
                    <a:pt x="277" y="697"/>
                    <a:pt x="436" y="933"/>
                  </a:cubicBezTo>
                  <a:cubicBezTo>
                    <a:pt x="571" y="1129"/>
                    <a:pt x="747" y="1366"/>
                    <a:pt x="997" y="1416"/>
                  </a:cubicBezTo>
                  <a:cubicBezTo>
                    <a:pt x="1011" y="1419"/>
                    <a:pt x="1025" y="1420"/>
                    <a:pt x="1039" y="1420"/>
                  </a:cubicBezTo>
                  <a:cubicBezTo>
                    <a:pt x="1190" y="1420"/>
                    <a:pt x="1262" y="1255"/>
                    <a:pt x="1126" y="1146"/>
                  </a:cubicBezTo>
                  <a:cubicBezTo>
                    <a:pt x="936" y="998"/>
                    <a:pt x="808" y="862"/>
                    <a:pt x="675" y="656"/>
                  </a:cubicBezTo>
                  <a:cubicBezTo>
                    <a:pt x="544" y="450"/>
                    <a:pt x="432" y="210"/>
                    <a:pt x="254" y="41"/>
                  </a:cubicBezTo>
                  <a:cubicBezTo>
                    <a:pt x="225" y="14"/>
                    <a:pt x="184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1"/>
            <p:cNvSpPr/>
            <p:nvPr/>
          </p:nvSpPr>
          <p:spPr>
            <a:xfrm>
              <a:off x="1102721" y="2034636"/>
              <a:ext cx="14282" cy="47637"/>
            </a:xfrm>
            <a:custGeom>
              <a:avLst/>
              <a:gdLst/>
              <a:ahLst/>
              <a:cxnLst/>
              <a:rect l="l" t="t" r="r" b="b"/>
              <a:pathLst>
                <a:path w="447" h="1491" extrusionOk="0">
                  <a:moveTo>
                    <a:pt x="170" y="1"/>
                  </a:moveTo>
                  <a:cubicBezTo>
                    <a:pt x="140" y="1"/>
                    <a:pt x="113" y="18"/>
                    <a:pt x="102" y="63"/>
                  </a:cubicBezTo>
                  <a:cubicBezTo>
                    <a:pt x="38" y="327"/>
                    <a:pt x="55" y="610"/>
                    <a:pt x="48" y="880"/>
                  </a:cubicBezTo>
                  <a:cubicBezTo>
                    <a:pt x="44" y="1117"/>
                    <a:pt x="1" y="1289"/>
                    <a:pt x="177" y="1462"/>
                  </a:cubicBezTo>
                  <a:cubicBezTo>
                    <a:pt x="192" y="1478"/>
                    <a:pt x="209" y="1490"/>
                    <a:pt x="229" y="1490"/>
                  </a:cubicBezTo>
                  <a:cubicBezTo>
                    <a:pt x="239" y="1490"/>
                    <a:pt x="250" y="1487"/>
                    <a:pt x="261" y="1479"/>
                  </a:cubicBezTo>
                  <a:cubicBezTo>
                    <a:pt x="447" y="1350"/>
                    <a:pt x="383" y="1147"/>
                    <a:pt x="379" y="938"/>
                  </a:cubicBezTo>
                  <a:cubicBezTo>
                    <a:pt x="372" y="671"/>
                    <a:pt x="386" y="387"/>
                    <a:pt x="325" y="127"/>
                  </a:cubicBezTo>
                  <a:cubicBezTo>
                    <a:pt x="312" y="71"/>
                    <a:pt x="232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1"/>
            <p:cNvSpPr/>
            <p:nvPr/>
          </p:nvSpPr>
          <p:spPr>
            <a:xfrm>
              <a:off x="950896" y="2001408"/>
              <a:ext cx="62271" cy="34059"/>
            </a:xfrm>
            <a:custGeom>
              <a:avLst/>
              <a:gdLst/>
              <a:ahLst/>
              <a:cxnLst/>
              <a:rect l="l" t="t" r="r" b="b"/>
              <a:pathLst>
                <a:path w="1949" h="1066" extrusionOk="0">
                  <a:moveTo>
                    <a:pt x="1663" y="1"/>
                  </a:moveTo>
                  <a:cubicBezTo>
                    <a:pt x="1399" y="1"/>
                    <a:pt x="1135" y="172"/>
                    <a:pt x="914" y="302"/>
                  </a:cubicBezTo>
                  <a:cubicBezTo>
                    <a:pt x="650" y="454"/>
                    <a:pt x="390" y="620"/>
                    <a:pt x="140" y="799"/>
                  </a:cubicBezTo>
                  <a:cubicBezTo>
                    <a:pt x="0" y="895"/>
                    <a:pt x="172" y="1066"/>
                    <a:pt x="318" y="1066"/>
                  </a:cubicBezTo>
                  <a:cubicBezTo>
                    <a:pt x="346" y="1066"/>
                    <a:pt x="373" y="1059"/>
                    <a:pt x="397" y="1045"/>
                  </a:cubicBezTo>
                  <a:cubicBezTo>
                    <a:pt x="846" y="775"/>
                    <a:pt x="1272" y="386"/>
                    <a:pt x="1792" y="258"/>
                  </a:cubicBezTo>
                  <a:cubicBezTo>
                    <a:pt x="1948" y="217"/>
                    <a:pt x="1772" y="1"/>
                    <a:pt x="1671" y="1"/>
                  </a:cubicBezTo>
                  <a:cubicBezTo>
                    <a:pt x="1668" y="1"/>
                    <a:pt x="166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1"/>
            <p:cNvSpPr/>
            <p:nvPr/>
          </p:nvSpPr>
          <p:spPr>
            <a:xfrm>
              <a:off x="923483" y="1883030"/>
              <a:ext cx="68724" cy="14026"/>
            </a:xfrm>
            <a:custGeom>
              <a:avLst/>
              <a:gdLst/>
              <a:ahLst/>
              <a:cxnLst/>
              <a:rect l="l" t="t" r="r" b="b"/>
              <a:pathLst>
                <a:path w="2151" h="439" extrusionOk="0">
                  <a:moveTo>
                    <a:pt x="1755" y="1"/>
                  </a:moveTo>
                  <a:cubicBezTo>
                    <a:pt x="1237" y="1"/>
                    <a:pt x="718" y="108"/>
                    <a:pt x="200" y="124"/>
                  </a:cubicBezTo>
                  <a:cubicBezTo>
                    <a:pt x="1" y="128"/>
                    <a:pt x="99" y="398"/>
                    <a:pt x="247" y="415"/>
                  </a:cubicBezTo>
                  <a:cubicBezTo>
                    <a:pt x="376" y="432"/>
                    <a:pt x="505" y="439"/>
                    <a:pt x="635" y="439"/>
                  </a:cubicBezTo>
                  <a:cubicBezTo>
                    <a:pt x="1060" y="439"/>
                    <a:pt x="1491" y="365"/>
                    <a:pt x="1910" y="347"/>
                  </a:cubicBezTo>
                  <a:cubicBezTo>
                    <a:pt x="2150" y="334"/>
                    <a:pt x="2069" y="6"/>
                    <a:pt x="1863" y="3"/>
                  </a:cubicBezTo>
                  <a:cubicBezTo>
                    <a:pt x="1827" y="2"/>
                    <a:pt x="179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1"/>
            <p:cNvSpPr/>
            <p:nvPr/>
          </p:nvSpPr>
          <p:spPr>
            <a:xfrm>
              <a:off x="918850" y="1768104"/>
              <a:ext cx="74507" cy="19170"/>
            </a:xfrm>
            <a:custGeom>
              <a:avLst/>
              <a:gdLst/>
              <a:ahLst/>
              <a:cxnLst/>
              <a:rect l="l" t="t" r="r" b="b"/>
              <a:pathLst>
                <a:path w="2332" h="600" extrusionOk="0">
                  <a:moveTo>
                    <a:pt x="475" y="1"/>
                  </a:moveTo>
                  <a:cubicBezTo>
                    <a:pt x="362" y="1"/>
                    <a:pt x="249" y="9"/>
                    <a:pt x="136" y="28"/>
                  </a:cubicBezTo>
                  <a:cubicBezTo>
                    <a:pt x="1" y="51"/>
                    <a:pt x="126" y="267"/>
                    <a:pt x="224" y="271"/>
                  </a:cubicBezTo>
                  <a:cubicBezTo>
                    <a:pt x="866" y="301"/>
                    <a:pt x="1454" y="480"/>
                    <a:pt x="2083" y="596"/>
                  </a:cubicBezTo>
                  <a:cubicBezTo>
                    <a:pt x="2098" y="598"/>
                    <a:pt x="2113" y="600"/>
                    <a:pt x="2127" y="600"/>
                  </a:cubicBezTo>
                  <a:cubicBezTo>
                    <a:pt x="2327" y="600"/>
                    <a:pt x="2332" y="325"/>
                    <a:pt x="2123" y="287"/>
                  </a:cubicBezTo>
                  <a:cubicBezTo>
                    <a:pt x="1587" y="198"/>
                    <a:pt x="1030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1"/>
            <p:cNvSpPr/>
            <p:nvPr/>
          </p:nvSpPr>
          <p:spPr>
            <a:xfrm>
              <a:off x="1011505" y="1660877"/>
              <a:ext cx="34921" cy="38691"/>
            </a:xfrm>
            <a:custGeom>
              <a:avLst/>
              <a:gdLst/>
              <a:ahLst/>
              <a:cxnLst/>
              <a:rect l="l" t="t" r="r" b="b"/>
              <a:pathLst>
                <a:path w="1093" h="1211" extrusionOk="0">
                  <a:moveTo>
                    <a:pt x="137" y="1"/>
                  </a:moveTo>
                  <a:cubicBezTo>
                    <a:pt x="131" y="1"/>
                    <a:pt x="125" y="2"/>
                    <a:pt x="118" y="4"/>
                  </a:cubicBezTo>
                  <a:cubicBezTo>
                    <a:pt x="98" y="11"/>
                    <a:pt x="78" y="18"/>
                    <a:pt x="58" y="25"/>
                  </a:cubicBezTo>
                  <a:cubicBezTo>
                    <a:pt x="17" y="42"/>
                    <a:pt x="0" y="99"/>
                    <a:pt x="11" y="136"/>
                  </a:cubicBezTo>
                  <a:cubicBezTo>
                    <a:pt x="108" y="531"/>
                    <a:pt x="470" y="772"/>
                    <a:pt x="672" y="1106"/>
                  </a:cubicBezTo>
                  <a:cubicBezTo>
                    <a:pt x="714" y="1177"/>
                    <a:pt x="803" y="1210"/>
                    <a:pt x="882" y="1210"/>
                  </a:cubicBezTo>
                  <a:cubicBezTo>
                    <a:pt x="996" y="1210"/>
                    <a:pt x="1093" y="1143"/>
                    <a:pt x="1017" y="1025"/>
                  </a:cubicBezTo>
                  <a:cubicBezTo>
                    <a:pt x="882" y="812"/>
                    <a:pt x="706" y="639"/>
                    <a:pt x="538" y="457"/>
                  </a:cubicBezTo>
                  <a:cubicBezTo>
                    <a:pt x="460" y="372"/>
                    <a:pt x="379" y="288"/>
                    <a:pt x="315" y="193"/>
                  </a:cubicBezTo>
                  <a:cubicBezTo>
                    <a:pt x="286" y="153"/>
                    <a:pt x="210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9" name="Google Shape;829;p21"/>
          <p:cNvSpPr/>
          <p:nvPr/>
        </p:nvSpPr>
        <p:spPr>
          <a:xfrm>
            <a:off x="-4374" y="1109507"/>
            <a:ext cx="723730" cy="1113355"/>
          </a:xfrm>
          <a:custGeom>
            <a:avLst/>
            <a:gdLst/>
            <a:ahLst/>
            <a:cxnLst/>
            <a:rect l="l" t="t" r="r" b="b"/>
            <a:pathLst>
              <a:path w="8313" h="12788" extrusionOk="0">
                <a:moveTo>
                  <a:pt x="278" y="0"/>
                </a:moveTo>
                <a:cubicBezTo>
                  <a:pt x="186" y="0"/>
                  <a:pt x="93" y="3"/>
                  <a:pt x="0" y="10"/>
                </a:cubicBezTo>
                <a:lnTo>
                  <a:pt x="0" y="12773"/>
                </a:lnTo>
                <a:cubicBezTo>
                  <a:pt x="108" y="12782"/>
                  <a:pt x="218" y="12787"/>
                  <a:pt x="329" y="12787"/>
                </a:cubicBezTo>
                <a:cubicBezTo>
                  <a:pt x="630" y="12787"/>
                  <a:pt x="944" y="12751"/>
                  <a:pt x="1274" y="12662"/>
                </a:cubicBezTo>
                <a:cubicBezTo>
                  <a:pt x="4124" y="11881"/>
                  <a:pt x="3640" y="8941"/>
                  <a:pt x="3640" y="8941"/>
                </a:cubicBezTo>
                <a:lnTo>
                  <a:pt x="3640" y="8941"/>
                </a:lnTo>
                <a:cubicBezTo>
                  <a:pt x="3640" y="8941"/>
                  <a:pt x="3724" y="8946"/>
                  <a:pt x="3869" y="8946"/>
                </a:cubicBezTo>
                <a:cubicBezTo>
                  <a:pt x="4761" y="8946"/>
                  <a:pt x="7963" y="8756"/>
                  <a:pt x="8158" y="6035"/>
                </a:cubicBezTo>
                <a:cubicBezTo>
                  <a:pt x="8313" y="3883"/>
                  <a:pt x="6209" y="3539"/>
                  <a:pt x="4852" y="3539"/>
                </a:cubicBezTo>
                <a:cubicBezTo>
                  <a:pt x="4217" y="3539"/>
                  <a:pt x="3745" y="3615"/>
                  <a:pt x="3745" y="3615"/>
                </a:cubicBezTo>
                <a:cubicBezTo>
                  <a:pt x="3745" y="3615"/>
                  <a:pt x="3927" y="1006"/>
                  <a:pt x="1410" y="175"/>
                </a:cubicBezTo>
                <a:cubicBezTo>
                  <a:pt x="1064" y="60"/>
                  <a:pt x="678" y="0"/>
                  <a:pt x="2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21"/>
          <p:cNvSpPr/>
          <p:nvPr/>
        </p:nvSpPr>
        <p:spPr>
          <a:xfrm>
            <a:off x="1789752" y="242925"/>
            <a:ext cx="219572" cy="217062"/>
          </a:xfrm>
          <a:custGeom>
            <a:avLst/>
            <a:gdLst/>
            <a:ahLst/>
            <a:cxnLst/>
            <a:rect l="l" t="t" r="r" b="b"/>
            <a:pathLst>
              <a:path w="6432" h="6358" extrusionOk="0">
                <a:moveTo>
                  <a:pt x="2640" y="363"/>
                </a:moveTo>
                <a:cubicBezTo>
                  <a:pt x="3103" y="810"/>
                  <a:pt x="3521" y="1313"/>
                  <a:pt x="3927" y="1820"/>
                </a:cubicBezTo>
                <a:cubicBezTo>
                  <a:pt x="3495" y="1965"/>
                  <a:pt x="3058" y="2107"/>
                  <a:pt x="2626" y="2249"/>
                </a:cubicBezTo>
                <a:cubicBezTo>
                  <a:pt x="2650" y="1621"/>
                  <a:pt x="2657" y="989"/>
                  <a:pt x="2640" y="363"/>
                </a:cubicBezTo>
                <a:close/>
                <a:moveTo>
                  <a:pt x="5678" y="1505"/>
                </a:moveTo>
                <a:cubicBezTo>
                  <a:pt x="5407" y="1874"/>
                  <a:pt x="5137" y="2243"/>
                  <a:pt x="4867" y="2611"/>
                </a:cubicBezTo>
                <a:cubicBezTo>
                  <a:pt x="4694" y="2391"/>
                  <a:pt x="4522" y="2171"/>
                  <a:pt x="4343" y="1955"/>
                </a:cubicBezTo>
                <a:cubicBezTo>
                  <a:pt x="4789" y="1806"/>
                  <a:pt x="5232" y="1658"/>
                  <a:pt x="5678" y="1505"/>
                </a:cubicBezTo>
                <a:close/>
                <a:moveTo>
                  <a:pt x="2302" y="2638"/>
                </a:moveTo>
                <a:cubicBezTo>
                  <a:pt x="2288" y="2945"/>
                  <a:pt x="2275" y="3252"/>
                  <a:pt x="2264" y="3556"/>
                </a:cubicBezTo>
                <a:cubicBezTo>
                  <a:pt x="1727" y="3435"/>
                  <a:pt x="1190" y="3313"/>
                  <a:pt x="653" y="3188"/>
                </a:cubicBezTo>
                <a:cubicBezTo>
                  <a:pt x="1204" y="3006"/>
                  <a:pt x="1751" y="2823"/>
                  <a:pt x="2302" y="2638"/>
                </a:cubicBezTo>
                <a:close/>
                <a:moveTo>
                  <a:pt x="4103" y="2036"/>
                </a:moveTo>
                <a:cubicBezTo>
                  <a:pt x="4231" y="2195"/>
                  <a:pt x="4360" y="2357"/>
                  <a:pt x="4488" y="2513"/>
                </a:cubicBezTo>
                <a:cubicBezTo>
                  <a:pt x="4529" y="2563"/>
                  <a:pt x="4610" y="2672"/>
                  <a:pt x="4718" y="2814"/>
                </a:cubicBezTo>
                <a:cubicBezTo>
                  <a:pt x="4448" y="3182"/>
                  <a:pt x="4170" y="3550"/>
                  <a:pt x="3897" y="3918"/>
                </a:cubicBezTo>
                <a:cubicBezTo>
                  <a:pt x="3593" y="3854"/>
                  <a:pt x="3285" y="3790"/>
                  <a:pt x="2985" y="3723"/>
                </a:cubicBezTo>
                <a:cubicBezTo>
                  <a:pt x="2839" y="3692"/>
                  <a:pt x="2693" y="3655"/>
                  <a:pt x="2548" y="3625"/>
                </a:cubicBezTo>
                <a:cubicBezTo>
                  <a:pt x="2572" y="3260"/>
                  <a:pt x="2596" y="2898"/>
                  <a:pt x="2612" y="2536"/>
                </a:cubicBezTo>
                <a:cubicBezTo>
                  <a:pt x="3109" y="2371"/>
                  <a:pt x="3606" y="2202"/>
                  <a:pt x="4103" y="2036"/>
                </a:cubicBezTo>
                <a:close/>
                <a:moveTo>
                  <a:pt x="4863" y="2999"/>
                </a:moveTo>
                <a:cubicBezTo>
                  <a:pt x="5218" y="3466"/>
                  <a:pt x="5725" y="4121"/>
                  <a:pt x="6023" y="4415"/>
                </a:cubicBezTo>
                <a:cubicBezTo>
                  <a:pt x="5894" y="4381"/>
                  <a:pt x="5759" y="4355"/>
                  <a:pt x="5749" y="4351"/>
                </a:cubicBezTo>
                <a:cubicBezTo>
                  <a:pt x="5384" y="4260"/>
                  <a:pt x="5019" y="4169"/>
                  <a:pt x="4654" y="4084"/>
                </a:cubicBezTo>
                <a:cubicBezTo>
                  <a:pt x="4482" y="4043"/>
                  <a:pt x="4312" y="4007"/>
                  <a:pt x="4140" y="3973"/>
                </a:cubicBezTo>
                <a:cubicBezTo>
                  <a:pt x="4380" y="3648"/>
                  <a:pt x="4624" y="3324"/>
                  <a:pt x="4863" y="2999"/>
                </a:cubicBezTo>
                <a:close/>
                <a:moveTo>
                  <a:pt x="2531" y="3844"/>
                </a:moveTo>
                <a:cubicBezTo>
                  <a:pt x="2937" y="3932"/>
                  <a:pt x="3342" y="4023"/>
                  <a:pt x="3748" y="4114"/>
                </a:cubicBezTo>
                <a:cubicBezTo>
                  <a:pt x="3295" y="4709"/>
                  <a:pt x="2839" y="5300"/>
                  <a:pt x="2373" y="5882"/>
                </a:cubicBezTo>
                <a:cubicBezTo>
                  <a:pt x="2427" y="5206"/>
                  <a:pt x="2484" y="4526"/>
                  <a:pt x="2531" y="3844"/>
                </a:cubicBezTo>
                <a:close/>
                <a:moveTo>
                  <a:pt x="2601" y="0"/>
                </a:moveTo>
                <a:cubicBezTo>
                  <a:pt x="2588" y="0"/>
                  <a:pt x="2575" y="9"/>
                  <a:pt x="2572" y="29"/>
                </a:cubicBezTo>
                <a:cubicBezTo>
                  <a:pt x="2569" y="42"/>
                  <a:pt x="2569" y="59"/>
                  <a:pt x="2565" y="76"/>
                </a:cubicBezTo>
                <a:cubicBezTo>
                  <a:pt x="2501" y="86"/>
                  <a:pt x="2470" y="187"/>
                  <a:pt x="2538" y="259"/>
                </a:cubicBezTo>
                <a:cubicBezTo>
                  <a:pt x="2427" y="948"/>
                  <a:pt x="2359" y="1647"/>
                  <a:pt x="2319" y="2354"/>
                </a:cubicBezTo>
                <a:cubicBezTo>
                  <a:pt x="1586" y="2594"/>
                  <a:pt x="856" y="2837"/>
                  <a:pt x="126" y="3080"/>
                </a:cubicBezTo>
                <a:cubicBezTo>
                  <a:pt x="1" y="3121"/>
                  <a:pt x="102" y="3303"/>
                  <a:pt x="190" y="3324"/>
                </a:cubicBezTo>
                <a:cubicBezTo>
                  <a:pt x="876" y="3483"/>
                  <a:pt x="1565" y="3634"/>
                  <a:pt x="2255" y="3784"/>
                </a:cubicBezTo>
                <a:cubicBezTo>
                  <a:pt x="2227" y="4595"/>
                  <a:pt x="2204" y="5402"/>
                  <a:pt x="2146" y="6196"/>
                </a:cubicBezTo>
                <a:cubicBezTo>
                  <a:pt x="2141" y="6256"/>
                  <a:pt x="2207" y="6357"/>
                  <a:pt x="2271" y="6357"/>
                </a:cubicBezTo>
                <a:cubicBezTo>
                  <a:pt x="2290" y="6357"/>
                  <a:pt x="2309" y="6348"/>
                  <a:pt x="2325" y="6328"/>
                </a:cubicBezTo>
                <a:cubicBezTo>
                  <a:pt x="2896" y="5621"/>
                  <a:pt x="3448" y="4895"/>
                  <a:pt x="3991" y="4169"/>
                </a:cubicBezTo>
                <a:cubicBezTo>
                  <a:pt x="4762" y="4341"/>
                  <a:pt x="5532" y="4520"/>
                  <a:pt x="6296" y="4716"/>
                </a:cubicBezTo>
                <a:cubicBezTo>
                  <a:pt x="6306" y="4719"/>
                  <a:pt x="6316" y="4720"/>
                  <a:pt x="6325" y="4720"/>
                </a:cubicBezTo>
                <a:cubicBezTo>
                  <a:pt x="6407" y="4720"/>
                  <a:pt x="6432" y="4618"/>
                  <a:pt x="6377" y="4554"/>
                </a:cubicBezTo>
                <a:cubicBezTo>
                  <a:pt x="5921" y="3982"/>
                  <a:pt x="5471" y="3388"/>
                  <a:pt x="5012" y="2797"/>
                </a:cubicBezTo>
                <a:cubicBezTo>
                  <a:pt x="5370" y="2313"/>
                  <a:pt x="5728" y="1833"/>
                  <a:pt x="6087" y="1357"/>
                </a:cubicBezTo>
                <a:cubicBezTo>
                  <a:pt x="6139" y="1289"/>
                  <a:pt x="6067" y="1147"/>
                  <a:pt x="5982" y="1147"/>
                </a:cubicBezTo>
                <a:cubicBezTo>
                  <a:pt x="5974" y="1147"/>
                  <a:pt x="5966" y="1148"/>
                  <a:pt x="5958" y="1151"/>
                </a:cubicBezTo>
                <a:cubicBezTo>
                  <a:pt x="5360" y="1346"/>
                  <a:pt x="4766" y="1543"/>
                  <a:pt x="4170" y="1739"/>
                </a:cubicBezTo>
                <a:cubicBezTo>
                  <a:pt x="3691" y="1164"/>
                  <a:pt x="3194" y="610"/>
                  <a:pt x="2657" y="110"/>
                </a:cubicBezTo>
                <a:cubicBezTo>
                  <a:pt x="2646" y="103"/>
                  <a:pt x="2640" y="100"/>
                  <a:pt x="2633" y="93"/>
                </a:cubicBezTo>
                <a:cubicBezTo>
                  <a:pt x="2629" y="73"/>
                  <a:pt x="2629" y="53"/>
                  <a:pt x="2629" y="33"/>
                </a:cubicBezTo>
                <a:cubicBezTo>
                  <a:pt x="2629" y="11"/>
                  <a:pt x="2615" y="0"/>
                  <a:pt x="26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matic SC"/>
              <a:buNone/>
              <a:defRPr sz="28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6" r:id="rId6"/>
    <p:sldLayoutId id="2147483658" r:id="rId7"/>
    <p:sldLayoutId id="2147483662" r:id="rId8"/>
    <p:sldLayoutId id="2147483667" r:id="rId9"/>
    <p:sldLayoutId id="2147483669" r:id="rId10"/>
    <p:sldLayoutId id="2147483670" r:id="rId11"/>
    <p:sldLayoutId id="2147483673" r:id="rId12"/>
    <p:sldLayoutId id="2147483674" r:id="rId13"/>
    <p:sldLayoutId id="2147483675" r:id="rId14"/>
    <p:sldLayoutId id="2147483681" r:id="rId15"/>
    <p:sldLayoutId id="2147483682" r:id="rId16"/>
    <p:sldLayoutId id="214748368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3gp"/><Relationship Id="rId1" Type="http://schemas.microsoft.com/office/2007/relationships/media" Target="../media/media3.3gp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2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28.jpg"/><Relationship Id="rId4" Type="http://schemas.openxmlformats.org/officeDocument/2006/relationships/image" Target="../media/image4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0527F8F-8A5D-E9DB-CDED-D5FB2188D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عنوان 2">
            <a:extLst>
              <a:ext uri="{FF2B5EF4-FFF2-40B4-BE49-F238E27FC236}">
                <a16:creationId xmlns:a16="http://schemas.microsoft.com/office/drawing/2014/main" id="{6645ECBE-9630-408A-9137-9DCD7D16DFA1}"/>
              </a:ext>
            </a:extLst>
          </p:cNvPr>
          <p:cNvSpPr txBox="1">
            <a:spLocks/>
          </p:cNvSpPr>
          <p:nvPr/>
        </p:nvSpPr>
        <p:spPr>
          <a:xfrm>
            <a:off x="2217096" y="2761668"/>
            <a:ext cx="4709809" cy="672755"/>
          </a:xfrm>
          <a:prstGeom prst="rect">
            <a:avLst/>
          </a:prstGeom>
        </p:spPr>
        <p:txBody>
          <a:bodyPr vert="horz" lIns="68580" tIns="34290" rIns="68580" bIns="3429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sz="3000" b="1" dirty="0">
                <a:latin typeface="Times New Roman" panose="02020603050405020304" pitchFamily="18" charset="0"/>
              </a:rPr>
              <a:t>السلام عليكم ورحمة الله وبركاته </a:t>
            </a:r>
            <a:br>
              <a:rPr lang="ar-SA" sz="3000" b="1" dirty="0">
                <a:latin typeface="Times New Roman" panose="02020603050405020304" pitchFamily="18" charset="0"/>
              </a:rPr>
            </a:br>
            <a:r>
              <a:rPr lang="ar-SA" sz="3000" b="1" dirty="0">
                <a:latin typeface="Times New Roman" panose="02020603050405020304" pitchFamily="18" charset="0"/>
              </a:rPr>
              <a:t>كيف حالكم اصدقائي الابطال ؟</a:t>
            </a:r>
          </a:p>
          <a:p>
            <a:pPr algn="ctr"/>
            <a:endParaRPr lang="ar-SA" sz="3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160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43237" y="372941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834582" y="1859223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B245691-91EA-4AB7-90FC-2B1304B3088C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السائل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BA67EAE-EFF1-4CFD-9BD5-F297E466E184}"/>
              </a:ext>
            </a:extLst>
          </p:cNvPr>
          <p:cNvSpPr txBox="1"/>
          <p:nvPr/>
        </p:nvSpPr>
        <p:spPr>
          <a:xfrm>
            <a:off x="152400" y="2583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5E8DD1"/>
                </a:solidFill>
                <a:cs typeface="+mj-cs"/>
              </a:rPr>
              <a:t>مادة تأخذ شكل الوعاء الذي توجد فيه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039DE50A-A222-443E-AB8E-8746E091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414" t="37328" r="70623" b="48787"/>
          <a:stretch/>
        </p:blipFill>
        <p:spPr>
          <a:xfrm>
            <a:off x="5263188" y="1753831"/>
            <a:ext cx="2427758" cy="19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40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35432" y="372540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647836" y="2164666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748AF0C-A921-4AF9-9935-4FABB70306D9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الحجم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BBF4D3F-B1B2-455B-A608-87D495B0930F}"/>
              </a:ext>
            </a:extLst>
          </p:cNvPr>
          <p:cNvSpPr txBox="1"/>
          <p:nvPr/>
        </p:nvSpPr>
        <p:spPr>
          <a:xfrm>
            <a:off x="152400" y="258306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200" dirty="0">
                <a:solidFill>
                  <a:srgbClr val="5E8DD1"/>
                </a:solidFill>
                <a:cs typeface="+mj-cs"/>
              </a:rPr>
              <a:t>مقدار المكان الذي يشغله الجسم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8A52A987-96C9-4109-BD32-B2216FD59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168" t="57663" r="70377" b="29218"/>
          <a:stretch/>
        </p:blipFill>
        <p:spPr>
          <a:xfrm>
            <a:off x="5228555" y="1753660"/>
            <a:ext cx="2504198" cy="176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771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6"/>
            <p:cNvSpPr/>
            <p:nvPr/>
          </p:nvSpPr>
          <p:spPr>
            <a:xfrm>
              <a:off x="7368361" y="296401"/>
              <a:ext cx="63222" cy="55523"/>
            </a:xfrm>
            <a:custGeom>
              <a:avLst/>
              <a:gdLst/>
              <a:ahLst/>
              <a:cxnLst/>
              <a:rect l="l" t="t" r="r" b="b"/>
              <a:pathLst>
                <a:path w="1404" h="1268" extrusionOk="0">
                  <a:moveTo>
                    <a:pt x="853" y="427"/>
                  </a:moveTo>
                  <a:lnTo>
                    <a:pt x="853" y="427"/>
                  </a:lnTo>
                  <a:cubicBezTo>
                    <a:pt x="853" y="427"/>
                    <a:pt x="859" y="430"/>
                    <a:pt x="873" y="436"/>
                  </a:cubicBezTo>
                  <a:cubicBezTo>
                    <a:pt x="872" y="435"/>
                    <a:pt x="871" y="435"/>
                    <a:pt x="870" y="434"/>
                  </a:cubicBezTo>
                  <a:lnTo>
                    <a:pt x="870" y="434"/>
                  </a:lnTo>
                  <a:cubicBezTo>
                    <a:pt x="860" y="430"/>
                    <a:pt x="853" y="427"/>
                    <a:pt x="853" y="427"/>
                  </a:cubicBezTo>
                  <a:close/>
                  <a:moveTo>
                    <a:pt x="486" y="0"/>
                  </a:moveTo>
                  <a:cubicBezTo>
                    <a:pt x="213" y="0"/>
                    <a:pt x="1" y="394"/>
                    <a:pt x="25" y="636"/>
                  </a:cubicBezTo>
                  <a:cubicBezTo>
                    <a:pt x="60" y="1003"/>
                    <a:pt x="440" y="1243"/>
                    <a:pt x="781" y="1266"/>
                  </a:cubicBezTo>
                  <a:cubicBezTo>
                    <a:pt x="797" y="1267"/>
                    <a:pt x="812" y="1267"/>
                    <a:pt x="827" y="1267"/>
                  </a:cubicBezTo>
                  <a:cubicBezTo>
                    <a:pt x="1087" y="1267"/>
                    <a:pt x="1323" y="1108"/>
                    <a:pt x="1360" y="835"/>
                  </a:cubicBezTo>
                  <a:cubicBezTo>
                    <a:pt x="1404" y="523"/>
                    <a:pt x="1159" y="276"/>
                    <a:pt x="871" y="210"/>
                  </a:cubicBezTo>
                  <a:cubicBezTo>
                    <a:pt x="862" y="208"/>
                    <a:pt x="854" y="207"/>
                    <a:pt x="847" y="207"/>
                  </a:cubicBezTo>
                  <a:cubicBezTo>
                    <a:pt x="746" y="207"/>
                    <a:pt x="793" y="399"/>
                    <a:pt x="870" y="434"/>
                  </a:cubicBezTo>
                  <a:lnTo>
                    <a:pt x="870" y="434"/>
                  </a:lnTo>
                  <a:cubicBezTo>
                    <a:pt x="894" y="444"/>
                    <a:pt x="936" y="462"/>
                    <a:pt x="946" y="469"/>
                  </a:cubicBezTo>
                  <a:cubicBezTo>
                    <a:pt x="1003" y="507"/>
                    <a:pt x="1041" y="545"/>
                    <a:pt x="1061" y="612"/>
                  </a:cubicBezTo>
                  <a:cubicBezTo>
                    <a:pt x="1079" y="677"/>
                    <a:pt x="1070" y="747"/>
                    <a:pt x="1041" y="806"/>
                  </a:cubicBezTo>
                  <a:cubicBezTo>
                    <a:pt x="984" y="924"/>
                    <a:pt x="872" y="972"/>
                    <a:pt x="753" y="972"/>
                  </a:cubicBezTo>
                  <a:cubicBezTo>
                    <a:pt x="710" y="972"/>
                    <a:pt x="666" y="965"/>
                    <a:pt x="623" y="953"/>
                  </a:cubicBezTo>
                  <a:cubicBezTo>
                    <a:pt x="416" y="896"/>
                    <a:pt x="247" y="740"/>
                    <a:pt x="332" y="516"/>
                  </a:cubicBezTo>
                  <a:cubicBezTo>
                    <a:pt x="396" y="353"/>
                    <a:pt x="615" y="276"/>
                    <a:pt x="618" y="99"/>
                  </a:cubicBezTo>
                  <a:cubicBezTo>
                    <a:pt x="618" y="67"/>
                    <a:pt x="608" y="24"/>
                    <a:pt x="574" y="14"/>
                  </a:cubicBezTo>
                  <a:cubicBezTo>
                    <a:pt x="544" y="5"/>
                    <a:pt x="515" y="0"/>
                    <a:pt x="4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42990" y="361659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647836" y="2164666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9225E17-B1EF-40F0-ADF0-54389D197F46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الغاز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52C4214-9C27-42EF-8560-3C9571E15C4C}"/>
              </a:ext>
            </a:extLst>
          </p:cNvPr>
          <p:cNvSpPr txBox="1"/>
          <p:nvPr/>
        </p:nvSpPr>
        <p:spPr>
          <a:xfrm>
            <a:off x="152400" y="258306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5E8DD1"/>
                </a:solidFill>
                <a:cs typeface="+mj-cs"/>
              </a:rPr>
              <a:t>مادة تنتشر لتملأ المكان الذي توجد فيه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FBC0A96F-E723-4EB9-9763-7C248B48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60" t="76030" r="70685" b="10521"/>
          <a:stretch/>
        </p:blipFill>
        <p:spPr>
          <a:xfrm>
            <a:off x="5387706" y="1651419"/>
            <a:ext cx="2499016" cy="19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3447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B2F8364D-838D-4102-BDF8-3D36218D7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86F9C5A0-41C1-4AC9-8FBA-F37EEDB1D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y2meta.com - حالات المادة(360p)">
            <a:hlinkClick r:id="" action="ppaction://media"/>
            <a:extLst>
              <a:ext uri="{FF2B5EF4-FFF2-40B4-BE49-F238E27FC236}">
                <a16:creationId xmlns:a16="http://schemas.microsoft.com/office/drawing/2014/main" id="{A0ACCAB7-83EB-4AC8-A32D-6526838B97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30" end="74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0327" y="801832"/>
            <a:ext cx="4879879" cy="2744932"/>
          </a:xfrm>
          <a:prstGeom prst="rect">
            <a:avLst/>
          </a:prstGeom>
        </p:spPr>
      </p:pic>
      <p:sp>
        <p:nvSpPr>
          <p:cNvPr id="6" name="Google Shape;1183;p38">
            <a:extLst>
              <a:ext uri="{FF2B5EF4-FFF2-40B4-BE49-F238E27FC236}">
                <a16:creationId xmlns:a16="http://schemas.microsoft.com/office/drawing/2014/main" id="{04CA8593-5350-4DEB-8811-5DC88DDF3BC4}"/>
              </a:ext>
            </a:extLst>
          </p:cNvPr>
          <p:cNvSpPr txBox="1">
            <a:spLocks/>
          </p:cNvSpPr>
          <p:nvPr/>
        </p:nvSpPr>
        <p:spPr>
          <a:xfrm>
            <a:off x="1634273" y="177050"/>
            <a:ext cx="6025200" cy="6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matic SC"/>
              <a:buNone/>
              <a:defRPr sz="5000" b="0" i="0" u="none" strike="noStrike" cap="none">
                <a:solidFill>
                  <a:schemeClr val="l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ar-SA" sz="3600" b="1" dirty="0">
                <a:solidFill>
                  <a:srgbClr val="0070C0"/>
                </a:solidFill>
                <a:cs typeface="+mj-cs"/>
              </a:rPr>
              <a:t>لنراجع مفردات ال من خلال الفيديو</a:t>
            </a:r>
          </a:p>
        </p:txBody>
      </p:sp>
    </p:spTree>
    <p:extLst>
      <p:ext uri="{BB962C8B-B14F-4D97-AF65-F5344CB8AC3E}">
        <p14:creationId xmlns:p14="http://schemas.microsoft.com/office/powerpoint/2010/main" val="3330218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38"/>
          <p:cNvSpPr txBox="1">
            <a:spLocks noGrp="1"/>
          </p:cNvSpPr>
          <p:nvPr>
            <p:ph type="title"/>
          </p:nvPr>
        </p:nvSpPr>
        <p:spPr>
          <a:xfrm>
            <a:off x="1815566" y="1416746"/>
            <a:ext cx="5529168" cy="17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7200" dirty="0">
                <a:cs typeface="+mj-cs"/>
              </a:rPr>
              <a:t>الدرس الأول</a:t>
            </a:r>
            <a:endParaRPr sz="7200" dirty="0">
              <a:cs typeface="+mj-cs"/>
            </a:endParaRPr>
          </a:p>
        </p:txBody>
      </p:sp>
      <p:sp>
        <p:nvSpPr>
          <p:cNvPr id="1183" name="Google Shape;1183;p38"/>
          <p:cNvSpPr txBox="1">
            <a:spLocks noGrp="1"/>
          </p:cNvSpPr>
          <p:nvPr>
            <p:ph type="subTitle" idx="1"/>
          </p:nvPr>
        </p:nvSpPr>
        <p:spPr>
          <a:xfrm>
            <a:off x="1740732" y="3231698"/>
            <a:ext cx="6025200" cy="68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ar-SA" sz="6000" b="1" dirty="0">
                <a:cs typeface="+mj-cs"/>
              </a:rPr>
              <a:t>المواد الصلبة </a:t>
            </a:r>
            <a:endParaRPr sz="6000" b="1" dirty="0">
              <a:cs typeface="+mj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4ADF22D-C2C8-4A0B-9DD3-AF5C51A8A3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151" y="2571750"/>
            <a:ext cx="2429834" cy="2429834"/>
          </a:xfrm>
          <a:prstGeom prst="rect">
            <a:avLst/>
          </a:prstGeom>
        </p:spPr>
      </p:pic>
      <p:pic>
        <p:nvPicPr>
          <p:cNvPr id="5" name="صورة 4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E73553F9-75CC-41C8-83D0-9ED8AAA3D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710" y="3582"/>
            <a:ext cx="2144930" cy="21449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923C849-E5D3-42FB-9238-86CF3147F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1294;p43">
            <a:extLst>
              <a:ext uri="{FF2B5EF4-FFF2-40B4-BE49-F238E27FC236}">
                <a16:creationId xmlns:a16="http://schemas.microsoft.com/office/drawing/2014/main" id="{35CAEB50-1375-4AC2-8032-0C2188B25D29}"/>
              </a:ext>
            </a:extLst>
          </p:cNvPr>
          <p:cNvSpPr txBox="1">
            <a:spLocks/>
          </p:cNvSpPr>
          <p:nvPr/>
        </p:nvSpPr>
        <p:spPr>
          <a:xfrm>
            <a:off x="2878077" y="1881652"/>
            <a:ext cx="459645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ar-SA" sz="6600" dirty="0">
                <a:cs typeface="+mj-cs"/>
              </a:rPr>
              <a:t>أنظر و أتسائل</a:t>
            </a:r>
          </a:p>
        </p:txBody>
      </p:sp>
    </p:spTree>
    <p:extLst>
      <p:ext uri="{BB962C8B-B14F-4D97-AF65-F5344CB8AC3E}">
        <p14:creationId xmlns:p14="http://schemas.microsoft.com/office/powerpoint/2010/main" val="146713041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927C5C1-1974-4434-960B-4CE12BCE7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97" t="14950" r="31439" b="10033"/>
          <a:stretch/>
        </p:blipFill>
        <p:spPr>
          <a:xfrm>
            <a:off x="2588045" y="-35920"/>
            <a:ext cx="4803355" cy="5215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1EAC3D33-32FA-4B48-B061-7AC69A5B89A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32468" y="829540"/>
            <a:ext cx="2862696" cy="2862696"/>
          </a:xfrm>
          <a:prstGeom prst="rect">
            <a:avLst/>
          </a:prstGeom>
        </p:spPr>
      </p:pic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EE75023A-549C-4B14-9968-906628F1BCE1}"/>
              </a:ext>
            </a:extLst>
          </p:cNvPr>
          <p:cNvSpPr/>
          <p:nvPr/>
        </p:nvSpPr>
        <p:spPr>
          <a:xfrm>
            <a:off x="7236208" y="3534642"/>
            <a:ext cx="1867607" cy="845128"/>
          </a:xfrm>
          <a:prstGeom prst="leftArrow">
            <a:avLst/>
          </a:prstGeom>
          <a:solidFill>
            <a:srgbClr val="12B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E1173BD-BE69-0220-CE29-A7F284780C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970" t="53603" r="30227" b="37508"/>
          <a:stretch/>
        </p:blipFill>
        <p:spPr>
          <a:xfrm>
            <a:off x="40184" y="3850907"/>
            <a:ext cx="5550125" cy="7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6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0081271-83A4-49A4-91F8-C537542D9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y2meta.com-المواد الصلبة-(240p)">
            <a:hlinkClick r:id="" action="ppaction://media"/>
            <a:extLst>
              <a:ext uri="{FF2B5EF4-FFF2-40B4-BE49-F238E27FC236}">
                <a16:creationId xmlns:a16="http://schemas.microsoft.com/office/drawing/2014/main" id="{434F96BB-9D0A-43A3-B55F-EB522D2227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990" end="1457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319" y="971549"/>
            <a:ext cx="4804625" cy="270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64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235C790-8009-464B-89EA-733D72B95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2F4ED9-64CD-43DB-972A-06EDC434F00D}"/>
              </a:ext>
            </a:extLst>
          </p:cNvPr>
          <p:cNvSpPr txBox="1"/>
          <p:nvPr/>
        </p:nvSpPr>
        <p:spPr>
          <a:xfrm>
            <a:off x="207034" y="1990894"/>
            <a:ext cx="6073140" cy="14196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625" b="1" dirty="0">
                <a:solidFill>
                  <a:srgbClr val="376191"/>
                </a:solidFill>
                <a:cs typeface="+mj-cs"/>
              </a:rPr>
              <a:t>استكشف </a:t>
            </a:r>
          </a:p>
        </p:txBody>
      </p:sp>
    </p:spTree>
    <p:extLst>
      <p:ext uri="{BB962C8B-B14F-4D97-AF65-F5344CB8AC3E}">
        <p14:creationId xmlns:p14="http://schemas.microsoft.com/office/powerpoint/2010/main" val="264139356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758465-E705-4607-BCFC-EEFB06811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B0BBD9-3156-49CC-959C-DB7518FA1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44" b="89352" l="17344" r="55417">
                        <a14:foregroundMark x1="55677" y1="21667" x2="33177" y2="56667"/>
                        <a14:foregroundMark x1="33177" y1="56667" x2="17344" y2="89352"/>
                        <a14:foregroundMark x1="33333" y1="75556" x2="55417" y2="68426"/>
                        <a14:foregroundMark x1="53594" y1="75278" x2="32344" y2="80000"/>
                        <a14:foregroundMark x1="21823" y1="27685" x2="23177" y2="57037"/>
                        <a14:foregroundMark x1="24010" y1="24907" x2="39740" y2="25185"/>
                        <a14:foregroundMark x1="39740" y1="25185" x2="52604" y2="21944"/>
                        <a14:foregroundMark x1="52604" y1="24722" x2="21771" y2="26111"/>
                        <a14:foregroundMark x1="17760" y1="23519" x2="31719" y2="33333"/>
                        <a14:foregroundMark x1="31719" y1="33333" x2="32760" y2="33611"/>
                        <a14:foregroundMark x1="19010" y1="25926" x2="31042" y2="27593"/>
                        <a14:foregroundMark x1="31042" y1="27593" x2="44063" y2="26204"/>
                        <a14:foregroundMark x1="44063" y1="26204" x2="49167" y2="26481"/>
                        <a14:foregroundMark x1="37188" y1="27130" x2="31250" y2="24815"/>
                        <a14:foregroundMark x1="31250" y1="24815" x2="18646" y2="26944"/>
                        <a14:foregroundMark x1="17813" y1="26944" x2="35573" y2="27685"/>
                        <a14:foregroundMark x1="33854" y1="26389" x2="28646" y2="26389"/>
                        <a14:foregroundMark x1="28646" y1="26389" x2="34896" y2="27685"/>
                        <a14:foregroundMark x1="34271" y1="65185" x2="32604" y2="67222"/>
                        <a14:foregroundMark x1="30729" y1="66852" x2="39167" y2="65648"/>
                        <a14:foregroundMark x1="33177" y1="86944" x2="21563" y2="85463"/>
                        <a14:foregroundMark x1="21510" y1="88148" x2="32865" y2="87037"/>
                        <a14:foregroundMark x1="32865" y1="87037" x2="34740" y2="81204"/>
                      </a14:backgroundRemoval>
                    </a14:imgEffect>
                  </a14:imgLayer>
                </a14:imgProps>
              </a:ext>
            </a:extLst>
          </a:blip>
          <a:srcRect l="16000" t="19407" r="43000" b="9334"/>
          <a:stretch/>
        </p:blipFill>
        <p:spPr>
          <a:xfrm>
            <a:off x="768928" y="120143"/>
            <a:ext cx="5015345" cy="4903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CE24489-73C3-3149-6873-8E130630A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0" t="7946" r="29091" b="9764"/>
          <a:stretch/>
        </p:blipFill>
        <p:spPr>
          <a:xfrm>
            <a:off x="1129145" y="77272"/>
            <a:ext cx="4294909" cy="49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3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صورة 117">
            <a:extLst>
              <a:ext uri="{FF2B5EF4-FFF2-40B4-BE49-F238E27FC236}">
                <a16:creationId xmlns:a16="http://schemas.microsoft.com/office/drawing/2014/main" id="{8B4F0E82-A1D5-46BA-86D5-ED5854F241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5500"/>
          <a:stretch/>
        </p:blipFill>
        <p:spPr>
          <a:xfrm>
            <a:off x="0" y="0"/>
            <a:ext cx="9125326" cy="5143500"/>
          </a:xfrm>
          <a:prstGeom prst="rect">
            <a:avLst/>
          </a:prstGeom>
        </p:spPr>
      </p:pic>
      <p:grpSp>
        <p:nvGrpSpPr>
          <p:cNvPr id="6" name="Google Shape;1465;p64">
            <a:extLst>
              <a:ext uri="{FF2B5EF4-FFF2-40B4-BE49-F238E27FC236}">
                <a16:creationId xmlns:a16="http://schemas.microsoft.com/office/drawing/2014/main" id="{385863F5-052E-44EA-AF53-5100DDC99261}"/>
              </a:ext>
            </a:extLst>
          </p:cNvPr>
          <p:cNvGrpSpPr/>
          <p:nvPr/>
        </p:nvGrpSpPr>
        <p:grpSpPr>
          <a:xfrm>
            <a:off x="2602322" y="1443754"/>
            <a:ext cx="4636227" cy="2383751"/>
            <a:chOff x="2146400" y="1752675"/>
            <a:chExt cx="5849275" cy="2993910"/>
          </a:xfrm>
        </p:grpSpPr>
        <p:grpSp>
          <p:nvGrpSpPr>
            <p:cNvPr id="7" name="Google Shape;1466;p64">
              <a:extLst>
                <a:ext uri="{FF2B5EF4-FFF2-40B4-BE49-F238E27FC236}">
                  <a16:creationId xmlns:a16="http://schemas.microsoft.com/office/drawing/2014/main" id="{4CD68D16-F19F-4D83-8310-5BE2AEDD89E6}"/>
                </a:ext>
              </a:extLst>
            </p:cNvPr>
            <p:cNvGrpSpPr/>
            <p:nvPr/>
          </p:nvGrpSpPr>
          <p:grpSpPr>
            <a:xfrm>
              <a:off x="2146400" y="1752675"/>
              <a:ext cx="5849275" cy="513000"/>
              <a:chOff x="2146400" y="1752675"/>
              <a:chExt cx="5849275" cy="513000"/>
            </a:xfrm>
          </p:grpSpPr>
          <p:sp>
            <p:nvSpPr>
              <p:cNvPr id="41" name="Google Shape;1468;p64">
                <a:extLst>
                  <a:ext uri="{FF2B5EF4-FFF2-40B4-BE49-F238E27FC236}">
                    <a16:creationId xmlns:a16="http://schemas.microsoft.com/office/drawing/2014/main" id="{23D5472F-3CDF-43F8-9C70-A69577EA61D6}"/>
                  </a:ext>
                </a:extLst>
              </p:cNvPr>
              <p:cNvSpPr/>
              <p:nvPr/>
            </p:nvSpPr>
            <p:spPr>
              <a:xfrm>
                <a:off x="21464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2" name="Google Shape;1469;p64">
                <a:extLst>
                  <a:ext uri="{FF2B5EF4-FFF2-40B4-BE49-F238E27FC236}">
                    <a16:creationId xmlns:a16="http://schemas.microsoft.com/office/drawing/2014/main" id="{9518B8BD-7F2D-43FA-AB1B-5D6ECE54E39F}"/>
                  </a:ext>
                </a:extLst>
              </p:cNvPr>
              <p:cNvSpPr/>
              <p:nvPr/>
            </p:nvSpPr>
            <p:spPr>
              <a:xfrm>
                <a:off x="31444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3" name="Google Shape;1470;p64">
                <a:extLst>
                  <a:ext uri="{FF2B5EF4-FFF2-40B4-BE49-F238E27FC236}">
                    <a16:creationId xmlns:a16="http://schemas.microsoft.com/office/drawing/2014/main" id="{0DF97BD2-8DDD-40C9-AED4-7B0B12BD371F}"/>
                  </a:ext>
                </a:extLst>
              </p:cNvPr>
              <p:cNvSpPr/>
              <p:nvPr/>
            </p:nvSpPr>
            <p:spPr>
              <a:xfrm>
                <a:off x="414255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4" name="Google Shape;1471;p64">
                <a:extLst>
                  <a:ext uri="{FF2B5EF4-FFF2-40B4-BE49-F238E27FC236}">
                    <a16:creationId xmlns:a16="http://schemas.microsoft.com/office/drawing/2014/main" id="{1F952FB9-BF42-417D-8398-D28AAF046E5C}"/>
                  </a:ext>
                </a:extLst>
              </p:cNvPr>
              <p:cNvSpPr/>
              <p:nvPr/>
            </p:nvSpPr>
            <p:spPr>
              <a:xfrm>
                <a:off x="514062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5" name="Google Shape;1472;p64">
                <a:extLst>
                  <a:ext uri="{FF2B5EF4-FFF2-40B4-BE49-F238E27FC236}">
                    <a16:creationId xmlns:a16="http://schemas.microsoft.com/office/drawing/2014/main" id="{F28333CC-E930-4FDA-9944-454DA73D4CBA}"/>
                  </a:ext>
                </a:extLst>
              </p:cNvPr>
              <p:cNvSpPr/>
              <p:nvPr/>
            </p:nvSpPr>
            <p:spPr>
              <a:xfrm>
                <a:off x="6138700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46" name="Google Shape;1473;p64">
                <a:extLst>
                  <a:ext uri="{FF2B5EF4-FFF2-40B4-BE49-F238E27FC236}">
                    <a16:creationId xmlns:a16="http://schemas.microsoft.com/office/drawing/2014/main" id="{B7D82331-1F6E-4CF0-8D31-680C1CF2ACC2}"/>
                  </a:ext>
                </a:extLst>
              </p:cNvPr>
              <p:cNvSpPr/>
              <p:nvPr/>
            </p:nvSpPr>
            <p:spPr>
              <a:xfrm>
                <a:off x="7136775" y="175267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8" name="Google Shape;1474;p64">
              <a:extLst>
                <a:ext uri="{FF2B5EF4-FFF2-40B4-BE49-F238E27FC236}">
                  <a16:creationId xmlns:a16="http://schemas.microsoft.com/office/drawing/2014/main" id="{D160B9CF-A90F-4A40-B18C-7B9252DD0C64}"/>
                </a:ext>
              </a:extLst>
            </p:cNvPr>
            <p:cNvGrpSpPr/>
            <p:nvPr/>
          </p:nvGrpSpPr>
          <p:grpSpPr>
            <a:xfrm>
              <a:off x="2146400" y="2372903"/>
              <a:ext cx="5849275" cy="513000"/>
              <a:chOff x="2146400" y="2372903"/>
              <a:chExt cx="5849275" cy="513000"/>
            </a:xfrm>
          </p:grpSpPr>
          <p:sp>
            <p:nvSpPr>
              <p:cNvPr id="34" name="Google Shape;1476;p64">
                <a:extLst>
                  <a:ext uri="{FF2B5EF4-FFF2-40B4-BE49-F238E27FC236}">
                    <a16:creationId xmlns:a16="http://schemas.microsoft.com/office/drawing/2014/main" id="{7FBD4CD5-69DA-4D5D-B00D-DD82459EFAEE}"/>
                  </a:ext>
                </a:extLst>
              </p:cNvPr>
              <p:cNvSpPr/>
              <p:nvPr/>
            </p:nvSpPr>
            <p:spPr>
              <a:xfrm>
                <a:off x="21464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5" name="Google Shape;1477;p64">
                <a:extLst>
                  <a:ext uri="{FF2B5EF4-FFF2-40B4-BE49-F238E27FC236}">
                    <a16:creationId xmlns:a16="http://schemas.microsoft.com/office/drawing/2014/main" id="{212BC5FE-A6C0-46E2-9F73-189ECE947056}"/>
                  </a:ext>
                </a:extLst>
              </p:cNvPr>
              <p:cNvSpPr/>
              <p:nvPr/>
            </p:nvSpPr>
            <p:spPr>
              <a:xfrm>
                <a:off x="31444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6" name="Google Shape;1478;p64">
                <a:extLst>
                  <a:ext uri="{FF2B5EF4-FFF2-40B4-BE49-F238E27FC236}">
                    <a16:creationId xmlns:a16="http://schemas.microsoft.com/office/drawing/2014/main" id="{AC8B52A1-5CB1-4F41-8904-46A7D393858F}"/>
                  </a:ext>
                </a:extLst>
              </p:cNvPr>
              <p:cNvSpPr/>
              <p:nvPr/>
            </p:nvSpPr>
            <p:spPr>
              <a:xfrm>
                <a:off x="414255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7" name="Google Shape;1479;p64">
                <a:extLst>
                  <a:ext uri="{FF2B5EF4-FFF2-40B4-BE49-F238E27FC236}">
                    <a16:creationId xmlns:a16="http://schemas.microsoft.com/office/drawing/2014/main" id="{EC111B81-457B-475D-95BA-1D30396311F7}"/>
                  </a:ext>
                </a:extLst>
              </p:cNvPr>
              <p:cNvSpPr/>
              <p:nvPr/>
            </p:nvSpPr>
            <p:spPr>
              <a:xfrm>
                <a:off x="514062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8" name="Google Shape;1480;p64">
                <a:extLst>
                  <a:ext uri="{FF2B5EF4-FFF2-40B4-BE49-F238E27FC236}">
                    <a16:creationId xmlns:a16="http://schemas.microsoft.com/office/drawing/2014/main" id="{6B645429-943A-4C57-87C6-AF4DD862875A}"/>
                  </a:ext>
                </a:extLst>
              </p:cNvPr>
              <p:cNvSpPr/>
              <p:nvPr/>
            </p:nvSpPr>
            <p:spPr>
              <a:xfrm>
                <a:off x="6138700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9" name="Google Shape;1481;p64">
                <a:extLst>
                  <a:ext uri="{FF2B5EF4-FFF2-40B4-BE49-F238E27FC236}">
                    <a16:creationId xmlns:a16="http://schemas.microsoft.com/office/drawing/2014/main" id="{61EDD3B6-0277-4637-9BC4-6769D4F44B93}"/>
                  </a:ext>
                </a:extLst>
              </p:cNvPr>
              <p:cNvSpPr/>
              <p:nvPr/>
            </p:nvSpPr>
            <p:spPr>
              <a:xfrm>
                <a:off x="7136775" y="2372903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9" name="Google Shape;1482;p64">
              <a:extLst>
                <a:ext uri="{FF2B5EF4-FFF2-40B4-BE49-F238E27FC236}">
                  <a16:creationId xmlns:a16="http://schemas.microsoft.com/office/drawing/2014/main" id="{14AB7C20-C408-44FE-BB2A-CD7147E89BA5}"/>
                </a:ext>
              </a:extLst>
            </p:cNvPr>
            <p:cNvGrpSpPr/>
            <p:nvPr/>
          </p:nvGrpSpPr>
          <p:grpSpPr>
            <a:xfrm>
              <a:off x="2146400" y="2993130"/>
              <a:ext cx="5849275" cy="513000"/>
              <a:chOff x="2146400" y="2993130"/>
              <a:chExt cx="5849275" cy="513000"/>
            </a:xfrm>
          </p:grpSpPr>
          <p:sp>
            <p:nvSpPr>
              <p:cNvPr id="27" name="Google Shape;1484;p64">
                <a:extLst>
                  <a:ext uri="{FF2B5EF4-FFF2-40B4-BE49-F238E27FC236}">
                    <a16:creationId xmlns:a16="http://schemas.microsoft.com/office/drawing/2014/main" id="{C743EAD8-F821-4367-9656-EC9DD8972F8C}"/>
                  </a:ext>
                </a:extLst>
              </p:cNvPr>
              <p:cNvSpPr/>
              <p:nvPr/>
            </p:nvSpPr>
            <p:spPr>
              <a:xfrm>
                <a:off x="21464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8" name="Google Shape;1485;p64">
                <a:extLst>
                  <a:ext uri="{FF2B5EF4-FFF2-40B4-BE49-F238E27FC236}">
                    <a16:creationId xmlns:a16="http://schemas.microsoft.com/office/drawing/2014/main" id="{0C2C07F7-A968-4D2E-8A63-57CD91DBBD04}"/>
                  </a:ext>
                </a:extLst>
              </p:cNvPr>
              <p:cNvSpPr/>
              <p:nvPr/>
            </p:nvSpPr>
            <p:spPr>
              <a:xfrm>
                <a:off x="31444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9" name="Google Shape;1486;p64">
                <a:extLst>
                  <a:ext uri="{FF2B5EF4-FFF2-40B4-BE49-F238E27FC236}">
                    <a16:creationId xmlns:a16="http://schemas.microsoft.com/office/drawing/2014/main" id="{05EF57BD-5ECD-483A-9084-D6B5249AFB63}"/>
                  </a:ext>
                </a:extLst>
              </p:cNvPr>
              <p:cNvSpPr/>
              <p:nvPr/>
            </p:nvSpPr>
            <p:spPr>
              <a:xfrm>
                <a:off x="414255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0" name="Google Shape;1487;p64">
                <a:extLst>
                  <a:ext uri="{FF2B5EF4-FFF2-40B4-BE49-F238E27FC236}">
                    <a16:creationId xmlns:a16="http://schemas.microsoft.com/office/drawing/2014/main" id="{C323AAD5-1D5F-4A9A-ADEC-6210DAD59D4F}"/>
                  </a:ext>
                </a:extLst>
              </p:cNvPr>
              <p:cNvSpPr/>
              <p:nvPr/>
            </p:nvSpPr>
            <p:spPr>
              <a:xfrm>
                <a:off x="514062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 dirty="0"/>
              </a:p>
            </p:txBody>
          </p:sp>
          <p:sp>
            <p:nvSpPr>
              <p:cNvPr id="31" name="Google Shape;1488;p64">
                <a:extLst>
                  <a:ext uri="{FF2B5EF4-FFF2-40B4-BE49-F238E27FC236}">
                    <a16:creationId xmlns:a16="http://schemas.microsoft.com/office/drawing/2014/main" id="{7B6B23F0-4C74-4E2B-8C66-55FFBC5242B4}"/>
                  </a:ext>
                </a:extLst>
              </p:cNvPr>
              <p:cNvSpPr/>
              <p:nvPr/>
            </p:nvSpPr>
            <p:spPr>
              <a:xfrm>
                <a:off x="6138700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32" name="Google Shape;1489;p64">
                <a:extLst>
                  <a:ext uri="{FF2B5EF4-FFF2-40B4-BE49-F238E27FC236}">
                    <a16:creationId xmlns:a16="http://schemas.microsoft.com/office/drawing/2014/main" id="{6A47AB6A-95A6-497F-8ADB-814589D4D39A}"/>
                  </a:ext>
                </a:extLst>
              </p:cNvPr>
              <p:cNvSpPr/>
              <p:nvPr/>
            </p:nvSpPr>
            <p:spPr>
              <a:xfrm>
                <a:off x="7136775" y="2993130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0" name="Google Shape;1490;p64">
              <a:extLst>
                <a:ext uri="{FF2B5EF4-FFF2-40B4-BE49-F238E27FC236}">
                  <a16:creationId xmlns:a16="http://schemas.microsoft.com/office/drawing/2014/main" id="{9FB11870-D3AF-4F5E-948C-397C00363A35}"/>
                </a:ext>
              </a:extLst>
            </p:cNvPr>
            <p:cNvGrpSpPr/>
            <p:nvPr/>
          </p:nvGrpSpPr>
          <p:grpSpPr>
            <a:xfrm>
              <a:off x="2146400" y="3613357"/>
              <a:ext cx="5849275" cy="513000"/>
              <a:chOff x="2146400" y="3613357"/>
              <a:chExt cx="5849275" cy="513000"/>
            </a:xfrm>
          </p:grpSpPr>
          <p:sp>
            <p:nvSpPr>
              <p:cNvPr id="20" name="Google Shape;1492;p64">
                <a:extLst>
                  <a:ext uri="{FF2B5EF4-FFF2-40B4-BE49-F238E27FC236}">
                    <a16:creationId xmlns:a16="http://schemas.microsoft.com/office/drawing/2014/main" id="{D4ACEFFC-F3BA-4100-B414-B2193421F541}"/>
                  </a:ext>
                </a:extLst>
              </p:cNvPr>
              <p:cNvSpPr/>
              <p:nvPr/>
            </p:nvSpPr>
            <p:spPr>
              <a:xfrm>
                <a:off x="21464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1" name="Google Shape;1493;p64">
                <a:extLst>
                  <a:ext uri="{FF2B5EF4-FFF2-40B4-BE49-F238E27FC236}">
                    <a16:creationId xmlns:a16="http://schemas.microsoft.com/office/drawing/2014/main" id="{081F20E3-7F09-49D4-A146-7A41D52641AB}"/>
                  </a:ext>
                </a:extLst>
              </p:cNvPr>
              <p:cNvSpPr/>
              <p:nvPr/>
            </p:nvSpPr>
            <p:spPr>
              <a:xfrm>
                <a:off x="31444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2" name="Google Shape;1494;p64">
                <a:extLst>
                  <a:ext uri="{FF2B5EF4-FFF2-40B4-BE49-F238E27FC236}">
                    <a16:creationId xmlns:a16="http://schemas.microsoft.com/office/drawing/2014/main" id="{A86C5730-86D9-44A2-8946-A4435A1FF9CB}"/>
                  </a:ext>
                </a:extLst>
              </p:cNvPr>
              <p:cNvSpPr/>
              <p:nvPr/>
            </p:nvSpPr>
            <p:spPr>
              <a:xfrm>
                <a:off x="414255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3" name="Google Shape;1495;p64">
                <a:extLst>
                  <a:ext uri="{FF2B5EF4-FFF2-40B4-BE49-F238E27FC236}">
                    <a16:creationId xmlns:a16="http://schemas.microsoft.com/office/drawing/2014/main" id="{1D48E47C-4663-4FB1-BE28-9C97F95314F0}"/>
                  </a:ext>
                </a:extLst>
              </p:cNvPr>
              <p:cNvSpPr/>
              <p:nvPr/>
            </p:nvSpPr>
            <p:spPr>
              <a:xfrm>
                <a:off x="514062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4" name="Google Shape;1496;p64">
                <a:extLst>
                  <a:ext uri="{FF2B5EF4-FFF2-40B4-BE49-F238E27FC236}">
                    <a16:creationId xmlns:a16="http://schemas.microsoft.com/office/drawing/2014/main" id="{041D61B3-3BE0-45CE-B036-2828718D7B63}"/>
                  </a:ext>
                </a:extLst>
              </p:cNvPr>
              <p:cNvSpPr/>
              <p:nvPr/>
            </p:nvSpPr>
            <p:spPr>
              <a:xfrm>
                <a:off x="6138700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25" name="Google Shape;1497;p64">
                <a:extLst>
                  <a:ext uri="{FF2B5EF4-FFF2-40B4-BE49-F238E27FC236}">
                    <a16:creationId xmlns:a16="http://schemas.microsoft.com/office/drawing/2014/main" id="{C235E3A2-B77B-4E59-ABA2-045D5BE09F3A}"/>
                  </a:ext>
                </a:extLst>
              </p:cNvPr>
              <p:cNvSpPr/>
              <p:nvPr/>
            </p:nvSpPr>
            <p:spPr>
              <a:xfrm>
                <a:off x="7136775" y="3613357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  <p:grpSp>
          <p:nvGrpSpPr>
            <p:cNvPr id="11" name="Google Shape;1498;p64">
              <a:extLst>
                <a:ext uri="{FF2B5EF4-FFF2-40B4-BE49-F238E27FC236}">
                  <a16:creationId xmlns:a16="http://schemas.microsoft.com/office/drawing/2014/main" id="{87156A9F-3176-440B-8E9D-70E5699B9C9E}"/>
                </a:ext>
              </a:extLst>
            </p:cNvPr>
            <p:cNvGrpSpPr/>
            <p:nvPr/>
          </p:nvGrpSpPr>
          <p:grpSpPr>
            <a:xfrm>
              <a:off x="2146400" y="4233585"/>
              <a:ext cx="5849275" cy="513000"/>
              <a:chOff x="2146400" y="4233585"/>
              <a:chExt cx="5849275" cy="513000"/>
            </a:xfrm>
          </p:grpSpPr>
          <p:sp>
            <p:nvSpPr>
              <p:cNvPr id="13" name="Google Shape;1500;p64">
                <a:extLst>
                  <a:ext uri="{FF2B5EF4-FFF2-40B4-BE49-F238E27FC236}">
                    <a16:creationId xmlns:a16="http://schemas.microsoft.com/office/drawing/2014/main" id="{74E3903F-5718-4A01-8556-4AE2818D2A2F}"/>
                  </a:ext>
                </a:extLst>
              </p:cNvPr>
              <p:cNvSpPr/>
              <p:nvPr/>
            </p:nvSpPr>
            <p:spPr>
              <a:xfrm>
                <a:off x="21464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4" name="Google Shape;1501;p64">
                <a:extLst>
                  <a:ext uri="{FF2B5EF4-FFF2-40B4-BE49-F238E27FC236}">
                    <a16:creationId xmlns:a16="http://schemas.microsoft.com/office/drawing/2014/main" id="{A7D10759-71D1-4D07-9B1A-CAB7B548093B}"/>
                  </a:ext>
                </a:extLst>
              </p:cNvPr>
              <p:cNvSpPr/>
              <p:nvPr/>
            </p:nvSpPr>
            <p:spPr>
              <a:xfrm>
                <a:off x="31444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5" name="Google Shape;1502;p64">
                <a:extLst>
                  <a:ext uri="{FF2B5EF4-FFF2-40B4-BE49-F238E27FC236}">
                    <a16:creationId xmlns:a16="http://schemas.microsoft.com/office/drawing/2014/main" id="{178610A5-D060-4045-984A-A22F3F6A8522}"/>
                  </a:ext>
                </a:extLst>
              </p:cNvPr>
              <p:cNvSpPr/>
              <p:nvPr/>
            </p:nvSpPr>
            <p:spPr>
              <a:xfrm>
                <a:off x="414255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6" name="Google Shape;1503;p64">
                <a:extLst>
                  <a:ext uri="{FF2B5EF4-FFF2-40B4-BE49-F238E27FC236}">
                    <a16:creationId xmlns:a16="http://schemas.microsoft.com/office/drawing/2014/main" id="{9D1A7C65-CBA7-45D7-BB70-8963EB2F6DD0}"/>
                  </a:ext>
                </a:extLst>
              </p:cNvPr>
              <p:cNvSpPr/>
              <p:nvPr/>
            </p:nvSpPr>
            <p:spPr>
              <a:xfrm>
                <a:off x="514062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7" name="Google Shape;1504;p64">
                <a:extLst>
                  <a:ext uri="{FF2B5EF4-FFF2-40B4-BE49-F238E27FC236}">
                    <a16:creationId xmlns:a16="http://schemas.microsoft.com/office/drawing/2014/main" id="{C99B9542-DB1A-42A0-9E86-03B9F38BF041}"/>
                  </a:ext>
                </a:extLst>
              </p:cNvPr>
              <p:cNvSpPr/>
              <p:nvPr/>
            </p:nvSpPr>
            <p:spPr>
              <a:xfrm>
                <a:off x="6138700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  <p:sp>
            <p:nvSpPr>
              <p:cNvPr id="18" name="Google Shape;1505;p64">
                <a:extLst>
                  <a:ext uri="{FF2B5EF4-FFF2-40B4-BE49-F238E27FC236}">
                    <a16:creationId xmlns:a16="http://schemas.microsoft.com/office/drawing/2014/main" id="{52B54B20-9E39-4DAF-A3DB-B13BCEEB0C3A}"/>
                  </a:ext>
                </a:extLst>
              </p:cNvPr>
              <p:cNvSpPr/>
              <p:nvPr/>
            </p:nvSpPr>
            <p:spPr>
              <a:xfrm>
                <a:off x="7136775" y="4233585"/>
                <a:ext cx="858900" cy="513000"/>
              </a:xfrm>
              <a:prstGeom prst="roundRect">
                <a:avLst>
                  <a:gd name="adj" fmla="val 21572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endParaRPr sz="1050"/>
              </a:p>
            </p:txBody>
          </p:sp>
        </p:grpSp>
      </p:grpSp>
      <p:sp>
        <p:nvSpPr>
          <p:cNvPr id="47" name="مستطيل: زوايا مستديرة 46">
            <a:extLst>
              <a:ext uri="{FF2B5EF4-FFF2-40B4-BE49-F238E27FC236}">
                <a16:creationId xmlns:a16="http://schemas.microsoft.com/office/drawing/2014/main" id="{DBA49090-3C79-4E6B-9161-0AD4EDA81780}"/>
              </a:ext>
            </a:extLst>
          </p:cNvPr>
          <p:cNvSpPr/>
          <p:nvPr/>
        </p:nvSpPr>
        <p:spPr>
          <a:xfrm>
            <a:off x="7510939" y="443694"/>
            <a:ext cx="1427984" cy="365923"/>
          </a:xfrm>
          <a:prstGeom prst="roundRect">
            <a:avLst/>
          </a:prstGeom>
          <a:solidFill>
            <a:srgbClr val="D1C4E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الأحد</a:t>
            </a:r>
          </a:p>
        </p:txBody>
      </p:sp>
      <p:sp>
        <p:nvSpPr>
          <p:cNvPr id="48" name="مستطيل 47">
            <a:extLst>
              <a:ext uri="{FF2B5EF4-FFF2-40B4-BE49-F238E27FC236}">
                <a16:creationId xmlns:a16="http://schemas.microsoft.com/office/drawing/2014/main" id="{1671F0E9-A062-4175-9469-E2083CB0F75D}"/>
              </a:ext>
            </a:extLst>
          </p:cNvPr>
          <p:cNvSpPr/>
          <p:nvPr/>
        </p:nvSpPr>
        <p:spPr>
          <a:xfrm>
            <a:off x="7790196" y="37080"/>
            <a:ext cx="86947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أيام الاسبوع</a:t>
            </a:r>
          </a:p>
        </p:txBody>
      </p:sp>
      <p:sp>
        <p:nvSpPr>
          <p:cNvPr id="49" name="مستطيل: زوايا مستديرة 48">
            <a:extLst>
              <a:ext uri="{FF2B5EF4-FFF2-40B4-BE49-F238E27FC236}">
                <a16:creationId xmlns:a16="http://schemas.microsoft.com/office/drawing/2014/main" id="{26BD259E-3CD7-41F6-B981-4AAD25070B0E}"/>
              </a:ext>
            </a:extLst>
          </p:cNvPr>
          <p:cNvSpPr/>
          <p:nvPr/>
        </p:nvSpPr>
        <p:spPr>
          <a:xfrm>
            <a:off x="7510939" y="892665"/>
            <a:ext cx="1427984" cy="365923"/>
          </a:xfrm>
          <a:prstGeom prst="roundRect">
            <a:avLst/>
          </a:prstGeom>
          <a:solidFill>
            <a:srgbClr val="C8E6C9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الأثنين</a:t>
            </a:r>
          </a:p>
        </p:txBody>
      </p:sp>
      <p:sp>
        <p:nvSpPr>
          <p:cNvPr id="50" name="مستطيل: زوايا مستديرة 49">
            <a:extLst>
              <a:ext uri="{FF2B5EF4-FFF2-40B4-BE49-F238E27FC236}">
                <a16:creationId xmlns:a16="http://schemas.microsoft.com/office/drawing/2014/main" id="{9D9ABC08-A6AA-497E-A1E8-BCCBD29C1466}"/>
              </a:ext>
            </a:extLst>
          </p:cNvPr>
          <p:cNvSpPr/>
          <p:nvPr/>
        </p:nvSpPr>
        <p:spPr>
          <a:xfrm>
            <a:off x="7510939" y="1370595"/>
            <a:ext cx="1427984" cy="365923"/>
          </a:xfrm>
          <a:prstGeom prst="roundRect">
            <a:avLst/>
          </a:prstGeom>
          <a:solidFill>
            <a:srgbClr val="FFECB3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الثلاثاء</a:t>
            </a:r>
          </a:p>
        </p:txBody>
      </p:sp>
      <p:sp>
        <p:nvSpPr>
          <p:cNvPr id="51" name="مستطيل: زوايا مستديرة 50">
            <a:extLst>
              <a:ext uri="{FF2B5EF4-FFF2-40B4-BE49-F238E27FC236}">
                <a16:creationId xmlns:a16="http://schemas.microsoft.com/office/drawing/2014/main" id="{5F1485D0-4BC4-41D3-81E0-5FA4FD82BF87}"/>
              </a:ext>
            </a:extLst>
          </p:cNvPr>
          <p:cNvSpPr/>
          <p:nvPr/>
        </p:nvSpPr>
        <p:spPr>
          <a:xfrm>
            <a:off x="7510939" y="1867853"/>
            <a:ext cx="1427984" cy="365923"/>
          </a:xfrm>
          <a:prstGeom prst="roundRect">
            <a:avLst/>
          </a:prstGeom>
          <a:solidFill>
            <a:srgbClr val="F48FB1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الأربعاء</a:t>
            </a:r>
          </a:p>
        </p:txBody>
      </p:sp>
      <p:sp>
        <p:nvSpPr>
          <p:cNvPr id="52" name="مستطيل: زوايا مستديرة 51">
            <a:extLst>
              <a:ext uri="{FF2B5EF4-FFF2-40B4-BE49-F238E27FC236}">
                <a16:creationId xmlns:a16="http://schemas.microsoft.com/office/drawing/2014/main" id="{89244A5A-A932-43FD-BAFF-D8C410A430E4}"/>
              </a:ext>
            </a:extLst>
          </p:cNvPr>
          <p:cNvSpPr/>
          <p:nvPr/>
        </p:nvSpPr>
        <p:spPr>
          <a:xfrm>
            <a:off x="7510939" y="2370373"/>
            <a:ext cx="1427984" cy="365923"/>
          </a:xfrm>
          <a:prstGeom prst="roundRect">
            <a:avLst/>
          </a:prstGeom>
          <a:solidFill>
            <a:srgbClr val="82B1F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الخميس</a:t>
            </a:r>
          </a:p>
        </p:txBody>
      </p:sp>
      <p:sp>
        <p:nvSpPr>
          <p:cNvPr id="53" name="مستطيل: زوايا مستديرة 52">
            <a:extLst>
              <a:ext uri="{FF2B5EF4-FFF2-40B4-BE49-F238E27FC236}">
                <a16:creationId xmlns:a16="http://schemas.microsoft.com/office/drawing/2014/main" id="{9FC70920-D9F4-430A-8678-EBEA8C994C48}"/>
              </a:ext>
            </a:extLst>
          </p:cNvPr>
          <p:cNvSpPr/>
          <p:nvPr/>
        </p:nvSpPr>
        <p:spPr>
          <a:xfrm>
            <a:off x="7498601" y="2801612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الجمعة</a:t>
            </a:r>
            <a:r>
              <a:rPr lang="ar-SA" sz="9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4" name="مستطيل: زوايا مستديرة 53">
            <a:extLst>
              <a:ext uri="{FF2B5EF4-FFF2-40B4-BE49-F238E27FC236}">
                <a16:creationId xmlns:a16="http://schemas.microsoft.com/office/drawing/2014/main" id="{F47206C8-FB54-4FC0-B808-DBD9BA7BEB96}"/>
              </a:ext>
            </a:extLst>
          </p:cNvPr>
          <p:cNvSpPr/>
          <p:nvPr/>
        </p:nvSpPr>
        <p:spPr>
          <a:xfrm>
            <a:off x="7498600" y="3244713"/>
            <a:ext cx="1427984" cy="365923"/>
          </a:xfrm>
          <a:prstGeom prst="roundRect">
            <a:avLst/>
          </a:prstGeom>
          <a:solidFill>
            <a:srgbClr val="A1887F"/>
          </a:solidFill>
          <a:ln>
            <a:solidFill>
              <a:srgbClr val="FFAC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050" b="1" dirty="0">
                <a:solidFill>
                  <a:schemeClr val="tx1"/>
                </a:solidFill>
              </a:rPr>
              <a:t>السبت</a:t>
            </a:r>
          </a:p>
        </p:txBody>
      </p:sp>
      <p:sp>
        <p:nvSpPr>
          <p:cNvPr id="60" name="مستطيل 59">
            <a:extLst>
              <a:ext uri="{FF2B5EF4-FFF2-40B4-BE49-F238E27FC236}">
                <a16:creationId xmlns:a16="http://schemas.microsoft.com/office/drawing/2014/main" id="{55F96BC8-0B28-4CE1-8613-0AF137CE9702}"/>
              </a:ext>
            </a:extLst>
          </p:cNvPr>
          <p:cNvSpPr/>
          <p:nvPr/>
        </p:nvSpPr>
        <p:spPr>
          <a:xfrm>
            <a:off x="6598361" y="13783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66" name="مستطيل 65">
            <a:extLst>
              <a:ext uri="{FF2B5EF4-FFF2-40B4-BE49-F238E27FC236}">
                <a16:creationId xmlns:a16="http://schemas.microsoft.com/office/drawing/2014/main" id="{A108749E-A5C0-4A60-A4C4-B8D31B95B37F}"/>
              </a:ext>
            </a:extLst>
          </p:cNvPr>
          <p:cNvSpPr/>
          <p:nvPr/>
        </p:nvSpPr>
        <p:spPr>
          <a:xfrm>
            <a:off x="5815069" y="141025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</a:t>
            </a:r>
          </a:p>
        </p:txBody>
      </p:sp>
      <p:sp>
        <p:nvSpPr>
          <p:cNvPr id="67" name="مستطيل 66">
            <a:extLst>
              <a:ext uri="{FF2B5EF4-FFF2-40B4-BE49-F238E27FC236}">
                <a16:creationId xmlns:a16="http://schemas.microsoft.com/office/drawing/2014/main" id="{1C77FD7B-98FD-4A57-9DC3-F0C7D5007FE3}"/>
              </a:ext>
            </a:extLst>
          </p:cNvPr>
          <p:cNvSpPr/>
          <p:nvPr/>
        </p:nvSpPr>
        <p:spPr>
          <a:xfrm>
            <a:off x="5045980" y="140624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</a:t>
            </a:r>
          </a:p>
        </p:txBody>
      </p:sp>
      <p:sp>
        <p:nvSpPr>
          <p:cNvPr id="68" name="مستطيل 67">
            <a:extLst>
              <a:ext uri="{FF2B5EF4-FFF2-40B4-BE49-F238E27FC236}">
                <a16:creationId xmlns:a16="http://schemas.microsoft.com/office/drawing/2014/main" id="{5F4683E0-5F86-4EA2-9259-BB2F6397087C}"/>
              </a:ext>
            </a:extLst>
          </p:cNvPr>
          <p:cNvSpPr/>
          <p:nvPr/>
        </p:nvSpPr>
        <p:spPr>
          <a:xfrm>
            <a:off x="4230737" y="137499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4</a:t>
            </a:r>
          </a:p>
        </p:txBody>
      </p:sp>
      <p:sp>
        <p:nvSpPr>
          <p:cNvPr id="69" name="مستطيل 68">
            <a:extLst>
              <a:ext uri="{FF2B5EF4-FFF2-40B4-BE49-F238E27FC236}">
                <a16:creationId xmlns:a16="http://schemas.microsoft.com/office/drawing/2014/main" id="{91AB287E-B454-4E9F-97D2-87549C10B571}"/>
              </a:ext>
            </a:extLst>
          </p:cNvPr>
          <p:cNvSpPr/>
          <p:nvPr/>
        </p:nvSpPr>
        <p:spPr>
          <a:xfrm>
            <a:off x="3450426" y="1376724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70" name="مستطيل 69">
            <a:extLst>
              <a:ext uri="{FF2B5EF4-FFF2-40B4-BE49-F238E27FC236}">
                <a16:creationId xmlns:a16="http://schemas.microsoft.com/office/drawing/2014/main" id="{A8AEF4E3-EC7E-4825-ACE0-9DCC26C4AE4A}"/>
              </a:ext>
            </a:extLst>
          </p:cNvPr>
          <p:cNvSpPr/>
          <p:nvPr/>
        </p:nvSpPr>
        <p:spPr>
          <a:xfrm>
            <a:off x="2667629" y="1392002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6</a:t>
            </a:r>
          </a:p>
        </p:txBody>
      </p:sp>
      <p:sp>
        <p:nvSpPr>
          <p:cNvPr id="76" name="مستطيل 75">
            <a:extLst>
              <a:ext uri="{FF2B5EF4-FFF2-40B4-BE49-F238E27FC236}">
                <a16:creationId xmlns:a16="http://schemas.microsoft.com/office/drawing/2014/main" id="{0EB159C4-88DA-48E9-A2D7-B01BD0824389}"/>
              </a:ext>
            </a:extLst>
          </p:cNvPr>
          <p:cNvSpPr/>
          <p:nvPr/>
        </p:nvSpPr>
        <p:spPr>
          <a:xfrm>
            <a:off x="6625693" y="1886127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7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481C5F41-2E14-4ADE-B926-798AD4021774}"/>
              </a:ext>
            </a:extLst>
          </p:cNvPr>
          <p:cNvSpPr/>
          <p:nvPr/>
        </p:nvSpPr>
        <p:spPr>
          <a:xfrm>
            <a:off x="5837024" y="1877481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8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DBAB5EE9-6E64-4EB9-9524-63A975ABADE7}"/>
              </a:ext>
            </a:extLst>
          </p:cNvPr>
          <p:cNvSpPr/>
          <p:nvPr/>
        </p:nvSpPr>
        <p:spPr>
          <a:xfrm>
            <a:off x="5049611" y="1898469"/>
            <a:ext cx="54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9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E00AE709-ADB2-4A08-8F6C-EF260261CD5B}"/>
              </a:ext>
            </a:extLst>
          </p:cNvPr>
          <p:cNvSpPr/>
          <p:nvPr/>
        </p:nvSpPr>
        <p:spPr>
          <a:xfrm>
            <a:off x="4215656" y="1857887"/>
            <a:ext cx="67102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10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27420922-7A74-4B49-A0F2-72B75E9C9B20}"/>
              </a:ext>
            </a:extLst>
          </p:cNvPr>
          <p:cNvSpPr/>
          <p:nvPr/>
        </p:nvSpPr>
        <p:spPr>
          <a:xfrm>
            <a:off x="3426649" y="1876001"/>
            <a:ext cx="669615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11</a:t>
            </a:r>
          </a:p>
        </p:txBody>
      </p:sp>
      <p:sp>
        <p:nvSpPr>
          <p:cNvPr id="85" name="مستطيل 84">
            <a:extLst>
              <a:ext uri="{FF2B5EF4-FFF2-40B4-BE49-F238E27FC236}">
                <a16:creationId xmlns:a16="http://schemas.microsoft.com/office/drawing/2014/main" id="{58AA91B8-3B22-4980-B913-C53523BDB8BB}"/>
              </a:ext>
            </a:extLst>
          </p:cNvPr>
          <p:cNvSpPr/>
          <p:nvPr/>
        </p:nvSpPr>
        <p:spPr>
          <a:xfrm>
            <a:off x="2617435" y="1867208"/>
            <a:ext cx="63670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12</a:t>
            </a:r>
          </a:p>
        </p:txBody>
      </p:sp>
      <p:sp>
        <p:nvSpPr>
          <p:cNvPr id="86" name="مستطيل 85">
            <a:extLst>
              <a:ext uri="{FF2B5EF4-FFF2-40B4-BE49-F238E27FC236}">
                <a16:creationId xmlns:a16="http://schemas.microsoft.com/office/drawing/2014/main" id="{0631DEF0-F9B8-4BD5-AE06-D8F09D474E3C}"/>
              </a:ext>
            </a:extLst>
          </p:cNvPr>
          <p:cNvSpPr/>
          <p:nvPr/>
        </p:nvSpPr>
        <p:spPr>
          <a:xfrm>
            <a:off x="6576971" y="238539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13</a:t>
            </a:r>
          </a:p>
        </p:txBody>
      </p:sp>
      <p:sp>
        <p:nvSpPr>
          <p:cNvPr id="87" name="مستطيل 86">
            <a:extLst>
              <a:ext uri="{FF2B5EF4-FFF2-40B4-BE49-F238E27FC236}">
                <a16:creationId xmlns:a16="http://schemas.microsoft.com/office/drawing/2014/main" id="{8F5825CE-65EE-4AEE-86FE-11C1E3558366}"/>
              </a:ext>
            </a:extLst>
          </p:cNvPr>
          <p:cNvSpPr/>
          <p:nvPr/>
        </p:nvSpPr>
        <p:spPr>
          <a:xfrm>
            <a:off x="5796221" y="2368193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14</a:t>
            </a:r>
          </a:p>
        </p:txBody>
      </p:sp>
      <p:sp>
        <p:nvSpPr>
          <p:cNvPr id="88" name="مستطيل 87">
            <a:extLst>
              <a:ext uri="{FF2B5EF4-FFF2-40B4-BE49-F238E27FC236}">
                <a16:creationId xmlns:a16="http://schemas.microsoft.com/office/drawing/2014/main" id="{0F373289-8FF1-4DED-A757-4B9B9F501C10}"/>
              </a:ext>
            </a:extLst>
          </p:cNvPr>
          <p:cNvSpPr/>
          <p:nvPr/>
        </p:nvSpPr>
        <p:spPr>
          <a:xfrm>
            <a:off x="4998677" y="2371148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15</a:t>
            </a:r>
          </a:p>
        </p:txBody>
      </p:sp>
      <p:sp>
        <p:nvSpPr>
          <p:cNvPr id="89" name="مستطيل 88">
            <a:extLst>
              <a:ext uri="{FF2B5EF4-FFF2-40B4-BE49-F238E27FC236}">
                <a16:creationId xmlns:a16="http://schemas.microsoft.com/office/drawing/2014/main" id="{50661A8F-38FD-4383-9C49-E8AB64DDE9A4}"/>
              </a:ext>
            </a:extLst>
          </p:cNvPr>
          <p:cNvSpPr/>
          <p:nvPr/>
        </p:nvSpPr>
        <p:spPr>
          <a:xfrm>
            <a:off x="4160353" y="2362070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16</a:t>
            </a:r>
          </a:p>
        </p:txBody>
      </p:sp>
      <p:sp>
        <p:nvSpPr>
          <p:cNvPr id="96" name="مستطيل 95">
            <a:extLst>
              <a:ext uri="{FF2B5EF4-FFF2-40B4-BE49-F238E27FC236}">
                <a16:creationId xmlns:a16="http://schemas.microsoft.com/office/drawing/2014/main" id="{F97A3BDD-F0E2-4DFF-9452-A21EE678C11A}"/>
              </a:ext>
            </a:extLst>
          </p:cNvPr>
          <p:cNvSpPr/>
          <p:nvPr/>
        </p:nvSpPr>
        <p:spPr>
          <a:xfrm>
            <a:off x="3398975" y="2373924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97" name="مستطيل 96">
            <a:extLst>
              <a:ext uri="{FF2B5EF4-FFF2-40B4-BE49-F238E27FC236}">
                <a16:creationId xmlns:a16="http://schemas.microsoft.com/office/drawing/2014/main" id="{A96A0692-5E97-4BF4-B4DE-36A3E2C31837}"/>
              </a:ext>
            </a:extLst>
          </p:cNvPr>
          <p:cNvSpPr/>
          <p:nvPr/>
        </p:nvSpPr>
        <p:spPr>
          <a:xfrm>
            <a:off x="2617205" y="2359625"/>
            <a:ext cx="66157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98" name="مستطيل 97">
            <a:extLst>
              <a:ext uri="{FF2B5EF4-FFF2-40B4-BE49-F238E27FC236}">
                <a16:creationId xmlns:a16="http://schemas.microsoft.com/office/drawing/2014/main" id="{7D165EE2-3217-4023-9537-3CE0A945AE5F}"/>
              </a:ext>
            </a:extLst>
          </p:cNvPr>
          <p:cNvSpPr/>
          <p:nvPr/>
        </p:nvSpPr>
        <p:spPr>
          <a:xfrm>
            <a:off x="6549276" y="288138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19</a:t>
            </a:r>
          </a:p>
        </p:txBody>
      </p:sp>
      <p:sp>
        <p:nvSpPr>
          <p:cNvPr id="99" name="مستطيل 98">
            <a:extLst>
              <a:ext uri="{FF2B5EF4-FFF2-40B4-BE49-F238E27FC236}">
                <a16:creationId xmlns:a16="http://schemas.microsoft.com/office/drawing/2014/main" id="{32CC0CC8-1EF6-4837-9A4C-22C2C208DCAD}"/>
              </a:ext>
            </a:extLst>
          </p:cNvPr>
          <p:cNvSpPr/>
          <p:nvPr/>
        </p:nvSpPr>
        <p:spPr>
          <a:xfrm>
            <a:off x="5793659" y="283738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20</a:t>
            </a:r>
          </a:p>
        </p:txBody>
      </p:sp>
      <p:sp>
        <p:nvSpPr>
          <p:cNvPr id="100" name="مستطيل 99">
            <a:extLst>
              <a:ext uri="{FF2B5EF4-FFF2-40B4-BE49-F238E27FC236}">
                <a16:creationId xmlns:a16="http://schemas.microsoft.com/office/drawing/2014/main" id="{E7133102-320B-46D7-8E02-C3FC0548C79F}"/>
              </a:ext>
            </a:extLst>
          </p:cNvPr>
          <p:cNvSpPr/>
          <p:nvPr/>
        </p:nvSpPr>
        <p:spPr>
          <a:xfrm>
            <a:off x="4970192" y="2877856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21</a:t>
            </a:r>
          </a:p>
        </p:txBody>
      </p:sp>
      <p:sp>
        <p:nvSpPr>
          <p:cNvPr id="101" name="مستطيل 100">
            <a:extLst>
              <a:ext uri="{FF2B5EF4-FFF2-40B4-BE49-F238E27FC236}">
                <a16:creationId xmlns:a16="http://schemas.microsoft.com/office/drawing/2014/main" id="{1EE8FE06-F664-489F-9576-4B32726914B5}"/>
              </a:ext>
            </a:extLst>
          </p:cNvPr>
          <p:cNvSpPr/>
          <p:nvPr/>
        </p:nvSpPr>
        <p:spPr>
          <a:xfrm>
            <a:off x="4173822" y="2855521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22</a:t>
            </a:r>
          </a:p>
        </p:txBody>
      </p:sp>
      <p:sp>
        <p:nvSpPr>
          <p:cNvPr id="102" name="مستطيل 101">
            <a:extLst>
              <a:ext uri="{FF2B5EF4-FFF2-40B4-BE49-F238E27FC236}">
                <a16:creationId xmlns:a16="http://schemas.microsoft.com/office/drawing/2014/main" id="{EAA1A448-22B8-40B4-9C21-EB8E8F8FA8C0}"/>
              </a:ext>
            </a:extLst>
          </p:cNvPr>
          <p:cNvSpPr/>
          <p:nvPr/>
        </p:nvSpPr>
        <p:spPr>
          <a:xfrm>
            <a:off x="3377041" y="2853128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23</a:t>
            </a:r>
          </a:p>
        </p:txBody>
      </p:sp>
      <p:sp>
        <p:nvSpPr>
          <p:cNvPr id="103" name="مستطيل 102">
            <a:extLst>
              <a:ext uri="{FF2B5EF4-FFF2-40B4-BE49-F238E27FC236}">
                <a16:creationId xmlns:a16="http://schemas.microsoft.com/office/drawing/2014/main" id="{A609D672-ABEF-48D5-AF1B-899985684FE1}"/>
              </a:ext>
            </a:extLst>
          </p:cNvPr>
          <p:cNvSpPr/>
          <p:nvPr/>
        </p:nvSpPr>
        <p:spPr>
          <a:xfrm>
            <a:off x="2597611" y="2859454"/>
            <a:ext cx="716968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D54FB2"/>
                </a:solidFill>
              </a:rPr>
              <a:t>24</a:t>
            </a:r>
          </a:p>
        </p:txBody>
      </p:sp>
      <p:sp>
        <p:nvSpPr>
          <p:cNvPr id="104" name="مستطيل 103">
            <a:extLst>
              <a:ext uri="{FF2B5EF4-FFF2-40B4-BE49-F238E27FC236}">
                <a16:creationId xmlns:a16="http://schemas.microsoft.com/office/drawing/2014/main" id="{61F85093-1EB9-4538-929C-DE23781321E1}"/>
              </a:ext>
            </a:extLst>
          </p:cNvPr>
          <p:cNvSpPr/>
          <p:nvPr/>
        </p:nvSpPr>
        <p:spPr>
          <a:xfrm>
            <a:off x="6515418" y="3377381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25</a:t>
            </a:r>
          </a:p>
        </p:txBody>
      </p:sp>
      <p:sp>
        <p:nvSpPr>
          <p:cNvPr id="105" name="مستطيل 104">
            <a:extLst>
              <a:ext uri="{FF2B5EF4-FFF2-40B4-BE49-F238E27FC236}">
                <a16:creationId xmlns:a16="http://schemas.microsoft.com/office/drawing/2014/main" id="{31F1ECAF-6238-4ADE-9082-FDB548E52F7E}"/>
              </a:ext>
            </a:extLst>
          </p:cNvPr>
          <p:cNvSpPr/>
          <p:nvPr/>
        </p:nvSpPr>
        <p:spPr>
          <a:xfrm>
            <a:off x="5767043" y="337721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26</a:t>
            </a:r>
            <a:endParaRPr lang="ar-SA" sz="2400" b="1" dirty="0">
              <a:solidFill>
                <a:srgbClr val="FFC000"/>
              </a:solidFill>
            </a:endParaRPr>
          </a:p>
        </p:txBody>
      </p:sp>
      <p:sp>
        <p:nvSpPr>
          <p:cNvPr id="106" name="مستطيل 105">
            <a:extLst>
              <a:ext uri="{FF2B5EF4-FFF2-40B4-BE49-F238E27FC236}">
                <a16:creationId xmlns:a16="http://schemas.microsoft.com/office/drawing/2014/main" id="{AA3AA12A-DBA2-48FA-88F7-656D4D7A2B7D}"/>
              </a:ext>
            </a:extLst>
          </p:cNvPr>
          <p:cNvSpPr/>
          <p:nvPr/>
        </p:nvSpPr>
        <p:spPr>
          <a:xfrm>
            <a:off x="4949067" y="340118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27</a:t>
            </a:r>
          </a:p>
        </p:txBody>
      </p:sp>
      <p:sp>
        <p:nvSpPr>
          <p:cNvPr id="107" name="مستطيل 106">
            <a:extLst>
              <a:ext uri="{FF2B5EF4-FFF2-40B4-BE49-F238E27FC236}">
                <a16:creationId xmlns:a16="http://schemas.microsoft.com/office/drawing/2014/main" id="{11A85438-F4F3-4B80-873D-85B5F02CCE64}"/>
              </a:ext>
            </a:extLst>
          </p:cNvPr>
          <p:cNvSpPr/>
          <p:nvPr/>
        </p:nvSpPr>
        <p:spPr>
          <a:xfrm>
            <a:off x="4163389" y="3352636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28</a:t>
            </a:r>
          </a:p>
        </p:txBody>
      </p:sp>
      <p:sp>
        <p:nvSpPr>
          <p:cNvPr id="108" name="مستطيل 107">
            <a:extLst>
              <a:ext uri="{FF2B5EF4-FFF2-40B4-BE49-F238E27FC236}">
                <a16:creationId xmlns:a16="http://schemas.microsoft.com/office/drawing/2014/main" id="{17C83E4E-759F-4868-A17E-B37721599BBD}"/>
              </a:ext>
            </a:extLst>
          </p:cNvPr>
          <p:cNvSpPr/>
          <p:nvPr/>
        </p:nvSpPr>
        <p:spPr>
          <a:xfrm>
            <a:off x="3392640" y="3346953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29</a:t>
            </a:r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id="{D9F4476D-ACC7-4576-96E8-B1EBCD691DD4}"/>
              </a:ext>
            </a:extLst>
          </p:cNvPr>
          <p:cNvSpPr/>
          <p:nvPr/>
        </p:nvSpPr>
        <p:spPr>
          <a:xfrm>
            <a:off x="2581835" y="3362465"/>
            <a:ext cx="714837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000" b="1" dirty="0">
                <a:solidFill>
                  <a:srgbClr val="FFC000"/>
                </a:solidFill>
              </a:rPr>
              <a:t>30</a:t>
            </a:r>
          </a:p>
        </p:txBody>
      </p:sp>
      <p:sp>
        <p:nvSpPr>
          <p:cNvPr id="124" name="مستطيل: زوايا مستديرة 103">
            <a:extLst>
              <a:ext uri="{FF2B5EF4-FFF2-40B4-BE49-F238E27FC236}">
                <a16:creationId xmlns:a16="http://schemas.microsoft.com/office/drawing/2014/main" id="{27B8954C-C379-4B36-890B-ED98CE7C7067}"/>
              </a:ext>
            </a:extLst>
          </p:cNvPr>
          <p:cNvSpPr/>
          <p:nvPr/>
        </p:nvSpPr>
        <p:spPr>
          <a:xfrm>
            <a:off x="1415992" y="475539"/>
            <a:ext cx="1068875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1 محرم </a:t>
            </a:r>
          </a:p>
        </p:txBody>
      </p:sp>
      <p:sp>
        <p:nvSpPr>
          <p:cNvPr id="125" name="مستطيل: زوايا مستديرة 104">
            <a:extLst>
              <a:ext uri="{FF2B5EF4-FFF2-40B4-BE49-F238E27FC236}">
                <a16:creationId xmlns:a16="http://schemas.microsoft.com/office/drawing/2014/main" id="{EAF0837D-1D36-4C67-BD2B-CA9209B395BF}"/>
              </a:ext>
            </a:extLst>
          </p:cNvPr>
          <p:cNvSpPr/>
          <p:nvPr/>
        </p:nvSpPr>
        <p:spPr>
          <a:xfrm>
            <a:off x="1415992" y="972492"/>
            <a:ext cx="1068875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2 صفر</a:t>
            </a:r>
          </a:p>
        </p:txBody>
      </p:sp>
      <p:sp>
        <p:nvSpPr>
          <p:cNvPr id="126" name="مستطيل: زوايا مستديرة 105">
            <a:extLst>
              <a:ext uri="{FF2B5EF4-FFF2-40B4-BE49-F238E27FC236}">
                <a16:creationId xmlns:a16="http://schemas.microsoft.com/office/drawing/2014/main" id="{0B231EBC-F0BE-477F-A6FD-23BF68E2E5BE}"/>
              </a:ext>
            </a:extLst>
          </p:cNvPr>
          <p:cNvSpPr/>
          <p:nvPr/>
        </p:nvSpPr>
        <p:spPr>
          <a:xfrm>
            <a:off x="1416982" y="1495887"/>
            <a:ext cx="1080151" cy="427234"/>
          </a:xfrm>
          <a:prstGeom prst="roundRect">
            <a:avLst/>
          </a:prstGeom>
          <a:solidFill>
            <a:srgbClr val="FFEC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3 ربيع أول </a:t>
            </a:r>
          </a:p>
        </p:txBody>
      </p:sp>
      <p:sp>
        <p:nvSpPr>
          <p:cNvPr id="127" name="مستطيل: زوايا مستديرة 106">
            <a:extLst>
              <a:ext uri="{FF2B5EF4-FFF2-40B4-BE49-F238E27FC236}">
                <a16:creationId xmlns:a16="http://schemas.microsoft.com/office/drawing/2014/main" id="{9FB3B058-6424-4E9A-945C-181F830FD485}"/>
              </a:ext>
            </a:extLst>
          </p:cNvPr>
          <p:cNvSpPr/>
          <p:nvPr/>
        </p:nvSpPr>
        <p:spPr>
          <a:xfrm>
            <a:off x="1429824" y="2973951"/>
            <a:ext cx="1080151" cy="42723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6 جُماد الاخر</a:t>
            </a:r>
          </a:p>
        </p:txBody>
      </p:sp>
      <p:sp>
        <p:nvSpPr>
          <p:cNvPr id="128" name="مستطيل: زوايا مستديرة 107">
            <a:extLst>
              <a:ext uri="{FF2B5EF4-FFF2-40B4-BE49-F238E27FC236}">
                <a16:creationId xmlns:a16="http://schemas.microsoft.com/office/drawing/2014/main" id="{811D2CE7-3A63-46DC-8611-E55317394822}"/>
              </a:ext>
            </a:extLst>
          </p:cNvPr>
          <p:cNvSpPr/>
          <p:nvPr/>
        </p:nvSpPr>
        <p:spPr>
          <a:xfrm>
            <a:off x="1428834" y="2476163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5 جُماد أول </a:t>
            </a:r>
            <a:endParaRPr lang="ar-SA" sz="1500" dirty="0"/>
          </a:p>
        </p:txBody>
      </p:sp>
      <p:sp>
        <p:nvSpPr>
          <p:cNvPr id="129" name="مستطيل: زوايا مستديرة 108">
            <a:extLst>
              <a:ext uri="{FF2B5EF4-FFF2-40B4-BE49-F238E27FC236}">
                <a16:creationId xmlns:a16="http://schemas.microsoft.com/office/drawing/2014/main" id="{32A3A19F-9DD7-4D8F-A1AB-7BE472D4A91F}"/>
              </a:ext>
            </a:extLst>
          </p:cNvPr>
          <p:cNvSpPr/>
          <p:nvPr/>
        </p:nvSpPr>
        <p:spPr>
          <a:xfrm>
            <a:off x="1416981" y="1983651"/>
            <a:ext cx="1080151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4 ربيع الاخر</a:t>
            </a:r>
          </a:p>
        </p:txBody>
      </p:sp>
      <p:sp>
        <p:nvSpPr>
          <p:cNvPr id="130" name="مستطيل: زوايا مستديرة 109">
            <a:extLst>
              <a:ext uri="{FF2B5EF4-FFF2-40B4-BE49-F238E27FC236}">
                <a16:creationId xmlns:a16="http://schemas.microsoft.com/office/drawing/2014/main" id="{B25810AC-A192-4FE8-AECF-93F2D595BA2A}"/>
              </a:ext>
            </a:extLst>
          </p:cNvPr>
          <p:cNvSpPr/>
          <p:nvPr/>
        </p:nvSpPr>
        <p:spPr>
          <a:xfrm>
            <a:off x="95046" y="449996"/>
            <a:ext cx="1080151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7 رجب</a:t>
            </a:r>
          </a:p>
        </p:txBody>
      </p:sp>
      <p:sp>
        <p:nvSpPr>
          <p:cNvPr id="131" name="مستطيل: زوايا مستديرة 110">
            <a:extLst>
              <a:ext uri="{FF2B5EF4-FFF2-40B4-BE49-F238E27FC236}">
                <a16:creationId xmlns:a16="http://schemas.microsoft.com/office/drawing/2014/main" id="{FFE3F5C3-2C02-4E56-AF02-D4CBE1D3A072}"/>
              </a:ext>
            </a:extLst>
          </p:cNvPr>
          <p:cNvSpPr/>
          <p:nvPr/>
        </p:nvSpPr>
        <p:spPr>
          <a:xfrm>
            <a:off x="118389" y="970479"/>
            <a:ext cx="1080151" cy="427234"/>
          </a:xfrm>
          <a:prstGeom prst="roundRect">
            <a:avLst/>
          </a:prstGeom>
          <a:solidFill>
            <a:srgbClr val="82B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8 شعبان</a:t>
            </a:r>
          </a:p>
        </p:txBody>
      </p:sp>
      <p:sp>
        <p:nvSpPr>
          <p:cNvPr id="132" name="مستطيل: زوايا مستديرة 111">
            <a:extLst>
              <a:ext uri="{FF2B5EF4-FFF2-40B4-BE49-F238E27FC236}">
                <a16:creationId xmlns:a16="http://schemas.microsoft.com/office/drawing/2014/main" id="{94BA99F8-CCB5-407F-8507-4ACE2B797481}"/>
              </a:ext>
            </a:extLst>
          </p:cNvPr>
          <p:cNvSpPr/>
          <p:nvPr/>
        </p:nvSpPr>
        <p:spPr>
          <a:xfrm>
            <a:off x="127979" y="1491616"/>
            <a:ext cx="1080151" cy="427234"/>
          </a:xfrm>
          <a:prstGeom prst="roundRect">
            <a:avLst/>
          </a:prstGeom>
          <a:solidFill>
            <a:srgbClr val="D1C4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500" b="1" dirty="0">
                <a:solidFill>
                  <a:schemeClr val="tx1"/>
                </a:solidFill>
              </a:rPr>
              <a:t>9 رمضان</a:t>
            </a:r>
          </a:p>
        </p:txBody>
      </p:sp>
      <p:sp>
        <p:nvSpPr>
          <p:cNvPr id="133" name="مستطيل: زوايا مستديرة 112">
            <a:extLst>
              <a:ext uri="{FF2B5EF4-FFF2-40B4-BE49-F238E27FC236}">
                <a16:creationId xmlns:a16="http://schemas.microsoft.com/office/drawing/2014/main" id="{497B7036-6340-4270-AF53-A13865DD9C26}"/>
              </a:ext>
            </a:extLst>
          </p:cNvPr>
          <p:cNvSpPr/>
          <p:nvPr/>
        </p:nvSpPr>
        <p:spPr>
          <a:xfrm>
            <a:off x="55305" y="3003440"/>
            <a:ext cx="1263994" cy="427234"/>
          </a:xfrm>
          <a:prstGeom prst="roundRect">
            <a:avLst/>
          </a:prstGeom>
          <a:solidFill>
            <a:srgbClr val="F48F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</a:t>
            </a:r>
            <a:r>
              <a:rPr lang="ar-SA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ar-SA" sz="1500" b="1" dirty="0">
                <a:solidFill>
                  <a:schemeClr val="tx1"/>
                </a:solidFill>
              </a:rPr>
              <a:t> ذو الحجة</a:t>
            </a:r>
          </a:p>
        </p:txBody>
      </p:sp>
      <p:sp>
        <p:nvSpPr>
          <p:cNvPr id="134" name="مستطيل: زوايا مستديرة 113">
            <a:extLst>
              <a:ext uri="{FF2B5EF4-FFF2-40B4-BE49-F238E27FC236}">
                <a16:creationId xmlns:a16="http://schemas.microsoft.com/office/drawing/2014/main" id="{C689C6D2-D1FF-4AFF-B217-67A539CC99CA}"/>
              </a:ext>
            </a:extLst>
          </p:cNvPr>
          <p:cNvSpPr/>
          <p:nvPr/>
        </p:nvSpPr>
        <p:spPr>
          <a:xfrm>
            <a:off x="85248" y="2522679"/>
            <a:ext cx="1164344" cy="4272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11 ذو القعدة </a:t>
            </a:r>
          </a:p>
        </p:txBody>
      </p:sp>
      <p:sp>
        <p:nvSpPr>
          <p:cNvPr id="135" name="مستطيل: زوايا مستديرة 114">
            <a:extLst>
              <a:ext uri="{FF2B5EF4-FFF2-40B4-BE49-F238E27FC236}">
                <a16:creationId xmlns:a16="http://schemas.microsoft.com/office/drawing/2014/main" id="{CA4CFC6A-CF0B-4324-9B95-E816D631A36C}"/>
              </a:ext>
            </a:extLst>
          </p:cNvPr>
          <p:cNvSpPr/>
          <p:nvPr/>
        </p:nvSpPr>
        <p:spPr>
          <a:xfrm>
            <a:off x="130355" y="1996341"/>
            <a:ext cx="1080151" cy="427234"/>
          </a:xfrm>
          <a:prstGeom prst="roundRect">
            <a:avLst/>
          </a:prstGeom>
          <a:solidFill>
            <a:srgbClr val="C8E6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ar-SA" sz="1500" b="1" dirty="0">
                <a:solidFill>
                  <a:schemeClr val="tx1"/>
                </a:solidFill>
              </a:rPr>
              <a:t>10 شوال</a:t>
            </a:r>
          </a:p>
        </p:txBody>
      </p:sp>
      <p:sp>
        <p:nvSpPr>
          <p:cNvPr id="136" name="مستطيل 135">
            <a:extLst>
              <a:ext uri="{FF2B5EF4-FFF2-40B4-BE49-F238E27FC236}">
                <a16:creationId xmlns:a16="http://schemas.microsoft.com/office/drawing/2014/main" id="{9EF10D4F-24EA-4B6B-88E4-AA3C1428A5B8}"/>
              </a:ext>
            </a:extLst>
          </p:cNvPr>
          <p:cNvSpPr/>
          <p:nvPr/>
        </p:nvSpPr>
        <p:spPr>
          <a:xfrm>
            <a:off x="514234" y="68789"/>
            <a:ext cx="1372813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شهور السنة الهجرية</a:t>
            </a:r>
          </a:p>
        </p:txBody>
      </p:sp>
      <p:sp>
        <p:nvSpPr>
          <p:cNvPr id="140" name="Google Shape;1004;p52">
            <a:extLst>
              <a:ext uri="{FF2B5EF4-FFF2-40B4-BE49-F238E27FC236}">
                <a16:creationId xmlns:a16="http://schemas.microsoft.com/office/drawing/2014/main" id="{11090CE4-1507-4CE3-A61B-8F68F5F57BA7}"/>
              </a:ext>
            </a:extLst>
          </p:cNvPr>
          <p:cNvSpPr/>
          <p:nvPr/>
        </p:nvSpPr>
        <p:spPr>
          <a:xfrm>
            <a:off x="4318516" y="3957766"/>
            <a:ext cx="4788135" cy="114700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E1BEE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1" name="Google Shape;1005;p52">
            <a:extLst>
              <a:ext uri="{FF2B5EF4-FFF2-40B4-BE49-F238E27FC236}">
                <a16:creationId xmlns:a16="http://schemas.microsoft.com/office/drawing/2014/main" id="{76EFE1E0-1EEB-4A35-9E4E-D82D5D298044}"/>
              </a:ext>
            </a:extLst>
          </p:cNvPr>
          <p:cNvSpPr/>
          <p:nvPr/>
        </p:nvSpPr>
        <p:spPr>
          <a:xfrm>
            <a:off x="-243560" y="3968858"/>
            <a:ext cx="4788135" cy="1129315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solidFill>
            <a:srgbClr val="C5E1A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/>
          </a:p>
        </p:txBody>
      </p:sp>
      <p:sp>
        <p:nvSpPr>
          <p:cNvPr id="143" name="مربع نص 142">
            <a:extLst>
              <a:ext uri="{FF2B5EF4-FFF2-40B4-BE49-F238E27FC236}">
                <a16:creationId xmlns:a16="http://schemas.microsoft.com/office/drawing/2014/main" id="{964E7E50-C2FC-48D4-AE38-5EEB1566BBF7}"/>
              </a:ext>
            </a:extLst>
          </p:cNvPr>
          <p:cNvSpPr txBox="1"/>
          <p:nvPr/>
        </p:nvSpPr>
        <p:spPr>
          <a:xfrm>
            <a:off x="3852748" y="59258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هيا نكتب التاريخ </a:t>
            </a:r>
          </a:p>
        </p:txBody>
      </p:sp>
      <p:sp>
        <p:nvSpPr>
          <p:cNvPr id="144" name="مربع نص 143">
            <a:extLst>
              <a:ext uri="{FF2B5EF4-FFF2-40B4-BE49-F238E27FC236}">
                <a16:creationId xmlns:a16="http://schemas.microsoft.com/office/drawing/2014/main" id="{0B7874A7-9C98-44DD-9119-9EF69092C4FB}"/>
              </a:ext>
            </a:extLst>
          </p:cNvPr>
          <p:cNvSpPr txBox="1"/>
          <p:nvPr/>
        </p:nvSpPr>
        <p:spPr>
          <a:xfrm>
            <a:off x="2787647" y="829165"/>
            <a:ext cx="409598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solidFill>
                  <a:schemeClr val="bg2">
                    <a:lumMod val="25000"/>
                  </a:schemeClr>
                </a:solidFill>
              </a:rPr>
              <a:t>      /         /  1444 هـ</a:t>
            </a:r>
          </a:p>
        </p:txBody>
      </p:sp>
      <p:sp>
        <p:nvSpPr>
          <p:cNvPr id="146" name="مستطيل 145">
            <a:extLst>
              <a:ext uri="{FF2B5EF4-FFF2-40B4-BE49-F238E27FC236}">
                <a16:creationId xmlns:a16="http://schemas.microsoft.com/office/drawing/2014/main" id="{A971B6F7-366F-4685-9B1B-BB1E50C38EE7}"/>
              </a:ext>
            </a:extLst>
          </p:cNvPr>
          <p:cNvSpPr/>
          <p:nvPr/>
        </p:nvSpPr>
        <p:spPr>
          <a:xfrm>
            <a:off x="666169" y="3546786"/>
            <a:ext cx="1804020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في أي فصول السنة نكون ؟</a:t>
            </a:r>
          </a:p>
        </p:txBody>
      </p:sp>
      <p:pic>
        <p:nvPicPr>
          <p:cNvPr id="148" name="صورة 147">
            <a:extLst>
              <a:ext uri="{FF2B5EF4-FFF2-40B4-BE49-F238E27FC236}">
                <a16:creationId xmlns:a16="http://schemas.microsoft.com/office/drawing/2014/main" id="{4C50E732-0C36-46D3-B438-23F83E1D41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194" t="27127" r="48119" b="50000"/>
          <a:stretch/>
        </p:blipFill>
        <p:spPr>
          <a:xfrm>
            <a:off x="6846072" y="3972044"/>
            <a:ext cx="1006179" cy="731590"/>
          </a:xfrm>
          <a:prstGeom prst="rect">
            <a:avLst/>
          </a:prstGeom>
        </p:spPr>
      </p:pic>
      <p:pic>
        <p:nvPicPr>
          <p:cNvPr id="150" name="صورة 149">
            <a:extLst>
              <a:ext uri="{FF2B5EF4-FFF2-40B4-BE49-F238E27FC236}">
                <a16:creationId xmlns:a16="http://schemas.microsoft.com/office/drawing/2014/main" id="{90DA9ACC-6ED8-4204-85D5-5F5948E85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60" t="49187" r="48015" b="26147"/>
          <a:stretch/>
        </p:blipFill>
        <p:spPr>
          <a:xfrm>
            <a:off x="8052244" y="3990382"/>
            <a:ext cx="810848" cy="825297"/>
          </a:xfrm>
          <a:prstGeom prst="rect">
            <a:avLst/>
          </a:prstGeom>
        </p:spPr>
      </p:pic>
      <p:pic>
        <p:nvPicPr>
          <p:cNvPr id="152" name="صورة 151">
            <a:extLst>
              <a:ext uri="{FF2B5EF4-FFF2-40B4-BE49-F238E27FC236}">
                <a16:creationId xmlns:a16="http://schemas.microsoft.com/office/drawing/2014/main" id="{222C315C-154F-4C60-9E9E-7E5469D6C6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3" t="49186" r="67360" b="25436"/>
          <a:stretch/>
        </p:blipFill>
        <p:spPr>
          <a:xfrm>
            <a:off x="4836731" y="4029538"/>
            <a:ext cx="815979" cy="762038"/>
          </a:xfrm>
          <a:prstGeom prst="rect">
            <a:avLst/>
          </a:prstGeom>
        </p:spPr>
      </p:pic>
      <p:pic>
        <p:nvPicPr>
          <p:cNvPr id="154" name="صورة 153">
            <a:extLst>
              <a:ext uri="{FF2B5EF4-FFF2-40B4-BE49-F238E27FC236}">
                <a16:creationId xmlns:a16="http://schemas.microsoft.com/office/drawing/2014/main" id="{B7C9DEE3-1D93-4051-8566-0623FC1ED6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362" t="29552" r="66035" b="50000"/>
          <a:stretch/>
        </p:blipFill>
        <p:spPr>
          <a:xfrm>
            <a:off x="5851149" y="4023775"/>
            <a:ext cx="1032484" cy="714961"/>
          </a:xfrm>
          <a:prstGeom prst="rect">
            <a:avLst/>
          </a:prstGeom>
        </p:spPr>
      </p:pic>
      <p:sp>
        <p:nvSpPr>
          <p:cNvPr id="159" name="مربع نص 158">
            <a:extLst>
              <a:ext uri="{FF2B5EF4-FFF2-40B4-BE49-F238E27FC236}">
                <a16:creationId xmlns:a16="http://schemas.microsoft.com/office/drawing/2014/main" id="{A9EA4C9C-9F71-4026-8062-6E993118242A}"/>
              </a:ext>
            </a:extLst>
          </p:cNvPr>
          <p:cNvSpPr txBox="1"/>
          <p:nvPr/>
        </p:nvSpPr>
        <p:spPr>
          <a:xfrm>
            <a:off x="7775176" y="4692453"/>
            <a:ext cx="1350150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مشمس</a:t>
            </a:r>
          </a:p>
        </p:txBody>
      </p:sp>
      <p:sp>
        <p:nvSpPr>
          <p:cNvPr id="160" name="مربع نص 159">
            <a:extLst>
              <a:ext uri="{FF2B5EF4-FFF2-40B4-BE49-F238E27FC236}">
                <a16:creationId xmlns:a16="http://schemas.microsoft.com/office/drawing/2014/main" id="{7454DBC7-24D1-4056-9AA3-E174286B3805}"/>
              </a:ext>
            </a:extLst>
          </p:cNvPr>
          <p:cNvSpPr txBox="1"/>
          <p:nvPr/>
        </p:nvSpPr>
        <p:spPr>
          <a:xfrm>
            <a:off x="6521550" y="4680744"/>
            <a:ext cx="1757362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 جزئي</a:t>
            </a:r>
          </a:p>
        </p:txBody>
      </p:sp>
      <p:sp>
        <p:nvSpPr>
          <p:cNvPr id="161" name="مربع نص 160">
            <a:extLst>
              <a:ext uri="{FF2B5EF4-FFF2-40B4-BE49-F238E27FC236}">
                <a16:creationId xmlns:a16="http://schemas.microsoft.com/office/drawing/2014/main" id="{63356656-3A75-4806-9EBF-3A0A2CCBEBBC}"/>
              </a:ext>
            </a:extLst>
          </p:cNvPr>
          <p:cNvSpPr txBox="1"/>
          <p:nvPr/>
        </p:nvSpPr>
        <p:spPr>
          <a:xfrm>
            <a:off x="4718805" y="468074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ممطر</a:t>
            </a:r>
          </a:p>
        </p:txBody>
      </p:sp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17874BC3-976D-4BBA-8073-72D5DCC90846}"/>
              </a:ext>
            </a:extLst>
          </p:cNvPr>
          <p:cNvSpPr txBox="1"/>
          <p:nvPr/>
        </p:nvSpPr>
        <p:spPr>
          <a:xfrm>
            <a:off x="5844952" y="4692453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غائم</a:t>
            </a:r>
          </a:p>
        </p:txBody>
      </p:sp>
      <p:cxnSp>
        <p:nvCxnSpPr>
          <p:cNvPr id="164" name="رابط مستقيم 163">
            <a:extLst>
              <a:ext uri="{FF2B5EF4-FFF2-40B4-BE49-F238E27FC236}">
                <a16:creationId xmlns:a16="http://schemas.microsoft.com/office/drawing/2014/main" id="{DFFA099B-CBF5-42B4-A392-49E834B6BA18}"/>
              </a:ext>
            </a:extLst>
          </p:cNvPr>
          <p:cNvCxnSpPr/>
          <p:nvPr/>
        </p:nvCxnSpPr>
        <p:spPr>
          <a:xfrm>
            <a:off x="7972566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رابط مستقيم 164">
            <a:extLst>
              <a:ext uri="{FF2B5EF4-FFF2-40B4-BE49-F238E27FC236}">
                <a16:creationId xmlns:a16="http://schemas.microsoft.com/office/drawing/2014/main" id="{D26263FB-B953-4EA1-A66B-F7E2F36D5971}"/>
              </a:ext>
            </a:extLst>
          </p:cNvPr>
          <p:cNvCxnSpPr/>
          <p:nvPr/>
        </p:nvCxnSpPr>
        <p:spPr>
          <a:xfrm>
            <a:off x="6846072" y="4008912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رابط مستقيم 165">
            <a:extLst>
              <a:ext uri="{FF2B5EF4-FFF2-40B4-BE49-F238E27FC236}">
                <a16:creationId xmlns:a16="http://schemas.microsoft.com/office/drawing/2014/main" id="{EBEAA9E1-7F14-4614-86CD-FC3EC5539B33}"/>
              </a:ext>
            </a:extLst>
          </p:cNvPr>
          <p:cNvCxnSpPr/>
          <p:nvPr/>
        </p:nvCxnSpPr>
        <p:spPr>
          <a:xfrm>
            <a:off x="5757138" y="3991837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مستطيل 144">
            <a:extLst>
              <a:ext uri="{FF2B5EF4-FFF2-40B4-BE49-F238E27FC236}">
                <a16:creationId xmlns:a16="http://schemas.microsoft.com/office/drawing/2014/main" id="{9456F129-A10D-4DDA-9EDF-609215414BF9}"/>
              </a:ext>
            </a:extLst>
          </p:cNvPr>
          <p:cNvSpPr/>
          <p:nvPr/>
        </p:nvSpPr>
        <p:spPr>
          <a:xfrm>
            <a:off x="7107588" y="3617134"/>
            <a:ext cx="1515479" cy="3000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SA" sz="15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 حال الطقس اليوم ؟ </a:t>
            </a:r>
          </a:p>
        </p:txBody>
      </p:sp>
      <p:pic>
        <p:nvPicPr>
          <p:cNvPr id="179" name="صورة 178">
            <a:extLst>
              <a:ext uri="{FF2B5EF4-FFF2-40B4-BE49-F238E27FC236}">
                <a16:creationId xmlns:a16="http://schemas.microsoft.com/office/drawing/2014/main" id="{6102798D-39F6-47EE-B935-50CEBD64DB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91" t="27420" r="67384" b="50850"/>
          <a:stretch/>
        </p:blipFill>
        <p:spPr>
          <a:xfrm>
            <a:off x="3429302" y="3940965"/>
            <a:ext cx="952646" cy="812509"/>
          </a:xfrm>
          <a:prstGeom prst="ellipse">
            <a:avLst/>
          </a:prstGeom>
        </p:spPr>
      </p:pic>
      <p:pic>
        <p:nvPicPr>
          <p:cNvPr id="181" name="صورة 180">
            <a:extLst>
              <a:ext uri="{FF2B5EF4-FFF2-40B4-BE49-F238E27FC236}">
                <a16:creationId xmlns:a16="http://schemas.microsoft.com/office/drawing/2014/main" id="{D7D0089E-5182-431D-81DC-26E478AD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71" t="52403" r="67212" b="27379"/>
          <a:stretch/>
        </p:blipFill>
        <p:spPr>
          <a:xfrm>
            <a:off x="2286744" y="3963082"/>
            <a:ext cx="1180152" cy="858992"/>
          </a:xfrm>
          <a:prstGeom prst="rect">
            <a:avLst/>
          </a:prstGeom>
        </p:spPr>
      </p:pic>
      <p:pic>
        <p:nvPicPr>
          <p:cNvPr id="183" name="صورة 182">
            <a:extLst>
              <a:ext uri="{FF2B5EF4-FFF2-40B4-BE49-F238E27FC236}">
                <a16:creationId xmlns:a16="http://schemas.microsoft.com/office/drawing/2014/main" id="{D10D82EC-A3DE-4583-B44F-1F546555C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28231" r="48293" b="50000"/>
          <a:stretch/>
        </p:blipFill>
        <p:spPr>
          <a:xfrm>
            <a:off x="196929" y="3890772"/>
            <a:ext cx="1028516" cy="924907"/>
          </a:xfrm>
          <a:prstGeom prst="rect">
            <a:avLst/>
          </a:prstGeom>
        </p:spPr>
      </p:pic>
      <p:pic>
        <p:nvPicPr>
          <p:cNvPr id="185" name="صورة 184">
            <a:extLst>
              <a:ext uri="{FF2B5EF4-FFF2-40B4-BE49-F238E27FC236}">
                <a16:creationId xmlns:a16="http://schemas.microsoft.com/office/drawing/2014/main" id="{66162A73-D230-4B77-8FFD-B34F89FA80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097" t="51461" r="49487" b="25246"/>
          <a:stretch/>
        </p:blipFill>
        <p:spPr>
          <a:xfrm>
            <a:off x="1234345" y="3870922"/>
            <a:ext cx="938231" cy="989633"/>
          </a:xfrm>
          <a:prstGeom prst="rect">
            <a:avLst/>
          </a:prstGeom>
        </p:spPr>
      </p:pic>
      <p:cxnSp>
        <p:nvCxnSpPr>
          <p:cNvPr id="186" name="رابط مستقيم 185">
            <a:extLst>
              <a:ext uri="{FF2B5EF4-FFF2-40B4-BE49-F238E27FC236}">
                <a16:creationId xmlns:a16="http://schemas.microsoft.com/office/drawing/2014/main" id="{B84BE030-31EF-4331-81CC-BF9425F8FD5C}"/>
              </a:ext>
            </a:extLst>
          </p:cNvPr>
          <p:cNvCxnSpPr/>
          <p:nvPr/>
        </p:nvCxnSpPr>
        <p:spPr>
          <a:xfrm>
            <a:off x="3380827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رابط مستقيم 186">
            <a:extLst>
              <a:ext uri="{FF2B5EF4-FFF2-40B4-BE49-F238E27FC236}">
                <a16:creationId xmlns:a16="http://schemas.microsoft.com/office/drawing/2014/main" id="{1A214A98-C767-4CF1-AEEE-79EE0BA677BF}"/>
              </a:ext>
            </a:extLst>
          </p:cNvPr>
          <p:cNvCxnSpPr/>
          <p:nvPr/>
        </p:nvCxnSpPr>
        <p:spPr>
          <a:xfrm>
            <a:off x="2254333" y="4015513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رابط مستقيم 187">
            <a:extLst>
              <a:ext uri="{FF2B5EF4-FFF2-40B4-BE49-F238E27FC236}">
                <a16:creationId xmlns:a16="http://schemas.microsoft.com/office/drawing/2014/main" id="{EA1E9464-DE1F-4C6E-B854-1AA01D8D7302}"/>
              </a:ext>
            </a:extLst>
          </p:cNvPr>
          <p:cNvCxnSpPr/>
          <p:nvPr/>
        </p:nvCxnSpPr>
        <p:spPr>
          <a:xfrm>
            <a:off x="1165399" y="3998438"/>
            <a:ext cx="0" cy="1106336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مربع نص 188">
            <a:extLst>
              <a:ext uri="{FF2B5EF4-FFF2-40B4-BE49-F238E27FC236}">
                <a16:creationId xmlns:a16="http://schemas.microsoft.com/office/drawing/2014/main" id="{3E57AC9E-63E7-42F9-97FD-321FD365386A}"/>
              </a:ext>
            </a:extLst>
          </p:cNvPr>
          <p:cNvSpPr txBox="1"/>
          <p:nvPr/>
        </p:nvSpPr>
        <p:spPr>
          <a:xfrm>
            <a:off x="3448621" y="4745955"/>
            <a:ext cx="857501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الربيع </a:t>
            </a:r>
          </a:p>
        </p:txBody>
      </p:sp>
      <p:sp>
        <p:nvSpPr>
          <p:cNvPr id="190" name="مربع نص 189">
            <a:extLst>
              <a:ext uri="{FF2B5EF4-FFF2-40B4-BE49-F238E27FC236}">
                <a16:creationId xmlns:a16="http://schemas.microsoft.com/office/drawing/2014/main" id="{C4B2C1EC-A6F5-4E2B-AA71-CE110FFB4CE3}"/>
              </a:ext>
            </a:extLst>
          </p:cNvPr>
          <p:cNvSpPr txBox="1"/>
          <p:nvPr/>
        </p:nvSpPr>
        <p:spPr>
          <a:xfrm>
            <a:off x="2357503" y="4746278"/>
            <a:ext cx="868259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الخريف</a:t>
            </a:r>
          </a:p>
        </p:txBody>
      </p:sp>
      <p:sp>
        <p:nvSpPr>
          <p:cNvPr id="191" name="مربع نص 190">
            <a:extLst>
              <a:ext uri="{FF2B5EF4-FFF2-40B4-BE49-F238E27FC236}">
                <a16:creationId xmlns:a16="http://schemas.microsoft.com/office/drawing/2014/main" id="{AD133109-436E-43AA-BF33-B6FD62D315C4}"/>
              </a:ext>
            </a:extLst>
          </p:cNvPr>
          <p:cNvSpPr txBox="1"/>
          <p:nvPr/>
        </p:nvSpPr>
        <p:spPr>
          <a:xfrm>
            <a:off x="68041" y="4783684"/>
            <a:ext cx="1074428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الشتاء</a:t>
            </a:r>
          </a:p>
        </p:txBody>
      </p:sp>
      <p:sp>
        <p:nvSpPr>
          <p:cNvPr id="192" name="مربع نص 191">
            <a:extLst>
              <a:ext uri="{FF2B5EF4-FFF2-40B4-BE49-F238E27FC236}">
                <a16:creationId xmlns:a16="http://schemas.microsoft.com/office/drawing/2014/main" id="{103B3B49-3562-4D4A-8103-CAA2976979D8}"/>
              </a:ext>
            </a:extLst>
          </p:cNvPr>
          <p:cNvSpPr txBox="1"/>
          <p:nvPr/>
        </p:nvSpPr>
        <p:spPr>
          <a:xfrm>
            <a:off x="1218252" y="4757987"/>
            <a:ext cx="995186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/>
              <a:t>الصيف</a:t>
            </a:r>
          </a:p>
        </p:txBody>
      </p:sp>
      <p:sp>
        <p:nvSpPr>
          <p:cNvPr id="172" name="مربع نص 171">
            <a:extLst>
              <a:ext uri="{FF2B5EF4-FFF2-40B4-BE49-F238E27FC236}">
                <a16:creationId xmlns:a16="http://schemas.microsoft.com/office/drawing/2014/main" id="{D7479A58-7D7A-4F2A-85D0-97DC502334AA}"/>
              </a:ext>
            </a:extLst>
          </p:cNvPr>
          <p:cNvSpPr txBox="1"/>
          <p:nvPr/>
        </p:nvSpPr>
        <p:spPr>
          <a:xfrm>
            <a:off x="3856803" y="18903"/>
            <a:ext cx="1588055" cy="3231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500" b="1" dirty="0">
                <a:solidFill>
                  <a:srgbClr val="0070C0"/>
                </a:solidFill>
              </a:rPr>
              <a:t>يومنا اليوم هو :</a:t>
            </a:r>
          </a:p>
        </p:txBody>
      </p:sp>
    </p:spTree>
    <p:extLst>
      <p:ext uri="{BB962C8B-B14F-4D97-AF65-F5344CB8AC3E}">
        <p14:creationId xmlns:p14="http://schemas.microsoft.com/office/powerpoint/2010/main" val="142215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4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8" fill="hold">
                      <p:stCondLst>
                        <p:cond delay="0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39948 -0.03449 " pathEditMode="relative" rAng="0" ptsTypes="AA">
                                      <p:cBhvr>
                                        <p:cTn id="49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74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>
                      <p:stCondLst>
                        <p:cond delay="0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39167 -0.12361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83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38802 -0.20972 " pathEditMode="relative" rAng="0" ptsTypes="AA">
                                      <p:cBhvr>
                                        <p:cTn id="5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-0.38633 -0.30648 " pathEditMode="relative" rAng="0" ptsTypes="AA">
                                      <p:cBhvr>
                                        <p:cTn id="50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38633 -0.40764 " pathEditMode="relative" rAng="0" ptsTypes="AA">
                                      <p:cBhvr>
                                        <p:cTn id="5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23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-0.13281 -0.10509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1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8" fill="hold">
                      <p:stCondLst>
                        <p:cond delay="0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0.04648 -0.10509 " pathEditMode="relative" rAng="0" ptsTypes="AA">
                                      <p:cBhvr>
                                        <p:cTn id="52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1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3" fill="hold">
                      <p:stCondLst>
                        <p:cond delay="0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4063 -0.10324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12604 -0.09283 " pathEditMode="relative" rAng="0" ptsTypes="AA">
                                      <p:cBhvr>
                                        <p:cTn id="531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2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0.21133 -0.1007 " pathEditMode="relative" rAng="0" ptsTypes="AA">
                                      <p:cBhvr>
                                        <p:cTn id="53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29701 -0.0963 " pathEditMode="relative" rAng="0" ptsTypes="AA">
                                      <p:cBhvr>
                                        <p:cTn id="54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54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3" fill="hold">
                      <p:stCondLst>
                        <p:cond delay="0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13776 -0.18541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88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8" fill="hold">
                      <p:stCondLst>
                        <p:cond delay="0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4961 -0.19259 " pathEditMode="relative" rAng="0" ptsTypes="AA">
                                      <p:cBhvr>
                                        <p:cTn id="55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0.03216 -0.19468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" y="-9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5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8" fill="hold">
                      <p:stCondLst>
                        <p:cond delay="0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2291 -0.19422 " pathEditMode="relative" rAng="0" ptsTypes="AA">
                                      <p:cBhvr>
                                        <p:cTn id="56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6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3" fill="hold">
                      <p:stCondLst>
                        <p:cond delay="0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0768 -0.18333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-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29519 -0.18866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53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3" fill="hold">
                      <p:stCondLst>
                        <p:cond delay="0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13607 -0.29514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7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8" fill="hold">
                      <p:stCondLst>
                        <p:cond delay="0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05078 -0.29583 " pathEditMode="relative" rAng="0" ptsTypes="AA">
                                      <p:cBhvr>
                                        <p:cTn id="58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1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8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3" fill="hold">
                      <p:stCondLst>
                        <p:cond delay="0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3893 -0.29399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0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8" fill="hold">
                      <p:stCondLst>
                        <p:cond delay="0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12643 -0.29213 " pathEditMode="relative" rAng="0" ptsTypes="AA">
                                      <p:cBhvr>
                                        <p:cTn id="59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1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59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3" fill="hold">
                      <p:stCondLst>
                        <p:cond delay="0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21042 -0.29445 " pathEditMode="relative" rAng="0" ptsTypes="AA">
                                      <p:cBhvr>
                                        <p:cTn id="596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29375 -0.27731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1388 -0.3956 " pathEditMode="relative" rAng="0" ptsTypes="AA">
                                      <p:cBhvr>
                                        <p:cTn id="6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1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8" fill="hold">
                      <p:stCondLst>
                        <p:cond delay="0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-0.04909 -0.38519 " pathEditMode="relative" rAng="0" ptsTypes="AA">
                                      <p:cBhvr>
                                        <p:cTn id="611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1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61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3" fill="hold">
                      <p:stCondLst>
                        <p:cond delay="0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349 -0.3926 " pathEditMode="relative" rAng="0" ptsTypes="AA">
                                      <p:cBhvr>
                                        <p:cTn id="61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-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1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8" fill="hold">
                      <p:stCondLst>
                        <p:cond delay="0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12253 -0.38079 " pathEditMode="relative" rAng="0" ptsTypes="AA">
                                      <p:cBhvr>
                                        <p:cTn id="6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0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2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3" fill="hold">
                      <p:stCondLst>
                        <p:cond delay="0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L 0.21211 -0.38774 " pathEditMode="relative" rAng="0" ptsTypes="AA">
                                      <p:cBhvr>
                                        <p:cTn id="626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0.29857 -0.38889 " pathEditMode="relative" rAng="0" ptsTypes="AA">
                                      <p:cBhvr>
                                        <p:cTn id="6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22" y="-1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0.13086 -0.49005 " pathEditMode="relative" rAng="0" ptsTypes="AA">
                                      <p:cBhvr>
                                        <p:cTn id="636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5065 -0.49005 " pathEditMode="relative" rAng="0" ptsTypes="AA">
                                      <p:cBhvr>
                                        <p:cTn id="64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9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03568 -0.48681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4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8" fill="hold">
                      <p:stCondLst>
                        <p:cond delay="0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12266 -0.47732 " pathEditMode="relative" rAng="0" ptsTypes="AA">
                                      <p:cBhvr>
                                        <p:cTn id="65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5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3" fill="hold">
                      <p:stCondLst>
                        <p:cond delay="0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20898 -0.46944 " pathEditMode="relative" rAng="0" ptsTypes="AA">
                                      <p:cBhvr>
                                        <p:cTn id="65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2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5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8" fill="hold">
                      <p:stCondLst>
                        <p:cond delay="0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0.30053 -0.49306 " pathEditMode="relative" rAng="0" ptsTypes="AA">
                                      <p:cBhvr>
                                        <p:cTn id="66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26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6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3" fill="hold">
                      <p:stCondLst>
                        <p:cond delay="0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31563 0.07662 " pathEditMode="relative" rAng="0" ptsTypes="AA">
                                      <p:cBhvr>
                                        <p:cTn id="666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6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8" fill="hold">
                      <p:stCondLst>
                        <p:cond delay="0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31563 -0.0169 " pathEditMode="relative" rAng="0" ptsTypes="AA">
                                      <p:cBhvr>
                                        <p:cTn id="671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81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31498 -0.11852 " pathEditMode="relative" rAng="0" ptsTypes="AA">
                                      <p:cBhvr>
                                        <p:cTn id="67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67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8" fill="hold">
                      <p:stCondLst>
                        <p:cond delay="0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31888 -0.21481 " pathEditMode="relative" rAng="0" ptsTypes="AA">
                                      <p:cBhvr>
                                        <p:cTn id="681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68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3" fill="hold">
                      <p:stCondLst>
                        <p:cond delay="0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33333E-6 L 0.31433 -0.31065 " pathEditMode="relative" rAng="0" ptsTypes="AA">
                                      <p:cBhvr>
                                        <p:cTn id="686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31472 -0.40579 " pathEditMode="relative" rAng="0" ptsTypes="AA">
                                      <p:cBhvr>
                                        <p:cTn id="691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3" fill="hold">
                      <p:stCondLst>
                        <p:cond delay="0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45951 0.0831 " pathEditMode="relative" rAng="0" ptsTypes="AA">
                                      <p:cBhvr>
                                        <p:cTn id="696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69" y="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697" restart="whenNotActive" fill="hold" evtFilter="cancelBubble" nodeType="interactiveSeq">
                <p:stCondLst>
                  <p:cond evt="onClick" delay="0">
                    <p:tgtEl>
                      <p:spTgt spid="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8" fill="hold">
                      <p:stCondLst>
                        <p:cond delay="0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59259E-6 L 0.46145 -0.01782 " pathEditMode="relative" rAng="0" ptsTypes="AA">
                                      <p:cBhvr>
                                        <p:cTn id="7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73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"/>
                  </p:tgtEl>
                </p:cond>
              </p:nextCondLst>
            </p:seq>
            <p:seq concurrent="1" nextAc="seek">
              <p:cTn id="702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3" fill="hold">
                      <p:stCondLst>
                        <p:cond delay="0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5898 -0.11504 " pathEditMode="relative" rAng="0" ptsTypes="AA">
                                      <p:cBhvr>
                                        <p:cTn id="706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-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5638 -0.21736 " pathEditMode="relative" rAng="0" ptsTypes="AA">
                                      <p:cBhvr>
                                        <p:cTn id="711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13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71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3" fill="hold">
                      <p:stCondLst>
                        <p:cond delay="0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0.4608 -0.32638 " pathEditMode="relative" rAng="0" ptsTypes="AA">
                                      <p:cBhvr>
                                        <p:cTn id="716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17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8" fill="hold">
                      <p:stCondLst>
                        <p:cond delay="0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45208 -0.41157 " pathEditMode="relative" rAng="0" ptsTypes="AA">
                                      <p:cBhvr>
                                        <p:cTn id="72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04" y="-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72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3" fill="hold">
                      <p:stCondLst>
                        <p:cond delay="0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8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73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0" fill="hold">
                      <p:stCondLst>
                        <p:cond delay="0"/>
                      </p:stCondLst>
                      <p:childTnLst>
                        <p:par>
                          <p:cTn id="741" fill="hold">
                            <p:stCondLst>
                              <p:cond delay="0"/>
                            </p:stCondLst>
                            <p:childTnLst>
                              <p:par>
                                <p:cTn id="74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5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7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7" fill="hold">
                      <p:stCondLst>
                        <p:cond delay="0"/>
                      </p:stCondLst>
                      <p:childTnLst>
                        <p:par>
                          <p:cTn id="758" fill="hold">
                            <p:stCondLst>
                              <p:cond delay="0"/>
                            </p:stCondLst>
                            <p:childTnLst>
                              <p:par>
                                <p:cTn id="7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2" dur="2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773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4" fill="hold">
                      <p:stCondLst>
                        <p:cond delay="0"/>
                      </p:stCondLst>
                      <p:childTnLst>
                        <p:par>
                          <p:cTn id="775" fill="hold">
                            <p:stCondLst>
                              <p:cond delay="0"/>
                            </p:stCondLst>
                            <p:childTnLst>
                              <p:par>
                                <p:cTn id="77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9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790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1" fill="hold">
                      <p:stCondLst>
                        <p:cond delay="0"/>
                      </p:stCondLst>
                      <p:childTnLst>
                        <p:par>
                          <p:cTn id="792" fill="hold">
                            <p:stCondLst>
                              <p:cond delay="0"/>
                            </p:stCondLst>
                            <p:childTnLst>
                              <p:par>
                                <p:cTn id="7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6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807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8" fill="hold">
                      <p:stCondLst>
                        <p:cond delay="0"/>
                      </p:stCondLst>
                      <p:childTnLst>
                        <p:par>
                          <p:cTn id="809" fill="hold">
                            <p:stCondLst>
                              <p:cond delay="0"/>
                            </p:stCondLst>
                            <p:childTnLst>
                              <p:par>
                                <p:cTn id="8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3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824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5" fill="hold">
                      <p:stCondLst>
                        <p:cond delay="0"/>
                      </p:stCondLst>
                      <p:childTnLst>
                        <p:par>
                          <p:cTn id="826" fill="hold">
                            <p:stCondLst>
                              <p:cond delay="0"/>
                            </p:stCondLst>
                            <p:childTnLst>
                              <p:par>
                                <p:cTn id="8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0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  <p:seq concurrent="1" nextAc="seek">
              <p:cTn id="841" restart="whenNotActive" fill="hold" evtFilter="cancelBubble" nodeType="interactiveSeq">
                <p:stCondLst>
                  <p:cond evt="onClick" delay="0">
                    <p:tgtEl>
                      <p:spTgt spid="1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2" fill="hold">
                      <p:stCondLst>
                        <p:cond delay="0"/>
                      </p:stCondLst>
                      <p:childTnLst>
                        <p:par>
                          <p:cTn id="843" fill="hold">
                            <p:stCondLst>
                              <p:cond delay="0"/>
                            </p:stCondLst>
                            <p:childTnLst>
                              <p:par>
                                <p:cTn id="84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7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4" grpId="0" animBg="1"/>
      <p:bldP spid="60" grpId="0"/>
      <p:bldP spid="60" grpId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70" grpId="0"/>
      <p:bldP spid="70" grpId="1"/>
      <p:bldP spid="76" grpId="0" animBg="1"/>
      <p:bldP spid="76" grpId="1"/>
      <p:bldP spid="77" grpId="0" animBg="1"/>
      <p:bldP spid="77" grpId="1"/>
      <p:bldP spid="78" grpId="0" animBg="1"/>
      <p:bldP spid="78" grpId="1"/>
      <p:bldP spid="79" grpId="0" animBg="1"/>
      <p:bldP spid="79" grpId="1"/>
      <p:bldP spid="84" grpId="0" animBg="1"/>
      <p:bldP spid="84" grpId="1"/>
      <p:bldP spid="85" grpId="0" animBg="1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6" grpId="0"/>
      <p:bldP spid="96" grpId="1"/>
      <p:bldP spid="97" grpId="0"/>
      <p:bldP spid="97" grpId="1"/>
      <p:bldP spid="98" grpId="0" animBg="1"/>
      <p:bldP spid="98" grpId="1"/>
      <p:bldP spid="99" grpId="0" animBg="1"/>
      <p:bldP spid="99" grpId="1"/>
      <p:bldP spid="100" grpId="0" animBg="1"/>
      <p:bldP spid="100" grpId="1"/>
      <p:bldP spid="101" grpId="0" animBg="1"/>
      <p:bldP spid="101" grpId="1"/>
      <p:bldP spid="102" grpId="0" animBg="1"/>
      <p:bldP spid="102" grpId="1"/>
      <p:bldP spid="103" grpId="0" animBg="1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43" grpId="0"/>
      <p:bldP spid="144" grpId="0"/>
      <p:bldP spid="159" grpId="0" build="allAtOnce"/>
      <p:bldP spid="159" grpId="1" build="allAtOnce"/>
      <p:bldP spid="159" grpId="2" build="allAtOnce"/>
      <p:bldP spid="160" grpId="0" build="allAtOnce"/>
      <p:bldP spid="160" grpId="1" build="allAtOnce"/>
      <p:bldP spid="160" grpId="2" build="allAtOnce"/>
      <p:bldP spid="161" grpId="0" build="allAtOnce"/>
      <p:bldP spid="161" grpId="1" build="allAtOnce"/>
      <p:bldP spid="161" grpId="2" build="allAtOnce"/>
      <p:bldP spid="162" grpId="0" build="allAtOnce"/>
      <p:bldP spid="162" grpId="1" build="allAtOnce"/>
      <p:bldP spid="162" grpId="2" build="allAtOnce"/>
      <p:bldP spid="189" grpId="0" build="allAtOnce"/>
      <p:bldP spid="189" grpId="1" build="allAtOnce"/>
      <p:bldP spid="189" grpId="2" build="allAtOnce"/>
      <p:bldP spid="190" grpId="0" build="allAtOnce"/>
      <p:bldP spid="190" grpId="1" build="allAtOnce"/>
      <p:bldP spid="190" grpId="2" build="allAtOnce"/>
      <p:bldP spid="191" grpId="0" build="allAtOnce"/>
      <p:bldP spid="191" grpId="1" build="allAtOnce"/>
      <p:bldP spid="191" grpId="2" build="allAtOnce"/>
      <p:bldP spid="192" grpId="0" build="allAtOnce"/>
      <p:bldP spid="192" grpId="1" build="allAtOnce"/>
      <p:bldP spid="192" grpId="2" build="allAtOnce"/>
      <p:bldP spid="1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1"/>
          <p:cNvSpPr/>
          <p:nvPr/>
        </p:nvSpPr>
        <p:spPr>
          <a:xfrm rot="-899977">
            <a:off x="3770814" y="1491126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16;p33">
            <a:extLst>
              <a:ext uri="{FF2B5EF4-FFF2-40B4-BE49-F238E27FC236}">
                <a16:creationId xmlns:a16="http://schemas.microsoft.com/office/drawing/2014/main" id="{9B2BAADF-A48E-47EC-A4F8-7A983A31CA3A}"/>
              </a:ext>
            </a:extLst>
          </p:cNvPr>
          <p:cNvSpPr txBox="1">
            <a:spLocks/>
          </p:cNvSpPr>
          <p:nvPr/>
        </p:nvSpPr>
        <p:spPr>
          <a:xfrm>
            <a:off x="1979712" y="2651791"/>
            <a:ext cx="4753800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matic SC"/>
              <a:buNone/>
              <a:defRPr sz="5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9600" dirty="0">
                <a:cs typeface="+mj-cs"/>
              </a:rPr>
              <a:t>اقرأ وأتعلم </a:t>
            </a:r>
            <a:endParaRPr lang="ar-SA" sz="13800" dirty="0">
              <a:cs typeface="+mj-cs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A31C62-164B-4638-9E31-38D60F3C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45" y="1308132"/>
            <a:ext cx="1532659" cy="15326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A74C9D-1BE6-466D-9E06-CFB0EEE38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0" y="3308382"/>
            <a:ext cx="1869102" cy="18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145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391821" y="361980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8F3E8AA-0035-4063-B52C-DFE980B0BC94}"/>
              </a:ext>
            </a:extLst>
          </p:cNvPr>
          <p:cNvSpPr txBox="1"/>
          <p:nvPr/>
        </p:nvSpPr>
        <p:spPr>
          <a:xfrm>
            <a:off x="1888671" y="1680106"/>
            <a:ext cx="5366658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sz="2400" b="1" dirty="0">
              <a:solidFill>
                <a:schemeClr val="accent5"/>
              </a:solidFill>
              <a:cs typeface="+mj-cs"/>
            </a:endParaRPr>
          </a:p>
          <a:p>
            <a:pPr algn="r"/>
            <a:r>
              <a:rPr lang="ar-SA" sz="2000" b="1" dirty="0">
                <a:solidFill>
                  <a:srgbClr val="F67A62"/>
                </a:solidFill>
                <a:cs typeface="+mj-cs"/>
              </a:rPr>
              <a:t>ما أنواع المواد التي أراها من حولي ؟ </a:t>
            </a:r>
          </a:p>
          <a:p>
            <a:pPr algn="r"/>
            <a:r>
              <a:rPr lang="ar-SA" sz="2000" b="1" dirty="0">
                <a:cs typeface="+mj-cs"/>
              </a:rPr>
              <a:t>المادة الصلبة مادة لها شكل محدد خاص بها ،</a:t>
            </a:r>
          </a:p>
          <a:p>
            <a:pPr algn="r"/>
            <a:r>
              <a:rPr lang="ar-SA" sz="2000" b="1" dirty="0">
                <a:cs typeface="+mj-cs"/>
              </a:rPr>
              <a:t> ولها خواص مثل بقية المواد . </a:t>
            </a:r>
          </a:p>
          <a:p>
            <a:pPr algn="r"/>
            <a:r>
              <a:rPr lang="ar-SA" sz="2000" b="1" dirty="0">
                <a:cs typeface="+mj-cs"/>
              </a:rPr>
              <a:t>بعض المواد الصلبة ينثني </a:t>
            </a:r>
          </a:p>
          <a:p>
            <a:pPr algn="r"/>
            <a:r>
              <a:rPr lang="ar-SA" sz="2000" b="1" dirty="0">
                <a:cs typeface="+mj-cs"/>
              </a:rPr>
              <a:t>وبعضها الآخر يتكسر عند ثنيه  </a:t>
            </a:r>
          </a:p>
          <a:p>
            <a:pPr algn="r"/>
            <a:r>
              <a:rPr lang="ar-SA" sz="2000" b="1" dirty="0">
                <a:cs typeface="+mj-cs"/>
              </a:rPr>
              <a:t>وبعضها يطفو على الماء </a:t>
            </a:r>
          </a:p>
          <a:p>
            <a:pPr algn="r"/>
            <a:r>
              <a:rPr lang="ar-SA" sz="2000" b="1" dirty="0">
                <a:cs typeface="+mj-cs"/>
              </a:rPr>
              <a:t> وبعضها الآخر يغوص فيه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B1EA4F1E-DF37-4425-BF6C-F076098B68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71089" y="2615480"/>
            <a:ext cx="2429834" cy="2429834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2076401" y="823968"/>
            <a:ext cx="457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المادة الصلبة ؟ </a:t>
            </a:r>
          </a:p>
        </p:txBody>
      </p:sp>
    </p:spTree>
    <p:extLst>
      <p:ext uri="{BB962C8B-B14F-4D97-AF65-F5344CB8AC3E}">
        <p14:creationId xmlns:p14="http://schemas.microsoft.com/office/powerpoint/2010/main" val="6790886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391821" y="361980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2FF394C-E403-4CAA-994A-1261E1C6A525}"/>
              </a:ext>
            </a:extLst>
          </p:cNvPr>
          <p:cNvSpPr txBox="1"/>
          <p:nvPr/>
        </p:nvSpPr>
        <p:spPr>
          <a:xfrm>
            <a:off x="2076401" y="823968"/>
            <a:ext cx="4575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cs typeface="+mj-cs"/>
              </a:rPr>
              <a:t>ما المادة الصلبة ؟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AFC538C-56C6-4506-A259-32C78639380D}"/>
              </a:ext>
            </a:extLst>
          </p:cNvPr>
          <p:cNvSpPr txBox="1"/>
          <p:nvPr/>
        </p:nvSpPr>
        <p:spPr>
          <a:xfrm>
            <a:off x="1841443" y="1769157"/>
            <a:ext cx="564968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cs typeface="+mj-cs"/>
              </a:rPr>
              <a:t>تتكـون المـواد الصلبة من مكونات مختلفة . </a:t>
            </a:r>
          </a:p>
          <a:p>
            <a:pPr algn="r"/>
            <a:r>
              <a:rPr lang="ar-SA" sz="2000" b="1" dirty="0">
                <a:cs typeface="+mj-cs"/>
              </a:rPr>
              <a:t>فالمواد مثل الحديد والأخشاب والمـواد البلاستيكية كلها مواد قاسية . وقد تكون المواد الصلبة خشنة أو ناعمة الملمس .</a:t>
            </a:r>
          </a:p>
          <a:p>
            <a:pPr algn="r"/>
            <a:r>
              <a:rPr lang="ar-SA" sz="2000" b="1" dirty="0">
                <a:cs typeface="+mj-cs"/>
              </a:rPr>
              <a:t> </a:t>
            </a:r>
          </a:p>
        </p:txBody>
      </p:sp>
      <p:pic>
        <p:nvPicPr>
          <p:cNvPr id="7" name="صورة 6" descr="صورة تحتوي على أداة كتابة, قرطاسية, قلم رصاص, مليء بالألوان&#10;&#10;تم إنشاء الوصف تلقائياً">
            <a:extLst>
              <a:ext uri="{FF2B5EF4-FFF2-40B4-BE49-F238E27FC236}">
                <a16:creationId xmlns:a16="http://schemas.microsoft.com/office/drawing/2014/main" id="{1E7899F8-A37D-4724-A538-90DB4FB8A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282" y="2757770"/>
            <a:ext cx="2309530" cy="230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4062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34"/>
          <p:cNvSpPr txBox="1">
            <a:spLocks noGrp="1"/>
          </p:cNvSpPr>
          <p:nvPr>
            <p:ph type="title"/>
          </p:nvPr>
        </p:nvSpPr>
        <p:spPr>
          <a:xfrm>
            <a:off x="1620698" y="86272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3200" b="1" dirty="0">
                <a:cs typeface="+mj-cs"/>
              </a:rPr>
              <a:t>تبيـن اللوحـة أذنـاه خـواص بعض المواد الصلة</a:t>
            </a:r>
            <a:endParaRPr sz="32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0729A62-C333-4F32-AC90-789CA508A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054" t="29364" r="40268" b="17937"/>
          <a:stretch/>
        </p:blipFill>
        <p:spPr>
          <a:xfrm>
            <a:off x="4757798" y="2039587"/>
            <a:ext cx="3869872" cy="241662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F0E4222-E4AF-47A9-9B99-2E2735AC5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6" b="98718" l="5508" r="93976">
                        <a14:foregroundMark x1="93115" y1="45869" x2="93976" y2="80769"/>
                        <a14:foregroundMark x1="20482" y1="5983" x2="15835" y2="87464"/>
                        <a14:foregroundMark x1="15835" y1="87464" x2="11360" y2="98433"/>
                        <a14:foregroundMark x1="11360" y1="98433" x2="11015" y2="98860"/>
                        <a14:foregroundMark x1="22892" y1="5128" x2="26334" y2="19516"/>
                        <a14:foregroundMark x1="30293" y1="26068" x2="34596" y2="36325"/>
                        <a14:foregroundMark x1="31497" y1="24074" x2="36489" y2="36752"/>
                        <a14:foregroundMark x1="30465" y1="23647" x2="13941" y2="29630"/>
                        <a14:foregroundMark x1="13941" y1="29630" x2="6885" y2="38889"/>
                        <a14:foregroundMark x1="6885" y1="38889" x2="5508" y2="39744"/>
                        <a14:foregroundMark x1="11704" y1="24644" x2="6885" y2="33903"/>
                        <a14:foregroundMark x1="9811" y1="51994" x2="9811" y2="51994"/>
                        <a14:foregroundMark x1="9811" y1="48291" x2="11015" y2="59972"/>
                        <a14:foregroundMark x1="10499" y1="60256" x2="12909" y2="84188"/>
                        <a14:foregroundMark x1="12909" y1="84188" x2="12909" y2="84188"/>
                        <a14:foregroundMark x1="11704" y1="73647" x2="15491" y2="85470"/>
                        <a14:foregroundMark x1="29088" y1="87607" x2="31153" y2="97151"/>
                        <a14:foregroundMark x1="15835" y1="94872" x2="15835" y2="94872"/>
                        <a14:foregroundMark x1="18417" y1="94160" x2="18417" y2="94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63" y="292431"/>
            <a:ext cx="3981270" cy="47679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4862946" y="884600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  <a:cs typeface="+mj-cs"/>
              </a:rPr>
              <a:t>كيف نقيس المواد الصلبة ؟ </a:t>
            </a:r>
            <a:br>
              <a:rPr lang="ar-SA" sz="4000" b="1" dirty="0">
                <a:solidFill>
                  <a:schemeClr val="tx1"/>
                </a:solidFill>
                <a:cs typeface="+mj-cs"/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3603303" y="403991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6" name="Picture 2" descr="بحث عن قياس المادة - موضوع">
            <a:extLst>
              <a:ext uri="{FF2B5EF4-FFF2-40B4-BE49-F238E27FC236}">
                <a16:creationId xmlns:a16="http://schemas.microsoft.com/office/drawing/2014/main" id="{CA52C9DB-4064-4D33-B915-188A8B4303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1" r="22064"/>
          <a:stretch/>
        </p:blipFill>
        <p:spPr bwMode="auto">
          <a:xfrm>
            <a:off x="659881" y="1454727"/>
            <a:ext cx="3621175" cy="2993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73765F9A-0536-4786-890C-CB0D0781453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5718" y="2048814"/>
            <a:ext cx="2707627" cy="320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8275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4862946" y="884600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  <a:cs typeface="+mj-cs"/>
              </a:rPr>
              <a:t>كيف نقيس المواد الصلبة ؟ </a:t>
            </a:r>
            <a:br>
              <a:rPr lang="ar-SA" sz="4000" b="1" dirty="0">
                <a:solidFill>
                  <a:schemeClr val="tx1"/>
                </a:solidFill>
                <a:cs typeface="+mj-cs"/>
              </a:rPr>
            </a:br>
            <a:endParaRPr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4022037" y="-62965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01D221F-14F5-4376-8A60-9C36D43D3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04" t="20635" r="62946" b="18413"/>
          <a:stretch/>
        </p:blipFill>
        <p:spPr>
          <a:xfrm>
            <a:off x="1555645" y="786086"/>
            <a:ext cx="1953860" cy="315244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1F65FDA-AD20-4F10-9201-2329AB1ABF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75" t="38889" r="40090" b="19682"/>
          <a:stretch/>
        </p:blipFill>
        <p:spPr>
          <a:xfrm>
            <a:off x="3436584" y="2482503"/>
            <a:ext cx="4563093" cy="24708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19CEA21-35DF-8150-E0B5-A3C7C7677D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97" t="62222" r="42273" b="30101"/>
          <a:stretch/>
        </p:blipFill>
        <p:spPr>
          <a:xfrm>
            <a:off x="-24645" y="4052837"/>
            <a:ext cx="4303534" cy="72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/>
      <p:bldP spid="14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418313" y="113472"/>
            <a:ext cx="1276258" cy="1109739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422;p53">
            <a:extLst>
              <a:ext uri="{FF2B5EF4-FFF2-40B4-BE49-F238E27FC236}">
                <a16:creationId xmlns:a16="http://schemas.microsoft.com/office/drawing/2014/main" id="{EEC29EF0-96C7-4623-B50C-A724738CD5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1755" y="266225"/>
            <a:ext cx="582049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3600" b="1" dirty="0">
                <a:solidFill>
                  <a:schemeClr val="tx1"/>
                </a:solidFill>
                <a:cs typeface="+mj-cs"/>
              </a:rPr>
              <a:t>كيف نقيس المواد الصلبة ؟ </a:t>
            </a:r>
            <a:br>
              <a:rPr lang="ar-SA" sz="3600" b="1" dirty="0">
                <a:solidFill>
                  <a:schemeClr val="tx1"/>
                </a:solidFill>
                <a:cs typeface="+mj-cs"/>
              </a:rPr>
            </a:b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0E29805-8EC1-44FE-A1F3-CA102CB40027}"/>
              </a:ext>
            </a:extLst>
          </p:cNvPr>
          <p:cNvSpPr txBox="1"/>
          <p:nvPr/>
        </p:nvSpPr>
        <p:spPr>
          <a:xfrm>
            <a:off x="958881" y="849662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ar-SA" sz="2400" b="1" dirty="0">
              <a:solidFill>
                <a:schemeClr val="accent4"/>
              </a:solidFill>
              <a:cs typeface="+mj-cs"/>
            </a:endParaRPr>
          </a:p>
          <a:p>
            <a:pPr algn="r"/>
            <a:r>
              <a:rPr lang="ar-SA" sz="2000" b="1" dirty="0">
                <a:cs typeface="+mj-cs"/>
              </a:rPr>
              <a:t>نقيس المواد الصلبة باستخدام أدوات تُسمى أدوات القياس .</a:t>
            </a:r>
          </a:p>
          <a:p>
            <a:pPr algn="r"/>
            <a:r>
              <a:rPr lang="ar-SA" sz="2000" b="1" dirty="0">
                <a:cs typeface="+mj-cs"/>
              </a:rPr>
              <a:t> </a:t>
            </a:r>
            <a:endParaRPr lang="ar-SA" b="1" dirty="0">
              <a:cs typeface="+mj-cs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F72E5CA1-6DBF-4550-962E-212E0E1DEB29}"/>
              </a:ext>
            </a:extLst>
          </p:cNvPr>
          <p:cNvSpPr txBox="1"/>
          <p:nvPr/>
        </p:nvSpPr>
        <p:spPr>
          <a:xfrm>
            <a:off x="1172563" y="1620340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cs typeface="+mj-cs"/>
              </a:rPr>
              <a:t>تستخدم المسطرة لقياس طول المادة الصلبة وعرضها وارتفاعها . </a:t>
            </a:r>
          </a:p>
          <a:p>
            <a:pPr algn="r"/>
            <a:r>
              <a:rPr lang="ar-SA" sz="2000" b="1" dirty="0">
                <a:cs typeface="+mj-cs"/>
              </a:rPr>
              <a:t>المساطر تقيس الطول بوحدة السنتمتر .</a:t>
            </a:r>
          </a:p>
          <a:p>
            <a:pPr algn="r"/>
            <a:r>
              <a:rPr lang="ar-SA" sz="2000" b="1" dirty="0">
                <a:cs typeface="+mj-cs"/>
              </a:rPr>
              <a:t> </a:t>
            </a:r>
            <a:endParaRPr lang="ar-SA" b="1" dirty="0">
              <a:cs typeface="+mj-cs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0469C1F8-FE87-483E-AB01-0DE03D5EFF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3439"/>
              </a:clrFrom>
              <a:clrTo>
                <a:srgbClr val="EF3439">
                  <a:alpha val="0"/>
                </a:srgbClr>
              </a:clrTo>
            </a:clrChange>
          </a:blip>
          <a:srcRect l="24018" t="21587" r="48750" b="50228"/>
          <a:stretch/>
        </p:blipFill>
        <p:spPr>
          <a:xfrm>
            <a:off x="2084095" y="2244437"/>
            <a:ext cx="4970786" cy="289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46436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37"/>
          <p:cNvSpPr/>
          <p:nvPr/>
        </p:nvSpPr>
        <p:spPr>
          <a:xfrm rot="-899977">
            <a:off x="5391821" y="361980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" name="Google Shape;1422;p53">
            <a:extLst>
              <a:ext uri="{FF2B5EF4-FFF2-40B4-BE49-F238E27FC236}">
                <a16:creationId xmlns:a16="http://schemas.microsoft.com/office/drawing/2014/main" id="{EEC29EF0-96C7-4623-B50C-A724738CD5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443" y="780691"/>
            <a:ext cx="582049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3600" b="1" dirty="0">
                <a:solidFill>
                  <a:schemeClr val="tx1"/>
                </a:solidFill>
                <a:cs typeface="+mj-cs"/>
              </a:rPr>
              <a:t>كيف نقيس المواد الصلبة ؟ </a:t>
            </a:r>
            <a:br>
              <a:rPr lang="ar-SA" sz="3600" b="1" dirty="0">
                <a:solidFill>
                  <a:schemeClr val="tx1"/>
                </a:solidFill>
                <a:cs typeface="+mj-cs"/>
              </a:rPr>
            </a:br>
            <a:endParaRPr sz="4800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3564942-D1AF-40D1-B26F-01B753E5716B}"/>
              </a:ext>
            </a:extLst>
          </p:cNvPr>
          <p:cNvSpPr txBox="1"/>
          <p:nvPr/>
        </p:nvSpPr>
        <p:spPr>
          <a:xfrm>
            <a:off x="2186866" y="2136097"/>
            <a:ext cx="4575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cs typeface="+mj-cs"/>
              </a:rPr>
              <a:t>يستخدم الميزان ذو الكفتيـن لـقيـاس كتلة الجسم . </a:t>
            </a:r>
          </a:p>
          <a:p>
            <a:pPr algn="r"/>
            <a:r>
              <a:rPr lang="ar-SA" sz="2000" b="1" dirty="0">
                <a:cs typeface="+mj-cs"/>
              </a:rPr>
              <a:t>ويمكن قياس الجسم بـطـرق مختلفة . </a:t>
            </a:r>
          </a:p>
          <a:p>
            <a:pPr algn="r"/>
            <a:r>
              <a:rPr lang="ar-SA" sz="2000" b="1" dirty="0">
                <a:cs typeface="+mj-cs"/>
              </a:rPr>
              <a:t>فمثلا يمكن قياس كتلة وطول قطعة من الطباشير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15876A9A-3939-4408-823A-863160FBCA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875" t="38889" r="40090" b="19682"/>
          <a:stretch/>
        </p:blipFill>
        <p:spPr>
          <a:xfrm>
            <a:off x="3166420" y="3274622"/>
            <a:ext cx="3029097" cy="164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0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53"/>
          <p:cNvSpPr/>
          <p:nvPr/>
        </p:nvSpPr>
        <p:spPr>
          <a:xfrm>
            <a:off x="5051674" y="713510"/>
            <a:ext cx="3206499" cy="1427391"/>
          </a:xfrm>
          <a:custGeom>
            <a:avLst/>
            <a:gdLst/>
            <a:ahLst/>
            <a:cxnLst/>
            <a:rect l="l" t="t" r="r" b="b"/>
            <a:pathLst>
              <a:path w="71631" h="35835" extrusionOk="0">
                <a:moveTo>
                  <a:pt x="24555" y="0"/>
                </a:moveTo>
                <a:cubicBezTo>
                  <a:pt x="21999" y="0"/>
                  <a:pt x="19439" y="186"/>
                  <a:pt x="16943" y="753"/>
                </a:cubicBezTo>
                <a:cubicBezTo>
                  <a:pt x="13780" y="1451"/>
                  <a:pt x="10618" y="2991"/>
                  <a:pt x="8379" y="5373"/>
                </a:cubicBezTo>
                <a:cubicBezTo>
                  <a:pt x="8051" y="5476"/>
                  <a:pt x="7784" y="5558"/>
                  <a:pt x="7537" y="5722"/>
                </a:cubicBezTo>
                <a:cubicBezTo>
                  <a:pt x="1" y="10507"/>
                  <a:pt x="432" y="20611"/>
                  <a:pt x="5812" y="26772"/>
                </a:cubicBezTo>
                <a:cubicBezTo>
                  <a:pt x="11973" y="33877"/>
                  <a:pt x="21995" y="34986"/>
                  <a:pt x="30723" y="35582"/>
                </a:cubicBezTo>
                <a:cubicBezTo>
                  <a:pt x="32901" y="35743"/>
                  <a:pt x="35099" y="35835"/>
                  <a:pt x="37299" y="35835"/>
                </a:cubicBezTo>
                <a:cubicBezTo>
                  <a:pt x="44597" y="35835"/>
                  <a:pt x="51924" y="34831"/>
                  <a:pt x="58693" y="32070"/>
                </a:cubicBezTo>
                <a:cubicBezTo>
                  <a:pt x="62800" y="30448"/>
                  <a:pt x="66825" y="28066"/>
                  <a:pt x="69145" y="24205"/>
                </a:cubicBezTo>
                <a:cubicBezTo>
                  <a:pt x="71281" y="20529"/>
                  <a:pt x="71630" y="15826"/>
                  <a:pt x="69228" y="12150"/>
                </a:cubicBezTo>
                <a:cubicBezTo>
                  <a:pt x="67174" y="8885"/>
                  <a:pt x="63662" y="7098"/>
                  <a:pt x="60151" y="5722"/>
                </a:cubicBezTo>
                <a:cubicBezTo>
                  <a:pt x="55879" y="4264"/>
                  <a:pt x="51341" y="3320"/>
                  <a:pt x="46987" y="2478"/>
                </a:cubicBezTo>
                <a:cubicBezTo>
                  <a:pt x="41935" y="1533"/>
                  <a:pt x="36883" y="753"/>
                  <a:pt x="31831" y="342"/>
                </a:cubicBezTo>
                <a:cubicBezTo>
                  <a:pt x="29450" y="171"/>
                  <a:pt x="27004" y="0"/>
                  <a:pt x="2455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53"/>
          <p:cNvSpPr/>
          <p:nvPr/>
        </p:nvSpPr>
        <p:spPr>
          <a:xfrm>
            <a:off x="5138344" y="713510"/>
            <a:ext cx="3206500" cy="1439956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53"/>
          <p:cNvSpPr txBox="1">
            <a:spLocks noGrp="1"/>
          </p:cNvSpPr>
          <p:nvPr>
            <p:ph type="title"/>
          </p:nvPr>
        </p:nvSpPr>
        <p:spPr>
          <a:xfrm>
            <a:off x="1017232" y="1595886"/>
            <a:ext cx="3624544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ما الأدوات التي يمكن استخدامها لقياس المواد الصلبة ؟ </a:t>
            </a:r>
            <a:br>
              <a:rPr lang="ar-SA" sz="2400" b="1" dirty="0">
                <a:solidFill>
                  <a:schemeClr val="tx1"/>
                </a:solidFill>
                <a:cs typeface="+mj-cs"/>
              </a:rPr>
            </a:b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1424" name="Google Shape;1424;p53"/>
          <p:cNvSpPr/>
          <p:nvPr/>
        </p:nvSpPr>
        <p:spPr>
          <a:xfrm rot="5776260">
            <a:off x="3547885" y="582647"/>
            <a:ext cx="546663" cy="1689116"/>
          </a:xfrm>
          <a:custGeom>
            <a:avLst/>
            <a:gdLst/>
            <a:ahLst/>
            <a:cxnLst/>
            <a:rect l="l" t="t" r="r" b="b"/>
            <a:pathLst>
              <a:path w="12651" h="21856" extrusionOk="0">
                <a:moveTo>
                  <a:pt x="10782" y="19711"/>
                </a:moveTo>
                <a:cubicBezTo>
                  <a:pt x="11029" y="19957"/>
                  <a:pt x="11296" y="20224"/>
                  <a:pt x="11542" y="20553"/>
                </a:cubicBezTo>
                <a:cubicBezTo>
                  <a:pt x="11296" y="20470"/>
                  <a:pt x="11111" y="20388"/>
                  <a:pt x="10864" y="20306"/>
                </a:cubicBezTo>
                <a:cubicBezTo>
                  <a:pt x="10782" y="20142"/>
                  <a:pt x="10597" y="19957"/>
                  <a:pt x="10515" y="19793"/>
                </a:cubicBezTo>
                <a:lnTo>
                  <a:pt x="10597" y="19793"/>
                </a:lnTo>
                <a:cubicBezTo>
                  <a:pt x="10680" y="19793"/>
                  <a:pt x="10782" y="19793"/>
                  <a:pt x="10782" y="19711"/>
                </a:cubicBezTo>
                <a:close/>
                <a:moveTo>
                  <a:pt x="6982" y="1"/>
                </a:moveTo>
                <a:cubicBezTo>
                  <a:pt x="6963" y="1"/>
                  <a:pt x="6943" y="6"/>
                  <a:pt x="6921" y="16"/>
                </a:cubicBezTo>
                <a:cubicBezTo>
                  <a:pt x="2568" y="1824"/>
                  <a:pt x="1" y="6875"/>
                  <a:pt x="843" y="11496"/>
                </a:cubicBezTo>
                <a:cubicBezTo>
                  <a:pt x="1787" y="16712"/>
                  <a:pt x="5812" y="19279"/>
                  <a:pt x="10433" y="20737"/>
                </a:cubicBezTo>
                <a:cubicBezTo>
                  <a:pt x="10433" y="20819"/>
                  <a:pt x="10433" y="20819"/>
                  <a:pt x="10515" y="20819"/>
                </a:cubicBezTo>
                <a:cubicBezTo>
                  <a:pt x="10515" y="20902"/>
                  <a:pt x="10597" y="20984"/>
                  <a:pt x="10597" y="20984"/>
                </a:cubicBezTo>
                <a:cubicBezTo>
                  <a:pt x="10084" y="21169"/>
                  <a:pt x="9571" y="21251"/>
                  <a:pt x="8975" y="21333"/>
                </a:cubicBezTo>
                <a:cubicBezTo>
                  <a:pt x="8652" y="21409"/>
                  <a:pt x="8786" y="21855"/>
                  <a:pt x="9069" y="21855"/>
                </a:cubicBezTo>
                <a:cubicBezTo>
                  <a:pt x="9092" y="21855"/>
                  <a:pt x="9115" y="21852"/>
                  <a:pt x="9139" y="21846"/>
                </a:cubicBezTo>
                <a:cubicBezTo>
                  <a:pt x="9838" y="21764"/>
                  <a:pt x="10515" y="21682"/>
                  <a:pt x="11111" y="21579"/>
                </a:cubicBezTo>
                <a:cubicBezTo>
                  <a:pt x="11166" y="21610"/>
                  <a:pt x="11220" y="21622"/>
                  <a:pt x="11270" y="21622"/>
                </a:cubicBezTo>
                <a:cubicBezTo>
                  <a:pt x="11387" y="21622"/>
                  <a:pt x="11484" y="21555"/>
                  <a:pt x="11542" y="21497"/>
                </a:cubicBezTo>
                <a:cubicBezTo>
                  <a:pt x="11809" y="21497"/>
                  <a:pt x="12055" y="21415"/>
                  <a:pt x="12405" y="21415"/>
                </a:cubicBezTo>
                <a:cubicBezTo>
                  <a:pt x="12569" y="21333"/>
                  <a:pt x="12651" y="21066"/>
                  <a:pt x="12569" y="20984"/>
                </a:cubicBezTo>
                <a:cubicBezTo>
                  <a:pt x="11891" y="19875"/>
                  <a:pt x="11111" y="19012"/>
                  <a:pt x="10002" y="18417"/>
                </a:cubicBezTo>
                <a:cubicBezTo>
                  <a:pt x="9959" y="18402"/>
                  <a:pt x="9915" y="18396"/>
                  <a:pt x="9872" y="18396"/>
                </a:cubicBezTo>
                <a:cubicBezTo>
                  <a:pt x="9672" y="18396"/>
                  <a:pt x="9503" y="18546"/>
                  <a:pt x="9571" y="18766"/>
                </a:cubicBezTo>
                <a:cubicBezTo>
                  <a:pt x="9571" y="18930"/>
                  <a:pt x="9653" y="19115"/>
                  <a:pt x="9653" y="19197"/>
                </a:cubicBezTo>
                <a:cubicBezTo>
                  <a:pt x="9406" y="19279"/>
                  <a:pt x="9324" y="19526"/>
                  <a:pt x="9488" y="19711"/>
                </a:cubicBezTo>
                <a:cubicBezTo>
                  <a:pt x="9571" y="19793"/>
                  <a:pt x="9571" y="19875"/>
                  <a:pt x="9653" y="19957"/>
                </a:cubicBezTo>
                <a:cubicBezTo>
                  <a:pt x="5895" y="18499"/>
                  <a:pt x="2568" y="16363"/>
                  <a:pt x="1541" y="12092"/>
                </a:cubicBezTo>
                <a:cubicBezTo>
                  <a:pt x="247" y="7204"/>
                  <a:pt x="2896" y="2768"/>
                  <a:pt x="7004" y="283"/>
                </a:cubicBezTo>
                <a:cubicBezTo>
                  <a:pt x="7164" y="212"/>
                  <a:pt x="7108" y="1"/>
                  <a:pt x="6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422;p53">
            <a:extLst>
              <a:ext uri="{FF2B5EF4-FFF2-40B4-BE49-F238E27FC236}">
                <a16:creationId xmlns:a16="http://schemas.microsoft.com/office/drawing/2014/main" id="{B6B70CB0-B605-455B-8A83-FDA38B7F6E9E}"/>
              </a:ext>
            </a:extLst>
          </p:cNvPr>
          <p:cNvSpPr txBox="1">
            <a:spLocks/>
          </p:cNvSpPr>
          <p:nvPr/>
        </p:nvSpPr>
        <p:spPr>
          <a:xfrm>
            <a:off x="4842651" y="998849"/>
            <a:ext cx="3624544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dirty="0">
                <a:solidFill>
                  <a:schemeClr val="tx1"/>
                </a:solidFill>
                <a:cs typeface="+mj-cs"/>
              </a:rPr>
              <a:t>في دقيقة 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9" name="Google Shape;1422;p53">
            <a:extLst>
              <a:ext uri="{FF2B5EF4-FFF2-40B4-BE49-F238E27FC236}">
                <a16:creationId xmlns:a16="http://schemas.microsoft.com/office/drawing/2014/main" id="{510B5DA6-C03E-4D3B-918A-1A3EEFFF02DD}"/>
              </a:ext>
            </a:extLst>
          </p:cNvPr>
          <p:cNvSpPr txBox="1">
            <a:spLocks/>
          </p:cNvSpPr>
          <p:nvPr/>
        </p:nvSpPr>
        <p:spPr>
          <a:xfrm>
            <a:off x="6283524" y="0"/>
            <a:ext cx="3624544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matic SC"/>
              <a:buNone/>
              <a:defRPr sz="40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matic SC"/>
              <a:buNone/>
              <a:defRPr sz="2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ar-SA" dirty="0">
                <a:solidFill>
                  <a:schemeClr val="tx1"/>
                </a:solidFill>
                <a:cs typeface="+mj-cs"/>
              </a:rPr>
              <a:t>استراتيجية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0DE9F0E-AFC0-4308-BD61-DB7A6BDD27EA}"/>
              </a:ext>
            </a:extLst>
          </p:cNvPr>
          <p:cNvSpPr txBox="1"/>
          <p:nvPr/>
        </p:nvSpPr>
        <p:spPr>
          <a:xfrm>
            <a:off x="5051674" y="2418398"/>
            <a:ext cx="32629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cs typeface="+mj-cs"/>
              </a:rPr>
              <a:t>تستخدم المسطرة لقياس طول المادة الصلبة وعرضها وارتفاعها . </a:t>
            </a:r>
          </a:p>
          <a:p>
            <a:pPr algn="r"/>
            <a:r>
              <a:rPr lang="ar-SA" sz="2000" b="1" dirty="0">
                <a:cs typeface="+mj-cs"/>
              </a:rPr>
              <a:t>المساطر تقيس الطول بوحدة السنتمتر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1AA8E3E-8C6C-4579-AD5B-B5CCF584C3E7}"/>
              </a:ext>
            </a:extLst>
          </p:cNvPr>
          <p:cNvSpPr txBox="1"/>
          <p:nvPr/>
        </p:nvSpPr>
        <p:spPr>
          <a:xfrm>
            <a:off x="3769382" y="3867915"/>
            <a:ext cx="45754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000" b="1" dirty="0">
                <a:cs typeface="+mj-cs"/>
              </a:rPr>
              <a:t>يستخدم الميزان ذو الكفتيـن لـقيـاس كتلة الجسم . </a:t>
            </a:r>
          </a:p>
          <a:p>
            <a:pPr algn="r"/>
            <a:r>
              <a:rPr lang="ar-SA" sz="2000" b="1" dirty="0">
                <a:cs typeface="+mj-cs"/>
              </a:rPr>
              <a:t>ويمكن قياس الجسم بـطـرق مختلفة . </a:t>
            </a:r>
          </a:p>
          <a:p>
            <a:pPr algn="r"/>
            <a:r>
              <a:rPr lang="ar-SA" sz="2000" b="1" dirty="0">
                <a:cs typeface="+mj-cs"/>
              </a:rPr>
              <a:t>فمثلا يمكن قياس كتلة وطول قطعة من الطباشير</a:t>
            </a:r>
          </a:p>
        </p:txBody>
      </p:sp>
      <p:pic>
        <p:nvPicPr>
          <p:cNvPr id="2" name="y2meta.com-مؤقت دقيقة واحدة one minute-(144p)">
            <a:hlinkClick r:id="" action="ppaction://media"/>
            <a:extLst>
              <a:ext uri="{FF2B5EF4-FFF2-40B4-BE49-F238E27FC236}">
                <a16:creationId xmlns:a16="http://schemas.microsoft.com/office/drawing/2014/main" id="{D599FFBD-3A8A-4D80-BA2F-82FAB952FA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6528" y="2725763"/>
            <a:ext cx="2125799" cy="173929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2C0FEB6-6402-497F-B7D7-356B0581095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209" y="2140901"/>
            <a:ext cx="2751488" cy="275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5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13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1DD7DA-780B-43B0-84D8-CF9493486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727B4CD-A230-4A72-AA07-BAD9DDE1F1AB}"/>
              </a:ext>
            </a:extLst>
          </p:cNvPr>
          <p:cNvSpPr txBox="1"/>
          <p:nvPr/>
        </p:nvSpPr>
        <p:spPr>
          <a:xfrm>
            <a:off x="1793679" y="1524790"/>
            <a:ext cx="531067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أفكر وأتحدث وأكتب</a:t>
            </a:r>
          </a:p>
        </p:txBody>
      </p:sp>
    </p:spTree>
    <p:extLst>
      <p:ext uri="{BB962C8B-B14F-4D97-AF65-F5344CB8AC3E}">
        <p14:creationId xmlns:p14="http://schemas.microsoft.com/office/powerpoint/2010/main" val="195612878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850;p38">
            <a:extLst>
              <a:ext uri="{FF2B5EF4-FFF2-40B4-BE49-F238E27FC236}">
                <a16:creationId xmlns:a16="http://schemas.microsoft.com/office/drawing/2014/main" id="{CD5B7CF7-4050-48C0-A5AE-58EDBC196E81}"/>
              </a:ext>
            </a:extLst>
          </p:cNvPr>
          <p:cNvSpPr txBox="1">
            <a:spLocks/>
          </p:cNvSpPr>
          <p:nvPr/>
        </p:nvSpPr>
        <p:spPr>
          <a:xfrm>
            <a:off x="3824349" y="1413042"/>
            <a:ext cx="3266690" cy="275625"/>
          </a:xfrm>
          <a:prstGeom prst="rect">
            <a:avLst/>
          </a:prstGeom>
        </p:spPr>
        <p:txBody>
          <a:bodyPr spcFirstLastPara="1" vert="horz" wrap="square" lIns="68569" tIns="68569" rIns="68569" bIns="68569" rtlCol="1" anchor="t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spcBef>
                <a:spcPts val="0"/>
              </a:spcBef>
              <a:buNone/>
            </a:pPr>
            <a:r>
              <a:rPr lang="ar-SA" sz="24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اللهم افتح على قلوبنا فتحًا مبينًا </a:t>
            </a:r>
          </a:p>
        </p:txBody>
      </p:sp>
      <p:sp>
        <p:nvSpPr>
          <p:cNvPr id="5" name="Google Shape;1851;p38">
            <a:extLst>
              <a:ext uri="{FF2B5EF4-FFF2-40B4-BE49-F238E27FC236}">
                <a16:creationId xmlns:a16="http://schemas.microsoft.com/office/drawing/2014/main" id="{854D02CF-D10C-4258-9906-DE093E010ED0}"/>
              </a:ext>
            </a:extLst>
          </p:cNvPr>
          <p:cNvSpPr txBox="1">
            <a:spLocks/>
          </p:cNvSpPr>
          <p:nvPr/>
        </p:nvSpPr>
        <p:spPr>
          <a:xfrm>
            <a:off x="5396130" y="709967"/>
            <a:ext cx="2889000" cy="294750"/>
          </a:xfrm>
          <a:prstGeom prst="rect">
            <a:avLst/>
          </a:prstGeom>
        </p:spPr>
        <p:txBody>
          <a:bodyPr spcFirstLastPara="1" vert="horz" wrap="square" lIns="68569" tIns="68569" rIns="68569" bIns="68569" rtlCol="1" anchor="ctr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 kern="12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pPr algn="r"/>
            <a:r>
              <a:rPr lang="ar-SA" sz="30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الخبرة الإسلامية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3E9DFBD6-B78F-4CEC-95E5-6967D8CCC8B3}"/>
              </a:ext>
            </a:extLst>
          </p:cNvPr>
          <p:cNvSpPr/>
          <p:nvPr/>
        </p:nvSpPr>
        <p:spPr>
          <a:xfrm>
            <a:off x="878889" y="1071979"/>
            <a:ext cx="2843074" cy="798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050"/>
          </a:p>
        </p:txBody>
      </p:sp>
      <p:sp>
        <p:nvSpPr>
          <p:cNvPr id="6" name="Google Shape;1850;p38">
            <a:extLst>
              <a:ext uri="{FF2B5EF4-FFF2-40B4-BE49-F238E27FC236}">
                <a16:creationId xmlns:a16="http://schemas.microsoft.com/office/drawing/2014/main" id="{34D53AC1-BB6D-4206-A908-BF1B5C8CDC22}"/>
              </a:ext>
            </a:extLst>
          </p:cNvPr>
          <p:cNvSpPr txBox="1">
            <a:spLocks/>
          </p:cNvSpPr>
          <p:nvPr/>
        </p:nvSpPr>
        <p:spPr>
          <a:xfrm>
            <a:off x="4107440" y="1870969"/>
            <a:ext cx="2889000" cy="27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ukta"/>
              <a:buChar char="●"/>
              <a:defRPr sz="18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●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○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ukta"/>
              <a:buChar char="■"/>
              <a:defRPr sz="1400" b="0" i="0" u="none" strike="noStrike" cap="none">
                <a:solidFill>
                  <a:schemeClr val="dk1"/>
                </a:solidFill>
                <a:latin typeface="Mukta"/>
                <a:ea typeface="Mukta"/>
                <a:cs typeface="Mukta"/>
                <a:sym typeface="Mukta"/>
              </a:defRPr>
            </a:lvl9pPr>
          </a:lstStyle>
          <a:p>
            <a:pPr marL="0" indent="0" algn="ctr">
              <a:buNone/>
            </a:pPr>
            <a:r>
              <a:rPr lang="ar-SA" sz="2100" b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اللهم أحفظ بلادي و سائر بلاد المسلمين </a:t>
            </a:r>
          </a:p>
        </p:txBody>
      </p:sp>
    </p:spTree>
    <p:extLst>
      <p:ext uri="{BB962C8B-B14F-4D97-AF65-F5344CB8AC3E}">
        <p14:creationId xmlns:p14="http://schemas.microsoft.com/office/powerpoint/2010/main" val="882768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FE6C962-161B-499C-8039-D47974439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D4B761E5-8481-4A05-9193-1A43EDAA8C4B}"/>
              </a:ext>
            </a:extLst>
          </p:cNvPr>
          <p:cNvSpPr txBox="1"/>
          <p:nvPr/>
        </p:nvSpPr>
        <p:spPr>
          <a:xfrm>
            <a:off x="2078350" y="735474"/>
            <a:ext cx="531067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>
                <a:solidFill>
                  <a:schemeClr val="tx1">
                    <a:lumMod val="85000"/>
                    <a:lumOff val="15000"/>
                  </a:schemeClr>
                </a:solidFill>
                <a:cs typeface="+mj-cs"/>
              </a:rPr>
              <a:t>أفكر وأتحدث وأكتب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6C010E2-4D0F-4C7F-8A20-9959126DC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3439"/>
              </a:clrFrom>
              <a:clrTo>
                <a:srgbClr val="EF3439">
                  <a:alpha val="0"/>
                </a:srgbClr>
              </a:clrTo>
            </a:clrChange>
          </a:blip>
          <a:srcRect l="24018" t="58639" r="48750" b="14762"/>
          <a:stretch/>
        </p:blipFill>
        <p:spPr>
          <a:xfrm>
            <a:off x="917888" y="1728076"/>
            <a:ext cx="4741693" cy="260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F529918-41A5-8197-613B-3309ED53F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06" t="33597" r="33637" b="32250"/>
          <a:stretch/>
        </p:blipFill>
        <p:spPr>
          <a:xfrm>
            <a:off x="738681" y="1783495"/>
            <a:ext cx="5100106" cy="27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0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3F6C15BA-05C8-4E92-9C2F-D2D50C4FC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23F1B0A3-7622-44DB-9F66-E1CE531D1A73}"/>
              </a:ext>
            </a:extLst>
          </p:cNvPr>
          <p:cNvGrpSpPr/>
          <p:nvPr/>
        </p:nvGrpSpPr>
        <p:grpSpPr>
          <a:xfrm>
            <a:off x="2102338" y="1704223"/>
            <a:ext cx="5564738" cy="2965269"/>
            <a:chOff x="862175" y="940525"/>
            <a:chExt cx="7419650" cy="353568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3FAF1086-1731-4BBF-831F-D42534E33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048" t="23365" r="16000" b="19915"/>
            <a:stretch/>
          </p:blipFill>
          <p:spPr>
            <a:xfrm>
              <a:off x="862175" y="940525"/>
              <a:ext cx="7419650" cy="3535680"/>
            </a:xfrm>
            <a:prstGeom prst="rect">
              <a:avLst/>
            </a:prstGeom>
          </p:spPr>
        </p:pic>
        <p:sp>
          <p:nvSpPr>
            <p:cNvPr id="4" name="مستطيل: زوايا مستديرة 3">
              <a:extLst>
                <a:ext uri="{FF2B5EF4-FFF2-40B4-BE49-F238E27FC236}">
                  <a16:creationId xmlns:a16="http://schemas.microsoft.com/office/drawing/2014/main" id="{3232F93C-CA9F-4B5F-AA4F-64E88885197A}"/>
                </a:ext>
              </a:extLst>
            </p:cNvPr>
            <p:cNvSpPr/>
            <p:nvPr/>
          </p:nvSpPr>
          <p:spPr>
            <a:xfrm>
              <a:off x="7158446" y="1036320"/>
              <a:ext cx="1053737" cy="7141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02B62DB7-28CC-4319-83FC-FA3E61FEF963}"/>
                </a:ext>
              </a:extLst>
            </p:cNvPr>
            <p:cNvSpPr/>
            <p:nvPr/>
          </p:nvSpPr>
          <p:spPr>
            <a:xfrm>
              <a:off x="7554686" y="1846219"/>
              <a:ext cx="657497" cy="85997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6" name="مستطيل: زوايا مستديرة 5">
              <a:extLst>
                <a:ext uri="{FF2B5EF4-FFF2-40B4-BE49-F238E27FC236}">
                  <a16:creationId xmlns:a16="http://schemas.microsoft.com/office/drawing/2014/main" id="{5287B587-A620-438A-9263-2402922E1395}"/>
                </a:ext>
              </a:extLst>
            </p:cNvPr>
            <p:cNvSpPr/>
            <p:nvPr/>
          </p:nvSpPr>
          <p:spPr>
            <a:xfrm>
              <a:off x="7485044" y="2723606"/>
              <a:ext cx="657497" cy="8142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F70409B8-39D8-45A5-AEC1-5F69037FE7F4}"/>
                </a:ext>
              </a:extLst>
            </p:cNvPr>
            <p:cNvSpPr/>
            <p:nvPr/>
          </p:nvSpPr>
          <p:spPr>
            <a:xfrm>
              <a:off x="7356565" y="3591196"/>
              <a:ext cx="657497" cy="81425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</p:grpSp>
      <p:pic>
        <p:nvPicPr>
          <p:cNvPr id="8" name="صورة 7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F53A219B-77EF-42B5-89BA-CD1DB76FBB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794" y="1434696"/>
            <a:ext cx="681987" cy="102951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104E5B4-7BF7-48E7-B179-0EE4534EE8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87"/>
          <a:stretch/>
        </p:blipFill>
        <p:spPr>
          <a:xfrm>
            <a:off x="6903742" y="3183715"/>
            <a:ext cx="839315" cy="81955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F52DD18-10E0-4705-8608-F9718A7525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80626" y="3778462"/>
            <a:ext cx="893261" cy="1078698"/>
          </a:xfrm>
          <a:prstGeom prst="rect">
            <a:avLst/>
          </a:prstGeom>
        </p:spPr>
      </p:pic>
      <p:pic>
        <p:nvPicPr>
          <p:cNvPr id="11" name="صورة 10" descr="صورة تحتوي على لعبة, دمية&#10;&#10;تم إنشاء الوصف تلقائياً">
            <a:extLst>
              <a:ext uri="{FF2B5EF4-FFF2-40B4-BE49-F238E27FC236}">
                <a16:creationId xmlns:a16="http://schemas.microsoft.com/office/drawing/2014/main" id="{DD7997E3-37F7-441A-8D2F-6760E86746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2877"/>
          <a:stretch/>
        </p:blipFill>
        <p:spPr>
          <a:xfrm>
            <a:off x="6726082" y="2419067"/>
            <a:ext cx="1129577" cy="758205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89143791-1B91-4650-917D-6DA0F6A50F79}"/>
              </a:ext>
            </a:extLst>
          </p:cNvPr>
          <p:cNvSpPr txBox="1"/>
          <p:nvPr/>
        </p:nvSpPr>
        <p:spPr>
          <a:xfrm>
            <a:off x="1917023" y="590969"/>
            <a:ext cx="5309954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900"/>
              </a:spcAft>
            </a:pPr>
            <a:r>
              <a:rPr lang="ar-SA" sz="135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يقوم المعلم بمعرفة الفروق الفردية في استقبال المعلومات للطلاب </a:t>
            </a:r>
          </a:p>
          <a:p>
            <a:pPr algn="ctr">
              <a:spcAft>
                <a:spcPts val="900"/>
              </a:spcAft>
            </a:pPr>
            <a:r>
              <a:rPr lang="ar-SA" sz="1350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من خلال عبارات ملخصة للنتائج من أفواه الطلاب, و تساعدهم على التعبير عن مستوى فهمهم </a:t>
            </a:r>
          </a:p>
        </p:txBody>
      </p:sp>
    </p:spTree>
    <p:extLst>
      <p:ext uri="{BB962C8B-B14F-4D97-AF65-F5344CB8AC3E}">
        <p14:creationId xmlns:p14="http://schemas.microsoft.com/office/powerpoint/2010/main" val="1309655374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41"/>
          <p:cNvSpPr/>
          <p:nvPr/>
        </p:nvSpPr>
        <p:spPr>
          <a:xfrm rot="-899977">
            <a:off x="3770814" y="1491126"/>
            <a:ext cx="1602322" cy="1429731"/>
          </a:xfrm>
          <a:custGeom>
            <a:avLst/>
            <a:gdLst/>
            <a:ahLst/>
            <a:cxnLst/>
            <a:rect l="l" t="t" r="r" b="b"/>
            <a:pathLst>
              <a:path w="12626" h="11775" extrusionOk="0">
                <a:moveTo>
                  <a:pt x="6401" y="0"/>
                </a:moveTo>
                <a:cubicBezTo>
                  <a:pt x="3246" y="0"/>
                  <a:pt x="0" y="2876"/>
                  <a:pt x="0" y="6031"/>
                </a:cubicBezTo>
                <a:cubicBezTo>
                  <a:pt x="0" y="9187"/>
                  <a:pt x="3114" y="11775"/>
                  <a:pt x="6270" y="11775"/>
                </a:cubicBezTo>
                <a:cubicBezTo>
                  <a:pt x="9425" y="11775"/>
                  <a:pt x="12626" y="9029"/>
                  <a:pt x="12626" y="5874"/>
                </a:cubicBezTo>
                <a:cubicBezTo>
                  <a:pt x="12626" y="2718"/>
                  <a:pt x="9557" y="0"/>
                  <a:pt x="6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116;p33">
            <a:extLst>
              <a:ext uri="{FF2B5EF4-FFF2-40B4-BE49-F238E27FC236}">
                <a16:creationId xmlns:a16="http://schemas.microsoft.com/office/drawing/2014/main" id="{9B2BAADF-A48E-47EC-A4F8-7A983A31CA3A}"/>
              </a:ext>
            </a:extLst>
          </p:cNvPr>
          <p:cNvSpPr txBox="1">
            <a:spLocks/>
          </p:cNvSpPr>
          <p:nvPr/>
        </p:nvSpPr>
        <p:spPr>
          <a:xfrm>
            <a:off x="1979711" y="2651791"/>
            <a:ext cx="5917379" cy="21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matic SC"/>
              <a:buNone/>
              <a:defRPr sz="5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matic SC"/>
              <a:buNone/>
              <a:defRPr sz="36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ar-SA" sz="9600" dirty="0">
                <a:cs typeface="+mj-cs"/>
              </a:rPr>
              <a:t>قراءة علمية</a:t>
            </a:r>
            <a:endParaRPr lang="ar-SA" sz="13800" dirty="0">
              <a:cs typeface="+mj-cs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6AA31C62-164B-4638-9E31-38D60F3C3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5645" y="1308132"/>
            <a:ext cx="1532659" cy="153265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7A74C9D-1BE6-466D-9E06-CFB0EEE387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091"/>
          <a:stretch/>
        </p:blipFill>
        <p:spPr>
          <a:xfrm>
            <a:off x="0" y="3308382"/>
            <a:ext cx="1869102" cy="183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18617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72E0E511-41D7-454E-826A-D6FBC5D717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57" t="21904" r="49107" b="13175"/>
          <a:stretch/>
        </p:blipFill>
        <p:spPr>
          <a:xfrm>
            <a:off x="3008700" y="558800"/>
            <a:ext cx="3432922" cy="4471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68630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BC9E3A85-19BF-440E-B909-3EC2D74D545C}"/>
              </a:ext>
            </a:extLst>
          </p:cNvPr>
          <p:cNvSpPr txBox="1"/>
          <p:nvPr/>
        </p:nvSpPr>
        <p:spPr>
          <a:xfrm>
            <a:off x="1797051" y="264512"/>
            <a:ext cx="599258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800" b="1" dirty="0">
                <a:cs typeface="+mj-cs"/>
              </a:rPr>
              <a:t>الكرسي في الشكل المجاور صنع من البلاستيك من صنع الإنسان .</a:t>
            </a:r>
          </a:p>
          <a:p>
            <a:pPr algn="ctr"/>
            <a:r>
              <a:rPr lang="ar-SA" sz="1800" b="1" dirty="0">
                <a:cs typeface="+mj-cs"/>
              </a:rPr>
              <a:t> يقوم الناس بجمع المواد الكيميائية لصنع البلاستيك ، ثم تشكيله في نماذج . </a:t>
            </a:r>
          </a:p>
          <a:p>
            <a:pPr algn="ctr"/>
            <a:r>
              <a:rPr lang="ar-SA" sz="1800" b="1" dirty="0">
                <a:cs typeface="+mj-cs"/>
              </a:rPr>
              <a:t>هناك أنواع مختلفة من البلاستيك . </a:t>
            </a:r>
          </a:p>
          <a:p>
            <a:pPr algn="ctr"/>
            <a:r>
              <a:rPr lang="ar-SA" sz="1800" b="1" dirty="0">
                <a:cs typeface="+mj-cs"/>
              </a:rPr>
              <a:t>فمنه البلاستيك الصلب والبلاستيك القابل للثني .</a:t>
            </a:r>
          </a:p>
          <a:p>
            <a:pPr algn="ctr"/>
            <a:r>
              <a:rPr lang="ar-SA" sz="1800" b="1" dirty="0">
                <a:cs typeface="+mj-cs"/>
              </a:rPr>
              <a:t>ويمكن للإنسان إضافة اللون إلى المواد الكيميائية في البلاستيك ، فيصبح ملونا .</a:t>
            </a:r>
          </a:p>
          <a:p>
            <a:pPr algn="ctr"/>
            <a:r>
              <a:rPr lang="ar-SA" sz="1800" b="1" dirty="0">
                <a:cs typeface="+mj-cs"/>
              </a:rPr>
              <a:t> أي المواد الصلبة في غرفة صفي طبيعي وأيها من صنع الإنسان 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0E33C7B-725F-43A0-8ABB-A87082470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07" t="35714" r="65625" b="12857"/>
          <a:stretch/>
        </p:blipFill>
        <p:spPr>
          <a:xfrm>
            <a:off x="233590" y="404172"/>
            <a:ext cx="1503590" cy="191044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D4D866-5F52-427C-B84D-093A51CA6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25" t="23809" r="32410" b="11906"/>
          <a:stretch/>
        </p:blipFill>
        <p:spPr>
          <a:xfrm>
            <a:off x="2594430" y="2141609"/>
            <a:ext cx="4122965" cy="2737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6720463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صورة 50">
            <a:extLst>
              <a:ext uri="{FF2B5EF4-FFF2-40B4-BE49-F238E27FC236}">
                <a16:creationId xmlns:a16="http://schemas.microsoft.com/office/drawing/2014/main" id="{DBB0CB1E-955A-4E6B-B159-82147B3C2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Google Shape;1923;p69">
            <a:extLst>
              <a:ext uri="{FF2B5EF4-FFF2-40B4-BE49-F238E27FC236}">
                <a16:creationId xmlns:a16="http://schemas.microsoft.com/office/drawing/2014/main" id="{F3CE6AC7-0274-4309-B577-324C07B41AA6}"/>
              </a:ext>
            </a:extLst>
          </p:cNvPr>
          <p:cNvSpPr/>
          <p:nvPr/>
        </p:nvSpPr>
        <p:spPr>
          <a:xfrm rot="-5111378">
            <a:off x="6525848" y="1687428"/>
            <a:ext cx="1210458" cy="1268119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rgbClr val="F38789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/>
          </a:p>
        </p:txBody>
      </p:sp>
      <p:sp>
        <p:nvSpPr>
          <p:cNvPr id="4" name="Google Shape;1924;p69">
            <a:extLst>
              <a:ext uri="{FF2B5EF4-FFF2-40B4-BE49-F238E27FC236}">
                <a16:creationId xmlns:a16="http://schemas.microsoft.com/office/drawing/2014/main" id="{CFFEAE28-C70B-4E5D-97A9-BC1D9DFEF3F7}"/>
              </a:ext>
            </a:extLst>
          </p:cNvPr>
          <p:cNvSpPr/>
          <p:nvPr/>
        </p:nvSpPr>
        <p:spPr>
          <a:xfrm rot="-5210138">
            <a:off x="4024304" y="1687480"/>
            <a:ext cx="1210395" cy="1268081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rgbClr val="F38789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/>
          </a:p>
        </p:txBody>
      </p:sp>
      <p:sp>
        <p:nvSpPr>
          <p:cNvPr id="5" name="Google Shape;1925;p69">
            <a:extLst>
              <a:ext uri="{FF2B5EF4-FFF2-40B4-BE49-F238E27FC236}">
                <a16:creationId xmlns:a16="http://schemas.microsoft.com/office/drawing/2014/main" id="{1C5C6410-AC74-463A-ACC5-1538CED9917A}"/>
              </a:ext>
            </a:extLst>
          </p:cNvPr>
          <p:cNvSpPr/>
          <p:nvPr/>
        </p:nvSpPr>
        <p:spPr>
          <a:xfrm rot="5400000">
            <a:off x="1512425" y="1687477"/>
            <a:ext cx="1210370" cy="1268035"/>
          </a:xfrm>
          <a:custGeom>
            <a:avLst/>
            <a:gdLst/>
            <a:ahLst/>
            <a:cxnLst/>
            <a:rect l="l" t="t" r="r" b="b"/>
            <a:pathLst>
              <a:path w="42831" h="34400" extrusionOk="0">
                <a:moveTo>
                  <a:pt x="42684" y="32139"/>
                </a:moveTo>
                <a:cubicBezTo>
                  <a:pt x="42663" y="31323"/>
                  <a:pt x="42684" y="30487"/>
                  <a:pt x="42684" y="29691"/>
                </a:cubicBezTo>
                <a:lnTo>
                  <a:pt x="42601" y="21908"/>
                </a:lnTo>
                <a:cubicBezTo>
                  <a:pt x="42580" y="19355"/>
                  <a:pt x="42559" y="16823"/>
                  <a:pt x="42559" y="14250"/>
                </a:cubicBezTo>
                <a:cubicBezTo>
                  <a:pt x="42559" y="13643"/>
                  <a:pt x="42496" y="13078"/>
                  <a:pt x="42370" y="12492"/>
                </a:cubicBezTo>
                <a:cubicBezTo>
                  <a:pt x="42287" y="12157"/>
                  <a:pt x="42203" y="11802"/>
                  <a:pt x="42203" y="11446"/>
                </a:cubicBezTo>
                <a:cubicBezTo>
                  <a:pt x="42182" y="10818"/>
                  <a:pt x="42245" y="10191"/>
                  <a:pt x="42203" y="9605"/>
                </a:cubicBezTo>
                <a:cubicBezTo>
                  <a:pt x="42203" y="9291"/>
                  <a:pt x="42203" y="8914"/>
                  <a:pt x="42098" y="8621"/>
                </a:cubicBezTo>
                <a:cubicBezTo>
                  <a:pt x="41889" y="7994"/>
                  <a:pt x="41826" y="7366"/>
                  <a:pt x="41868" y="6696"/>
                </a:cubicBezTo>
                <a:cubicBezTo>
                  <a:pt x="41889" y="6278"/>
                  <a:pt x="41889" y="5838"/>
                  <a:pt x="41889" y="5420"/>
                </a:cubicBezTo>
                <a:cubicBezTo>
                  <a:pt x="41889" y="4750"/>
                  <a:pt x="41889" y="4102"/>
                  <a:pt x="41847" y="3453"/>
                </a:cubicBezTo>
                <a:cubicBezTo>
                  <a:pt x="41764" y="2637"/>
                  <a:pt x="41659" y="1821"/>
                  <a:pt x="41533" y="859"/>
                </a:cubicBezTo>
                <a:cubicBezTo>
                  <a:pt x="40676" y="1047"/>
                  <a:pt x="39880" y="440"/>
                  <a:pt x="39023" y="629"/>
                </a:cubicBezTo>
                <a:cubicBezTo>
                  <a:pt x="38939" y="649"/>
                  <a:pt x="38813" y="629"/>
                  <a:pt x="38730" y="566"/>
                </a:cubicBezTo>
                <a:cubicBezTo>
                  <a:pt x="38186" y="294"/>
                  <a:pt x="37600" y="398"/>
                  <a:pt x="37035" y="356"/>
                </a:cubicBezTo>
                <a:cubicBezTo>
                  <a:pt x="36763" y="356"/>
                  <a:pt x="36512" y="398"/>
                  <a:pt x="36282" y="294"/>
                </a:cubicBezTo>
                <a:cubicBezTo>
                  <a:pt x="35926" y="126"/>
                  <a:pt x="35591" y="126"/>
                  <a:pt x="35256" y="126"/>
                </a:cubicBezTo>
                <a:cubicBezTo>
                  <a:pt x="34398" y="147"/>
                  <a:pt x="33520" y="147"/>
                  <a:pt x="32662" y="189"/>
                </a:cubicBezTo>
                <a:cubicBezTo>
                  <a:pt x="31323" y="231"/>
                  <a:pt x="29963" y="336"/>
                  <a:pt x="28644" y="43"/>
                </a:cubicBezTo>
                <a:cubicBezTo>
                  <a:pt x="28435" y="1"/>
                  <a:pt x="28184" y="22"/>
                  <a:pt x="27954" y="22"/>
                </a:cubicBezTo>
                <a:cubicBezTo>
                  <a:pt x="26510" y="43"/>
                  <a:pt x="25087" y="43"/>
                  <a:pt x="23644" y="126"/>
                </a:cubicBezTo>
                <a:cubicBezTo>
                  <a:pt x="22367" y="189"/>
                  <a:pt x="21070" y="84"/>
                  <a:pt x="19815" y="461"/>
                </a:cubicBezTo>
                <a:cubicBezTo>
                  <a:pt x="19605" y="545"/>
                  <a:pt x="19375" y="503"/>
                  <a:pt x="19145" y="524"/>
                </a:cubicBezTo>
                <a:cubicBezTo>
                  <a:pt x="18852" y="545"/>
                  <a:pt x="18559" y="545"/>
                  <a:pt x="18287" y="649"/>
                </a:cubicBezTo>
                <a:cubicBezTo>
                  <a:pt x="17492" y="921"/>
                  <a:pt x="16718" y="880"/>
                  <a:pt x="15902" y="921"/>
                </a:cubicBezTo>
                <a:cubicBezTo>
                  <a:pt x="15065" y="942"/>
                  <a:pt x="14228" y="942"/>
                  <a:pt x="13412" y="963"/>
                </a:cubicBezTo>
                <a:cubicBezTo>
                  <a:pt x="9939" y="1047"/>
                  <a:pt x="6424" y="1152"/>
                  <a:pt x="2950" y="1193"/>
                </a:cubicBezTo>
                <a:cubicBezTo>
                  <a:pt x="2636" y="1193"/>
                  <a:pt x="2323" y="1152"/>
                  <a:pt x="2009" y="1047"/>
                </a:cubicBezTo>
                <a:cubicBezTo>
                  <a:pt x="1360" y="838"/>
                  <a:pt x="711" y="880"/>
                  <a:pt x="42" y="1026"/>
                </a:cubicBezTo>
                <a:cubicBezTo>
                  <a:pt x="21" y="1193"/>
                  <a:pt x="0" y="1340"/>
                  <a:pt x="0" y="1465"/>
                </a:cubicBezTo>
                <a:cubicBezTo>
                  <a:pt x="21" y="3328"/>
                  <a:pt x="84" y="5211"/>
                  <a:pt x="105" y="7052"/>
                </a:cubicBezTo>
                <a:cubicBezTo>
                  <a:pt x="398" y="8245"/>
                  <a:pt x="356" y="9458"/>
                  <a:pt x="523" y="10651"/>
                </a:cubicBezTo>
                <a:cubicBezTo>
                  <a:pt x="628" y="11488"/>
                  <a:pt x="774" y="12325"/>
                  <a:pt x="753" y="13183"/>
                </a:cubicBezTo>
                <a:cubicBezTo>
                  <a:pt x="753" y="13601"/>
                  <a:pt x="753" y="14041"/>
                  <a:pt x="774" y="14459"/>
                </a:cubicBezTo>
                <a:cubicBezTo>
                  <a:pt x="837" y="15401"/>
                  <a:pt x="732" y="16363"/>
                  <a:pt x="1046" y="17284"/>
                </a:cubicBezTo>
                <a:cubicBezTo>
                  <a:pt x="1130" y="17514"/>
                  <a:pt x="1130" y="17807"/>
                  <a:pt x="1130" y="18079"/>
                </a:cubicBezTo>
                <a:cubicBezTo>
                  <a:pt x="1151" y="20108"/>
                  <a:pt x="1172" y="22117"/>
                  <a:pt x="1235" y="24168"/>
                </a:cubicBezTo>
                <a:cubicBezTo>
                  <a:pt x="1235" y="24837"/>
                  <a:pt x="1193" y="25549"/>
                  <a:pt x="1360" y="26197"/>
                </a:cubicBezTo>
                <a:cubicBezTo>
                  <a:pt x="1507" y="26929"/>
                  <a:pt x="1590" y="27704"/>
                  <a:pt x="1590" y="28436"/>
                </a:cubicBezTo>
                <a:cubicBezTo>
                  <a:pt x="1590" y="28708"/>
                  <a:pt x="1611" y="29022"/>
                  <a:pt x="1716" y="29294"/>
                </a:cubicBezTo>
                <a:cubicBezTo>
                  <a:pt x="1883" y="29754"/>
                  <a:pt x="1925" y="30256"/>
                  <a:pt x="1925" y="30738"/>
                </a:cubicBezTo>
                <a:cubicBezTo>
                  <a:pt x="1925" y="31533"/>
                  <a:pt x="1925" y="32370"/>
                  <a:pt x="1967" y="33186"/>
                </a:cubicBezTo>
                <a:cubicBezTo>
                  <a:pt x="1967" y="33583"/>
                  <a:pt x="1925" y="33981"/>
                  <a:pt x="2092" y="34357"/>
                </a:cubicBezTo>
                <a:cubicBezTo>
                  <a:pt x="2218" y="34357"/>
                  <a:pt x="2344" y="34399"/>
                  <a:pt x="2490" y="34399"/>
                </a:cubicBezTo>
                <a:cubicBezTo>
                  <a:pt x="4059" y="34357"/>
                  <a:pt x="5629" y="34336"/>
                  <a:pt x="7198" y="34253"/>
                </a:cubicBezTo>
                <a:cubicBezTo>
                  <a:pt x="7637" y="34232"/>
                  <a:pt x="8077" y="34127"/>
                  <a:pt x="8516" y="34044"/>
                </a:cubicBezTo>
                <a:cubicBezTo>
                  <a:pt x="8788" y="34002"/>
                  <a:pt x="9018" y="33918"/>
                  <a:pt x="9290" y="33918"/>
                </a:cubicBezTo>
                <a:cubicBezTo>
                  <a:pt x="11111" y="33876"/>
                  <a:pt x="12952" y="33834"/>
                  <a:pt x="14751" y="33792"/>
                </a:cubicBezTo>
                <a:cubicBezTo>
                  <a:pt x="14981" y="33792"/>
                  <a:pt x="15212" y="33792"/>
                  <a:pt x="15400" y="33709"/>
                </a:cubicBezTo>
                <a:cubicBezTo>
                  <a:pt x="16048" y="33479"/>
                  <a:pt x="16739" y="33500"/>
                  <a:pt x="17388" y="33395"/>
                </a:cubicBezTo>
                <a:cubicBezTo>
                  <a:pt x="18413" y="33248"/>
                  <a:pt x="19438" y="33144"/>
                  <a:pt x="20422" y="32976"/>
                </a:cubicBezTo>
                <a:cubicBezTo>
                  <a:pt x="21175" y="32851"/>
                  <a:pt x="21949" y="32683"/>
                  <a:pt x="22702" y="32725"/>
                </a:cubicBezTo>
                <a:cubicBezTo>
                  <a:pt x="23142" y="32725"/>
                  <a:pt x="23581" y="32725"/>
                  <a:pt x="24041" y="32683"/>
                </a:cubicBezTo>
                <a:cubicBezTo>
                  <a:pt x="25150" y="32642"/>
                  <a:pt x="26280" y="32746"/>
                  <a:pt x="27389" y="32349"/>
                </a:cubicBezTo>
                <a:cubicBezTo>
                  <a:pt x="27536" y="32286"/>
                  <a:pt x="27703" y="32286"/>
                  <a:pt x="27849" y="32286"/>
                </a:cubicBezTo>
                <a:cubicBezTo>
                  <a:pt x="28770" y="32265"/>
                  <a:pt x="29712" y="32223"/>
                  <a:pt x="30653" y="32223"/>
                </a:cubicBezTo>
                <a:cubicBezTo>
                  <a:pt x="30967" y="32223"/>
                  <a:pt x="31281" y="32265"/>
                  <a:pt x="31595" y="32370"/>
                </a:cubicBezTo>
                <a:cubicBezTo>
                  <a:pt x="32034" y="32537"/>
                  <a:pt x="32453" y="32537"/>
                  <a:pt x="32934" y="32495"/>
                </a:cubicBezTo>
                <a:cubicBezTo>
                  <a:pt x="33624" y="32453"/>
                  <a:pt x="34336" y="32432"/>
                  <a:pt x="35047" y="32411"/>
                </a:cubicBezTo>
                <a:cubicBezTo>
                  <a:pt x="35194" y="32411"/>
                  <a:pt x="35382" y="32411"/>
                  <a:pt x="35507" y="32474"/>
                </a:cubicBezTo>
                <a:cubicBezTo>
                  <a:pt x="35926" y="32683"/>
                  <a:pt x="36386" y="32663"/>
                  <a:pt x="36826" y="32663"/>
                </a:cubicBezTo>
                <a:cubicBezTo>
                  <a:pt x="37056" y="32663"/>
                  <a:pt x="37286" y="32621"/>
                  <a:pt x="37474" y="32683"/>
                </a:cubicBezTo>
                <a:cubicBezTo>
                  <a:pt x="38123" y="32976"/>
                  <a:pt x="38855" y="32872"/>
                  <a:pt x="39546" y="33081"/>
                </a:cubicBezTo>
                <a:cubicBezTo>
                  <a:pt x="39776" y="33165"/>
                  <a:pt x="40048" y="33165"/>
                  <a:pt x="40299" y="33165"/>
                </a:cubicBezTo>
                <a:cubicBezTo>
                  <a:pt x="41136" y="33165"/>
                  <a:pt x="41994" y="33144"/>
                  <a:pt x="42831" y="33102"/>
                </a:cubicBezTo>
                <a:cubicBezTo>
                  <a:pt x="42726" y="32788"/>
                  <a:pt x="42684" y="32474"/>
                  <a:pt x="42684" y="32139"/>
                </a:cubicBezTo>
                <a:close/>
              </a:path>
            </a:pathLst>
          </a:custGeom>
          <a:solidFill>
            <a:srgbClr val="F38789"/>
          </a:solidFill>
          <a:ln>
            <a:noFill/>
          </a:ln>
        </p:spPr>
        <p:txBody>
          <a:bodyPr spcFirstLastPara="1" wrap="square" lIns="91422" tIns="91422" rIns="91422" bIns="91422" anchor="ctr" anchorCtr="0">
            <a:noAutofit/>
          </a:bodyPr>
          <a:lstStyle/>
          <a:p>
            <a:endParaRPr/>
          </a:p>
        </p:txBody>
      </p:sp>
      <p:sp>
        <p:nvSpPr>
          <p:cNvPr id="6" name="Google Shape;1926;p69">
            <a:extLst>
              <a:ext uri="{FF2B5EF4-FFF2-40B4-BE49-F238E27FC236}">
                <a16:creationId xmlns:a16="http://schemas.microsoft.com/office/drawing/2014/main" id="{139767A1-70B5-47C2-8BC2-7E5C398535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03914" y="995796"/>
            <a:ext cx="5219555" cy="572684"/>
          </a:xfrm>
          <a:prstGeom prst="rect">
            <a:avLst/>
          </a:prstGeom>
        </p:spPr>
        <p:txBody>
          <a:bodyPr spcFirstLastPara="1" vert="horz" wrap="square" lIns="91422" tIns="91422" rIns="91422" bIns="91422" rtlCol="1" anchor="ctr" anchorCtr="0">
            <a:noAutofit/>
          </a:bodyPr>
          <a:lstStyle/>
          <a:p>
            <a:r>
              <a:rPr lang="ar-SA" sz="5399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نجوم اليوم </a:t>
            </a:r>
            <a:endParaRPr sz="5399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7" name="Google Shape;1927;p69">
            <a:extLst>
              <a:ext uri="{FF2B5EF4-FFF2-40B4-BE49-F238E27FC236}">
                <a16:creationId xmlns:a16="http://schemas.microsoft.com/office/drawing/2014/main" id="{672987C2-5FE9-4694-8852-93F33E56B0FB}"/>
              </a:ext>
            </a:extLst>
          </p:cNvPr>
          <p:cNvSpPr txBox="1">
            <a:spLocks/>
          </p:cNvSpPr>
          <p:nvPr/>
        </p:nvSpPr>
        <p:spPr>
          <a:xfrm>
            <a:off x="1371690" y="3114660"/>
            <a:ext cx="1491859" cy="409789"/>
          </a:xfrm>
          <a:prstGeom prst="rect">
            <a:avLst/>
          </a:prstGeom>
        </p:spPr>
        <p:txBody>
          <a:bodyPr spcFirstLastPara="1" vert="horz" wrap="square" lIns="0" tIns="91422" rIns="0" bIns="91422" rtlCol="1" anchor="ctr" anchorCtr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ar-SA">
                <a:solidFill>
                  <a:srgbClr val="F38789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الأسم</a:t>
            </a:r>
            <a:endParaRPr lang="ar-SA" dirty="0">
              <a:solidFill>
                <a:srgbClr val="F38789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8" name="Google Shape;1929;p69">
            <a:extLst>
              <a:ext uri="{FF2B5EF4-FFF2-40B4-BE49-F238E27FC236}">
                <a16:creationId xmlns:a16="http://schemas.microsoft.com/office/drawing/2014/main" id="{A7D6B4C1-99ED-4E43-A694-9B6712511872}"/>
              </a:ext>
            </a:extLst>
          </p:cNvPr>
          <p:cNvSpPr txBox="1">
            <a:spLocks/>
          </p:cNvSpPr>
          <p:nvPr/>
        </p:nvSpPr>
        <p:spPr>
          <a:xfrm>
            <a:off x="6385149" y="3114660"/>
            <a:ext cx="1491859" cy="409789"/>
          </a:xfrm>
          <a:prstGeom prst="rect">
            <a:avLst/>
          </a:prstGeom>
        </p:spPr>
        <p:txBody>
          <a:bodyPr spcFirstLastPara="1" wrap="square" lIns="0" tIns="91422" rIns="0" bIns="9142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800" dirty="0" err="1">
                <a:solidFill>
                  <a:srgbClr val="F38789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الأسم</a:t>
            </a:r>
            <a:endParaRPr lang="en-GB" sz="2800" dirty="0">
              <a:solidFill>
                <a:srgbClr val="F38789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9" name="Google Shape;1931;p69">
            <a:extLst>
              <a:ext uri="{FF2B5EF4-FFF2-40B4-BE49-F238E27FC236}">
                <a16:creationId xmlns:a16="http://schemas.microsoft.com/office/drawing/2014/main" id="{D67791B1-AC36-4518-A42A-115C0B19BE8F}"/>
              </a:ext>
            </a:extLst>
          </p:cNvPr>
          <p:cNvSpPr txBox="1">
            <a:spLocks/>
          </p:cNvSpPr>
          <p:nvPr/>
        </p:nvSpPr>
        <p:spPr>
          <a:xfrm>
            <a:off x="3878419" y="3114660"/>
            <a:ext cx="1491859" cy="409789"/>
          </a:xfrm>
          <a:prstGeom prst="rect">
            <a:avLst/>
          </a:prstGeom>
        </p:spPr>
        <p:txBody>
          <a:bodyPr spcFirstLastPara="1" wrap="square" lIns="0" tIns="91422" rIns="0" bIns="9142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800" dirty="0" err="1">
                <a:solidFill>
                  <a:srgbClr val="F38789"/>
                </a:solidFill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الأسم</a:t>
            </a:r>
            <a:endParaRPr lang="en-GB" sz="2800" dirty="0">
              <a:solidFill>
                <a:srgbClr val="F38789"/>
              </a:solidFill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grpSp>
        <p:nvGrpSpPr>
          <p:cNvPr id="10" name="Google Shape;1933;p69">
            <a:extLst>
              <a:ext uri="{FF2B5EF4-FFF2-40B4-BE49-F238E27FC236}">
                <a16:creationId xmlns:a16="http://schemas.microsoft.com/office/drawing/2014/main" id="{69895FAA-5296-460B-A42F-3FCFE38B7340}"/>
              </a:ext>
            </a:extLst>
          </p:cNvPr>
          <p:cNvGrpSpPr/>
          <p:nvPr/>
        </p:nvGrpSpPr>
        <p:grpSpPr>
          <a:xfrm>
            <a:off x="1363918" y="1781986"/>
            <a:ext cx="1507395" cy="1129127"/>
            <a:chOff x="-4240385" y="2200252"/>
            <a:chExt cx="1507437" cy="1129158"/>
          </a:xfrm>
        </p:grpSpPr>
        <p:sp>
          <p:nvSpPr>
            <p:cNvPr id="11" name="Google Shape;1934;p69">
              <a:extLst>
                <a:ext uri="{FF2B5EF4-FFF2-40B4-BE49-F238E27FC236}">
                  <a16:creationId xmlns:a16="http://schemas.microsoft.com/office/drawing/2014/main" id="{C7877C1E-18DF-4C76-AAF9-9EE967F798A6}"/>
                </a:ext>
              </a:extLst>
            </p:cNvPr>
            <p:cNvSpPr/>
            <p:nvPr/>
          </p:nvSpPr>
          <p:spPr>
            <a:xfrm>
              <a:off x="-3757281" y="2675571"/>
              <a:ext cx="887612" cy="620553"/>
            </a:xfrm>
            <a:custGeom>
              <a:avLst/>
              <a:gdLst/>
              <a:ahLst/>
              <a:cxnLst/>
              <a:rect l="l" t="t" r="r" b="b"/>
              <a:pathLst>
                <a:path w="68291" h="47744" extrusionOk="0">
                  <a:moveTo>
                    <a:pt x="1" y="19566"/>
                  </a:moveTo>
                  <a:cubicBezTo>
                    <a:pt x="6977" y="17005"/>
                    <a:pt x="13354" y="13680"/>
                    <a:pt x="18531" y="8393"/>
                  </a:cubicBezTo>
                  <a:cubicBezTo>
                    <a:pt x="20384" y="9211"/>
                    <a:pt x="22237" y="8938"/>
                    <a:pt x="24036" y="8284"/>
                  </a:cubicBezTo>
                  <a:cubicBezTo>
                    <a:pt x="25943" y="7521"/>
                    <a:pt x="27742" y="6595"/>
                    <a:pt x="29595" y="5668"/>
                  </a:cubicBezTo>
                  <a:cubicBezTo>
                    <a:pt x="30849" y="5014"/>
                    <a:pt x="31993" y="4142"/>
                    <a:pt x="32974" y="3161"/>
                  </a:cubicBezTo>
                  <a:cubicBezTo>
                    <a:pt x="34010" y="2126"/>
                    <a:pt x="34991" y="1090"/>
                    <a:pt x="36081" y="0"/>
                  </a:cubicBezTo>
                  <a:cubicBezTo>
                    <a:pt x="36517" y="164"/>
                    <a:pt x="36898" y="436"/>
                    <a:pt x="37280" y="818"/>
                  </a:cubicBezTo>
                  <a:cubicBezTo>
                    <a:pt x="38370" y="1635"/>
                    <a:pt x="39460" y="2453"/>
                    <a:pt x="40659" y="3107"/>
                  </a:cubicBezTo>
                  <a:cubicBezTo>
                    <a:pt x="42239" y="4033"/>
                    <a:pt x="43983" y="4633"/>
                    <a:pt x="45782" y="5014"/>
                  </a:cubicBezTo>
                  <a:cubicBezTo>
                    <a:pt x="49706" y="5777"/>
                    <a:pt x="53685" y="6050"/>
                    <a:pt x="57663" y="5777"/>
                  </a:cubicBezTo>
                  <a:cubicBezTo>
                    <a:pt x="59135" y="5668"/>
                    <a:pt x="60606" y="5396"/>
                    <a:pt x="62078" y="4960"/>
                  </a:cubicBezTo>
                  <a:cubicBezTo>
                    <a:pt x="63440" y="4578"/>
                    <a:pt x="64748" y="4142"/>
                    <a:pt x="66165" y="3761"/>
                  </a:cubicBezTo>
                  <a:cubicBezTo>
                    <a:pt x="66274" y="3924"/>
                    <a:pt x="66383" y="4142"/>
                    <a:pt x="66438" y="4360"/>
                  </a:cubicBezTo>
                  <a:cubicBezTo>
                    <a:pt x="66983" y="6377"/>
                    <a:pt x="67473" y="8502"/>
                    <a:pt x="67964" y="10573"/>
                  </a:cubicBezTo>
                  <a:cubicBezTo>
                    <a:pt x="68236" y="11772"/>
                    <a:pt x="68236" y="13026"/>
                    <a:pt x="68018" y="14225"/>
                  </a:cubicBezTo>
                  <a:cubicBezTo>
                    <a:pt x="68018" y="14388"/>
                    <a:pt x="67909" y="14497"/>
                    <a:pt x="67964" y="14606"/>
                  </a:cubicBezTo>
                  <a:cubicBezTo>
                    <a:pt x="68291" y="15806"/>
                    <a:pt x="68073" y="17059"/>
                    <a:pt x="68073" y="18313"/>
                  </a:cubicBezTo>
                  <a:cubicBezTo>
                    <a:pt x="68127" y="19512"/>
                    <a:pt x="68073" y="20765"/>
                    <a:pt x="68018" y="22019"/>
                  </a:cubicBezTo>
                  <a:cubicBezTo>
                    <a:pt x="68018" y="22455"/>
                    <a:pt x="67909" y="22945"/>
                    <a:pt x="67800" y="23381"/>
                  </a:cubicBezTo>
                  <a:cubicBezTo>
                    <a:pt x="67310" y="25071"/>
                    <a:pt x="66765" y="26706"/>
                    <a:pt x="66274" y="28395"/>
                  </a:cubicBezTo>
                  <a:cubicBezTo>
                    <a:pt x="65784" y="30248"/>
                    <a:pt x="64857" y="31992"/>
                    <a:pt x="63658" y="33464"/>
                  </a:cubicBezTo>
                  <a:cubicBezTo>
                    <a:pt x="62568" y="34717"/>
                    <a:pt x="61696" y="36080"/>
                    <a:pt x="60552" y="37224"/>
                  </a:cubicBezTo>
                  <a:cubicBezTo>
                    <a:pt x="59298" y="38532"/>
                    <a:pt x="57936" y="39677"/>
                    <a:pt x="56519" y="40821"/>
                  </a:cubicBezTo>
                  <a:cubicBezTo>
                    <a:pt x="54230" y="42675"/>
                    <a:pt x="51668" y="44146"/>
                    <a:pt x="48888" y="45127"/>
                  </a:cubicBezTo>
                  <a:cubicBezTo>
                    <a:pt x="47090" y="45890"/>
                    <a:pt x="45182" y="46544"/>
                    <a:pt x="43329" y="47035"/>
                  </a:cubicBezTo>
                  <a:cubicBezTo>
                    <a:pt x="41476" y="47471"/>
                    <a:pt x="39569" y="47689"/>
                    <a:pt x="37716" y="47689"/>
                  </a:cubicBezTo>
                  <a:cubicBezTo>
                    <a:pt x="34010" y="47743"/>
                    <a:pt x="30358" y="47471"/>
                    <a:pt x="26706" y="46871"/>
                  </a:cubicBezTo>
                  <a:cubicBezTo>
                    <a:pt x="24363" y="46544"/>
                    <a:pt x="22019" y="45836"/>
                    <a:pt x="19894" y="44855"/>
                  </a:cubicBezTo>
                  <a:cubicBezTo>
                    <a:pt x="17060" y="43547"/>
                    <a:pt x="14335" y="41966"/>
                    <a:pt x="11773" y="40167"/>
                  </a:cubicBezTo>
                  <a:cubicBezTo>
                    <a:pt x="10302" y="39077"/>
                    <a:pt x="8939" y="37769"/>
                    <a:pt x="7795" y="36352"/>
                  </a:cubicBezTo>
                  <a:cubicBezTo>
                    <a:pt x="7740" y="36243"/>
                    <a:pt x="7577" y="36134"/>
                    <a:pt x="7577" y="36025"/>
                  </a:cubicBezTo>
                  <a:cubicBezTo>
                    <a:pt x="7577" y="35208"/>
                    <a:pt x="7032" y="34881"/>
                    <a:pt x="6432" y="34499"/>
                  </a:cubicBezTo>
                  <a:cubicBezTo>
                    <a:pt x="6268" y="34390"/>
                    <a:pt x="6105" y="34172"/>
                    <a:pt x="6050" y="34009"/>
                  </a:cubicBezTo>
                  <a:cubicBezTo>
                    <a:pt x="4906" y="32265"/>
                    <a:pt x="3816" y="30466"/>
                    <a:pt x="2889" y="28559"/>
                  </a:cubicBezTo>
                  <a:cubicBezTo>
                    <a:pt x="2235" y="27360"/>
                    <a:pt x="1636" y="26052"/>
                    <a:pt x="1200" y="24744"/>
                  </a:cubicBezTo>
                  <a:cubicBezTo>
                    <a:pt x="927" y="23817"/>
                    <a:pt x="600" y="22945"/>
                    <a:pt x="382" y="22019"/>
                  </a:cubicBezTo>
                  <a:cubicBezTo>
                    <a:pt x="219" y="21310"/>
                    <a:pt x="164" y="20493"/>
                    <a:pt x="1" y="19566"/>
                  </a:cubicBezTo>
                  <a:close/>
                  <a:moveTo>
                    <a:pt x="37280" y="36679"/>
                  </a:moveTo>
                  <a:lnTo>
                    <a:pt x="38043" y="36679"/>
                  </a:lnTo>
                  <a:cubicBezTo>
                    <a:pt x="40386" y="36734"/>
                    <a:pt x="42730" y="36243"/>
                    <a:pt x="44855" y="35153"/>
                  </a:cubicBezTo>
                  <a:cubicBezTo>
                    <a:pt x="45237" y="34935"/>
                    <a:pt x="45673" y="34881"/>
                    <a:pt x="46054" y="34717"/>
                  </a:cubicBezTo>
                  <a:cubicBezTo>
                    <a:pt x="47090" y="34227"/>
                    <a:pt x="48125" y="33791"/>
                    <a:pt x="49052" y="33355"/>
                  </a:cubicBezTo>
                  <a:cubicBezTo>
                    <a:pt x="49433" y="33137"/>
                    <a:pt x="49760" y="32864"/>
                    <a:pt x="50087" y="32537"/>
                  </a:cubicBezTo>
                  <a:cubicBezTo>
                    <a:pt x="50578" y="32047"/>
                    <a:pt x="51069" y="31447"/>
                    <a:pt x="51505" y="30902"/>
                  </a:cubicBezTo>
                  <a:cubicBezTo>
                    <a:pt x="52213" y="29976"/>
                    <a:pt x="52431" y="28722"/>
                    <a:pt x="51995" y="27632"/>
                  </a:cubicBezTo>
                  <a:cubicBezTo>
                    <a:pt x="51832" y="27360"/>
                    <a:pt x="51832" y="27033"/>
                    <a:pt x="51723" y="26760"/>
                  </a:cubicBezTo>
                  <a:cubicBezTo>
                    <a:pt x="51668" y="26651"/>
                    <a:pt x="51505" y="26542"/>
                    <a:pt x="51450" y="26542"/>
                  </a:cubicBezTo>
                  <a:cubicBezTo>
                    <a:pt x="51396" y="26542"/>
                    <a:pt x="51123" y="26706"/>
                    <a:pt x="51069" y="26815"/>
                  </a:cubicBezTo>
                  <a:cubicBezTo>
                    <a:pt x="50796" y="28014"/>
                    <a:pt x="50142" y="29104"/>
                    <a:pt x="49215" y="29921"/>
                  </a:cubicBezTo>
                  <a:cubicBezTo>
                    <a:pt x="49106" y="30030"/>
                    <a:pt x="48997" y="30139"/>
                    <a:pt x="48943" y="30248"/>
                  </a:cubicBezTo>
                  <a:cubicBezTo>
                    <a:pt x="48452" y="31011"/>
                    <a:pt x="47689" y="31611"/>
                    <a:pt x="46763" y="31938"/>
                  </a:cubicBezTo>
                  <a:cubicBezTo>
                    <a:pt x="45782" y="32319"/>
                    <a:pt x="44746" y="32646"/>
                    <a:pt x="43820" y="33137"/>
                  </a:cubicBezTo>
                  <a:cubicBezTo>
                    <a:pt x="40986" y="34608"/>
                    <a:pt x="37934" y="34499"/>
                    <a:pt x="34936" y="34227"/>
                  </a:cubicBezTo>
                  <a:cubicBezTo>
                    <a:pt x="33955" y="34063"/>
                    <a:pt x="32974" y="33845"/>
                    <a:pt x="32048" y="33518"/>
                  </a:cubicBezTo>
                  <a:cubicBezTo>
                    <a:pt x="29650" y="32919"/>
                    <a:pt x="29650" y="32919"/>
                    <a:pt x="27524" y="31502"/>
                  </a:cubicBezTo>
                  <a:cubicBezTo>
                    <a:pt x="26761" y="31011"/>
                    <a:pt x="25943" y="30630"/>
                    <a:pt x="25126" y="30303"/>
                  </a:cubicBezTo>
                  <a:cubicBezTo>
                    <a:pt x="24799" y="30194"/>
                    <a:pt x="24472" y="30194"/>
                    <a:pt x="24145" y="30194"/>
                  </a:cubicBezTo>
                  <a:cubicBezTo>
                    <a:pt x="23818" y="30194"/>
                    <a:pt x="23545" y="30412"/>
                    <a:pt x="23491" y="30684"/>
                  </a:cubicBezTo>
                  <a:cubicBezTo>
                    <a:pt x="23382" y="30902"/>
                    <a:pt x="23436" y="31175"/>
                    <a:pt x="23600" y="31393"/>
                  </a:cubicBezTo>
                  <a:cubicBezTo>
                    <a:pt x="24036" y="31774"/>
                    <a:pt x="24417" y="32101"/>
                    <a:pt x="24908" y="32428"/>
                  </a:cubicBezTo>
                  <a:cubicBezTo>
                    <a:pt x="25943" y="33082"/>
                    <a:pt x="26979" y="33736"/>
                    <a:pt x="28014" y="34390"/>
                  </a:cubicBezTo>
                  <a:cubicBezTo>
                    <a:pt x="28505" y="34772"/>
                    <a:pt x="29050" y="34990"/>
                    <a:pt x="29650" y="35153"/>
                  </a:cubicBezTo>
                  <a:cubicBezTo>
                    <a:pt x="30467" y="35371"/>
                    <a:pt x="31285" y="35589"/>
                    <a:pt x="32102" y="35807"/>
                  </a:cubicBezTo>
                  <a:cubicBezTo>
                    <a:pt x="33792" y="36407"/>
                    <a:pt x="35481" y="36679"/>
                    <a:pt x="37280" y="36679"/>
                  </a:cubicBezTo>
                  <a:close/>
                  <a:moveTo>
                    <a:pt x="22510" y="18640"/>
                  </a:moveTo>
                  <a:lnTo>
                    <a:pt x="22128" y="18640"/>
                  </a:lnTo>
                  <a:cubicBezTo>
                    <a:pt x="20820" y="18585"/>
                    <a:pt x="20057" y="20111"/>
                    <a:pt x="20875" y="21201"/>
                  </a:cubicBezTo>
                  <a:cubicBezTo>
                    <a:pt x="21093" y="21692"/>
                    <a:pt x="21529" y="22073"/>
                    <a:pt x="22019" y="22346"/>
                  </a:cubicBezTo>
                  <a:cubicBezTo>
                    <a:pt x="22292" y="22455"/>
                    <a:pt x="22564" y="22564"/>
                    <a:pt x="22837" y="22564"/>
                  </a:cubicBezTo>
                  <a:cubicBezTo>
                    <a:pt x="23600" y="22618"/>
                    <a:pt x="24308" y="22182"/>
                    <a:pt x="24635" y="21528"/>
                  </a:cubicBezTo>
                  <a:cubicBezTo>
                    <a:pt x="24908" y="20656"/>
                    <a:pt x="24744" y="19784"/>
                    <a:pt x="24199" y="19130"/>
                  </a:cubicBezTo>
                  <a:cubicBezTo>
                    <a:pt x="23709" y="18694"/>
                    <a:pt x="23109" y="18476"/>
                    <a:pt x="22510" y="18640"/>
                  </a:cubicBezTo>
                  <a:close/>
                  <a:moveTo>
                    <a:pt x="49270" y="15915"/>
                  </a:moveTo>
                  <a:cubicBezTo>
                    <a:pt x="49324" y="16242"/>
                    <a:pt x="49379" y="16569"/>
                    <a:pt x="49488" y="16896"/>
                  </a:cubicBezTo>
                  <a:cubicBezTo>
                    <a:pt x="49815" y="17386"/>
                    <a:pt x="50360" y="17659"/>
                    <a:pt x="50960" y="17604"/>
                  </a:cubicBezTo>
                  <a:cubicBezTo>
                    <a:pt x="51505" y="17604"/>
                    <a:pt x="52050" y="17277"/>
                    <a:pt x="52268" y="16732"/>
                  </a:cubicBezTo>
                  <a:cubicBezTo>
                    <a:pt x="52431" y="16133"/>
                    <a:pt x="52486" y="15424"/>
                    <a:pt x="52322" y="14824"/>
                  </a:cubicBezTo>
                  <a:cubicBezTo>
                    <a:pt x="52213" y="14334"/>
                    <a:pt x="51777" y="14007"/>
                    <a:pt x="51287" y="14061"/>
                  </a:cubicBezTo>
                  <a:cubicBezTo>
                    <a:pt x="51123" y="14061"/>
                    <a:pt x="50905" y="14061"/>
                    <a:pt x="50742" y="14061"/>
                  </a:cubicBezTo>
                  <a:cubicBezTo>
                    <a:pt x="50196" y="14007"/>
                    <a:pt x="49651" y="14388"/>
                    <a:pt x="49488" y="14933"/>
                  </a:cubicBezTo>
                  <a:cubicBezTo>
                    <a:pt x="49379" y="15260"/>
                    <a:pt x="49324" y="15588"/>
                    <a:pt x="49270" y="15915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12" name="Google Shape;1935;p69">
              <a:extLst>
                <a:ext uri="{FF2B5EF4-FFF2-40B4-BE49-F238E27FC236}">
                  <a16:creationId xmlns:a16="http://schemas.microsoft.com/office/drawing/2014/main" id="{FD90B34C-29E3-4689-BA93-F5901C84405A}"/>
                </a:ext>
              </a:extLst>
            </p:cNvPr>
            <p:cNvSpPr/>
            <p:nvPr/>
          </p:nvSpPr>
          <p:spPr>
            <a:xfrm>
              <a:off x="-3789865" y="2329876"/>
              <a:ext cx="879827" cy="565300"/>
            </a:xfrm>
            <a:custGeom>
              <a:avLst/>
              <a:gdLst/>
              <a:ahLst/>
              <a:cxnLst/>
              <a:rect l="l" t="t" r="r" b="b"/>
              <a:pathLst>
                <a:path w="67692" h="43493" extrusionOk="0">
                  <a:moveTo>
                    <a:pt x="64149" y="16515"/>
                  </a:moveTo>
                  <a:cubicBezTo>
                    <a:pt x="63767" y="16188"/>
                    <a:pt x="63440" y="15860"/>
                    <a:pt x="63059" y="15588"/>
                  </a:cubicBezTo>
                  <a:cubicBezTo>
                    <a:pt x="62732" y="15261"/>
                    <a:pt x="62132" y="15479"/>
                    <a:pt x="62078" y="15969"/>
                  </a:cubicBezTo>
                  <a:cubicBezTo>
                    <a:pt x="61914" y="16515"/>
                    <a:pt x="62023" y="17060"/>
                    <a:pt x="62296" y="17550"/>
                  </a:cubicBezTo>
                  <a:cubicBezTo>
                    <a:pt x="63222" y="19022"/>
                    <a:pt x="63876" y="20711"/>
                    <a:pt x="64912" y="22074"/>
                  </a:cubicBezTo>
                  <a:cubicBezTo>
                    <a:pt x="65784" y="23218"/>
                    <a:pt x="66438" y="24472"/>
                    <a:pt x="66928" y="25834"/>
                  </a:cubicBezTo>
                  <a:cubicBezTo>
                    <a:pt x="67201" y="26652"/>
                    <a:pt x="67473" y="27469"/>
                    <a:pt x="67691" y="28287"/>
                  </a:cubicBezTo>
                  <a:cubicBezTo>
                    <a:pt x="66983" y="28941"/>
                    <a:pt x="66111" y="29322"/>
                    <a:pt x="65130" y="29322"/>
                  </a:cubicBezTo>
                  <a:cubicBezTo>
                    <a:pt x="64367" y="29322"/>
                    <a:pt x="63604" y="29431"/>
                    <a:pt x="62895" y="29704"/>
                  </a:cubicBezTo>
                  <a:cubicBezTo>
                    <a:pt x="62187" y="29867"/>
                    <a:pt x="61478" y="30031"/>
                    <a:pt x="60770" y="30085"/>
                  </a:cubicBezTo>
                  <a:cubicBezTo>
                    <a:pt x="56628" y="30521"/>
                    <a:pt x="52431" y="30303"/>
                    <a:pt x="48343" y="29540"/>
                  </a:cubicBezTo>
                  <a:cubicBezTo>
                    <a:pt x="46381" y="29104"/>
                    <a:pt x="44528" y="28341"/>
                    <a:pt x="42839" y="27251"/>
                  </a:cubicBezTo>
                  <a:cubicBezTo>
                    <a:pt x="41803" y="26543"/>
                    <a:pt x="40768" y="25834"/>
                    <a:pt x="39787" y="25126"/>
                  </a:cubicBezTo>
                  <a:cubicBezTo>
                    <a:pt x="40223" y="24145"/>
                    <a:pt x="40604" y="23273"/>
                    <a:pt x="41040" y="22401"/>
                  </a:cubicBezTo>
                  <a:cubicBezTo>
                    <a:pt x="41313" y="21638"/>
                    <a:pt x="41422" y="20875"/>
                    <a:pt x="41313" y="20112"/>
                  </a:cubicBezTo>
                  <a:cubicBezTo>
                    <a:pt x="41204" y="19567"/>
                    <a:pt x="40877" y="19076"/>
                    <a:pt x="40332" y="18804"/>
                  </a:cubicBezTo>
                  <a:cubicBezTo>
                    <a:pt x="40114" y="18695"/>
                    <a:pt x="39841" y="18749"/>
                    <a:pt x="39732" y="19022"/>
                  </a:cubicBezTo>
                  <a:cubicBezTo>
                    <a:pt x="39623" y="19240"/>
                    <a:pt x="39569" y="19458"/>
                    <a:pt x="39569" y="19676"/>
                  </a:cubicBezTo>
                  <a:cubicBezTo>
                    <a:pt x="39405" y="21529"/>
                    <a:pt x="38588" y="23327"/>
                    <a:pt x="37280" y="24690"/>
                  </a:cubicBezTo>
                  <a:cubicBezTo>
                    <a:pt x="36135" y="25998"/>
                    <a:pt x="34882" y="27251"/>
                    <a:pt x="33574" y="28450"/>
                  </a:cubicBezTo>
                  <a:cubicBezTo>
                    <a:pt x="32429" y="29540"/>
                    <a:pt x="31121" y="30412"/>
                    <a:pt x="29649" y="31066"/>
                  </a:cubicBezTo>
                  <a:lnTo>
                    <a:pt x="26052" y="32647"/>
                  </a:lnTo>
                  <a:cubicBezTo>
                    <a:pt x="25126" y="33083"/>
                    <a:pt x="24090" y="33246"/>
                    <a:pt x="23109" y="33246"/>
                  </a:cubicBezTo>
                  <a:cubicBezTo>
                    <a:pt x="23000" y="32865"/>
                    <a:pt x="23218" y="32701"/>
                    <a:pt x="23382" y="32592"/>
                  </a:cubicBezTo>
                  <a:cubicBezTo>
                    <a:pt x="25180" y="30303"/>
                    <a:pt x="26815" y="27851"/>
                    <a:pt x="28178" y="25289"/>
                  </a:cubicBezTo>
                  <a:cubicBezTo>
                    <a:pt x="28450" y="24744"/>
                    <a:pt x="28614" y="24199"/>
                    <a:pt x="28777" y="23600"/>
                  </a:cubicBezTo>
                  <a:cubicBezTo>
                    <a:pt x="28995" y="22891"/>
                    <a:pt x="29050" y="22074"/>
                    <a:pt x="29268" y="21365"/>
                  </a:cubicBezTo>
                  <a:cubicBezTo>
                    <a:pt x="29649" y="20330"/>
                    <a:pt x="29431" y="19240"/>
                    <a:pt x="29431" y="18204"/>
                  </a:cubicBezTo>
                  <a:cubicBezTo>
                    <a:pt x="29431" y="18095"/>
                    <a:pt x="29377" y="18041"/>
                    <a:pt x="29377" y="17932"/>
                  </a:cubicBezTo>
                  <a:cubicBezTo>
                    <a:pt x="29322" y="17659"/>
                    <a:pt x="29050" y="17387"/>
                    <a:pt x="28777" y="17332"/>
                  </a:cubicBezTo>
                  <a:cubicBezTo>
                    <a:pt x="28450" y="17332"/>
                    <a:pt x="28178" y="17605"/>
                    <a:pt x="28069" y="17986"/>
                  </a:cubicBezTo>
                  <a:cubicBezTo>
                    <a:pt x="28069" y="18095"/>
                    <a:pt x="28069" y="18259"/>
                    <a:pt x="28069" y="18368"/>
                  </a:cubicBezTo>
                  <a:cubicBezTo>
                    <a:pt x="28069" y="20057"/>
                    <a:pt x="27415" y="21638"/>
                    <a:pt x="26979" y="23218"/>
                  </a:cubicBezTo>
                  <a:cubicBezTo>
                    <a:pt x="26761" y="23763"/>
                    <a:pt x="26488" y="24308"/>
                    <a:pt x="26161" y="24799"/>
                  </a:cubicBezTo>
                  <a:cubicBezTo>
                    <a:pt x="24853" y="26706"/>
                    <a:pt x="23545" y="28614"/>
                    <a:pt x="22237" y="30467"/>
                  </a:cubicBezTo>
                  <a:cubicBezTo>
                    <a:pt x="21692" y="31121"/>
                    <a:pt x="21093" y="31775"/>
                    <a:pt x="20493" y="32374"/>
                  </a:cubicBezTo>
                  <a:cubicBezTo>
                    <a:pt x="19022" y="33846"/>
                    <a:pt x="17441" y="35263"/>
                    <a:pt x="15806" y="36571"/>
                  </a:cubicBezTo>
                  <a:cubicBezTo>
                    <a:pt x="12809" y="38805"/>
                    <a:pt x="9539" y="40713"/>
                    <a:pt x="6105" y="42185"/>
                  </a:cubicBezTo>
                  <a:cubicBezTo>
                    <a:pt x="5233" y="42566"/>
                    <a:pt x="4361" y="42948"/>
                    <a:pt x="3489" y="43275"/>
                  </a:cubicBezTo>
                  <a:cubicBezTo>
                    <a:pt x="3216" y="43384"/>
                    <a:pt x="2889" y="43438"/>
                    <a:pt x="2562" y="43493"/>
                  </a:cubicBezTo>
                  <a:cubicBezTo>
                    <a:pt x="2562" y="43275"/>
                    <a:pt x="2508" y="43057"/>
                    <a:pt x="2508" y="42784"/>
                  </a:cubicBezTo>
                  <a:lnTo>
                    <a:pt x="2508" y="39241"/>
                  </a:lnTo>
                  <a:cubicBezTo>
                    <a:pt x="2508" y="38151"/>
                    <a:pt x="2835" y="37116"/>
                    <a:pt x="3325" y="36189"/>
                  </a:cubicBezTo>
                  <a:cubicBezTo>
                    <a:pt x="3543" y="35862"/>
                    <a:pt x="3761" y="35644"/>
                    <a:pt x="4034" y="35426"/>
                  </a:cubicBezTo>
                  <a:cubicBezTo>
                    <a:pt x="4252" y="35208"/>
                    <a:pt x="4306" y="34881"/>
                    <a:pt x="4197" y="34609"/>
                  </a:cubicBezTo>
                  <a:cubicBezTo>
                    <a:pt x="3979" y="34282"/>
                    <a:pt x="3652" y="34118"/>
                    <a:pt x="3325" y="34227"/>
                  </a:cubicBezTo>
                  <a:cubicBezTo>
                    <a:pt x="2889" y="34336"/>
                    <a:pt x="2508" y="34554"/>
                    <a:pt x="2290" y="34936"/>
                  </a:cubicBezTo>
                  <a:cubicBezTo>
                    <a:pt x="1418" y="36026"/>
                    <a:pt x="873" y="37334"/>
                    <a:pt x="655" y="38696"/>
                  </a:cubicBezTo>
                  <a:cubicBezTo>
                    <a:pt x="600" y="39459"/>
                    <a:pt x="600" y="40222"/>
                    <a:pt x="546" y="40985"/>
                  </a:cubicBezTo>
                  <a:cubicBezTo>
                    <a:pt x="546" y="41312"/>
                    <a:pt x="437" y="41639"/>
                    <a:pt x="382" y="41912"/>
                  </a:cubicBezTo>
                  <a:cubicBezTo>
                    <a:pt x="55" y="41912"/>
                    <a:pt x="1" y="41803"/>
                    <a:pt x="1" y="41585"/>
                  </a:cubicBezTo>
                  <a:cubicBezTo>
                    <a:pt x="1" y="38969"/>
                    <a:pt x="1" y="36298"/>
                    <a:pt x="55" y="33628"/>
                  </a:cubicBezTo>
                  <a:cubicBezTo>
                    <a:pt x="55" y="32865"/>
                    <a:pt x="110" y="32047"/>
                    <a:pt x="110" y="31230"/>
                  </a:cubicBezTo>
                  <a:cubicBezTo>
                    <a:pt x="219" y="29159"/>
                    <a:pt x="491" y="27088"/>
                    <a:pt x="927" y="25071"/>
                  </a:cubicBezTo>
                  <a:cubicBezTo>
                    <a:pt x="982" y="24744"/>
                    <a:pt x="1145" y="24417"/>
                    <a:pt x="1309" y="24145"/>
                  </a:cubicBezTo>
                  <a:cubicBezTo>
                    <a:pt x="2072" y="22891"/>
                    <a:pt x="2671" y="21583"/>
                    <a:pt x="3162" y="20221"/>
                  </a:cubicBezTo>
                  <a:cubicBezTo>
                    <a:pt x="3434" y="19349"/>
                    <a:pt x="3870" y="18477"/>
                    <a:pt x="4306" y="17659"/>
                  </a:cubicBezTo>
                  <a:cubicBezTo>
                    <a:pt x="4742" y="16842"/>
                    <a:pt x="5233" y="16133"/>
                    <a:pt x="5723" y="15370"/>
                  </a:cubicBezTo>
                  <a:cubicBezTo>
                    <a:pt x="5832" y="15152"/>
                    <a:pt x="5996" y="14934"/>
                    <a:pt x="6214" y="14770"/>
                  </a:cubicBezTo>
                  <a:cubicBezTo>
                    <a:pt x="7195" y="13680"/>
                    <a:pt x="8285" y="12645"/>
                    <a:pt x="9484" y="11718"/>
                  </a:cubicBezTo>
                  <a:cubicBezTo>
                    <a:pt x="10411" y="10901"/>
                    <a:pt x="11228" y="9974"/>
                    <a:pt x="11991" y="8939"/>
                  </a:cubicBezTo>
                  <a:cubicBezTo>
                    <a:pt x="12591" y="8121"/>
                    <a:pt x="13245" y="7358"/>
                    <a:pt x="14008" y="6650"/>
                  </a:cubicBezTo>
                  <a:cubicBezTo>
                    <a:pt x="14716" y="6105"/>
                    <a:pt x="15043" y="5178"/>
                    <a:pt x="14825" y="4361"/>
                  </a:cubicBezTo>
                  <a:cubicBezTo>
                    <a:pt x="14825" y="4197"/>
                    <a:pt x="14771" y="4034"/>
                    <a:pt x="14716" y="3870"/>
                  </a:cubicBezTo>
                  <a:cubicBezTo>
                    <a:pt x="14989" y="3380"/>
                    <a:pt x="15370" y="3053"/>
                    <a:pt x="15915" y="2889"/>
                  </a:cubicBezTo>
                  <a:cubicBezTo>
                    <a:pt x="17659" y="2072"/>
                    <a:pt x="19458" y="1527"/>
                    <a:pt x="21365" y="1145"/>
                  </a:cubicBezTo>
                  <a:cubicBezTo>
                    <a:pt x="23109" y="818"/>
                    <a:pt x="24853" y="546"/>
                    <a:pt x="26652" y="273"/>
                  </a:cubicBezTo>
                  <a:cubicBezTo>
                    <a:pt x="27578" y="110"/>
                    <a:pt x="28450" y="1"/>
                    <a:pt x="29377" y="1"/>
                  </a:cubicBezTo>
                  <a:cubicBezTo>
                    <a:pt x="31775" y="55"/>
                    <a:pt x="34173" y="110"/>
                    <a:pt x="36571" y="273"/>
                  </a:cubicBezTo>
                  <a:cubicBezTo>
                    <a:pt x="38043" y="382"/>
                    <a:pt x="39514" y="709"/>
                    <a:pt x="40986" y="927"/>
                  </a:cubicBezTo>
                  <a:cubicBezTo>
                    <a:pt x="44256" y="1418"/>
                    <a:pt x="47199" y="2726"/>
                    <a:pt x="50196" y="4088"/>
                  </a:cubicBezTo>
                  <a:cubicBezTo>
                    <a:pt x="52049" y="4960"/>
                    <a:pt x="53903" y="5941"/>
                    <a:pt x="55647" y="7086"/>
                  </a:cubicBezTo>
                  <a:cubicBezTo>
                    <a:pt x="57118" y="8012"/>
                    <a:pt x="58426" y="9102"/>
                    <a:pt x="59571" y="10356"/>
                  </a:cubicBezTo>
                  <a:cubicBezTo>
                    <a:pt x="61042" y="11936"/>
                    <a:pt x="62350" y="13571"/>
                    <a:pt x="63604" y="15315"/>
                  </a:cubicBezTo>
                  <a:cubicBezTo>
                    <a:pt x="63822" y="15697"/>
                    <a:pt x="63985" y="16079"/>
                    <a:pt x="64149" y="164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936;p69">
              <a:extLst>
                <a:ext uri="{FF2B5EF4-FFF2-40B4-BE49-F238E27FC236}">
                  <a16:creationId xmlns:a16="http://schemas.microsoft.com/office/drawing/2014/main" id="{ED0DFE32-79EF-4052-8B24-9ECCE0295194}"/>
                </a:ext>
              </a:extLst>
            </p:cNvPr>
            <p:cNvSpPr/>
            <p:nvPr/>
          </p:nvSpPr>
          <p:spPr>
            <a:xfrm>
              <a:off x="-4209932" y="2257623"/>
              <a:ext cx="449830" cy="654554"/>
            </a:xfrm>
            <a:custGeom>
              <a:avLst/>
              <a:gdLst/>
              <a:ahLst/>
              <a:cxnLst/>
              <a:rect l="l" t="t" r="r" b="b"/>
              <a:pathLst>
                <a:path w="34609" h="50360" extrusionOk="0">
                  <a:moveTo>
                    <a:pt x="34500" y="5342"/>
                  </a:moveTo>
                  <a:cubicBezTo>
                    <a:pt x="33682" y="5560"/>
                    <a:pt x="33028" y="5778"/>
                    <a:pt x="32320" y="5996"/>
                  </a:cubicBezTo>
                  <a:cubicBezTo>
                    <a:pt x="31938" y="6159"/>
                    <a:pt x="31557" y="6377"/>
                    <a:pt x="31284" y="6704"/>
                  </a:cubicBezTo>
                  <a:cubicBezTo>
                    <a:pt x="30576" y="7522"/>
                    <a:pt x="29976" y="8339"/>
                    <a:pt x="29377" y="9266"/>
                  </a:cubicBezTo>
                  <a:cubicBezTo>
                    <a:pt x="29213" y="9593"/>
                    <a:pt x="29104" y="9974"/>
                    <a:pt x="29159" y="10356"/>
                  </a:cubicBezTo>
                  <a:cubicBezTo>
                    <a:pt x="29159" y="10901"/>
                    <a:pt x="29213" y="11391"/>
                    <a:pt x="29322" y="11936"/>
                  </a:cubicBezTo>
                  <a:cubicBezTo>
                    <a:pt x="28450" y="12645"/>
                    <a:pt x="27578" y="13244"/>
                    <a:pt x="26706" y="14007"/>
                  </a:cubicBezTo>
                  <a:cubicBezTo>
                    <a:pt x="25562" y="14988"/>
                    <a:pt x="24690" y="16242"/>
                    <a:pt x="24199" y="17604"/>
                  </a:cubicBezTo>
                  <a:cubicBezTo>
                    <a:pt x="24036" y="17986"/>
                    <a:pt x="23981" y="18367"/>
                    <a:pt x="23981" y="18749"/>
                  </a:cubicBezTo>
                  <a:cubicBezTo>
                    <a:pt x="23981" y="20438"/>
                    <a:pt x="24417" y="21419"/>
                    <a:pt x="26379" y="21583"/>
                  </a:cubicBezTo>
                  <a:cubicBezTo>
                    <a:pt x="26488" y="21583"/>
                    <a:pt x="26543" y="21638"/>
                    <a:pt x="26652" y="21692"/>
                  </a:cubicBezTo>
                  <a:cubicBezTo>
                    <a:pt x="26597" y="21910"/>
                    <a:pt x="26488" y="22128"/>
                    <a:pt x="26434" y="22346"/>
                  </a:cubicBezTo>
                  <a:cubicBezTo>
                    <a:pt x="25507" y="24036"/>
                    <a:pt x="24908" y="25889"/>
                    <a:pt x="24635" y="27796"/>
                  </a:cubicBezTo>
                  <a:cubicBezTo>
                    <a:pt x="24581" y="28123"/>
                    <a:pt x="24526" y="28396"/>
                    <a:pt x="24581" y="28723"/>
                  </a:cubicBezTo>
                  <a:cubicBezTo>
                    <a:pt x="24581" y="29595"/>
                    <a:pt x="24417" y="30467"/>
                    <a:pt x="24090" y="31339"/>
                  </a:cubicBezTo>
                  <a:cubicBezTo>
                    <a:pt x="23763" y="32156"/>
                    <a:pt x="23545" y="33028"/>
                    <a:pt x="23436" y="33900"/>
                  </a:cubicBezTo>
                  <a:cubicBezTo>
                    <a:pt x="23218" y="34718"/>
                    <a:pt x="22946" y="35535"/>
                    <a:pt x="22619" y="36353"/>
                  </a:cubicBezTo>
                  <a:cubicBezTo>
                    <a:pt x="22564" y="36462"/>
                    <a:pt x="22564" y="36680"/>
                    <a:pt x="22510" y="36843"/>
                  </a:cubicBezTo>
                  <a:cubicBezTo>
                    <a:pt x="22074" y="37770"/>
                    <a:pt x="21856" y="38805"/>
                    <a:pt x="21965" y="39895"/>
                  </a:cubicBezTo>
                  <a:cubicBezTo>
                    <a:pt x="21965" y="40168"/>
                    <a:pt x="21910" y="40440"/>
                    <a:pt x="21801" y="40767"/>
                  </a:cubicBezTo>
                  <a:cubicBezTo>
                    <a:pt x="21692" y="41203"/>
                    <a:pt x="21583" y="41639"/>
                    <a:pt x="21474" y="42130"/>
                  </a:cubicBezTo>
                  <a:cubicBezTo>
                    <a:pt x="21420" y="42402"/>
                    <a:pt x="21311" y="42675"/>
                    <a:pt x="21147" y="42947"/>
                  </a:cubicBezTo>
                  <a:cubicBezTo>
                    <a:pt x="20766" y="43329"/>
                    <a:pt x="20493" y="43819"/>
                    <a:pt x="20330" y="44364"/>
                  </a:cubicBezTo>
                  <a:cubicBezTo>
                    <a:pt x="20057" y="45073"/>
                    <a:pt x="19676" y="45727"/>
                    <a:pt x="19185" y="46381"/>
                  </a:cubicBezTo>
                  <a:cubicBezTo>
                    <a:pt x="18640" y="47035"/>
                    <a:pt x="18149" y="47798"/>
                    <a:pt x="17604" y="48507"/>
                  </a:cubicBezTo>
                  <a:cubicBezTo>
                    <a:pt x="17168" y="49161"/>
                    <a:pt x="16514" y="49651"/>
                    <a:pt x="15806" y="49924"/>
                  </a:cubicBezTo>
                  <a:cubicBezTo>
                    <a:pt x="15097" y="50360"/>
                    <a:pt x="14171" y="50087"/>
                    <a:pt x="13844" y="49324"/>
                  </a:cubicBezTo>
                  <a:cubicBezTo>
                    <a:pt x="13571" y="48834"/>
                    <a:pt x="13408" y="48289"/>
                    <a:pt x="13244" y="47744"/>
                  </a:cubicBezTo>
                  <a:cubicBezTo>
                    <a:pt x="12754" y="45890"/>
                    <a:pt x="12045" y="44146"/>
                    <a:pt x="11718" y="42239"/>
                  </a:cubicBezTo>
                  <a:cubicBezTo>
                    <a:pt x="11446" y="40822"/>
                    <a:pt x="9865" y="40713"/>
                    <a:pt x="9048" y="41203"/>
                  </a:cubicBezTo>
                  <a:cubicBezTo>
                    <a:pt x="8721" y="41476"/>
                    <a:pt x="8394" y="41748"/>
                    <a:pt x="8121" y="42130"/>
                  </a:cubicBezTo>
                  <a:cubicBezTo>
                    <a:pt x="7794" y="42675"/>
                    <a:pt x="7195" y="43002"/>
                    <a:pt x="6541" y="42947"/>
                  </a:cubicBezTo>
                  <a:lnTo>
                    <a:pt x="4361" y="42947"/>
                  </a:lnTo>
                  <a:cubicBezTo>
                    <a:pt x="3925" y="42947"/>
                    <a:pt x="3489" y="42729"/>
                    <a:pt x="3271" y="42402"/>
                  </a:cubicBezTo>
                  <a:cubicBezTo>
                    <a:pt x="2835" y="41912"/>
                    <a:pt x="2671" y="41312"/>
                    <a:pt x="2671" y="40713"/>
                  </a:cubicBezTo>
                  <a:cubicBezTo>
                    <a:pt x="2780" y="39568"/>
                    <a:pt x="2944" y="38424"/>
                    <a:pt x="3053" y="37334"/>
                  </a:cubicBezTo>
                  <a:cubicBezTo>
                    <a:pt x="3271" y="36135"/>
                    <a:pt x="3707" y="34990"/>
                    <a:pt x="4306" y="34009"/>
                  </a:cubicBezTo>
                  <a:cubicBezTo>
                    <a:pt x="4797" y="32919"/>
                    <a:pt x="5342" y="31829"/>
                    <a:pt x="5941" y="30794"/>
                  </a:cubicBezTo>
                  <a:cubicBezTo>
                    <a:pt x="6159" y="30358"/>
                    <a:pt x="6486" y="29922"/>
                    <a:pt x="6868" y="29540"/>
                  </a:cubicBezTo>
                  <a:cubicBezTo>
                    <a:pt x="7467" y="28886"/>
                    <a:pt x="8067" y="28232"/>
                    <a:pt x="8721" y="27633"/>
                  </a:cubicBezTo>
                  <a:cubicBezTo>
                    <a:pt x="9538" y="26761"/>
                    <a:pt x="9320" y="25943"/>
                    <a:pt x="8230" y="25616"/>
                  </a:cubicBezTo>
                  <a:cubicBezTo>
                    <a:pt x="6377" y="25071"/>
                    <a:pt x="4633" y="24254"/>
                    <a:pt x="2998" y="23218"/>
                  </a:cubicBezTo>
                  <a:cubicBezTo>
                    <a:pt x="2290" y="22728"/>
                    <a:pt x="1636" y="22183"/>
                    <a:pt x="1145" y="21474"/>
                  </a:cubicBezTo>
                  <a:cubicBezTo>
                    <a:pt x="382" y="20602"/>
                    <a:pt x="1" y="19457"/>
                    <a:pt x="55" y="18313"/>
                  </a:cubicBezTo>
                  <a:cubicBezTo>
                    <a:pt x="110" y="17168"/>
                    <a:pt x="55" y="16078"/>
                    <a:pt x="55" y="14934"/>
                  </a:cubicBezTo>
                  <a:cubicBezTo>
                    <a:pt x="1" y="14334"/>
                    <a:pt x="164" y="13735"/>
                    <a:pt x="491" y="13244"/>
                  </a:cubicBezTo>
                  <a:cubicBezTo>
                    <a:pt x="655" y="13026"/>
                    <a:pt x="764" y="12808"/>
                    <a:pt x="873" y="12590"/>
                  </a:cubicBezTo>
                  <a:cubicBezTo>
                    <a:pt x="1309" y="11119"/>
                    <a:pt x="2344" y="10029"/>
                    <a:pt x="3325" y="8884"/>
                  </a:cubicBezTo>
                  <a:cubicBezTo>
                    <a:pt x="4034" y="8121"/>
                    <a:pt x="4688" y="7358"/>
                    <a:pt x="5396" y="6595"/>
                  </a:cubicBezTo>
                  <a:cubicBezTo>
                    <a:pt x="5614" y="6323"/>
                    <a:pt x="5941" y="6050"/>
                    <a:pt x="6268" y="5832"/>
                  </a:cubicBezTo>
                  <a:cubicBezTo>
                    <a:pt x="7576" y="4688"/>
                    <a:pt x="8993" y="3761"/>
                    <a:pt x="10519" y="2998"/>
                  </a:cubicBezTo>
                  <a:cubicBezTo>
                    <a:pt x="11991" y="2290"/>
                    <a:pt x="13517" y="1581"/>
                    <a:pt x="15043" y="873"/>
                  </a:cubicBezTo>
                  <a:cubicBezTo>
                    <a:pt x="16296" y="273"/>
                    <a:pt x="17713" y="1"/>
                    <a:pt x="19130" y="1"/>
                  </a:cubicBezTo>
                  <a:lnTo>
                    <a:pt x="24635" y="1"/>
                  </a:lnTo>
                  <a:cubicBezTo>
                    <a:pt x="25507" y="55"/>
                    <a:pt x="26325" y="219"/>
                    <a:pt x="27142" y="491"/>
                  </a:cubicBezTo>
                  <a:cubicBezTo>
                    <a:pt x="29213" y="982"/>
                    <a:pt x="31175" y="1854"/>
                    <a:pt x="32974" y="3053"/>
                  </a:cubicBezTo>
                  <a:cubicBezTo>
                    <a:pt x="33355" y="3325"/>
                    <a:pt x="33737" y="3598"/>
                    <a:pt x="34064" y="3925"/>
                  </a:cubicBezTo>
                  <a:cubicBezTo>
                    <a:pt x="34445" y="4306"/>
                    <a:pt x="34609" y="4797"/>
                    <a:pt x="34500" y="53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937;p69">
              <a:extLst>
                <a:ext uri="{FF2B5EF4-FFF2-40B4-BE49-F238E27FC236}">
                  <a16:creationId xmlns:a16="http://schemas.microsoft.com/office/drawing/2014/main" id="{78F9E661-5AA0-41AB-A392-DE54ED464A34}"/>
                </a:ext>
              </a:extLst>
            </p:cNvPr>
            <p:cNvSpPr/>
            <p:nvPr/>
          </p:nvSpPr>
          <p:spPr>
            <a:xfrm>
              <a:off x="-3870619" y="2232122"/>
              <a:ext cx="238036" cy="410877"/>
            </a:xfrm>
            <a:custGeom>
              <a:avLst/>
              <a:gdLst/>
              <a:ahLst/>
              <a:cxnLst/>
              <a:rect l="l" t="t" r="r" b="b"/>
              <a:pathLst>
                <a:path w="18314" h="31612" extrusionOk="0">
                  <a:moveTo>
                    <a:pt x="11173" y="55"/>
                  </a:moveTo>
                  <a:cubicBezTo>
                    <a:pt x="11882" y="1"/>
                    <a:pt x="12590" y="164"/>
                    <a:pt x="13190" y="491"/>
                  </a:cubicBezTo>
                  <a:cubicBezTo>
                    <a:pt x="13626" y="709"/>
                    <a:pt x="13953" y="1036"/>
                    <a:pt x="14280" y="1418"/>
                  </a:cubicBezTo>
                  <a:cubicBezTo>
                    <a:pt x="14825" y="2072"/>
                    <a:pt x="15315" y="2726"/>
                    <a:pt x="15915" y="3380"/>
                  </a:cubicBezTo>
                  <a:cubicBezTo>
                    <a:pt x="16569" y="3979"/>
                    <a:pt x="16951" y="4851"/>
                    <a:pt x="16951" y="5778"/>
                  </a:cubicBezTo>
                  <a:lnTo>
                    <a:pt x="16951" y="9157"/>
                  </a:lnTo>
                  <a:cubicBezTo>
                    <a:pt x="16787" y="9266"/>
                    <a:pt x="16678" y="9375"/>
                    <a:pt x="16515" y="9538"/>
                  </a:cubicBezTo>
                  <a:cubicBezTo>
                    <a:pt x="15861" y="10083"/>
                    <a:pt x="15915" y="11119"/>
                    <a:pt x="16624" y="11664"/>
                  </a:cubicBezTo>
                  <a:cubicBezTo>
                    <a:pt x="16951" y="11882"/>
                    <a:pt x="17332" y="11991"/>
                    <a:pt x="17605" y="12209"/>
                  </a:cubicBezTo>
                  <a:cubicBezTo>
                    <a:pt x="17932" y="12372"/>
                    <a:pt x="18095" y="12536"/>
                    <a:pt x="18313" y="12754"/>
                  </a:cubicBezTo>
                  <a:cubicBezTo>
                    <a:pt x="18204" y="12972"/>
                    <a:pt x="18041" y="13244"/>
                    <a:pt x="17877" y="13462"/>
                  </a:cubicBezTo>
                  <a:cubicBezTo>
                    <a:pt x="16951" y="14661"/>
                    <a:pt x="15915" y="15806"/>
                    <a:pt x="14934" y="16950"/>
                  </a:cubicBezTo>
                  <a:cubicBezTo>
                    <a:pt x="14770" y="17168"/>
                    <a:pt x="14607" y="17332"/>
                    <a:pt x="14389" y="17495"/>
                  </a:cubicBezTo>
                  <a:cubicBezTo>
                    <a:pt x="13517" y="18313"/>
                    <a:pt x="12590" y="19076"/>
                    <a:pt x="11718" y="19893"/>
                  </a:cubicBezTo>
                  <a:cubicBezTo>
                    <a:pt x="10901" y="20656"/>
                    <a:pt x="10192" y="21528"/>
                    <a:pt x="9593" y="22455"/>
                  </a:cubicBezTo>
                  <a:cubicBezTo>
                    <a:pt x="9211" y="23054"/>
                    <a:pt x="8830" y="23600"/>
                    <a:pt x="8339" y="24090"/>
                  </a:cubicBezTo>
                  <a:cubicBezTo>
                    <a:pt x="8067" y="24417"/>
                    <a:pt x="7794" y="24690"/>
                    <a:pt x="7467" y="25017"/>
                  </a:cubicBezTo>
                  <a:cubicBezTo>
                    <a:pt x="6541" y="26107"/>
                    <a:pt x="5941" y="27415"/>
                    <a:pt x="5778" y="28832"/>
                  </a:cubicBezTo>
                  <a:cubicBezTo>
                    <a:pt x="5669" y="29377"/>
                    <a:pt x="5505" y="29922"/>
                    <a:pt x="5451" y="30467"/>
                  </a:cubicBezTo>
                  <a:cubicBezTo>
                    <a:pt x="5396" y="30957"/>
                    <a:pt x="5015" y="31339"/>
                    <a:pt x="4524" y="31393"/>
                  </a:cubicBezTo>
                  <a:cubicBezTo>
                    <a:pt x="3489" y="31611"/>
                    <a:pt x="2399" y="31611"/>
                    <a:pt x="1309" y="31502"/>
                  </a:cubicBezTo>
                  <a:cubicBezTo>
                    <a:pt x="1309" y="31339"/>
                    <a:pt x="1254" y="31175"/>
                    <a:pt x="1309" y="31121"/>
                  </a:cubicBezTo>
                  <a:cubicBezTo>
                    <a:pt x="1745" y="30521"/>
                    <a:pt x="1581" y="29649"/>
                    <a:pt x="927" y="29213"/>
                  </a:cubicBezTo>
                  <a:cubicBezTo>
                    <a:pt x="927" y="28505"/>
                    <a:pt x="1091" y="27796"/>
                    <a:pt x="1363" y="27197"/>
                  </a:cubicBezTo>
                  <a:cubicBezTo>
                    <a:pt x="1854" y="26216"/>
                    <a:pt x="2290" y="25235"/>
                    <a:pt x="2780" y="24308"/>
                  </a:cubicBezTo>
                  <a:cubicBezTo>
                    <a:pt x="2944" y="23763"/>
                    <a:pt x="3489" y="23381"/>
                    <a:pt x="4088" y="23490"/>
                  </a:cubicBezTo>
                  <a:cubicBezTo>
                    <a:pt x="4797" y="23600"/>
                    <a:pt x="5178" y="23109"/>
                    <a:pt x="5505" y="22618"/>
                  </a:cubicBezTo>
                  <a:cubicBezTo>
                    <a:pt x="6050" y="21855"/>
                    <a:pt x="5505" y="20820"/>
                    <a:pt x="4579" y="20874"/>
                  </a:cubicBezTo>
                  <a:cubicBezTo>
                    <a:pt x="4143" y="20929"/>
                    <a:pt x="3652" y="20983"/>
                    <a:pt x="3216" y="21092"/>
                  </a:cubicBezTo>
                  <a:cubicBezTo>
                    <a:pt x="2344" y="21365"/>
                    <a:pt x="1418" y="21365"/>
                    <a:pt x="546" y="21256"/>
                  </a:cubicBezTo>
                  <a:cubicBezTo>
                    <a:pt x="219" y="21256"/>
                    <a:pt x="1" y="20929"/>
                    <a:pt x="110" y="20656"/>
                  </a:cubicBezTo>
                  <a:cubicBezTo>
                    <a:pt x="219" y="20220"/>
                    <a:pt x="382" y="19839"/>
                    <a:pt x="600" y="19457"/>
                  </a:cubicBezTo>
                  <a:cubicBezTo>
                    <a:pt x="1418" y="18095"/>
                    <a:pt x="2562" y="16950"/>
                    <a:pt x="3925" y="16187"/>
                  </a:cubicBezTo>
                  <a:cubicBezTo>
                    <a:pt x="4252" y="16024"/>
                    <a:pt x="4579" y="15915"/>
                    <a:pt x="4960" y="15860"/>
                  </a:cubicBezTo>
                  <a:cubicBezTo>
                    <a:pt x="5233" y="15860"/>
                    <a:pt x="5560" y="15860"/>
                    <a:pt x="5832" y="15806"/>
                  </a:cubicBezTo>
                  <a:cubicBezTo>
                    <a:pt x="6650" y="15697"/>
                    <a:pt x="7195" y="14988"/>
                    <a:pt x="7086" y="14171"/>
                  </a:cubicBezTo>
                  <a:cubicBezTo>
                    <a:pt x="7031" y="13789"/>
                    <a:pt x="6813" y="13462"/>
                    <a:pt x="6432" y="13299"/>
                  </a:cubicBezTo>
                  <a:cubicBezTo>
                    <a:pt x="6159" y="13190"/>
                    <a:pt x="5832" y="13135"/>
                    <a:pt x="5614" y="12972"/>
                  </a:cubicBezTo>
                  <a:cubicBezTo>
                    <a:pt x="5287" y="12808"/>
                    <a:pt x="5178" y="12372"/>
                    <a:pt x="5396" y="12100"/>
                  </a:cubicBezTo>
                  <a:cubicBezTo>
                    <a:pt x="5723" y="11500"/>
                    <a:pt x="6159" y="10955"/>
                    <a:pt x="6595" y="10410"/>
                  </a:cubicBezTo>
                  <a:cubicBezTo>
                    <a:pt x="7086" y="9920"/>
                    <a:pt x="7740" y="9702"/>
                    <a:pt x="8448" y="9756"/>
                  </a:cubicBezTo>
                  <a:lnTo>
                    <a:pt x="11282" y="9756"/>
                  </a:lnTo>
                  <a:cubicBezTo>
                    <a:pt x="11609" y="9756"/>
                    <a:pt x="11936" y="9702"/>
                    <a:pt x="12263" y="9647"/>
                  </a:cubicBezTo>
                  <a:cubicBezTo>
                    <a:pt x="12808" y="9593"/>
                    <a:pt x="13244" y="9211"/>
                    <a:pt x="13353" y="8721"/>
                  </a:cubicBezTo>
                  <a:cubicBezTo>
                    <a:pt x="13462" y="8230"/>
                    <a:pt x="13299" y="7740"/>
                    <a:pt x="12917" y="7467"/>
                  </a:cubicBezTo>
                  <a:cubicBezTo>
                    <a:pt x="12590" y="7140"/>
                    <a:pt x="12263" y="6759"/>
                    <a:pt x="11936" y="6432"/>
                  </a:cubicBezTo>
                  <a:cubicBezTo>
                    <a:pt x="11173" y="5396"/>
                    <a:pt x="10737" y="4088"/>
                    <a:pt x="10846" y="2835"/>
                  </a:cubicBezTo>
                  <a:cubicBezTo>
                    <a:pt x="10846" y="2072"/>
                    <a:pt x="10901" y="1363"/>
                    <a:pt x="10955" y="655"/>
                  </a:cubicBezTo>
                  <a:cubicBezTo>
                    <a:pt x="11010" y="437"/>
                    <a:pt x="11064" y="219"/>
                    <a:pt x="11173" y="5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938;p69">
              <a:extLst>
                <a:ext uri="{FF2B5EF4-FFF2-40B4-BE49-F238E27FC236}">
                  <a16:creationId xmlns:a16="http://schemas.microsoft.com/office/drawing/2014/main" id="{C9FB3DCC-275C-4E72-8039-0CC1591AED35}"/>
                </a:ext>
              </a:extLst>
            </p:cNvPr>
            <p:cNvSpPr/>
            <p:nvPr/>
          </p:nvSpPr>
          <p:spPr>
            <a:xfrm>
              <a:off x="-2859764" y="2662820"/>
              <a:ext cx="96363" cy="195521"/>
            </a:xfrm>
            <a:custGeom>
              <a:avLst/>
              <a:gdLst/>
              <a:ahLst/>
              <a:cxnLst/>
              <a:rect l="l" t="t" r="r" b="b"/>
              <a:pathLst>
                <a:path w="7414" h="15043" extrusionOk="0">
                  <a:moveTo>
                    <a:pt x="1472" y="14824"/>
                  </a:moveTo>
                  <a:cubicBezTo>
                    <a:pt x="1418" y="14552"/>
                    <a:pt x="1363" y="14334"/>
                    <a:pt x="1363" y="14061"/>
                  </a:cubicBezTo>
                  <a:cubicBezTo>
                    <a:pt x="1527" y="11936"/>
                    <a:pt x="927" y="9919"/>
                    <a:pt x="437" y="7848"/>
                  </a:cubicBezTo>
                  <a:cubicBezTo>
                    <a:pt x="328" y="7303"/>
                    <a:pt x="164" y="6704"/>
                    <a:pt x="1" y="6159"/>
                  </a:cubicBezTo>
                  <a:cubicBezTo>
                    <a:pt x="110" y="6050"/>
                    <a:pt x="219" y="5941"/>
                    <a:pt x="328" y="5832"/>
                  </a:cubicBezTo>
                  <a:cubicBezTo>
                    <a:pt x="873" y="5450"/>
                    <a:pt x="1036" y="5178"/>
                    <a:pt x="709" y="4742"/>
                  </a:cubicBezTo>
                  <a:cubicBezTo>
                    <a:pt x="55" y="3979"/>
                    <a:pt x="273" y="3270"/>
                    <a:pt x="600" y="2562"/>
                  </a:cubicBezTo>
                  <a:cubicBezTo>
                    <a:pt x="1363" y="981"/>
                    <a:pt x="3053" y="0"/>
                    <a:pt x="4852" y="55"/>
                  </a:cubicBezTo>
                  <a:cubicBezTo>
                    <a:pt x="5669" y="109"/>
                    <a:pt x="6378" y="600"/>
                    <a:pt x="6705" y="1363"/>
                  </a:cubicBezTo>
                  <a:cubicBezTo>
                    <a:pt x="7195" y="2398"/>
                    <a:pt x="7413" y="3543"/>
                    <a:pt x="7413" y="4742"/>
                  </a:cubicBezTo>
                  <a:lnTo>
                    <a:pt x="7413" y="8284"/>
                  </a:lnTo>
                  <a:cubicBezTo>
                    <a:pt x="7359" y="10083"/>
                    <a:pt x="6650" y="11772"/>
                    <a:pt x="5451" y="13080"/>
                  </a:cubicBezTo>
                  <a:cubicBezTo>
                    <a:pt x="4961" y="13571"/>
                    <a:pt x="4470" y="14061"/>
                    <a:pt x="3871" y="14443"/>
                  </a:cubicBezTo>
                  <a:cubicBezTo>
                    <a:pt x="3162" y="14933"/>
                    <a:pt x="2290" y="15042"/>
                    <a:pt x="1472" y="14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939;p69">
              <a:extLst>
                <a:ext uri="{FF2B5EF4-FFF2-40B4-BE49-F238E27FC236}">
                  <a16:creationId xmlns:a16="http://schemas.microsoft.com/office/drawing/2014/main" id="{7E3DF52E-47A4-4748-B016-DB032F9418D4}"/>
                </a:ext>
              </a:extLst>
            </p:cNvPr>
            <p:cNvSpPr/>
            <p:nvPr/>
          </p:nvSpPr>
          <p:spPr>
            <a:xfrm>
              <a:off x="-3845118" y="3024086"/>
              <a:ext cx="137436" cy="107684"/>
            </a:xfrm>
            <a:custGeom>
              <a:avLst/>
              <a:gdLst/>
              <a:ahLst/>
              <a:cxnLst/>
              <a:rect l="l" t="t" r="r" b="b"/>
              <a:pathLst>
                <a:path w="10574" h="8285" extrusionOk="0">
                  <a:moveTo>
                    <a:pt x="10465" y="8176"/>
                  </a:moveTo>
                  <a:cubicBezTo>
                    <a:pt x="8884" y="8285"/>
                    <a:pt x="7304" y="8230"/>
                    <a:pt x="5723" y="8121"/>
                  </a:cubicBezTo>
                  <a:cubicBezTo>
                    <a:pt x="4470" y="7958"/>
                    <a:pt x="3325" y="7522"/>
                    <a:pt x="2290" y="6868"/>
                  </a:cubicBezTo>
                  <a:cubicBezTo>
                    <a:pt x="1309" y="6268"/>
                    <a:pt x="546" y="5342"/>
                    <a:pt x="219" y="4197"/>
                  </a:cubicBezTo>
                  <a:cubicBezTo>
                    <a:pt x="1" y="3489"/>
                    <a:pt x="55" y="2780"/>
                    <a:pt x="491" y="2126"/>
                  </a:cubicBezTo>
                  <a:cubicBezTo>
                    <a:pt x="546" y="2072"/>
                    <a:pt x="655" y="1963"/>
                    <a:pt x="709" y="1854"/>
                  </a:cubicBezTo>
                  <a:cubicBezTo>
                    <a:pt x="1309" y="600"/>
                    <a:pt x="2399" y="1"/>
                    <a:pt x="4415" y="818"/>
                  </a:cubicBezTo>
                  <a:cubicBezTo>
                    <a:pt x="4797" y="927"/>
                    <a:pt x="5124" y="1145"/>
                    <a:pt x="5451" y="1254"/>
                  </a:cubicBezTo>
                  <a:cubicBezTo>
                    <a:pt x="5832" y="1363"/>
                    <a:pt x="6159" y="1636"/>
                    <a:pt x="6377" y="1963"/>
                  </a:cubicBezTo>
                  <a:cubicBezTo>
                    <a:pt x="6650" y="2453"/>
                    <a:pt x="7086" y="2780"/>
                    <a:pt x="7631" y="2780"/>
                  </a:cubicBezTo>
                  <a:lnTo>
                    <a:pt x="10574" y="7958"/>
                  </a:lnTo>
                  <a:cubicBezTo>
                    <a:pt x="10574" y="7958"/>
                    <a:pt x="10574" y="8012"/>
                    <a:pt x="10465" y="8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940;p69">
              <a:extLst>
                <a:ext uri="{FF2B5EF4-FFF2-40B4-BE49-F238E27FC236}">
                  <a16:creationId xmlns:a16="http://schemas.microsoft.com/office/drawing/2014/main" id="{C133BB8E-805A-4308-832D-263B36D695B2}"/>
                </a:ext>
              </a:extLst>
            </p:cNvPr>
            <p:cNvSpPr/>
            <p:nvPr/>
          </p:nvSpPr>
          <p:spPr>
            <a:xfrm>
              <a:off x="-2956804" y="2544517"/>
              <a:ext cx="9930" cy="8513"/>
            </a:xfrm>
            <a:custGeom>
              <a:avLst/>
              <a:gdLst/>
              <a:ahLst/>
              <a:cxnLst/>
              <a:rect l="l" t="t" r="r" b="b"/>
              <a:pathLst>
                <a:path w="764" h="655" extrusionOk="0">
                  <a:moveTo>
                    <a:pt x="763" y="546"/>
                  </a:moveTo>
                  <a:cubicBezTo>
                    <a:pt x="218" y="655"/>
                    <a:pt x="164" y="600"/>
                    <a:pt x="0" y="1"/>
                  </a:cubicBezTo>
                  <a:lnTo>
                    <a:pt x="0" y="1"/>
                  </a:lnTo>
                  <a:lnTo>
                    <a:pt x="382" y="273"/>
                  </a:lnTo>
                  <a:lnTo>
                    <a:pt x="709" y="600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941;p69">
              <a:extLst>
                <a:ext uri="{FF2B5EF4-FFF2-40B4-BE49-F238E27FC236}">
                  <a16:creationId xmlns:a16="http://schemas.microsoft.com/office/drawing/2014/main" id="{EBDF2D36-C614-4A0E-AD06-AD2C573A41FF}"/>
                </a:ext>
              </a:extLst>
            </p:cNvPr>
            <p:cNvSpPr/>
            <p:nvPr/>
          </p:nvSpPr>
          <p:spPr>
            <a:xfrm>
              <a:off x="-2947601" y="2562233"/>
              <a:ext cx="4978" cy="5680"/>
            </a:xfrm>
            <a:custGeom>
              <a:avLst/>
              <a:gdLst/>
              <a:ahLst/>
              <a:cxnLst/>
              <a:rect l="l" t="t" r="r" b="b"/>
              <a:pathLst>
                <a:path w="383" h="437" extrusionOk="0">
                  <a:moveTo>
                    <a:pt x="1" y="0"/>
                  </a:moveTo>
                  <a:cubicBezTo>
                    <a:pt x="273" y="0"/>
                    <a:pt x="328" y="164"/>
                    <a:pt x="382" y="382"/>
                  </a:cubicBezTo>
                  <a:lnTo>
                    <a:pt x="382" y="382"/>
                  </a:lnTo>
                  <a:cubicBezTo>
                    <a:pt x="110" y="436"/>
                    <a:pt x="110" y="164"/>
                    <a:pt x="55" y="0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942;p69">
              <a:extLst>
                <a:ext uri="{FF2B5EF4-FFF2-40B4-BE49-F238E27FC236}">
                  <a16:creationId xmlns:a16="http://schemas.microsoft.com/office/drawing/2014/main" id="{CC835F08-C4A8-405D-AD96-DE413B5F29B7}"/>
                </a:ext>
              </a:extLst>
            </p:cNvPr>
            <p:cNvSpPr/>
            <p:nvPr/>
          </p:nvSpPr>
          <p:spPr>
            <a:xfrm>
              <a:off x="-2949720" y="2551601"/>
              <a:ext cx="2846" cy="10645"/>
            </a:xfrm>
            <a:custGeom>
              <a:avLst/>
              <a:gdLst/>
              <a:ahLst/>
              <a:cxnLst/>
              <a:rect l="l" t="t" r="r" b="b"/>
              <a:pathLst>
                <a:path w="219" h="819" extrusionOk="0">
                  <a:moveTo>
                    <a:pt x="218" y="764"/>
                  </a:moveTo>
                  <a:cubicBezTo>
                    <a:pt x="0" y="546"/>
                    <a:pt x="0" y="219"/>
                    <a:pt x="218" y="1"/>
                  </a:cubicBezTo>
                  <a:lnTo>
                    <a:pt x="218" y="1"/>
                  </a:lnTo>
                  <a:lnTo>
                    <a:pt x="218" y="818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943;p69">
              <a:extLst>
                <a:ext uri="{FF2B5EF4-FFF2-40B4-BE49-F238E27FC236}">
                  <a16:creationId xmlns:a16="http://schemas.microsoft.com/office/drawing/2014/main" id="{66305E09-922B-4DF8-B7A1-B9466ED3C102}"/>
                </a:ext>
              </a:extLst>
            </p:cNvPr>
            <p:cNvSpPr/>
            <p:nvPr/>
          </p:nvSpPr>
          <p:spPr>
            <a:xfrm>
              <a:off x="-2942636" y="2567185"/>
              <a:ext cx="2132" cy="3561"/>
            </a:xfrm>
            <a:custGeom>
              <a:avLst/>
              <a:gdLst/>
              <a:ahLst/>
              <a:cxnLst/>
              <a:rect l="l" t="t" r="r" b="b"/>
              <a:pathLst>
                <a:path w="164" h="274" extrusionOk="0">
                  <a:moveTo>
                    <a:pt x="0" y="1"/>
                  </a:moveTo>
                  <a:cubicBezTo>
                    <a:pt x="55" y="55"/>
                    <a:pt x="109" y="110"/>
                    <a:pt x="164" y="164"/>
                  </a:cubicBezTo>
                  <a:cubicBezTo>
                    <a:pt x="164" y="164"/>
                    <a:pt x="109" y="219"/>
                    <a:pt x="109" y="273"/>
                  </a:cubicBezTo>
                  <a:cubicBezTo>
                    <a:pt x="109" y="164"/>
                    <a:pt x="55" y="55"/>
                    <a:pt x="0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944;p69">
              <a:extLst>
                <a:ext uri="{FF2B5EF4-FFF2-40B4-BE49-F238E27FC236}">
                  <a16:creationId xmlns:a16="http://schemas.microsoft.com/office/drawing/2014/main" id="{DAC67278-DA93-4F6E-AD08-4858C95CC753}"/>
                </a:ext>
              </a:extLst>
            </p:cNvPr>
            <p:cNvSpPr/>
            <p:nvPr/>
          </p:nvSpPr>
          <p:spPr>
            <a:xfrm>
              <a:off x="-3097774" y="2846280"/>
              <a:ext cx="223856" cy="224571"/>
            </a:xfrm>
            <a:custGeom>
              <a:avLst/>
              <a:gdLst/>
              <a:ahLst/>
              <a:cxnLst/>
              <a:rect l="l" t="t" r="r" b="b"/>
              <a:pathLst>
                <a:path w="17223" h="17278" extrusionOk="0">
                  <a:moveTo>
                    <a:pt x="13408" y="1799"/>
                  </a:moveTo>
                  <a:cubicBezTo>
                    <a:pt x="10683" y="1"/>
                    <a:pt x="6486" y="273"/>
                    <a:pt x="3870" y="2235"/>
                  </a:cubicBezTo>
                  <a:cubicBezTo>
                    <a:pt x="818" y="4470"/>
                    <a:pt x="1" y="8013"/>
                    <a:pt x="709" y="11664"/>
                  </a:cubicBezTo>
                  <a:cubicBezTo>
                    <a:pt x="1418" y="14934"/>
                    <a:pt x="4361" y="17278"/>
                    <a:pt x="7794" y="17169"/>
                  </a:cubicBezTo>
                  <a:cubicBezTo>
                    <a:pt x="10901" y="16896"/>
                    <a:pt x="13680" y="15261"/>
                    <a:pt x="15479" y="12754"/>
                  </a:cubicBezTo>
                  <a:cubicBezTo>
                    <a:pt x="16133" y="11828"/>
                    <a:pt x="16460" y="10792"/>
                    <a:pt x="16405" y="9702"/>
                  </a:cubicBezTo>
                  <a:cubicBezTo>
                    <a:pt x="17223" y="6705"/>
                    <a:pt x="16024" y="3544"/>
                    <a:pt x="13408" y="17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945;p69">
              <a:extLst>
                <a:ext uri="{FF2B5EF4-FFF2-40B4-BE49-F238E27FC236}">
                  <a16:creationId xmlns:a16="http://schemas.microsoft.com/office/drawing/2014/main" id="{FC5EB735-2476-4ACD-9094-4EE78ADF0E71}"/>
                </a:ext>
              </a:extLst>
            </p:cNvPr>
            <p:cNvSpPr/>
            <p:nvPr/>
          </p:nvSpPr>
          <p:spPr>
            <a:xfrm>
              <a:off x="-3697778" y="2941214"/>
              <a:ext cx="262822" cy="222439"/>
            </a:xfrm>
            <a:custGeom>
              <a:avLst/>
              <a:gdLst/>
              <a:ahLst/>
              <a:cxnLst/>
              <a:rect l="l" t="t" r="r" b="b"/>
              <a:pathLst>
                <a:path w="20221" h="17114" extrusionOk="0">
                  <a:moveTo>
                    <a:pt x="16188" y="2017"/>
                  </a:moveTo>
                  <a:cubicBezTo>
                    <a:pt x="12754" y="0"/>
                    <a:pt x="8449" y="1635"/>
                    <a:pt x="5233" y="3270"/>
                  </a:cubicBezTo>
                  <a:cubicBezTo>
                    <a:pt x="1036" y="5396"/>
                    <a:pt x="1" y="10846"/>
                    <a:pt x="4089" y="13680"/>
                  </a:cubicBezTo>
                  <a:cubicBezTo>
                    <a:pt x="4525" y="13952"/>
                    <a:pt x="4961" y="14225"/>
                    <a:pt x="5397" y="14388"/>
                  </a:cubicBezTo>
                  <a:cubicBezTo>
                    <a:pt x="5669" y="14661"/>
                    <a:pt x="5996" y="14933"/>
                    <a:pt x="6323" y="15151"/>
                  </a:cubicBezTo>
                  <a:cubicBezTo>
                    <a:pt x="9484" y="17113"/>
                    <a:pt x="13899" y="16350"/>
                    <a:pt x="16569" y="14061"/>
                  </a:cubicBezTo>
                  <a:cubicBezTo>
                    <a:pt x="20003" y="11118"/>
                    <a:pt x="20221" y="4415"/>
                    <a:pt x="16188" y="201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946;p69">
              <a:extLst>
                <a:ext uri="{FF2B5EF4-FFF2-40B4-BE49-F238E27FC236}">
                  <a16:creationId xmlns:a16="http://schemas.microsoft.com/office/drawing/2014/main" id="{769952D6-762C-48F7-AF95-A3688197F5CE}"/>
                </a:ext>
              </a:extLst>
            </p:cNvPr>
            <p:cNvSpPr/>
            <p:nvPr/>
          </p:nvSpPr>
          <p:spPr>
            <a:xfrm>
              <a:off x="-4240385" y="2200252"/>
              <a:ext cx="1507437" cy="1129158"/>
            </a:xfrm>
            <a:custGeom>
              <a:avLst/>
              <a:gdLst/>
              <a:ahLst/>
              <a:cxnLst/>
              <a:rect l="l" t="t" r="r" b="b"/>
              <a:pathLst>
                <a:path w="115979" h="86875" extrusionOk="0">
                  <a:moveTo>
                    <a:pt x="0" y="23381"/>
                  </a:moveTo>
                  <a:cubicBezTo>
                    <a:pt x="0" y="24198"/>
                    <a:pt x="164" y="24961"/>
                    <a:pt x="545" y="25670"/>
                  </a:cubicBezTo>
                  <a:cubicBezTo>
                    <a:pt x="1526" y="27632"/>
                    <a:pt x="3161" y="29267"/>
                    <a:pt x="5123" y="30248"/>
                  </a:cubicBezTo>
                  <a:lnTo>
                    <a:pt x="7140" y="31284"/>
                  </a:lnTo>
                  <a:lnTo>
                    <a:pt x="7903" y="31665"/>
                  </a:lnTo>
                  <a:lnTo>
                    <a:pt x="7521" y="32156"/>
                  </a:lnTo>
                  <a:cubicBezTo>
                    <a:pt x="7358" y="32374"/>
                    <a:pt x="7249" y="32537"/>
                    <a:pt x="7085" y="32701"/>
                  </a:cubicBezTo>
                  <a:cubicBezTo>
                    <a:pt x="6758" y="33082"/>
                    <a:pt x="6486" y="33518"/>
                    <a:pt x="6213" y="33954"/>
                  </a:cubicBezTo>
                  <a:cubicBezTo>
                    <a:pt x="5505" y="35153"/>
                    <a:pt x="4905" y="36407"/>
                    <a:pt x="4306" y="37715"/>
                  </a:cubicBezTo>
                  <a:cubicBezTo>
                    <a:pt x="4197" y="37933"/>
                    <a:pt x="4088" y="38151"/>
                    <a:pt x="3979" y="38369"/>
                  </a:cubicBezTo>
                  <a:cubicBezTo>
                    <a:pt x="3543" y="39186"/>
                    <a:pt x="3216" y="40113"/>
                    <a:pt x="3052" y="41094"/>
                  </a:cubicBezTo>
                  <a:cubicBezTo>
                    <a:pt x="3052" y="41639"/>
                    <a:pt x="2943" y="42238"/>
                    <a:pt x="2834" y="42838"/>
                  </a:cubicBezTo>
                  <a:cubicBezTo>
                    <a:pt x="2780" y="43219"/>
                    <a:pt x="2725" y="43601"/>
                    <a:pt x="2671" y="43982"/>
                  </a:cubicBezTo>
                  <a:cubicBezTo>
                    <a:pt x="2616" y="44418"/>
                    <a:pt x="2616" y="44854"/>
                    <a:pt x="2616" y="45290"/>
                  </a:cubicBezTo>
                  <a:cubicBezTo>
                    <a:pt x="2616" y="46762"/>
                    <a:pt x="3325" y="48179"/>
                    <a:pt x="4469" y="49105"/>
                  </a:cubicBezTo>
                  <a:cubicBezTo>
                    <a:pt x="4960" y="49541"/>
                    <a:pt x="5614" y="49759"/>
                    <a:pt x="6268" y="49759"/>
                  </a:cubicBezTo>
                  <a:lnTo>
                    <a:pt x="9102" y="49759"/>
                  </a:lnTo>
                  <a:cubicBezTo>
                    <a:pt x="10083" y="49759"/>
                    <a:pt x="11064" y="49378"/>
                    <a:pt x="11827" y="48724"/>
                  </a:cubicBezTo>
                  <a:cubicBezTo>
                    <a:pt x="11881" y="48669"/>
                    <a:pt x="11936" y="48669"/>
                    <a:pt x="11990" y="48615"/>
                  </a:cubicBezTo>
                  <a:lnTo>
                    <a:pt x="12317" y="49705"/>
                  </a:lnTo>
                  <a:cubicBezTo>
                    <a:pt x="12644" y="50795"/>
                    <a:pt x="12917" y="51830"/>
                    <a:pt x="13244" y="52866"/>
                  </a:cubicBezTo>
                  <a:cubicBezTo>
                    <a:pt x="13462" y="53575"/>
                    <a:pt x="13734" y="54283"/>
                    <a:pt x="14116" y="54937"/>
                  </a:cubicBezTo>
                  <a:cubicBezTo>
                    <a:pt x="14770" y="56191"/>
                    <a:pt x="16023" y="56954"/>
                    <a:pt x="17440" y="56954"/>
                  </a:cubicBezTo>
                  <a:cubicBezTo>
                    <a:pt x="18094" y="56954"/>
                    <a:pt x="18748" y="56845"/>
                    <a:pt x="19348" y="56572"/>
                  </a:cubicBezTo>
                  <a:cubicBezTo>
                    <a:pt x="20656" y="55918"/>
                    <a:pt x="21746" y="54883"/>
                    <a:pt x="22509" y="53629"/>
                  </a:cubicBezTo>
                  <a:cubicBezTo>
                    <a:pt x="22727" y="53302"/>
                    <a:pt x="23000" y="52975"/>
                    <a:pt x="23218" y="52594"/>
                  </a:cubicBezTo>
                  <a:cubicBezTo>
                    <a:pt x="23981" y="51667"/>
                    <a:pt x="24580" y="50631"/>
                    <a:pt x="25016" y="49541"/>
                  </a:cubicBezTo>
                  <a:cubicBezTo>
                    <a:pt x="25016" y="49487"/>
                    <a:pt x="25071" y="49432"/>
                    <a:pt x="25125" y="49378"/>
                  </a:cubicBezTo>
                  <a:cubicBezTo>
                    <a:pt x="25234" y="49269"/>
                    <a:pt x="25289" y="49160"/>
                    <a:pt x="25343" y="49105"/>
                  </a:cubicBezTo>
                  <a:cubicBezTo>
                    <a:pt x="25452" y="48942"/>
                    <a:pt x="25507" y="48778"/>
                    <a:pt x="25616" y="48615"/>
                  </a:cubicBezTo>
                  <a:cubicBezTo>
                    <a:pt x="25888" y="48179"/>
                    <a:pt x="26106" y="47688"/>
                    <a:pt x="26215" y="47143"/>
                  </a:cubicBezTo>
                  <a:cubicBezTo>
                    <a:pt x="26270" y="46598"/>
                    <a:pt x="26379" y="46108"/>
                    <a:pt x="26542" y="45563"/>
                  </a:cubicBezTo>
                  <a:cubicBezTo>
                    <a:pt x="26706" y="44963"/>
                    <a:pt x="26760" y="44309"/>
                    <a:pt x="26706" y="43710"/>
                  </a:cubicBezTo>
                  <a:cubicBezTo>
                    <a:pt x="26706" y="43492"/>
                    <a:pt x="26706" y="43274"/>
                    <a:pt x="26706" y="43056"/>
                  </a:cubicBezTo>
                  <a:cubicBezTo>
                    <a:pt x="26924" y="42347"/>
                    <a:pt x="27142" y="41693"/>
                    <a:pt x="27360" y="41039"/>
                  </a:cubicBezTo>
                  <a:lnTo>
                    <a:pt x="27959" y="39404"/>
                  </a:lnTo>
                  <a:cubicBezTo>
                    <a:pt x="28068" y="39023"/>
                    <a:pt x="28123" y="38641"/>
                    <a:pt x="28177" y="38260"/>
                  </a:cubicBezTo>
                  <a:cubicBezTo>
                    <a:pt x="28286" y="37606"/>
                    <a:pt x="28504" y="36952"/>
                    <a:pt x="28777" y="36352"/>
                  </a:cubicBezTo>
                  <a:lnTo>
                    <a:pt x="29431" y="36352"/>
                  </a:lnTo>
                  <a:cubicBezTo>
                    <a:pt x="29921" y="36352"/>
                    <a:pt x="30412" y="36352"/>
                    <a:pt x="30902" y="36407"/>
                  </a:cubicBezTo>
                  <a:lnTo>
                    <a:pt x="31120" y="36407"/>
                  </a:lnTo>
                  <a:cubicBezTo>
                    <a:pt x="31393" y="36407"/>
                    <a:pt x="31665" y="36407"/>
                    <a:pt x="31883" y="36352"/>
                  </a:cubicBezTo>
                  <a:cubicBezTo>
                    <a:pt x="32101" y="36298"/>
                    <a:pt x="32374" y="36298"/>
                    <a:pt x="32592" y="36243"/>
                  </a:cubicBezTo>
                  <a:cubicBezTo>
                    <a:pt x="32701" y="36243"/>
                    <a:pt x="32864" y="36298"/>
                    <a:pt x="32973" y="36298"/>
                  </a:cubicBezTo>
                  <a:lnTo>
                    <a:pt x="32973" y="36298"/>
                  </a:lnTo>
                  <a:cubicBezTo>
                    <a:pt x="33028" y="36407"/>
                    <a:pt x="33028" y="36461"/>
                    <a:pt x="32973" y="36516"/>
                  </a:cubicBezTo>
                  <a:cubicBezTo>
                    <a:pt x="32973" y="36843"/>
                    <a:pt x="32919" y="37170"/>
                    <a:pt x="32864" y="37551"/>
                  </a:cubicBezTo>
                  <a:cubicBezTo>
                    <a:pt x="32755" y="38096"/>
                    <a:pt x="32701" y="38641"/>
                    <a:pt x="32646" y="39186"/>
                  </a:cubicBezTo>
                  <a:lnTo>
                    <a:pt x="32537" y="39895"/>
                  </a:lnTo>
                  <a:cubicBezTo>
                    <a:pt x="32428" y="40712"/>
                    <a:pt x="32374" y="41530"/>
                    <a:pt x="32319" y="42402"/>
                  </a:cubicBezTo>
                  <a:cubicBezTo>
                    <a:pt x="32265" y="45617"/>
                    <a:pt x="32265" y="48833"/>
                    <a:pt x="32265" y="51994"/>
                  </a:cubicBezTo>
                  <a:lnTo>
                    <a:pt x="32265" y="52539"/>
                  </a:lnTo>
                  <a:cubicBezTo>
                    <a:pt x="32265" y="53139"/>
                    <a:pt x="32265" y="53793"/>
                    <a:pt x="32374" y="54447"/>
                  </a:cubicBezTo>
                  <a:cubicBezTo>
                    <a:pt x="32483" y="55046"/>
                    <a:pt x="32592" y="55646"/>
                    <a:pt x="32701" y="56191"/>
                  </a:cubicBezTo>
                  <a:cubicBezTo>
                    <a:pt x="32919" y="57826"/>
                    <a:pt x="33300" y="59406"/>
                    <a:pt x="33736" y="61041"/>
                  </a:cubicBezTo>
                  <a:cubicBezTo>
                    <a:pt x="33736" y="61150"/>
                    <a:pt x="33791" y="61314"/>
                    <a:pt x="33791" y="61477"/>
                  </a:cubicBezTo>
                  <a:lnTo>
                    <a:pt x="33791" y="61532"/>
                  </a:lnTo>
                  <a:lnTo>
                    <a:pt x="33246" y="61532"/>
                  </a:lnTo>
                  <a:lnTo>
                    <a:pt x="32919" y="61532"/>
                  </a:lnTo>
                  <a:cubicBezTo>
                    <a:pt x="31665" y="61532"/>
                    <a:pt x="30466" y="62077"/>
                    <a:pt x="29703" y="63112"/>
                  </a:cubicBezTo>
                  <a:cubicBezTo>
                    <a:pt x="29540" y="63330"/>
                    <a:pt x="29431" y="63494"/>
                    <a:pt x="29322" y="63657"/>
                  </a:cubicBezTo>
                  <a:cubicBezTo>
                    <a:pt x="29158" y="63875"/>
                    <a:pt x="29104" y="64039"/>
                    <a:pt x="28940" y="64148"/>
                  </a:cubicBezTo>
                  <a:cubicBezTo>
                    <a:pt x="28232" y="65183"/>
                    <a:pt x="28014" y="66437"/>
                    <a:pt x="28286" y="67636"/>
                  </a:cubicBezTo>
                  <a:cubicBezTo>
                    <a:pt x="28395" y="68780"/>
                    <a:pt x="28940" y="69870"/>
                    <a:pt x="29812" y="70688"/>
                  </a:cubicBezTo>
                  <a:cubicBezTo>
                    <a:pt x="29976" y="70851"/>
                    <a:pt x="30139" y="71015"/>
                    <a:pt x="30303" y="71178"/>
                  </a:cubicBezTo>
                  <a:cubicBezTo>
                    <a:pt x="30630" y="71614"/>
                    <a:pt x="31066" y="71996"/>
                    <a:pt x="31556" y="72214"/>
                  </a:cubicBezTo>
                  <a:lnTo>
                    <a:pt x="31829" y="72377"/>
                  </a:lnTo>
                  <a:cubicBezTo>
                    <a:pt x="32701" y="72759"/>
                    <a:pt x="33627" y="73140"/>
                    <a:pt x="34554" y="73467"/>
                  </a:cubicBezTo>
                  <a:cubicBezTo>
                    <a:pt x="35480" y="73740"/>
                    <a:pt x="36461" y="73903"/>
                    <a:pt x="37497" y="73849"/>
                  </a:cubicBezTo>
                  <a:lnTo>
                    <a:pt x="42511" y="73849"/>
                  </a:lnTo>
                  <a:lnTo>
                    <a:pt x="42783" y="74176"/>
                  </a:lnTo>
                  <a:cubicBezTo>
                    <a:pt x="43056" y="74394"/>
                    <a:pt x="43219" y="74612"/>
                    <a:pt x="43437" y="74830"/>
                  </a:cubicBezTo>
                  <a:cubicBezTo>
                    <a:pt x="44637" y="76247"/>
                    <a:pt x="45999" y="77500"/>
                    <a:pt x="47525" y="78591"/>
                  </a:cubicBezTo>
                  <a:cubicBezTo>
                    <a:pt x="49542" y="80062"/>
                    <a:pt x="51613" y="81370"/>
                    <a:pt x="53847" y="82515"/>
                  </a:cubicBezTo>
                  <a:cubicBezTo>
                    <a:pt x="55537" y="83441"/>
                    <a:pt x="57281" y="84259"/>
                    <a:pt x="59134" y="84858"/>
                  </a:cubicBezTo>
                  <a:cubicBezTo>
                    <a:pt x="60387" y="85240"/>
                    <a:pt x="61695" y="85567"/>
                    <a:pt x="62949" y="85839"/>
                  </a:cubicBezTo>
                  <a:cubicBezTo>
                    <a:pt x="64420" y="86112"/>
                    <a:pt x="65892" y="86275"/>
                    <a:pt x="67364" y="86439"/>
                  </a:cubicBezTo>
                  <a:cubicBezTo>
                    <a:pt x="69816" y="86711"/>
                    <a:pt x="72323" y="86875"/>
                    <a:pt x="74830" y="86820"/>
                  </a:cubicBezTo>
                  <a:cubicBezTo>
                    <a:pt x="76847" y="86766"/>
                    <a:pt x="78809" y="86493"/>
                    <a:pt x="80771" y="86166"/>
                  </a:cubicBezTo>
                  <a:cubicBezTo>
                    <a:pt x="83441" y="85676"/>
                    <a:pt x="86057" y="84749"/>
                    <a:pt x="88456" y="83496"/>
                  </a:cubicBezTo>
                  <a:cubicBezTo>
                    <a:pt x="90854" y="82406"/>
                    <a:pt x="93143" y="81043"/>
                    <a:pt x="95214" y="79408"/>
                  </a:cubicBezTo>
                  <a:cubicBezTo>
                    <a:pt x="95541" y="79136"/>
                    <a:pt x="95868" y="78863"/>
                    <a:pt x="96195" y="78645"/>
                  </a:cubicBezTo>
                  <a:cubicBezTo>
                    <a:pt x="97285" y="77773"/>
                    <a:pt x="98320" y="76901"/>
                    <a:pt x="99301" y="75920"/>
                  </a:cubicBezTo>
                  <a:cubicBezTo>
                    <a:pt x="101045" y="74067"/>
                    <a:pt x="102680" y="72105"/>
                    <a:pt x="104097" y="69979"/>
                  </a:cubicBezTo>
                  <a:cubicBezTo>
                    <a:pt x="104642" y="69162"/>
                    <a:pt x="105078" y="68235"/>
                    <a:pt x="105296" y="67254"/>
                  </a:cubicBezTo>
                  <a:lnTo>
                    <a:pt x="105405" y="66764"/>
                  </a:lnTo>
                  <a:cubicBezTo>
                    <a:pt x="105787" y="64911"/>
                    <a:pt x="106223" y="63003"/>
                    <a:pt x="106768" y="61150"/>
                  </a:cubicBezTo>
                  <a:cubicBezTo>
                    <a:pt x="107640" y="58698"/>
                    <a:pt x="107967" y="56082"/>
                    <a:pt x="107858" y="53520"/>
                  </a:cubicBezTo>
                  <a:cubicBezTo>
                    <a:pt x="107858" y="53466"/>
                    <a:pt x="107858" y="53466"/>
                    <a:pt x="107858" y="53411"/>
                  </a:cubicBezTo>
                  <a:lnTo>
                    <a:pt x="107912" y="52866"/>
                  </a:lnTo>
                  <a:lnTo>
                    <a:pt x="107967" y="52866"/>
                  </a:lnTo>
                  <a:cubicBezTo>
                    <a:pt x="108076" y="52866"/>
                    <a:pt x="108130" y="52866"/>
                    <a:pt x="108185" y="52866"/>
                  </a:cubicBezTo>
                  <a:cubicBezTo>
                    <a:pt x="108348" y="52866"/>
                    <a:pt x="108566" y="52866"/>
                    <a:pt x="108730" y="52866"/>
                  </a:cubicBezTo>
                  <a:cubicBezTo>
                    <a:pt x="110093" y="52812"/>
                    <a:pt x="111346" y="52267"/>
                    <a:pt x="112327" y="51340"/>
                  </a:cubicBezTo>
                  <a:lnTo>
                    <a:pt x="112709" y="50958"/>
                  </a:lnTo>
                  <a:lnTo>
                    <a:pt x="112981" y="50740"/>
                  </a:lnTo>
                  <a:cubicBezTo>
                    <a:pt x="114235" y="49541"/>
                    <a:pt x="115161" y="48015"/>
                    <a:pt x="115706" y="46326"/>
                  </a:cubicBezTo>
                  <a:cubicBezTo>
                    <a:pt x="115870" y="45781"/>
                    <a:pt x="115979" y="45236"/>
                    <a:pt x="115979" y="44636"/>
                  </a:cubicBezTo>
                  <a:lnTo>
                    <a:pt x="115979" y="41748"/>
                  </a:lnTo>
                  <a:lnTo>
                    <a:pt x="115979" y="39731"/>
                  </a:lnTo>
                  <a:cubicBezTo>
                    <a:pt x="115924" y="38314"/>
                    <a:pt x="115543" y="36897"/>
                    <a:pt x="114834" y="35589"/>
                  </a:cubicBezTo>
                  <a:cubicBezTo>
                    <a:pt x="114671" y="35208"/>
                    <a:pt x="114398" y="34826"/>
                    <a:pt x="114017" y="34554"/>
                  </a:cubicBezTo>
                  <a:cubicBezTo>
                    <a:pt x="113145" y="33791"/>
                    <a:pt x="112000" y="33355"/>
                    <a:pt x="110856" y="33409"/>
                  </a:cubicBezTo>
                  <a:cubicBezTo>
                    <a:pt x="110256" y="33409"/>
                    <a:pt x="109656" y="33464"/>
                    <a:pt x="109111" y="33627"/>
                  </a:cubicBezTo>
                  <a:cubicBezTo>
                    <a:pt x="107476" y="34118"/>
                    <a:pt x="106114" y="35208"/>
                    <a:pt x="105242" y="36679"/>
                  </a:cubicBezTo>
                  <a:cubicBezTo>
                    <a:pt x="105133" y="36843"/>
                    <a:pt x="105024" y="37061"/>
                    <a:pt x="104860" y="37279"/>
                  </a:cubicBezTo>
                  <a:lnTo>
                    <a:pt x="104860" y="37279"/>
                  </a:lnTo>
                  <a:cubicBezTo>
                    <a:pt x="104479" y="36461"/>
                    <a:pt x="104206" y="35589"/>
                    <a:pt x="104097" y="34663"/>
                  </a:cubicBezTo>
                  <a:cubicBezTo>
                    <a:pt x="103934" y="32374"/>
                    <a:pt x="103389" y="30139"/>
                    <a:pt x="102462" y="28068"/>
                  </a:cubicBezTo>
                  <a:cubicBezTo>
                    <a:pt x="100991" y="25016"/>
                    <a:pt x="99138" y="22236"/>
                    <a:pt x="96849" y="19784"/>
                  </a:cubicBezTo>
                  <a:cubicBezTo>
                    <a:pt x="94832" y="17440"/>
                    <a:pt x="92380" y="15533"/>
                    <a:pt x="89709" y="14061"/>
                  </a:cubicBezTo>
                  <a:cubicBezTo>
                    <a:pt x="87093" y="12535"/>
                    <a:pt x="84368" y="11282"/>
                    <a:pt x="81534" y="10246"/>
                  </a:cubicBezTo>
                  <a:cubicBezTo>
                    <a:pt x="80117" y="9647"/>
                    <a:pt x="78591" y="9211"/>
                    <a:pt x="77119" y="8884"/>
                  </a:cubicBezTo>
                  <a:cubicBezTo>
                    <a:pt x="74449" y="8284"/>
                    <a:pt x="71778" y="7903"/>
                    <a:pt x="69053" y="7848"/>
                  </a:cubicBezTo>
                  <a:lnTo>
                    <a:pt x="67636" y="7848"/>
                  </a:lnTo>
                  <a:lnTo>
                    <a:pt x="65510" y="7848"/>
                  </a:lnTo>
                  <a:cubicBezTo>
                    <a:pt x="64257" y="7848"/>
                    <a:pt x="63058" y="7903"/>
                    <a:pt x="61859" y="8012"/>
                  </a:cubicBezTo>
                  <a:cubicBezTo>
                    <a:pt x="59842" y="8284"/>
                    <a:pt x="57771" y="8666"/>
                    <a:pt x="55755" y="8993"/>
                  </a:cubicBezTo>
                  <a:cubicBezTo>
                    <a:pt x="53847" y="9429"/>
                    <a:pt x="51940" y="10028"/>
                    <a:pt x="50141" y="10900"/>
                  </a:cubicBezTo>
                  <a:cubicBezTo>
                    <a:pt x="49160" y="11173"/>
                    <a:pt x="48397" y="11936"/>
                    <a:pt x="48070" y="12862"/>
                  </a:cubicBezTo>
                  <a:lnTo>
                    <a:pt x="48016" y="12862"/>
                  </a:lnTo>
                  <a:cubicBezTo>
                    <a:pt x="47907" y="12862"/>
                    <a:pt x="47798" y="12808"/>
                    <a:pt x="47689" y="12753"/>
                  </a:cubicBezTo>
                  <a:cubicBezTo>
                    <a:pt x="47634" y="12699"/>
                    <a:pt x="47580" y="12590"/>
                    <a:pt x="47580" y="12481"/>
                  </a:cubicBezTo>
                  <a:lnTo>
                    <a:pt x="47580" y="11391"/>
                  </a:lnTo>
                  <a:lnTo>
                    <a:pt x="47580" y="10137"/>
                  </a:lnTo>
                  <a:lnTo>
                    <a:pt x="47580" y="8284"/>
                  </a:lnTo>
                  <a:cubicBezTo>
                    <a:pt x="47580" y="6758"/>
                    <a:pt x="46980" y="5287"/>
                    <a:pt x="45890" y="4197"/>
                  </a:cubicBezTo>
                  <a:cubicBezTo>
                    <a:pt x="45454" y="3652"/>
                    <a:pt x="44964" y="3107"/>
                    <a:pt x="44528" y="2507"/>
                  </a:cubicBezTo>
                  <a:cubicBezTo>
                    <a:pt x="43928" y="1526"/>
                    <a:pt x="42947" y="818"/>
                    <a:pt x="41802" y="545"/>
                  </a:cubicBezTo>
                  <a:cubicBezTo>
                    <a:pt x="41584" y="491"/>
                    <a:pt x="41366" y="382"/>
                    <a:pt x="41148" y="327"/>
                  </a:cubicBezTo>
                  <a:cubicBezTo>
                    <a:pt x="40930" y="273"/>
                    <a:pt x="40712" y="218"/>
                    <a:pt x="40440" y="164"/>
                  </a:cubicBezTo>
                  <a:cubicBezTo>
                    <a:pt x="40222" y="55"/>
                    <a:pt x="40004" y="0"/>
                    <a:pt x="39786" y="0"/>
                  </a:cubicBezTo>
                  <a:cubicBezTo>
                    <a:pt x="38641" y="0"/>
                    <a:pt x="37606" y="709"/>
                    <a:pt x="37224" y="1744"/>
                  </a:cubicBezTo>
                  <a:cubicBezTo>
                    <a:pt x="37115" y="2126"/>
                    <a:pt x="37006" y="2562"/>
                    <a:pt x="36952" y="2943"/>
                  </a:cubicBezTo>
                  <a:cubicBezTo>
                    <a:pt x="36952" y="3434"/>
                    <a:pt x="36952" y="3924"/>
                    <a:pt x="36952" y="4415"/>
                  </a:cubicBezTo>
                  <a:lnTo>
                    <a:pt x="36952" y="5123"/>
                  </a:lnTo>
                  <a:lnTo>
                    <a:pt x="36952" y="5614"/>
                  </a:lnTo>
                  <a:lnTo>
                    <a:pt x="36952" y="5668"/>
                  </a:lnTo>
                  <a:lnTo>
                    <a:pt x="36897" y="5668"/>
                  </a:lnTo>
                  <a:cubicBezTo>
                    <a:pt x="36679" y="5559"/>
                    <a:pt x="36516" y="5450"/>
                    <a:pt x="36352" y="5341"/>
                  </a:cubicBezTo>
                  <a:cubicBezTo>
                    <a:pt x="34227" y="3924"/>
                    <a:pt x="31829" y="2943"/>
                    <a:pt x="29322" y="2398"/>
                  </a:cubicBezTo>
                  <a:cubicBezTo>
                    <a:pt x="28668" y="2180"/>
                    <a:pt x="27959" y="2126"/>
                    <a:pt x="27305" y="2071"/>
                  </a:cubicBezTo>
                  <a:lnTo>
                    <a:pt x="24253" y="2071"/>
                  </a:lnTo>
                  <a:lnTo>
                    <a:pt x="21255" y="2071"/>
                  </a:lnTo>
                  <a:cubicBezTo>
                    <a:pt x="19729" y="2071"/>
                    <a:pt x="18203" y="2344"/>
                    <a:pt x="16786" y="2943"/>
                  </a:cubicBezTo>
                  <a:cubicBezTo>
                    <a:pt x="14770" y="3761"/>
                    <a:pt x="12753" y="4687"/>
                    <a:pt x="10846" y="5777"/>
                  </a:cubicBezTo>
                  <a:cubicBezTo>
                    <a:pt x="8611" y="6922"/>
                    <a:pt x="6595" y="8557"/>
                    <a:pt x="4960" y="10573"/>
                  </a:cubicBezTo>
                  <a:cubicBezTo>
                    <a:pt x="4796" y="10791"/>
                    <a:pt x="4633" y="10955"/>
                    <a:pt x="4415" y="11173"/>
                  </a:cubicBezTo>
                  <a:lnTo>
                    <a:pt x="4197" y="11391"/>
                  </a:lnTo>
                  <a:cubicBezTo>
                    <a:pt x="2943" y="12753"/>
                    <a:pt x="1690" y="14116"/>
                    <a:pt x="1036" y="15969"/>
                  </a:cubicBezTo>
                  <a:cubicBezTo>
                    <a:pt x="981" y="16187"/>
                    <a:pt x="872" y="16405"/>
                    <a:pt x="709" y="16568"/>
                  </a:cubicBezTo>
                  <a:cubicBezTo>
                    <a:pt x="654" y="16732"/>
                    <a:pt x="600" y="16841"/>
                    <a:pt x="491" y="16950"/>
                  </a:cubicBezTo>
                  <a:cubicBezTo>
                    <a:pt x="164" y="17549"/>
                    <a:pt x="0" y="18203"/>
                    <a:pt x="0" y="18912"/>
                  </a:cubicBezTo>
                  <a:lnTo>
                    <a:pt x="0" y="22291"/>
                  </a:lnTo>
                  <a:close/>
                  <a:moveTo>
                    <a:pt x="106495" y="41748"/>
                  </a:moveTo>
                  <a:cubicBezTo>
                    <a:pt x="106550" y="41693"/>
                    <a:pt x="106604" y="41639"/>
                    <a:pt x="106659" y="41639"/>
                  </a:cubicBezTo>
                  <a:cubicBezTo>
                    <a:pt x="106986" y="41475"/>
                    <a:pt x="107204" y="41148"/>
                    <a:pt x="107313" y="40821"/>
                  </a:cubicBezTo>
                  <a:cubicBezTo>
                    <a:pt x="107313" y="40603"/>
                    <a:pt x="107258" y="40385"/>
                    <a:pt x="107095" y="40222"/>
                  </a:cubicBezTo>
                  <a:cubicBezTo>
                    <a:pt x="106550" y="39568"/>
                    <a:pt x="106713" y="38968"/>
                    <a:pt x="107040" y="38260"/>
                  </a:cubicBezTo>
                  <a:cubicBezTo>
                    <a:pt x="107749" y="36843"/>
                    <a:pt x="109166" y="35916"/>
                    <a:pt x="110747" y="35862"/>
                  </a:cubicBezTo>
                  <a:cubicBezTo>
                    <a:pt x="110856" y="35807"/>
                    <a:pt x="110965" y="35807"/>
                    <a:pt x="111074" y="35862"/>
                  </a:cubicBezTo>
                  <a:cubicBezTo>
                    <a:pt x="111782" y="35862"/>
                    <a:pt x="112491" y="36352"/>
                    <a:pt x="112763" y="37006"/>
                  </a:cubicBezTo>
                  <a:cubicBezTo>
                    <a:pt x="113254" y="38042"/>
                    <a:pt x="113472" y="39186"/>
                    <a:pt x="113472" y="40276"/>
                  </a:cubicBezTo>
                  <a:lnTo>
                    <a:pt x="113472" y="40549"/>
                  </a:lnTo>
                  <a:lnTo>
                    <a:pt x="113472" y="43873"/>
                  </a:lnTo>
                  <a:cubicBezTo>
                    <a:pt x="113417" y="45617"/>
                    <a:pt x="112763" y="47252"/>
                    <a:pt x="111564" y="48506"/>
                  </a:cubicBezTo>
                  <a:cubicBezTo>
                    <a:pt x="111074" y="48942"/>
                    <a:pt x="110583" y="49378"/>
                    <a:pt x="110038" y="49759"/>
                  </a:cubicBezTo>
                  <a:cubicBezTo>
                    <a:pt x="109602" y="50141"/>
                    <a:pt x="109057" y="50304"/>
                    <a:pt x="108457" y="50304"/>
                  </a:cubicBezTo>
                  <a:lnTo>
                    <a:pt x="108457" y="50304"/>
                  </a:lnTo>
                  <a:cubicBezTo>
                    <a:pt x="108294" y="50304"/>
                    <a:pt x="108076" y="50304"/>
                    <a:pt x="107912" y="50250"/>
                  </a:cubicBezTo>
                  <a:lnTo>
                    <a:pt x="107912" y="50141"/>
                  </a:lnTo>
                  <a:cubicBezTo>
                    <a:pt x="107858" y="49977"/>
                    <a:pt x="107858" y="49814"/>
                    <a:pt x="107858" y="49650"/>
                  </a:cubicBezTo>
                  <a:cubicBezTo>
                    <a:pt x="107912" y="47852"/>
                    <a:pt x="107640" y="45999"/>
                    <a:pt x="107149" y="44255"/>
                  </a:cubicBezTo>
                  <a:cubicBezTo>
                    <a:pt x="107040" y="43982"/>
                    <a:pt x="106986" y="43710"/>
                    <a:pt x="106931" y="43437"/>
                  </a:cubicBezTo>
                  <a:cubicBezTo>
                    <a:pt x="106877" y="43110"/>
                    <a:pt x="106713" y="42620"/>
                    <a:pt x="106659" y="42238"/>
                  </a:cubicBezTo>
                  <a:lnTo>
                    <a:pt x="106495" y="41802"/>
                  </a:lnTo>
                  <a:close/>
                  <a:moveTo>
                    <a:pt x="40767" y="71396"/>
                  </a:moveTo>
                  <a:lnTo>
                    <a:pt x="39731" y="71396"/>
                  </a:lnTo>
                  <a:lnTo>
                    <a:pt x="38587" y="71396"/>
                  </a:lnTo>
                  <a:cubicBezTo>
                    <a:pt x="37769" y="71396"/>
                    <a:pt x="36952" y="71342"/>
                    <a:pt x="36189" y="71287"/>
                  </a:cubicBezTo>
                  <a:cubicBezTo>
                    <a:pt x="34990" y="71124"/>
                    <a:pt x="33791" y="70688"/>
                    <a:pt x="32755" y="70034"/>
                  </a:cubicBezTo>
                  <a:cubicBezTo>
                    <a:pt x="31829" y="69489"/>
                    <a:pt x="31120" y="68562"/>
                    <a:pt x="30793" y="67527"/>
                  </a:cubicBezTo>
                  <a:cubicBezTo>
                    <a:pt x="30575" y="66873"/>
                    <a:pt x="30630" y="66164"/>
                    <a:pt x="31011" y="65619"/>
                  </a:cubicBezTo>
                  <a:lnTo>
                    <a:pt x="31066" y="65510"/>
                  </a:lnTo>
                  <a:cubicBezTo>
                    <a:pt x="31175" y="65456"/>
                    <a:pt x="31229" y="65347"/>
                    <a:pt x="31284" y="65238"/>
                  </a:cubicBezTo>
                  <a:cubicBezTo>
                    <a:pt x="31556" y="64475"/>
                    <a:pt x="32319" y="63984"/>
                    <a:pt x="33137" y="63984"/>
                  </a:cubicBezTo>
                  <a:cubicBezTo>
                    <a:pt x="33682" y="63984"/>
                    <a:pt x="34227" y="64093"/>
                    <a:pt x="34717" y="64311"/>
                  </a:cubicBezTo>
                  <a:cubicBezTo>
                    <a:pt x="34881" y="64366"/>
                    <a:pt x="35044" y="64475"/>
                    <a:pt x="35153" y="64529"/>
                  </a:cubicBezTo>
                  <a:cubicBezTo>
                    <a:pt x="35371" y="64638"/>
                    <a:pt x="35589" y="64747"/>
                    <a:pt x="35807" y="64802"/>
                  </a:cubicBezTo>
                  <a:cubicBezTo>
                    <a:pt x="36134" y="64911"/>
                    <a:pt x="36407" y="65074"/>
                    <a:pt x="36570" y="65401"/>
                  </a:cubicBezTo>
                  <a:cubicBezTo>
                    <a:pt x="36843" y="65892"/>
                    <a:pt x="37333" y="66219"/>
                    <a:pt x="37878" y="66328"/>
                  </a:cubicBezTo>
                  <a:lnTo>
                    <a:pt x="37987" y="66491"/>
                  </a:lnTo>
                  <a:cubicBezTo>
                    <a:pt x="38968" y="68126"/>
                    <a:pt x="39840" y="69761"/>
                    <a:pt x="40712" y="71287"/>
                  </a:cubicBezTo>
                  <a:close/>
                  <a:moveTo>
                    <a:pt x="103225" y="40549"/>
                  </a:moveTo>
                  <a:lnTo>
                    <a:pt x="103225" y="40549"/>
                  </a:lnTo>
                  <a:cubicBezTo>
                    <a:pt x="103334" y="40658"/>
                    <a:pt x="103389" y="40767"/>
                    <a:pt x="103443" y="40930"/>
                  </a:cubicBezTo>
                  <a:lnTo>
                    <a:pt x="103716" y="42020"/>
                  </a:lnTo>
                  <a:cubicBezTo>
                    <a:pt x="104152" y="43710"/>
                    <a:pt x="104588" y="45454"/>
                    <a:pt x="104969" y="47143"/>
                  </a:cubicBezTo>
                  <a:cubicBezTo>
                    <a:pt x="105187" y="48342"/>
                    <a:pt x="105242" y="49541"/>
                    <a:pt x="105024" y="50740"/>
                  </a:cubicBezTo>
                  <a:cubicBezTo>
                    <a:pt x="105024" y="50740"/>
                    <a:pt x="105024" y="50795"/>
                    <a:pt x="105024" y="50849"/>
                  </a:cubicBezTo>
                  <a:cubicBezTo>
                    <a:pt x="104969" y="50958"/>
                    <a:pt x="104969" y="51067"/>
                    <a:pt x="105024" y="51176"/>
                  </a:cubicBezTo>
                  <a:cubicBezTo>
                    <a:pt x="105187" y="51994"/>
                    <a:pt x="105242" y="52812"/>
                    <a:pt x="105133" y="53629"/>
                  </a:cubicBezTo>
                  <a:cubicBezTo>
                    <a:pt x="105133" y="54011"/>
                    <a:pt x="105133" y="54447"/>
                    <a:pt x="105133" y="54828"/>
                  </a:cubicBezTo>
                  <a:cubicBezTo>
                    <a:pt x="105187" y="56136"/>
                    <a:pt x="105133" y="57444"/>
                    <a:pt x="105078" y="58534"/>
                  </a:cubicBezTo>
                  <a:cubicBezTo>
                    <a:pt x="105078" y="58970"/>
                    <a:pt x="105024" y="59461"/>
                    <a:pt x="104860" y="59897"/>
                  </a:cubicBezTo>
                  <a:cubicBezTo>
                    <a:pt x="104370" y="61586"/>
                    <a:pt x="103879" y="63221"/>
                    <a:pt x="103334" y="64911"/>
                  </a:cubicBezTo>
                  <a:cubicBezTo>
                    <a:pt x="102844" y="66764"/>
                    <a:pt x="101972" y="68453"/>
                    <a:pt x="100773" y="69925"/>
                  </a:cubicBezTo>
                  <a:cubicBezTo>
                    <a:pt x="100282" y="70470"/>
                    <a:pt x="99846" y="71015"/>
                    <a:pt x="99410" y="71560"/>
                  </a:cubicBezTo>
                  <a:cubicBezTo>
                    <a:pt x="98865" y="72323"/>
                    <a:pt x="98266" y="72977"/>
                    <a:pt x="97666" y="73685"/>
                  </a:cubicBezTo>
                  <a:cubicBezTo>
                    <a:pt x="96467" y="74830"/>
                    <a:pt x="95268" y="75865"/>
                    <a:pt x="94015" y="76901"/>
                  </a:cubicBezTo>
                  <a:lnTo>
                    <a:pt x="93633" y="77228"/>
                  </a:lnTo>
                  <a:cubicBezTo>
                    <a:pt x="91344" y="79081"/>
                    <a:pt x="88783" y="80498"/>
                    <a:pt x="86057" y="81534"/>
                  </a:cubicBezTo>
                  <a:lnTo>
                    <a:pt x="85785" y="81588"/>
                  </a:lnTo>
                  <a:cubicBezTo>
                    <a:pt x="84095" y="82351"/>
                    <a:pt x="82297" y="82951"/>
                    <a:pt x="80498" y="83387"/>
                  </a:cubicBezTo>
                  <a:cubicBezTo>
                    <a:pt x="78645" y="83823"/>
                    <a:pt x="76792" y="84041"/>
                    <a:pt x="74939" y="84095"/>
                  </a:cubicBezTo>
                  <a:lnTo>
                    <a:pt x="73904" y="84095"/>
                  </a:lnTo>
                  <a:cubicBezTo>
                    <a:pt x="70579" y="84041"/>
                    <a:pt x="67255" y="83768"/>
                    <a:pt x="63930" y="83223"/>
                  </a:cubicBezTo>
                  <a:cubicBezTo>
                    <a:pt x="61586" y="82896"/>
                    <a:pt x="59297" y="82242"/>
                    <a:pt x="57117" y="81207"/>
                  </a:cubicBezTo>
                  <a:cubicBezTo>
                    <a:pt x="54283" y="79899"/>
                    <a:pt x="51613" y="78318"/>
                    <a:pt x="49051" y="76519"/>
                  </a:cubicBezTo>
                  <a:cubicBezTo>
                    <a:pt x="47580" y="75484"/>
                    <a:pt x="46272" y="74230"/>
                    <a:pt x="45127" y="72813"/>
                  </a:cubicBezTo>
                  <a:cubicBezTo>
                    <a:pt x="45073" y="72759"/>
                    <a:pt x="45018" y="72704"/>
                    <a:pt x="44964" y="72704"/>
                  </a:cubicBezTo>
                  <a:cubicBezTo>
                    <a:pt x="44964" y="72704"/>
                    <a:pt x="44964" y="72650"/>
                    <a:pt x="44909" y="72650"/>
                  </a:cubicBezTo>
                  <a:cubicBezTo>
                    <a:pt x="44909" y="71723"/>
                    <a:pt x="44364" y="71287"/>
                    <a:pt x="43710" y="70906"/>
                  </a:cubicBezTo>
                  <a:cubicBezTo>
                    <a:pt x="43601" y="70851"/>
                    <a:pt x="43492" y="70742"/>
                    <a:pt x="43437" y="70579"/>
                  </a:cubicBezTo>
                  <a:lnTo>
                    <a:pt x="43383" y="70524"/>
                  </a:lnTo>
                  <a:cubicBezTo>
                    <a:pt x="43056" y="69979"/>
                    <a:pt x="42729" y="69434"/>
                    <a:pt x="42402" y="68889"/>
                  </a:cubicBezTo>
                  <a:cubicBezTo>
                    <a:pt x="41584" y="67690"/>
                    <a:pt x="40876" y="66437"/>
                    <a:pt x="40222" y="65129"/>
                  </a:cubicBezTo>
                  <a:cubicBezTo>
                    <a:pt x="40058" y="64747"/>
                    <a:pt x="39895" y="64366"/>
                    <a:pt x="39677" y="63984"/>
                  </a:cubicBezTo>
                  <a:cubicBezTo>
                    <a:pt x="39241" y="63112"/>
                    <a:pt x="38859" y="62240"/>
                    <a:pt x="38532" y="61259"/>
                  </a:cubicBezTo>
                  <a:cubicBezTo>
                    <a:pt x="38478" y="60932"/>
                    <a:pt x="38369" y="60605"/>
                    <a:pt x="38260" y="60278"/>
                  </a:cubicBezTo>
                  <a:cubicBezTo>
                    <a:pt x="38096" y="59733"/>
                    <a:pt x="37878" y="59188"/>
                    <a:pt x="37769" y="58589"/>
                  </a:cubicBezTo>
                  <a:cubicBezTo>
                    <a:pt x="37660" y="58044"/>
                    <a:pt x="37551" y="57499"/>
                    <a:pt x="37497" y="56954"/>
                  </a:cubicBezTo>
                  <a:cubicBezTo>
                    <a:pt x="37497" y="56681"/>
                    <a:pt x="37442" y="56463"/>
                    <a:pt x="37388" y="56245"/>
                  </a:cubicBezTo>
                  <a:cubicBezTo>
                    <a:pt x="45345" y="53357"/>
                    <a:pt x="51177" y="49814"/>
                    <a:pt x="55755" y="45181"/>
                  </a:cubicBezTo>
                  <a:cubicBezTo>
                    <a:pt x="56463" y="45508"/>
                    <a:pt x="57281" y="45672"/>
                    <a:pt x="58098" y="45672"/>
                  </a:cubicBezTo>
                  <a:cubicBezTo>
                    <a:pt x="59188" y="45617"/>
                    <a:pt x="60278" y="45399"/>
                    <a:pt x="61259" y="44963"/>
                  </a:cubicBezTo>
                  <a:cubicBezTo>
                    <a:pt x="62894" y="44364"/>
                    <a:pt x="64529" y="43601"/>
                    <a:pt x="66110" y="42783"/>
                  </a:cubicBezTo>
                  <a:lnTo>
                    <a:pt x="66819" y="42402"/>
                  </a:lnTo>
                  <a:cubicBezTo>
                    <a:pt x="68072" y="41748"/>
                    <a:pt x="69271" y="40876"/>
                    <a:pt x="70252" y="39840"/>
                  </a:cubicBezTo>
                  <a:cubicBezTo>
                    <a:pt x="70961" y="39186"/>
                    <a:pt x="71669" y="38423"/>
                    <a:pt x="72378" y="37660"/>
                  </a:cubicBezTo>
                  <a:lnTo>
                    <a:pt x="73304" y="36788"/>
                  </a:lnTo>
                  <a:cubicBezTo>
                    <a:pt x="73577" y="36952"/>
                    <a:pt x="73904" y="37170"/>
                    <a:pt x="74122" y="37388"/>
                  </a:cubicBezTo>
                  <a:lnTo>
                    <a:pt x="74340" y="37551"/>
                  </a:lnTo>
                  <a:cubicBezTo>
                    <a:pt x="75375" y="38369"/>
                    <a:pt x="76520" y="39186"/>
                    <a:pt x="77719" y="39895"/>
                  </a:cubicBezTo>
                  <a:cubicBezTo>
                    <a:pt x="79354" y="40767"/>
                    <a:pt x="81098" y="41421"/>
                    <a:pt x="82951" y="41748"/>
                  </a:cubicBezTo>
                  <a:cubicBezTo>
                    <a:pt x="85730" y="42347"/>
                    <a:pt x="88619" y="42620"/>
                    <a:pt x="91508" y="42620"/>
                  </a:cubicBezTo>
                  <a:cubicBezTo>
                    <a:pt x="92543" y="42620"/>
                    <a:pt x="93633" y="42565"/>
                    <a:pt x="94832" y="42511"/>
                  </a:cubicBezTo>
                  <a:cubicBezTo>
                    <a:pt x="96358" y="42402"/>
                    <a:pt x="97830" y="42129"/>
                    <a:pt x="99301" y="41693"/>
                  </a:cubicBezTo>
                  <a:cubicBezTo>
                    <a:pt x="100228" y="41421"/>
                    <a:pt x="101209" y="41148"/>
                    <a:pt x="102135" y="40876"/>
                  </a:cubicBezTo>
                  <a:close/>
                  <a:moveTo>
                    <a:pt x="47144" y="18639"/>
                  </a:moveTo>
                  <a:cubicBezTo>
                    <a:pt x="47634" y="17985"/>
                    <a:pt x="48179" y="17386"/>
                    <a:pt x="48779" y="16841"/>
                  </a:cubicBezTo>
                  <a:cubicBezTo>
                    <a:pt x="49542" y="16187"/>
                    <a:pt x="49923" y="15206"/>
                    <a:pt x="49760" y="14225"/>
                  </a:cubicBezTo>
                  <a:cubicBezTo>
                    <a:pt x="49705" y="14116"/>
                    <a:pt x="49705" y="14007"/>
                    <a:pt x="49651" y="13898"/>
                  </a:cubicBezTo>
                  <a:lnTo>
                    <a:pt x="49651" y="13789"/>
                  </a:lnTo>
                  <a:cubicBezTo>
                    <a:pt x="49869" y="13407"/>
                    <a:pt x="50250" y="13135"/>
                    <a:pt x="50686" y="12971"/>
                  </a:cubicBezTo>
                  <a:cubicBezTo>
                    <a:pt x="52430" y="12208"/>
                    <a:pt x="54229" y="11609"/>
                    <a:pt x="56136" y="11282"/>
                  </a:cubicBezTo>
                  <a:cubicBezTo>
                    <a:pt x="58044" y="10955"/>
                    <a:pt x="59788" y="10628"/>
                    <a:pt x="61423" y="10410"/>
                  </a:cubicBezTo>
                  <a:cubicBezTo>
                    <a:pt x="62240" y="10301"/>
                    <a:pt x="63058" y="10246"/>
                    <a:pt x="63875" y="10246"/>
                  </a:cubicBezTo>
                  <a:lnTo>
                    <a:pt x="64039" y="10246"/>
                  </a:lnTo>
                  <a:cubicBezTo>
                    <a:pt x="66492" y="10246"/>
                    <a:pt x="68835" y="10301"/>
                    <a:pt x="71233" y="10464"/>
                  </a:cubicBezTo>
                  <a:cubicBezTo>
                    <a:pt x="72214" y="10519"/>
                    <a:pt x="73195" y="10737"/>
                    <a:pt x="74176" y="10900"/>
                  </a:cubicBezTo>
                  <a:lnTo>
                    <a:pt x="75648" y="11118"/>
                  </a:lnTo>
                  <a:cubicBezTo>
                    <a:pt x="78972" y="11609"/>
                    <a:pt x="82024" y="13026"/>
                    <a:pt x="84749" y="14225"/>
                  </a:cubicBezTo>
                  <a:cubicBezTo>
                    <a:pt x="86439" y="15042"/>
                    <a:pt x="88129" y="15969"/>
                    <a:pt x="89709" y="16950"/>
                  </a:cubicBezTo>
                  <a:lnTo>
                    <a:pt x="90254" y="17277"/>
                  </a:lnTo>
                  <a:cubicBezTo>
                    <a:pt x="91617" y="18149"/>
                    <a:pt x="92870" y="19184"/>
                    <a:pt x="94015" y="20383"/>
                  </a:cubicBezTo>
                  <a:lnTo>
                    <a:pt x="94069" y="20492"/>
                  </a:lnTo>
                  <a:cubicBezTo>
                    <a:pt x="95159" y="21582"/>
                    <a:pt x="96195" y="22836"/>
                    <a:pt x="97067" y="24089"/>
                  </a:cubicBezTo>
                  <a:cubicBezTo>
                    <a:pt x="97394" y="24525"/>
                    <a:pt x="97775" y="25016"/>
                    <a:pt x="98102" y="25452"/>
                  </a:cubicBezTo>
                  <a:cubicBezTo>
                    <a:pt x="98157" y="25561"/>
                    <a:pt x="98211" y="25670"/>
                    <a:pt x="98266" y="25779"/>
                  </a:cubicBezTo>
                  <a:cubicBezTo>
                    <a:pt x="98157" y="25615"/>
                    <a:pt x="97993" y="25506"/>
                    <a:pt x="97830" y="25397"/>
                  </a:cubicBezTo>
                  <a:cubicBezTo>
                    <a:pt x="97721" y="25288"/>
                    <a:pt x="97503" y="25234"/>
                    <a:pt x="97339" y="25234"/>
                  </a:cubicBezTo>
                  <a:cubicBezTo>
                    <a:pt x="96958" y="25234"/>
                    <a:pt x="96576" y="25506"/>
                    <a:pt x="96522" y="25888"/>
                  </a:cubicBezTo>
                  <a:cubicBezTo>
                    <a:pt x="96358" y="26488"/>
                    <a:pt x="96467" y="27142"/>
                    <a:pt x="96794" y="27687"/>
                  </a:cubicBezTo>
                  <a:cubicBezTo>
                    <a:pt x="97176" y="28286"/>
                    <a:pt x="97503" y="28940"/>
                    <a:pt x="97830" y="29540"/>
                  </a:cubicBezTo>
                  <a:cubicBezTo>
                    <a:pt x="98266" y="30466"/>
                    <a:pt x="98811" y="31393"/>
                    <a:pt x="99410" y="32210"/>
                  </a:cubicBezTo>
                  <a:cubicBezTo>
                    <a:pt x="100228" y="33355"/>
                    <a:pt x="100882" y="34608"/>
                    <a:pt x="101372" y="35862"/>
                  </a:cubicBezTo>
                  <a:cubicBezTo>
                    <a:pt x="101590" y="36407"/>
                    <a:pt x="101754" y="37006"/>
                    <a:pt x="101917" y="37551"/>
                  </a:cubicBezTo>
                  <a:cubicBezTo>
                    <a:pt x="101972" y="37769"/>
                    <a:pt x="102026" y="37987"/>
                    <a:pt x="102081" y="38205"/>
                  </a:cubicBezTo>
                  <a:cubicBezTo>
                    <a:pt x="101481" y="38805"/>
                    <a:pt x="100664" y="39132"/>
                    <a:pt x="99792" y="39132"/>
                  </a:cubicBezTo>
                  <a:cubicBezTo>
                    <a:pt x="99029" y="39132"/>
                    <a:pt x="98211" y="39241"/>
                    <a:pt x="97448" y="39459"/>
                  </a:cubicBezTo>
                  <a:cubicBezTo>
                    <a:pt x="96794" y="39677"/>
                    <a:pt x="96086" y="39786"/>
                    <a:pt x="95377" y="39895"/>
                  </a:cubicBezTo>
                  <a:cubicBezTo>
                    <a:pt x="93906" y="40004"/>
                    <a:pt x="92434" y="40058"/>
                    <a:pt x="91072" y="40058"/>
                  </a:cubicBezTo>
                  <a:cubicBezTo>
                    <a:pt x="88347" y="40113"/>
                    <a:pt x="85676" y="39840"/>
                    <a:pt x="83060" y="39295"/>
                  </a:cubicBezTo>
                  <a:cubicBezTo>
                    <a:pt x="81098" y="38914"/>
                    <a:pt x="79245" y="38151"/>
                    <a:pt x="77610" y="37061"/>
                  </a:cubicBezTo>
                  <a:cubicBezTo>
                    <a:pt x="76901" y="36570"/>
                    <a:pt x="76193" y="36080"/>
                    <a:pt x="75484" y="35589"/>
                  </a:cubicBezTo>
                  <a:lnTo>
                    <a:pt x="74721" y="34990"/>
                  </a:lnTo>
                  <a:lnTo>
                    <a:pt x="75866" y="32374"/>
                  </a:lnTo>
                  <a:cubicBezTo>
                    <a:pt x="76193" y="31665"/>
                    <a:pt x="76247" y="30848"/>
                    <a:pt x="76138" y="30030"/>
                  </a:cubicBezTo>
                  <a:cubicBezTo>
                    <a:pt x="76084" y="29376"/>
                    <a:pt x="75702" y="28831"/>
                    <a:pt x="75103" y="28613"/>
                  </a:cubicBezTo>
                  <a:cubicBezTo>
                    <a:pt x="74994" y="28504"/>
                    <a:pt x="74885" y="28504"/>
                    <a:pt x="74776" y="28504"/>
                  </a:cubicBezTo>
                  <a:cubicBezTo>
                    <a:pt x="74503" y="28504"/>
                    <a:pt x="74285" y="28668"/>
                    <a:pt x="74176" y="28886"/>
                  </a:cubicBezTo>
                  <a:cubicBezTo>
                    <a:pt x="74122" y="29104"/>
                    <a:pt x="74067" y="29376"/>
                    <a:pt x="74013" y="29594"/>
                  </a:cubicBezTo>
                  <a:cubicBezTo>
                    <a:pt x="73849" y="31447"/>
                    <a:pt x="73032" y="33191"/>
                    <a:pt x="71778" y="34499"/>
                  </a:cubicBezTo>
                  <a:cubicBezTo>
                    <a:pt x="70743" y="35698"/>
                    <a:pt x="69653" y="36843"/>
                    <a:pt x="68508" y="37878"/>
                  </a:cubicBezTo>
                  <a:lnTo>
                    <a:pt x="68127" y="38260"/>
                  </a:lnTo>
                  <a:cubicBezTo>
                    <a:pt x="66982" y="39350"/>
                    <a:pt x="65674" y="40222"/>
                    <a:pt x="64257" y="40821"/>
                  </a:cubicBezTo>
                  <a:cubicBezTo>
                    <a:pt x="63058" y="41366"/>
                    <a:pt x="61859" y="41911"/>
                    <a:pt x="60660" y="42402"/>
                  </a:cubicBezTo>
                  <a:cubicBezTo>
                    <a:pt x="59788" y="42783"/>
                    <a:pt x="58861" y="43001"/>
                    <a:pt x="57935" y="43056"/>
                  </a:cubicBezTo>
                  <a:cubicBezTo>
                    <a:pt x="57935" y="42947"/>
                    <a:pt x="58044" y="42892"/>
                    <a:pt x="58098" y="42783"/>
                  </a:cubicBezTo>
                  <a:lnTo>
                    <a:pt x="58207" y="42674"/>
                  </a:lnTo>
                  <a:cubicBezTo>
                    <a:pt x="60060" y="40385"/>
                    <a:pt x="61641" y="37933"/>
                    <a:pt x="63003" y="35317"/>
                  </a:cubicBezTo>
                  <a:cubicBezTo>
                    <a:pt x="63276" y="34772"/>
                    <a:pt x="63494" y="34227"/>
                    <a:pt x="63657" y="33627"/>
                  </a:cubicBezTo>
                  <a:cubicBezTo>
                    <a:pt x="63712" y="33300"/>
                    <a:pt x="63766" y="32919"/>
                    <a:pt x="63875" y="32646"/>
                  </a:cubicBezTo>
                  <a:cubicBezTo>
                    <a:pt x="63930" y="32210"/>
                    <a:pt x="63984" y="31774"/>
                    <a:pt x="64148" y="31393"/>
                  </a:cubicBezTo>
                  <a:cubicBezTo>
                    <a:pt x="64366" y="30575"/>
                    <a:pt x="64420" y="29703"/>
                    <a:pt x="64311" y="28886"/>
                  </a:cubicBezTo>
                  <a:cubicBezTo>
                    <a:pt x="64311" y="28613"/>
                    <a:pt x="64311" y="28395"/>
                    <a:pt x="64257" y="28123"/>
                  </a:cubicBezTo>
                  <a:cubicBezTo>
                    <a:pt x="64257" y="28014"/>
                    <a:pt x="64257" y="27959"/>
                    <a:pt x="64257" y="27850"/>
                  </a:cubicBezTo>
                  <a:cubicBezTo>
                    <a:pt x="64148" y="27469"/>
                    <a:pt x="63821" y="27142"/>
                    <a:pt x="63439" y="27087"/>
                  </a:cubicBezTo>
                  <a:lnTo>
                    <a:pt x="63385" y="27087"/>
                  </a:lnTo>
                  <a:cubicBezTo>
                    <a:pt x="62949" y="27142"/>
                    <a:pt x="62567" y="27469"/>
                    <a:pt x="62567" y="27959"/>
                  </a:cubicBezTo>
                  <a:cubicBezTo>
                    <a:pt x="62513" y="28068"/>
                    <a:pt x="62513" y="28232"/>
                    <a:pt x="62513" y="28341"/>
                  </a:cubicBezTo>
                  <a:cubicBezTo>
                    <a:pt x="62458" y="29649"/>
                    <a:pt x="62186" y="30902"/>
                    <a:pt x="61750" y="32101"/>
                  </a:cubicBezTo>
                  <a:cubicBezTo>
                    <a:pt x="61641" y="32483"/>
                    <a:pt x="61532" y="32810"/>
                    <a:pt x="61477" y="33191"/>
                  </a:cubicBezTo>
                  <a:cubicBezTo>
                    <a:pt x="61259" y="33682"/>
                    <a:pt x="60987" y="34172"/>
                    <a:pt x="60660" y="34663"/>
                  </a:cubicBezTo>
                  <a:cubicBezTo>
                    <a:pt x="59188" y="36788"/>
                    <a:pt x="57989" y="38532"/>
                    <a:pt x="56681" y="40331"/>
                  </a:cubicBezTo>
                  <a:cubicBezTo>
                    <a:pt x="56191" y="40985"/>
                    <a:pt x="55591" y="41639"/>
                    <a:pt x="54992" y="42184"/>
                  </a:cubicBezTo>
                  <a:cubicBezTo>
                    <a:pt x="54610" y="42565"/>
                    <a:pt x="54229" y="42947"/>
                    <a:pt x="53847" y="43274"/>
                  </a:cubicBezTo>
                  <a:cubicBezTo>
                    <a:pt x="52757" y="44418"/>
                    <a:pt x="51558" y="45399"/>
                    <a:pt x="50359" y="46380"/>
                  </a:cubicBezTo>
                  <a:cubicBezTo>
                    <a:pt x="47362" y="48669"/>
                    <a:pt x="44092" y="50522"/>
                    <a:pt x="40658" y="51994"/>
                  </a:cubicBezTo>
                  <a:cubicBezTo>
                    <a:pt x="40222" y="52158"/>
                    <a:pt x="39786" y="52376"/>
                    <a:pt x="39295" y="52539"/>
                  </a:cubicBezTo>
                  <a:cubicBezTo>
                    <a:pt x="38859" y="52757"/>
                    <a:pt x="38478" y="52921"/>
                    <a:pt x="38042" y="53084"/>
                  </a:cubicBezTo>
                  <a:cubicBezTo>
                    <a:pt x="37878" y="53139"/>
                    <a:pt x="37715" y="53193"/>
                    <a:pt x="37497" y="53193"/>
                  </a:cubicBezTo>
                  <a:lnTo>
                    <a:pt x="37388" y="53193"/>
                  </a:lnTo>
                  <a:cubicBezTo>
                    <a:pt x="37388" y="53193"/>
                    <a:pt x="37388" y="53193"/>
                    <a:pt x="37388" y="53193"/>
                  </a:cubicBezTo>
                  <a:cubicBezTo>
                    <a:pt x="37388" y="53030"/>
                    <a:pt x="37333" y="52921"/>
                    <a:pt x="37333" y="52757"/>
                  </a:cubicBezTo>
                  <a:lnTo>
                    <a:pt x="37333" y="51394"/>
                  </a:lnTo>
                  <a:lnTo>
                    <a:pt x="37333" y="49214"/>
                  </a:lnTo>
                  <a:cubicBezTo>
                    <a:pt x="37388" y="48179"/>
                    <a:pt x="37660" y="47143"/>
                    <a:pt x="38151" y="46217"/>
                  </a:cubicBezTo>
                  <a:cubicBezTo>
                    <a:pt x="38314" y="46053"/>
                    <a:pt x="38423" y="45890"/>
                    <a:pt x="38587" y="45726"/>
                  </a:cubicBezTo>
                  <a:lnTo>
                    <a:pt x="38805" y="45563"/>
                  </a:lnTo>
                  <a:cubicBezTo>
                    <a:pt x="39459" y="44963"/>
                    <a:pt x="38968" y="43928"/>
                    <a:pt x="38151" y="43982"/>
                  </a:cubicBezTo>
                  <a:cubicBezTo>
                    <a:pt x="38042" y="43982"/>
                    <a:pt x="37987" y="43982"/>
                    <a:pt x="37933" y="43982"/>
                  </a:cubicBezTo>
                  <a:cubicBezTo>
                    <a:pt x="37442" y="44091"/>
                    <a:pt x="37061" y="44364"/>
                    <a:pt x="36788" y="44800"/>
                  </a:cubicBezTo>
                  <a:cubicBezTo>
                    <a:pt x="35916" y="45890"/>
                    <a:pt x="35371" y="47252"/>
                    <a:pt x="35153" y="48615"/>
                  </a:cubicBezTo>
                  <a:cubicBezTo>
                    <a:pt x="35099" y="49051"/>
                    <a:pt x="35099" y="49487"/>
                    <a:pt x="35044" y="49923"/>
                  </a:cubicBezTo>
                  <a:cubicBezTo>
                    <a:pt x="35044" y="50250"/>
                    <a:pt x="35044" y="50631"/>
                    <a:pt x="34990" y="50904"/>
                  </a:cubicBezTo>
                  <a:cubicBezTo>
                    <a:pt x="34990" y="51176"/>
                    <a:pt x="34935" y="51394"/>
                    <a:pt x="34881" y="51612"/>
                  </a:cubicBezTo>
                  <a:lnTo>
                    <a:pt x="34881" y="51667"/>
                  </a:lnTo>
                  <a:cubicBezTo>
                    <a:pt x="34881" y="51667"/>
                    <a:pt x="34881" y="51612"/>
                    <a:pt x="34881" y="51612"/>
                  </a:cubicBezTo>
                  <a:lnTo>
                    <a:pt x="34881" y="49868"/>
                  </a:lnTo>
                  <a:cubicBezTo>
                    <a:pt x="34881" y="47797"/>
                    <a:pt x="34881" y="45726"/>
                    <a:pt x="34935" y="43655"/>
                  </a:cubicBezTo>
                  <a:cubicBezTo>
                    <a:pt x="34935" y="42892"/>
                    <a:pt x="34990" y="42129"/>
                    <a:pt x="35044" y="41421"/>
                  </a:cubicBezTo>
                  <a:lnTo>
                    <a:pt x="35044" y="41203"/>
                  </a:lnTo>
                  <a:cubicBezTo>
                    <a:pt x="35153" y="39186"/>
                    <a:pt x="35371" y="37170"/>
                    <a:pt x="35807" y="35153"/>
                  </a:cubicBezTo>
                  <a:cubicBezTo>
                    <a:pt x="35862" y="34826"/>
                    <a:pt x="35971" y="34554"/>
                    <a:pt x="36134" y="34281"/>
                  </a:cubicBezTo>
                  <a:cubicBezTo>
                    <a:pt x="36952" y="33028"/>
                    <a:pt x="37551" y="31720"/>
                    <a:pt x="38042" y="30303"/>
                  </a:cubicBezTo>
                  <a:cubicBezTo>
                    <a:pt x="38314" y="29431"/>
                    <a:pt x="38696" y="28559"/>
                    <a:pt x="39186" y="27741"/>
                  </a:cubicBezTo>
                  <a:cubicBezTo>
                    <a:pt x="39513" y="27142"/>
                    <a:pt x="39895" y="26542"/>
                    <a:pt x="40276" y="25942"/>
                  </a:cubicBezTo>
                  <a:lnTo>
                    <a:pt x="40549" y="25506"/>
                  </a:lnTo>
                  <a:cubicBezTo>
                    <a:pt x="40712" y="25288"/>
                    <a:pt x="40876" y="25125"/>
                    <a:pt x="41039" y="24907"/>
                  </a:cubicBezTo>
                  <a:cubicBezTo>
                    <a:pt x="42020" y="23817"/>
                    <a:pt x="43110" y="22836"/>
                    <a:pt x="44310" y="21855"/>
                  </a:cubicBezTo>
                  <a:cubicBezTo>
                    <a:pt x="45073" y="21255"/>
                    <a:pt x="45727" y="20492"/>
                    <a:pt x="46326" y="19675"/>
                  </a:cubicBezTo>
                  <a:lnTo>
                    <a:pt x="46817" y="19075"/>
                  </a:lnTo>
                  <a:close/>
                  <a:moveTo>
                    <a:pt x="36897" y="12372"/>
                  </a:moveTo>
                  <a:lnTo>
                    <a:pt x="39786" y="12372"/>
                  </a:lnTo>
                  <a:cubicBezTo>
                    <a:pt x="40113" y="12372"/>
                    <a:pt x="40440" y="12317"/>
                    <a:pt x="40767" y="12263"/>
                  </a:cubicBezTo>
                  <a:cubicBezTo>
                    <a:pt x="41366" y="12154"/>
                    <a:pt x="41857" y="11718"/>
                    <a:pt x="42020" y="11118"/>
                  </a:cubicBezTo>
                  <a:cubicBezTo>
                    <a:pt x="42184" y="10573"/>
                    <a:pt x="41966" y="10028"/>
                    <a:pt x="41530" y="9701"/>
                  </a:cubicBezTo>
                  <a:cubicBezTo>
                    <a:pt x="41148" y="9374"/>
                    <a:pt x="40876" y="9047"/>
                    <a:pt x="40549" y="8666"/>
                  </a:cubicBezTo>
                  <a:cubicBezTo>
                    <a:pt x="39786" y="7739"/>
                    <a:pt x="39404" y="6486"/>
                    <a:pt x="39513" y="5287"/>
                  </a:cubicBezTo>
                  <a:lnTo>
                    <a:pt x="39513" y="4524"/>
                  </a:lnTo>
                  <a:cubicBezTo>
                    <a:pt x="39513" y="4033"/>
                    <a:pt x="39513" y="3543"/>
                    <a:pt x="39568" y="3107"/>
                  </a:cubicBezTo>
                  <a:cubicBezTo>
                    <a:pt x="39622" y="2998"/>
                    <a:pt x="39622" y="2889"/>
                    <a:pt x="39677" y="2780"/>
                  </a:cubicBezTo>
                  <a:cubicBezTo>
                    <a:pt x="39677" y="2725"/>
                    <a:pt x="39677" y="2725"/>
                    <a:pt x="39677" y="2725"/>
                  </a:cubicBezTo>
                  <a:lnTo>
                    <a:pt x="39786" y="2725"/>
                  </a:lnTo>
                  <a:cubicBezTo>
                    <a:pt x="40385" y="2725"/>
                    <a:pt x="40985" y="2889"/>
                    <a:pt x="41584" y="3161"/>
                  </a:cubicBezTo>
                  <a:cubicBezTo>
                    <a:pt x="41911" y="3325"/>
                    <a:pt x="42238" y="3597"/>
                    <a:pt x="42456" y="3924"/>
                  </a:cubicBezTo>
                  <a:lnTo>
                    <a:pt x="42511" y="3979"/>
                  </a:lnTo>
                  <a:cubicBezTo>
                    <a:pt x="42783" y="4306"/>
                    <a:pt x="43056" y="4633"/>
                    <a:pt x="43328" y="4905"/>
                  </a:cubicBezTo>
                  <a:cubicBezTo>
                    <a:pt x="43546" y="5232"/>
                    <a:pt x="43873" y="5614"/>
                    <a:pt x="44201" y="5941"/>
                  </a:cubicBezTo>
                  <a:cubicBezTo>
                    <a:pt x="44800" y="6540"/>
                    <a:pt x="45182" y="7358"/>
                    <a:pt x="45182" y="8230"/>
                  </a:cubicBezTo>
                  <a:lnTo>
                    <a:pt x="45182" y="10573"/>
                  </a:lnTo>
                  <a:lnTo>
                    <a:pt x="45182" y="11554"/>
                  </a:lnTo>
                  <a:lnTo>
                    <a:pt x="45182" y="11554"/>
                  </a:lnTo>
                  <a:cubicBezTo>
                    <a:pt x="45073" y="11609"/>
                    <a:pt x="44964" y="11718"/>
                    <a:pt x="44855" y="11827"/>
                  </a:cubicBezTo>
                  <a:cubicBezTo>
                    <a:pt x="44473" y="12154"/>
                    <a:pt x="44255" y="12590"/>
                    <a:pt x="44310" y="13080"/>
                  </a:cubicBezTo>
                  <a:cubicBezTo>
                    <a:pt x="44310" y="13571"/>
                    <a:pt x="44528" y="14007"/>
                    <a:pt x="44909" y="14279"/>
                  </a:cubicBezTo>
                  <a:cubicBezTo>
                    <a:pt x="45127" y="14388"/>
                    <a:pt x="45291" y="14497"/>
                    <a:pt x="45509" y="14606"/>
                  </a:cubicBezTo>
                  <a:cubicBezTo>
                    <a:pt x="45672" y="14661"/>
                    <a:pt x="45781" y="14770"/>
                    <a:pt x="45945" y="14824"/>
                  </a:cubicBezTo>
                  <a:cubicBezTo>
                    <a:pt x="46108" y="14933"/>
                    <a:pt x="46217" y="15042"/>
                    <a:pt x="46381" y="15206"/>
                  </a:cubicBezTo>
                  <a:lnTo>
                    <a:pt x="46490" y="15260"/>
                  </a:lnTo>
                  <a:lnTo>
                    <a:pt x="46435" y="15369"/>
                  </a:lnTo>
                  <a:cubicBezTo>
                    <a:pt x="46381" y="15533"/>
                    <a:pt x="46272" y="15642"/>
                    <a:pt x="46163" y="15805"/>
                  </a:cubicBezTo>
                  <a:cubicBezTo>
                    <a:pt x="45182" y="16950"/>
                    <a:pt x="44201" y="18149"/>
                    <a:pt x="43219" y="19293"/>
                  </a:cubicBezTo>
                  <a:cubicBezTo>
                    <a:pt x="43110" y="19457"/>
                    <a:pt x="43001" y="19566"/>
                    <a:pt x="42838" y="19675"/>
                  </a:cubicBezTo>
                  <a:lnTo>
                    <a:pt x="42674" y="19838"/>
                  </a:lnTo>
                  <a:lnTo>
                    <a:pt x="41857" y="20601"/>
                  </a:lnTo>
                  <a:cubicBezTo>
                    <a:pt x="41257" y="21146"/>
                    <a:pt x="40603" y="21691"/>
                    <a:pt x="40058" y="22236"/>
                  </a:cubicBezTo>
                  <a:cubicBezTo>
                    <a:pt x="39186" y="22945"/>
                    <a:pt x="38478" y="23871"/>
                    <a:pt x="37878" y="24852"/>
                  </a:cubicBezTo>
                  <a:cubicBezTo>
                    <a:pt x="37660" y="25234"/>
                    <a:pt x="37333" y="25615"/>
                    <a:pt x="37006" y="25997"/>
                  </a:cubicBezTo>
                  <a:cubicBezTo>
                    <a:pt x="36897" y="26106"/>
                    <a:pt x="36734" y="26270"/>
                    <a:pt x="36625" y="26379"/>
                  </a:cubicBezTo>
                  <a:cubicBezTo>
                    <a:pt x="36516" y="26542"/>
                    <a:pt x="36243" y="26815"/>
                    <a:pt x="36080" y="27033"/>
                  </a:cubicBezTo>
                  <a:lnTo>
                    <a:pt x="35807" y="27360"/>
                  </a:lnTo>
                  <a:cubicBezTo>
                    <a:pt x="34826" y="28450"/>
                    <a:pt x="34227" y="29812"/>
                    <a:pt x="34009" y="31229"/>
                  </a:cubicBezTo>
                  <a:cubicBezTo>
                    <a:pt x="33954" y="31502"/>
                    <a:pt x="33900" y="31774"/>
                    <a:pt x="33845" y="31992"/>
                  </a:cubicBezTo>
                  <a:cubicBezTo>
                    <a:pt x="33791" y="32265"/>
                    <a:pt x="33736" y="32592"/>
                    <a:pt x="33682" y="32864"/>
                  </a:cubicBezTo>
                  <a:cubicBezTo>
                    <a:pt x="33682" y="33300"/>
                    <a:pt x="33355" y="33627"/>
                    <a:pt x="32973" y="33627"/>
                  </a:cubicBezTo>
                  <a:lnTo>
                    <a:pt x="32374" y="33736"/>
                  </a:lnTo>
                  <a:cubicBezTo>
                    <a:pt x="31883" y="33791"/>
                    <a:pt x="31393" y="33845"/>
                    <a:pt x="30848" y="33845"/>
                  </a:cubicBezTo>
                  <a:cubicBezTo>
                    <a:pt x="30575" y="33845"/>
                    <a:pt x="30248" y="33791"/>
                    <a:pt x="29976" y="33736"/>
                  </a:cubicBezTo>
                  <a:lnTo>
                    <a:pt x="29976" y="33736"/>
                  </a:lnTo>
                  <a:lnTo>
                    <a:pt x="29976" y="33682"/>
                  </a:lnTo>
                  <a:lnTo>
                    <a:pt x="29976" y="33682"/>
                  </a:lnTo>
                  <a:cubicBezTo>
                    <a:pt x="30466" y="33028"/>
                    <a:pt x="30303" y="32101"/>
                    <a:pt x="29649" y="31611"/>
                  </a:cubicBezTo>
                  <a:cubicBezTo>
                    <a:pt x="29649" y="30957"/>
                    <a:pt x="29812" y="30303"/>
                    <a:pt x="30085" y="29703"/>
                  </a:cubicBezTo>
                  <a:cubicBezTo>
                    <a:pt x="30412" y="28995"/>
                    <a:pt x="30739" y="28286"/>
                    <a:pt x="31120" y="27578"/>
                  </a:cubicBezTo>
                  <a:lnTo>
                    <a:pt x="31447" y="26869"/>
                  </a:lnTo>
                  <a:cubicBezTo>
                    <a:pt x="31720" y="26379"/>
                    <a:pt x="31992" y="26215"/>
                    <a:pt x="32374" y="26215"/>
                  </a:cubicBezTo>
                  <a:lnTo>
                    <a:pt x="32592" y="26215"/>
                  </a:lnTo>
                  <a:cubicBezTo>
                    <a:pt x="32646" y="26215"/>
                    <a:pt x="32701" y="26215"/>
                    <a:pt x="32810" y="26215"/>
                  </a:cubicBezTo>
                  <a:cubicBezTo>
                    <a:pt x="33409" y="26161"/>
                    <a:pt x="33954" y="25779"/>
                    <a:pt x="34172" y="25179"/>
                  </a:cubicBezTo>
                  <a:cubicBezTo>
                    <a:pt x="34445" y="24743"/>
                    <a:pt x="34499" y="24198"/>
                    <a:pt x="34227" y="23762"/>
                  </a:cubicBezTo>
                  <a:cubicBezTo>
                    <a:pt x="34009" y="23381"/>
                    <a:pt x="33573" y="23108"/>
                    <a:pt x="33082" y="23163"/>
                  </a:cubicBezTo>
                  <a:lnTo>
                    <a:pt x="33082" y="23163"/>
                  </a:lnTo>
                  <a:cubicBezTo>
                    <a:pt x="32592" y="23163"/>
                    <a:pt x="32156" y="23272"/>
                    <a:pt x="31665" y="23381"/>
                  </a:cubicBezTo>
                  <a:cubicBezTo>
                    <a:pt x="31120" y="23544"/>
                    <a:pt x="30521" y="23599"/>
                    <a:pt x="29976" y="23599"/>
                  </a:cubicBezTo>
                  <a:cubicBezTo>
                    <a:pt x="29649" y="23599"/>
                    <a:pt x="29322" y="23544"/>
                    <a:pt x="28995" y="23490"/>
                  </a:cubicBezTo>
                  <a:cubicBezTo>
                    <a:pt x="28886" y="23490"/>
                    <a:pt x="28777" y="23435"/>
                    <a:pt x="28722" y="23381"/>
                  </a:cubicBezTo>
                  <a:cubicBezTo>
                    <a:pt x="28722" y="23272"/>
                    <a:pt x="28722" y="23217"/>
                    <a:pt x="28722" y="23163"/>
                  </a:cubicBezTo>
                  <a:cubicBezTo>
                    <a:pt x="28886" y="22727"/>
                    <a:pt x="29049" y="22345"/>
                    <a:pt x="29213" y="22018"/>
                  </a:cubicBezTo>
                  <a:cubicBezTo>
                    <a:pt x="30030" y="20656"/>
                    <a:pt x="31175" y="19566"/>
                    <a:pt x="32537" y="18803"/>
                  </a:cubicBezTo>
                  <a:cubicBezTo>
                    <a:pt x="32755" y="18694"/>
                    <a:pt x="33028" y="18585"/>
                    <a:pt x="33246" y="18585"/>
                  </a:cubicBezTo>
                  <a:lnTo>
                    <a:pt x="33409" y="18585"/>
                  </a:lnTo>
                  <a:cubicBezTo>
                    <a:pt x="33573" y="18530"/>
                    <a:pt x="33736" y="18530"/>
                    <a:pt x="33845" y="18530"/>
                  </a:cubicBezTo>
                  <a:cubicBezTo>
                    <a:pt x="34009" y="18530"/>
                    <a:pt x="34172" y="18530"/>
                    <a:pt x="34281" y="18530"/>
                  </a:cubicBezTo>
                  <a:cubicBezTo>
                    <a:pt x="35208" y="18421"/>
                    <a:pt x="35862" y="17604"/>
                    <a:pt x="35753" y="16677"/>
                  </a:cubicBezTo>
                  <a:cubicBezTo>
                    <a:pt x="35698" y="16187"/>
                    <a:pt x="35371" y="15805"/>
                    <a:pt x="34935" y="15642"/>
                  </a:cubicBezTo>
                  <a:cubicBezTo>
                    <a:pt x="34826" y="15587"/>
                    <a:pt x="34717" y="15533"/>
                    <a:pt x="34608" y="15478"/>
                  </a:cubicBezTo>
                  <a:cubicBezTo>
                    <a:pt x="34445" y="15424"/>
                    <a:pt x="34281" y="15369"/>
                    <a:pt x="34172" y="15315"/>
                  </a:cubicBezTo>
                  <a:cubicBezTo>
                    <a:pt x="34063" y="15260"/>
                    <a:pt x="33954" y="15151"/>
                    <a:pt x="33954" y="15042"/>
                  </a:cubicBezTo>
                  <a:cubicBezTo>
                    <a:pt x="33900" y="14933"/>
                    <a:pt x="33954" y="14824"/>
                    <a:pt x="34009" y="14715"/>
                  </a:cubicBezTo>
                  <a:lnTo>
                    <a:pt x="34172" y="14497"/>
                  </a:lnTo>
                  <a:cubicBezTo>
                    <a:pt x="34445" y="14007"/>
                    <a:pt x="34826" y="13516"/>
                    <a:pt x="35208" y="13080"/>
                  </a:cubicBezTo>
                  <a:cubicBezTo>
                    <a:pt x="35644" y="12590"/>
                    <a:pt x="36243" y="12317"/>
                    <a:pt x="36897" y="12372"/>
                  </a:cubicBezTo>
                  <a:close/>
                  <a:moveTo>
                    <a:pt x="2616" y="22672"/>
                  </a:moveTo>
                  <a:cubicBezTo>
                    <a:pt x="2671" y="21800"/>
                    <a:pt x="2616" y="20874"/>
                    <a:pt x="2616" y="19947"/>
                  </a:cubicBezTo>
                  <a:lnTo>
                    <a:pt x="2616" y="19348"/>
                  </a:lnTo>
                  <a:cubicBezTo>
                    <a:pt x="2562" y="18803"/>
                    <a:pt x="2671" y="18258"/>
                    <a:pt x="2998" y="17767"/>
                  </a:cubicBezTo>
                  <a:cubicBezTo>
                    <a:pt x="3161" y="17549"/>
                    <a:pt x="3325" y="17277"/>
                    <a:pt x="3434" y="17059"/>
                  </a:cubicBezTo>
                  <a:cubicBezTo>
                    <a:pt x="3870" y="15751"/>
                    <a:pt x="4633" y="14661"/>
                    <a:pt x="5614" y="13680"/>
                  </a:cubicBezTo>
                  <a:lnTo>
                    <a:pt x="5832" y="13407"/>
                  </a:lnTo>
                  <a:cubicBezTo>
                    <a:pt x="6486" y="12699"/>
                    <a:pt x="7140" y="11990"/>
                    <a:pt x="7903" y="11118"/>
                  </a:cubicBezTo>
                  <a:cubicBezTo>
                    <a:pt x="8121" y="10846"/>
                    <a:pt x="8393" y="10628"/>
                    <a:pt x="8720" y="10355"/>
                  </a:cubicBezTo>
                  <a:cubicBezTo>
                    <a:pt x="10028" y="9265"/>
                    <a:pt x="11445" y="8339"/>
                    <a:pt x="12971" y="7576"/>
                  </a:cubicBezTo>
                  <a:cubicBezTo>
                    <a:pt x="14443" y="6867"/>
                    <a:pt x="15969" y="6159"/>
                    <a:pt x="17440" y="5450"/>
                  </a:cubicBezTo>
                  <a:cubicBezTo>
                    <a:pt x="18748" y="4905"/>
                    <a:pt x="20111" y="4633"/>
                    <a:pt x="21473" y="4633"/>
                  </a:cubicBezTo>
                  <a:lnTo>
                    <a:pt x="23218" y="4633"/>
                  </a:lnTo>
                  <a:lnTo>
                    <a:pt x="25616" y="4633"/>
                  </a:lnTo>
                  <a:lnTo>
                    <a:pt x="27033" y="4633"/>
                  </a:lnTo>
                  <a:cubicBezTo>
                    <a:pt x="27687" y="4633"/>
                    <a:pt x="28286" y="4742"/>
                    <a:pt x="28886" y="4960"/>
                  </a:cubicBezTo>
                  <a:lnTo>
                    <a:pt x="29485" y="5123"/>
                  </a:lnTo>
                  <a:cubicBezTo>
                    <a:pt x="31502" y="5614"/>
                    <a:pt x="33464" y="6431"/>
                    <a:pt x="35262" y="7630"/>
                  </a:cubicBezTo>
                  <a:cubicBezTo>
                    <a:pt x="35589" y="7848"/>
                    <a:pt x="35971" y="8175"/>
                    <a:pt x="36243" y="8502"/>
                  </a:cubicBezTo>
                  <a:cubicBezTo>
                    <a:pt x="36570" y="8775"/>
                    <a:pt x="36734" y="9211"/>
                    <a:pt x="36679" y="9592"/>
                  </a:cubicBezTo>
                  <a:lnTo>
                    <a:pt x="36080" y="9810"/>
                  </a:lnTo>
                  <a:cubicBezTo>
                    <a:pt x="35535" y="9974"/>
                    <a:pt x="35099" y="10083"/>
                    <a:pt x="34608" y="10301"/>
                  </a:cubicBezTo>
                  <a:cubicBezTo>
                    <a:pt x="34172" y="10464"/>
                    <a:pt x="33791" y="10682"/>
                    <a:pt x="33464" y="11064"/>
                  </a:cubicBezTo>
                  <a:cubicBezTo>
                    <a:pt x="32755" y="11881"/>
                    <a:pt x="32156" y="12753"/>
                    <a:pt x="31556" y="13625"/>
                  </a:cubicBezTo>
                  <a:cubicBezTo>
                    <a:pt x="31338" y="14007"/>
                    <a:pt x="31229" y="14443"/>
                    <a:pt x="31284" y="14824"/>
                  </a:cubicBezTo>
                  <a:cubicBezTo>
                    <a:pt x="31284" y="15206"/>
                    <a:pt x="31338" y="15587"/>
                    <a:pt x="31393" y="15914"/>
                  </a:cubicBezTo>
                  <a:cubicBezTo>
                    <a:pt x="31393" y="16023"/>
                    <a:pt x="31393" y="16132"/>
                    <a:pt x="31447" y="16296"/>
                  </a:cubicBezTo>
                  <a:lnTo>
                    <a:pt x="30793" y="16841"/>
                  </a:lnTo>
                  <a:cubicBezTo>
                    <a:pt x="30139" y="17277"/>
                    <a:pt x="29540" y="17713"/>
                    <a:pt x="28940" y="18258"/>
                  </a:cubicBezTo>
                  <a:cubicBezTo>
                    <a:pt x="27796" y="19239"/>
                    <a:pt x="26924" y="20547"/>
                    <a:pt x="26379" y="21964"/>
                  </a:cubicBezTo>
                  <a:cubicBezTo>
                    <a:pt x="26215" y="22345"/>
                    <a:pt x="26161" y="22727"/>
                    <a:pt x="26161" y="23163"/>
                  </a:cubicBezTo>
                  <a:cubicBezTo>
                    <a:pt x="26161" y="24907"/>
                    <a:pt x="26542" y="25997"/>
                    <a:pt x="28668" y="26215"/>
                  </a:cubicBezTo>
                  <a:lnTo>
                    <a:pt x="28777" y="26215"/>
                  </a:lnTo>
                  <a:cubicBezTo>
                    <a:pt x="28777" y="26215"/>
                    <a:pt x="28777" y="26215"/>
                    <a:pt x="28777" y="26215"/>
                  </a:cubicBezTo>
                  <a:cubicBezTo>
                    <a:pt x="28722" y="26379"/>
                    <a:pt x="28668" y="26488"/>
                    <a:pt x="28613" y="26651"/>
                  </a:cubicBezTo>
                  <a:cubicBezTo>
                    <a:pt x="27687" y="28341"/>
                    <a:pt x="27033" y="30248"/>
                    <a:pt x="26815" y="32156"/>
                  </a:cubicBezTo>
                  <a:lnTo>
                    <a:pt x="26815" y="32374"/>
                  </a:lnTo>
                  <a:cubicBezTo>
                    <a:pt x="26760" y="32592"/>
                    <a:pt x="26706" y="32864"/>
                    <a:pt x="26760" y="33082"/>
                  </a:cubicBezTo>
                  <a:cubicBezTo>
                    <a:pt x="26760" y="33954"/>
                    <a:pt x="26597" y="34826"/>
                    <a:pt x="26270" y="35644"/>
                  </a:cubicBezTo>
                  <a:cubicBezTo>
                    <a:pt x="25943" y="36461"/>
                    <a:pt x="25725" y="37333"/>
                    <a:pt x="25616" y="38260"/>
                  </a:cubicBezTo>
                  <a:cubicBezTo>
                    <a:pt x="25507" y="38805"/>
                    <a:pt x="25343" y="39350"/>
                    <a:pt x="25125" y="39895"/>
                  </a:cubicBezTo>
                  <a:cubicBezTo>
                    <a:pt x="25016" y="40113"/>
                    <a:pt x="24907" y="40385"/>
                    <a:pt x="24853" y="40658"/>
                  </a:cubicBezTo>
                  <a:cubicBezTo>
                    <a:pt x="24798" y="40712"/>
                    <a:pt x="24798" y="40821"/>
                    <a:pt x="24798" y="40876"/>
                  </a:cubicBezTo>
                  <a:cubicBezTo>
                    <a:pt x="24744" y="40985"/>
                    <a:pt x="24744" y="41039"/>
                    <a:pt x="24689" y="41148"/>
                  </a:cubicBezTo>
                  <a:cubicBezTo>
                    <a:pt x="24253" y="42129"/>
                    <a:pt x="24090" y="43274"/>
                    <a:pt x="24199" y="44364"/>
                  </a:cubicBezTo>
                  <a:cubicBezTo>
                    <a:pt x="24199" y="44527"/>
                    <a:pt x="24144" y="44691"/>
                    <a:pt x="24090" y="44909"/>
                  </a:cubicBezTo>
                  <a:cubicBezTo>
                    <a:pt x="24090" y="44963"/>
                    <a:pt x="24035" y="45072"/>
                    <a:pt x="24035" y="45127"/>
                  </a:cubicBezTo>
                  <a:lnTo>
                    <a:pt x="23926" y="45454"/>
                  </a:lnTo>
                  <a:cubicBezTo>
                    <a:pt x="23872" y="45781"/>
                    <a:pt x="23817" y="46108"/>
                    <a:pt x="23708" y="46489"/>
                  </a:cubicBezTo>
                  <a:lnTo>
                    <a:pt x="23654" y="46653"/>
                  </a:lnTo>
                  <a:cubicBezTo>
                    <a:pt x="23599" y="46871"/>
                    <a:pt x="23545" y="47034"/>
                    <a:pt x="23381" y="47198"/>
                  </a:cubicBezTo>
                  <a:cubicBezTo>
                    <a:pt x="23000" y="47634"/>
                    <a:pt x="22727" y="48124"/>
                    <a:pt x="22564" y="48669"/>
                  </a:cubicBezTo>
                  <a:lnTo>
                    <a:pt x="22564" y="48724"/>
                  </a:lnTo>
                  <a:cubicBezTo>
                    <a:pt x="22346" y="49432"/>
                    <a:pt x="21964" y="50086"/>
                    <a:pt x="21473" y="50686"/>
                  </a:cubicBezTo>
                  <a:cubicBezTo>
                    <a:pt x="21146" y="51122"/>
                    <a:pt x="20819" y="51558"/>
                    <a:pt x="20547" y="51994"/>
                  </a:cubicBezTo>
                  <a:lnTo>
                    <a:pt x="19893" y="52866"/>
                  </a:lnTo>
                  <a:cubicBezTo>
                    <a:pt x="19457" y="53466"/>
                    <a:pt x="18857" y="53902"/>
                    <a:pt x="18203" y="54229"/>
                  </a:cubicBezTo>
                  <a:cubicBezTo>
                    <a:pt x="17985" y="54338"/>
                    <a:pt x="17767" y="54392"/>
                    <a:pt x="17495" y="54392"/>
                  </a:cubicBezTo>
                  <a:lnTo>
                    <a:pt x="17495" y="54392"/>
                  </a:lnTo>
                  <a:cubicBezTo>
                    <a:pt x="17059" y="54392"/>
                    <a:pt x="16677" y="54120"/>
                    <a:pt x="16459" y="53684"/>
                  </a:cubicBezTo>
                  <a:cubicBezTo>
                    <a:pt x="16241" y="53248"/>
                    <a:pt x="16023" y="52757"/>
                    <a:pt x="15860" y="52212"/>
                  </a:cubicBezTo>
                  <a:cubicBezTo>
                    <a:pt x="15696" y="51503"/>
                    <a:pt x="15478" y="50740"/>
                    <a:pt x="15206" y="50032"/>
                  </a:cubicBezTo>
                  <a:cubicBezTo>
                    <a:pt x="14879" y="48942"/>
                    <a:pt x="14552" y="47797"/>
                    <a:pt x="14334" y="46653"/>
                  </a:cubicBezTo>
                  <a:cubicBezTo>
                    <a:pt x="14170" y="45781"/>
                    <a:pt x="13407" y="45181"/>
                    <a:pt x="12535" y="45236"/>
                  </a:cubicBezTo>
                  <a:cubicBezTo>
                    <a:pt x="12099" y="45236"/>
                    <a:pt x="11718" y="45345"/>
                    <a:pt x="11391" y="45563"/>
                  </a:cubicBezTo>
                  <a:cubicBezTo>
                    <a:pt x="11009" y="45781"/>
                    <a:pt x="10682" y="46108"/>
                    <a:pt x="10410" y="46489"/>
                  </a:cubicBezTo>
                  <a:cubicBezTo>
                    <a:pt x="10083" y="46980"/>
                    <a:pt x="9483" y="47252"/>
                    <a:pt x="8884" y="47143"/>
                  </a:cubicBezTo>
                  <a:lnTo>
                    <a:pt x="7358" y="47143"/>
                  </a:lnTo>
                  <a:lnTo>
                    <a:pt x="6649" y="47143"/>
                  </a:lnTo>
                  <a:cubicBezTo>
                    <a:pt x="6268" y="47143"/>
                    <a:pt x="5941" y="46980"/>
                    <a:pt x="5777" y="46707"/>
                  </a:cubicBezTo>
                  <a:cubicBezTo>
                    <a:pt x="5396" y="46271"/>
                    <a:pt x="5178" y="45726"/>
                    <a:pt x="5232" y="45181"/>
                  </a:cubicBezTo>
                  <a:cubicBezTo>
                    <a:pt x="5287" y="44636"/>
                    <a:pt x="5341" y="44091"/>
                    <a:pt x="5396" y="43546"/>
                  </a:cubicBezTo>
                  <a:cubicBezTo>
                    <a:pt x="5505" y="43001"/>
                    <a:pt x="5559" y="42347"/>
                    <a:pt x="5614" y="41748"/>
                  </a:cubicBezTo>
                  <a:cubicBezTo>
                    <a:pt x="5777" y="40821"/>
                    <a:pt x="6050" y="39949"/>
                    <a:pt x="6540" y="39132"/>
                  </a:cubicBezTo>
                  <a:lnTo>
                    <a:pt x="6867" y="38423"/>
                  </a:lnTo>
                  <a:cubicBezTo>
                    <a:pt x="7303" y="37442"/>
                    <a:pt x="7794" y="36461"/>
                    <a:pt x="8448" y="35262"/>
                  </a:cubicBezTo>
                  <a:cubicBezTo>
                    <a:pt x="8720" y="34826"/>
                    <a:pt x="8993" y="34445"/>
                    <a:pt x="9320" y="34063"/>
                  </a:cubicBezTo>
                  <a:cubicBezTo>
                    <a:pt x="9756" y="33573"/>
                    <a:pt x="10246" y="33137"/>
                    <a:pt x="10682" y="32646"/>
                  </a:cubicBezTo>
                  <a:lnTo>
                    <a:pt x="11227" y="32156"/>
                  </a:lnTo>
                  <a:cubicBezTo>
                    <a:pt x="11609" y="31774"/>
                    <a:pt x="11827" y="31229"/>
                    <a:pt x="11718" y="30739"/>
                  </a:cubicBezTo>
                  <a:cubicBezTo>
                    <a:pt x="11554" y="30248"/>
                    <a:pt x="11118" y="29867"/>
                    <a:pt x="10628" y="29758"/>
                  </a:cubicBezTo>
                  <a:cubicBezTo>
                    <a:pt x="8829" y="29267"/>
                    <a:pt x="7085" y="28450"/>
                    <a:pt x="5450" y="27414"/>
                  </a:cubicBezTo>
                  <a:cubicBezTo>
                    <a:pt x="4742" y="26978"/>
                    <a:pt x="4142" y="26433"/>
                    <a:pt x="3652" y="25724"/>
                  </a:cubicBezTo>
                  <a:cubicBezTo>
                    <a:pt x="2889" y="24907"/>
                    <a:pt x="2507" y="23817"/>
                    <a:pt x="2616" y="22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947;p69">
              <a:extLst>
                <a:ext uri="{FF2B5EF4-FFF2-40B4-BE49-F238E27FC236}">
                  <a16:creationId xmlns:a16="http://schemas.microsoft.com/office/drawing/2014/main" id="{A7D2C8CC-4C8B-4A00-BFF8-B2477FAD1309}"/>
                </a:ext>
              </a:extLst>
            </p:cNvPr>
            <p:cNvSpPr/>
            <p:nvPr/>
          </p:nvSpPr>
          <p:spPr>
            <a:xfrm>
              <a:off x="-3456921" y="3017717"/>
              <a:ext cx="383959" cy="137436"/>
            </a:xfrm>
            <a:custGeom>
              <a:avLst/>
              <a:gdLst/>
              <a:ahLst/>
              <a:cxnLst/>
              <a:rect l="l" t="t" r="r" b="b"/>
              <a:pathLst>
                <a:path w="29541" h="10574" extrusionOk="0">
                  <a:moveTo>
                    <a:pt x="27142" y="6322"/>
                  </a:moveTo>
                  <a:cubicBezTo>
                    <a:pt x="27633" y="5777"/>
                    <a:pt x="28123" y="5232"/>
                    <a:pt x="28559" y="4633"/>
                  </a:cubicBezTo>
                  <a:cubicBezTo>
                    <a:pt x="29322" y="3706"/>
                    <a:pt x="29540" y="2398"/>
                    <a:pt x="29050" y="1254"/>
                  </a:cubicBezTo>
                  <a:cubicBezTo>
                    <a:pt x="28995" y="1090"/>
                    <a:pt x="28941" y="981"/>
                    <a:pt x="28941" y="818"/>
                  </a:cubicBezTo>
                  <a:cubicBezTo>
                    <a:pt x="28886" y="654"/>
                    <a:pt x="28832" y="545"/>
                    <a:pt x="28777" y="382"/>
                  </a:cubicBezTo>
                  <a:cubicBezTo>
                    <a:pt x="28723" y="164"/>
                    <a:pt x="28505" y="55"/>
                    <a:pt x="28287" y="0"/>
                  </a:cubicBezTo>
                  <a:lnTo>
                    <a:pt x="28287" y="0"/>
                  </a:lnTo>
                  <a:cubicBezTo>
                    <a:pt x="28178" y="55"/>
                    <a:pt x="27851" y="218"/>
                    <a:pt x="27796" y="436"/>
                  </a:cubicBezTo>
                  <a:cubicBezTo>
                    <a:pt x="27524" y="1635"/>
                    <a:pt x="26869" y="2671"/>
                    <a:pt x="25997" y="3488"/>
                  </a:cubicBezTo>
                  <a:cubicBezTo>
                    <a:pt x="25834" y="3597"/>
                    <a:pt x="25779" y="3706"/>
                    <a:pt x="25670" y="3815"/>
                  </a:cubicBezTo>
                  <a:cubicBezTo>
                    <a:pt x="25180" y="4578"/>
                    <a:pt x="24471" y="5123"/>
                    <a:pt x="23599" y="5450"/>
                  </a:cubicBezTo>
                  <a:lnTo>
                    <a:pt x="22564" y="5832"/>
                  </a:lnTo>
                  <a:cubicBezTo>
                    <a:pt x="21910" y="6050"/>
                    <a:pt x="21201" y="6322"/>
                    <a:pt x="20602" y="6649"/>
                  </a:cubicBezTo>
                  <a:cubicBezTo>
                    <a:pt x="18858" y="7521"/>
                    <a:pt x="16896" y="7957"/>
                    <a:pt x="14934" y="7903"/>
                  </a:cubicBezTo>
                  <a:cubicBezTo>
                    <a:pt x="13898" y="7903"/>
                    <a:pt x="12863" y="7848"/>
                    <a:pt x="11827" y="7685"/>
                  </a:cubicBezTo>
                  <a:cubicBezTo>
                    <a:pt x="11119" y="7630"/>
                    <a:pt x="10356" y="7467"/>
                    <a:pt x="9647" y="7249"/>
                  </a:cubicBezTo>
                  <a:lnTo>
                    <a:pt x="8993" y="7031"/>
                  </a:lnTo>
                  <a:cubicBezTo>
                    <a:pt x="7467" y="6813"/>
                    <a:pt x="6050" y="6159"/>
                    <a:pt x="4796" y="5232"/>
                  </a:cubicBezTo>
                  <a:lnTo>
                    <a:pt x="4524" y="5069"/>
                  </a:lnTo>
                  <a:cubicBezTo>
                    <a:pt x="3815" y="4633"/>
                    <a:pt x="3107" y="4251"/>
                    <a:pt x="2344" y="3979"/>
                  </a:cubicBezTo>
                  <a:lnTo>
                    <a:pt x="2126" y="3870"/>
                  </a:lnTo>
                  <a:cubicBezTo>
                    <a:pt x="1744" y="3706"/>
                    <a:pt x="1363" y="3652"/>
                    <a:pt x="981" y="3652"/>
                  </a:cubicBezTo>
                  <a:cubicBezTo>
                    <a:pt x="600" y="3706"/>
                    <a:pt x="273" y="3924"/>
                    <a:pt x="164" y="4306"/>
                  </a:cubicBezTo>
                  <a:cubicBezTo>
                    <a:pt x="0" y="4633"/>
                    <a:pt x="109" y="5014"/>
                    <a:pt x="382" y="5232"/>
                  </a:cubicBezTo>
                  <a:cubicBezTo>
                    <a:pt x="763" y="5614"/>
                    <a:pt x="1199" y="5995"/>
                    <a:pt x="1690" y="6322"/>
                  </a:cubicBezTo>
                  <a:cubicBezTo>
                    <a:pt x="2180" y="6649"/>
                    <a:pt x="2725" y="6976"/>
                    <a:pt x="3270" y="7303"/>
                  </a:cubicBezTo>
                  <a:cubicBezTo>
                    <a:pt x="3815" y="7630"/>
                    <a:pt x="4306" y="8012"/>
                    <a:pt x="4796" y="8284"/>
                  </a:cubicBezTo>
                  <a:cubicBezTo>
                    <a:pt x="5341" y="8611"/>
                    <a:pt x="5887" y="8884"/>
                    <a:pt x="6486" y="9047"/>
                  </a:cubicBezTo>
                  <a:cubicBezTo>
                    <a:pt x="7304" y="9211"/>
                    <a:pt x="8067" y="9483"/>
                    <a:pt x="8939" y="9701"/>
                  </a:cubicBezTo>
                  <a:cubicBezTo>
                    <a:pt x="10465" y="10192"/>
                    <a:pt x="12045" y="10519"/>
                    <a:pt x="13680" y="10573"/>
                  </a:cubicBezTo>
                  <a:lnTo>
                    <a:pt x="14171" y="10573"/>
                  </a:lnTo>
                  <a:lnTo>
                    <a:pt x="15370" y="10573"/>
                  </a:lnTo>
                  <a:cubicBezTo>
                    <a:pt x="17604" y="10573"/>
                    <a:pt x="19839" y="10028"/>
                    <a:pt x="21855" y="8993"/>
                  </a:cubicBezTo>
                  <a:cubicBezTo>
                    <a:pt x="22073" y="8938"/>
                    <a:pt x="22291" y="8829"/>
                    <a:pt x="22509" y="8775"/>
                  </a:cubicBezTo>
                  <a:cubicBezTo>
                    <a:pt x="22673" y="8720"/>
                    <a:pt x="22891" y="8611"/>
                    <a:pt x="23054" y="8557"/>
                  </a:cubicBezTo>
                  <a:lnTo>
                    <a:pt x="23381" y="8393"/>
                  </a:lnTo>
                  <a:cubicBezTo>
                    <a:pt x="24253" y="8012"/>
                    <a:pt x="25180" y="7576"/>
                    <a:pt x="26106" y="7140"/>
                  </a:cubicBezTo>
                  <a:cubicBezTo>
                    <a:pt x="26488" y="6922"/>
                    <a:pt x="26815" y="6649"/>
                    <a:pt x="27142" y="6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948;p69">
              <a:extLst>
                <a:ext uri="{FF2B5EF4-FFF2-40B4-BE49-F238E27FC236}">
                  <a16:creationId xmlns:a16="http://schemas.microsoft.com/office/drawing/2014/main" id="{21192FE2-FD81-44CE-B4F7-57F6C21598F9}"/>
                </a:ext>
              </a:extLst>
            </p:cNvPr>
            <p:cNvSpPr/>
            <p:nvPr/>
          </p:nvSpPr>
          <p:spPr>
            <a:xfrm>
              <a:off x="-3494471" y="2913581"/>
              <a:ext cx="63766" cy="58099"/>
            </a:xfrm>
            <a:custGeom>
              <a:avLst/>
              <a:gdLst/>
              <a:ahLst/>
              <a:cxnLst/>
              <a:rect l="l" t="t" r="r" b="b"/>
              <a:pathLst>
                <a:path w="4906" h="4470" extrusionOk="0">
                  <a:moveTo>
                    <a:pt x="4633" y="3271"/>
                  </a:moveTo>
                  <a:cubicBezTo>
                    <a:pt x="4906" y="2344"/>
                    <a:pt x="4742" y="1363"/>
                    <a:pt x="4143" y="655"/>
                  </a:cubicBezTo>
                  <a:cubicBezTo>
                    <a:pt x="3761" y="219"/>
                    <a:pt x="3162" y="1"/>
                    <a:pt x="2562" y="55"/>
                  </a:cubicBezTo>
                  <a:lnTo>
                    <a:pt x="1963" y="55"/>
                  </a:lnTo>
                  <a:cubicBezTo>
                    <a:pt x="1309" y="55"/>
                    <a:pt x="655" y="437"/>
                    <a:pt x="382" y="1036"/>
                  </a:cubicBezTo>
                  <a:cubicBezTo>
                    <a:pt x="1" y="1636"/>
                    <a:pt x="55" y="2399"/>
                    <a:pt x="491" y="2998"/>
                  </a:cubicBezTo>
                  <a:cubicBezTo>
                    <a:pt x="764" y="3489"/>
                    <a:pt x="1200" y="3925"/>
                    <a:pt x="1745" y="4197"/>
                  </a:cubicBezTo>
                  <a:cubicBezTo>
                    <a:pt x="2017" y="4361"/>
                    <a:pt x="2344" y="4415"/>
                    <a:pt x="2671" y="4470"/>
                  </a:cubicBezTo>
                  <a:lnTo>
                    <a:pt x="2726" y="4470"/>
                  </a:lnTo>
                  <a:cubicBezTo>
                    <a:pt x="3543" y="4470"/>
                    <a:pt x="4252" y="3979"/>
                    <a:pt x="4633" y="32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949;p69">
              <a:extLst>
                <a:ext uri="{FF2B5EF4-FFF2-40B4-BE49-F238E27FC236}">
                  <a16:creationId xmlns:a16="http://schemas.microsoft.com/office/drawing/2014/main" id="{EAA63124-5791-4276-9C42-B4AC69175316}"/>
                </a:ext>
              </a:extLst>
            </p:cNvPr>
            <p:cNvSpPr/>
            <p:nvPr/>
          </p:nvSpPr>
          <p:spPr>
            <a:xfrm>
              <a:off x="-3119740" y="2854079"/>
              <a:ext cx="47480" cy="53147"/>
            </a:xfrm>
            <a:custGeom>
              <a:avLst/>
              <a:gdLst/>
              <a:ahLst/>
              <a:cxnLst/>
              <a:rect l="l" t="t" r="r" b="b"/>
              <a:pathLst>
                <a:path w="3653" h="4089" extrusionOk="0">
                  <a:moveTo>
                    <a:pt x="110" y="2508"/>
                  </a:moveTo>
                  <a:cubicBezTo>
                    <a:pt x="110" y="2780"/>
                    <a:pt x="164" y="3053"/>
                    <a:pt x="273" y="3271"/>
                  </a:cubicBezTo>
                  <a:cubicBezTo>
                    <a:pt x="600" y="3816"/>
                    <a:pt x="1200" y="4088"/>
                    <a:pt x="1854" y="4034"/>
                  </a:cubicBezTo>
                  <a:lnTo>
                    <a:pt x="1909" y="4034"/>
                  </a:lnTo>
                  <a:cubicBezTo>
                    <a:pt x="2563" y="4088"/>
                    <a:pt x="3162" y="3652"/>
                    <a:pt x="3380" y="2998"/>
                  </a:cubicBezTo>
                  <a:cubicBezTo>
                    <a:pt x="3598" y="2344"/>
                    <a:pt x="3653" y="1635"/>
                    <a:pt x="3435" y="981"/>
                  </a:cubicBezTo>
                  <a:cubicBezTo>
                    <a:pt x="3326" y="382"/>
                    <a:pt x="2781" y="0"/>
                    <a:pt x="2181" y="55"/>
                  </a:cubicBezTo>
                  <a:cubicBezTo>
                    <a:pt x="2127" y="0"/>
                    <a:pt x="2018" y="0"/>
                    <a:pt x="1963" y="55"/>
                  </a:cubicBezTo>
                  <a:lnTo>
                    <a:pt x="1745" y="55"/>
                  </a:lnTo>
                  <a:lnTo>
                    <a:pt x="1745" y="55"/>
                  </a:lnTo>
                  <a:lnTo>
                    <a:pt x="1527" y="55"/>
                  </a:lnTo>
                  <a:cubicBezTo>
                    <a:pt x="927" y="55"/>
                    <a:pt x="382" y="436"/>
                    <a:pt x="273" y="1036"/>
                  </a:cubicBezTo>
                  <a:cubicBezTo>
                    <a:pt x="164" y="1254"/>
                    <a:pt x="110" y="1526"/>
                    <a:pt x="110" y="1745"/>
                  </a:cubicBezTo>
                  <a:cubicBezTo>
                    <a:pt x="110" y="1854"/>
                    <a:pt x="110" y="1963"/>
                    <a:pt x="55" y="2072"/>
                  </a:cubicBezTo>
                  <a:cubicBezTo>
                    <a:pt x="1" y="2126"/>
                    <a:pt x="1" y="2126"/>
                    <a:pt x="55" y="2181"/>
                  </a:cubicBezTo>
                  <a:cubicBezTo>
                    <a:pt x="55" y="2344"/>
                    <a:pt x="55" y="2453"/>
                    <a:pt x="110" y="2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7" name="Google Shape;1950;p69">
            <a:extLst>
              <a:ext uri="{FF2B5EF4-FFF2-40B4-BE49-F238E27FC236}">
                <a16:creationId xmlns:a16="http://schemas.microsoft.com/office/drawing/2014/main" id="{F290C603-F7AE-4DFD-9EAC-3E003F6921C5}"/>
              </a:ext>
            </a:extLst>
          </p:cNvPr>
          <p:cNvGrpSpPr/>
          <p:nvPr/>
        </p:nvGrpSpPr>
        <p:grpSpPr>
          <a:xfrm>
            <a:off x="3940776" y="1793393"/>
            <a:ext cx="1367143" cy="1114258"/>
            <a:chOff x="-1897780" y="2612520"/>
            <a:chExt cx="1367181" cy="1114289"/>
          </a:xfrm>
        </p:grpSpPr>
        <p:sp>
          <p:nvSpPr>
            <p:cNvPr id="28" name="Google Shape;1951;p69">
              <a:extLst>
                <a:ext uri="{FF2B5EF4-FFF2-40B4-BE49-F238E27FC236}">
                  <a16:creationId xmlns:a16="http://schemas.microsoft.com/office/drawing/2014/main" id="{6B3A7698-41AD-460E-B255-55186D0E7C5A}"/>
                </a:ext>
              </a:extLst>
            </p:cNvPr>
            <p:cNvSpPr/>
            <p:nvPr/>
          </p:nvSpPr>
          <p:spPr>
            <a:xfrm>
              <a:off x="-1750441" y="3114757"/>
              <a:ext cx="1035667" cy="573099"/>
            </a:xfrm>
            <a:custGeom>
              <a:avLst/>
              <a:gdLst/>
              <a:ahLst/>
              <a:cxnLst/>
              <a:rect l="l" t="t" r="r" b="b"/>
              <a:pathLst>
                <a:path w="79682" h="44093" extrusionOk="0">
                  <a:moveTo>
                    <a:pt x="44692" y="1745"/>
                  </a:moveTo>
                  <a:cubicBezTo>
                    <a:pt x="45291" y="2998"/>
                    <a:pt x="46218" y="3979"/>
                    <a:pt x="47362" y="4688"/>
                  </a:cubicBezTo>
                  <a:cubicBezTo>
                    <a:pt x="48125" y="5124"/>
                    <a:pt x="48943" y="5451"/>
                    <a:pt x="49815" y="5723"/>
                  </a:cubicBezTo>
                  <a:cubicBezTo>
                    <a:pt x="50905" y="5996"/>
                    <a:pt x="51886" y="6541"/>
                    <a:pt x="53085" y="6541"/>
                  </a:cubicBezTo>
                  <a:cubicBezTo>
                    <a:pt x="54175" y="6541"/>
                    <a:pt x="55265" y="6377"/>
                    <a:pt x="56246" y="5996"/>
                  </a:cubicBezTo>
                  <a:cubicBezTo>
                    <a:pt x="56900" y="5832"/>
                    <a:pt x="57445" y="5560"/>
                    <a:pt x="58045" y="5342"/>
                  </a:cubicBezTo>
                  <a:cubicBezTo>
                    <a:pt x="59952" y="4633"/>
                    <a:pt x="61696" y="3543"/>
                    <a:pt x="63113" y="2126"/>
                  </a:cubicBezTo>
                  <a:cubicBezTo>
                    <a:pt x="63277" y="2017"/>
                    <a:pt x="63440" y="1963"/>
                    <a:pt x="63604" y="1908"/>
                  </a:cubicBezTo>
                  <a:cubicBezTo>
                    <a:pt x="63931" y="2072"/>
                    <a:pt x="64258" y="2235"/>
                    <a:pt x="64530" y="2453"/>
                  </a:cubicBezTo>
                  <a:cubicBezTo>
                    <a:pt x="66274" y="3652"/>
                    <a:pt x="68291" y="4306"/>
                    <a:pt x="70362" y="4197"/>
                  </a:cubicBezTo>
                  <a:cubicBezTo>
                    <a:pt x="71834" y="4306"/>
                    <a:pt x="73251" y="3979"/>
                    <a:pt x="74504" y="3325"/>
                  </a:cubicBezTo>
                  <a:cubicBezTo>
                    <a:pt x="75104" y="2944"/>
                    <a:pt x="75703" y="2562"/>
                    <a:pt x="76194" y="2072"/>
                  </a:cubicBezTo>
                  <a:cubicBezTo>
                    <a:pt x="76521" y="1636"/>
                    <a:pt x="77011" y="1309"/>
                    <a:pt x="77556" y="1200"/>
                  </a:cubicBezTo>
                  <a:cubicBezTo>
                    <a:pt x="77720" y="1527"/>
                    <a:pt x="77883" y="1799"/>
                    <a:pt x="77992" y="2126"/>
                  </a:cubicBezTo>
                  <a:cubicBezTo>
                    <a:pt x="78646" y="3652"/>
                    <a:pt x="79137" y="5233"/>
                    <a:pt x="79464" y="6922"/>
                  </a:cubicBezTo>
                  <a:cubicBezTo>
                    <a:pt x="79573" y="8013"/>
                    <a:pt x="79682" y="9157"/>
                    <a:pt x="79682" y="10302"/>
                  </a:cubicBezTo>
                  <a:cubicBezTo>
                    <a:pt x="79682" y="11991"/>
                    <a:pt x="79627" y="13626"/>
                    <a:pt x="79573" y="15316"/>
                  </a:cubicBezTo>
                  <a:cubicBezTo>
                    <a:pt x="79518" y="16515"/>
                    <a:pt x="79300" y="17659"/>
                    <a:pt x="78919" y="18804"/>
                  </a:cubicBezTo>
                  <a:cubicBezTo>
                    <a:pt x="78265" y="20929"/>
                    <a:pt x="77393" y="22946"/>
                    <a:pt x="76303" y="24853"/>
                  </a:cubicBezTo>
                  <a:cubicBezTo>
                    <a:pt x="75322" y="26488"/>
                    <a:pt x="74123" y="27960"/>
                    <a:pt x="72760" y="29268"/>
                  </a:cubicBezTo>
                  <a:cubicBezTo>
                    <a:pt x="71888" y="30194"/>
                    <a:pt x="70961" y="31066"/>
                    <a:pt x="70035" y="31993"/>
                  </a:cubicBezTo>
                  <a:cubicBezTo>
                    <a:pt x="68836" y="33137"/>
                    <a:pt x="67473" y="34173"/>
                    <a:pt x="66056" y="34991"/>
                  </a:cubicBezTo>
                  <a:cubicBezTo>
                    <a:pt x="63713" y="36462"/>
                    <a:pt x="61315" y="37879"/>
                    <a:pt x="58917" y="39242"/>
                  </a:cubicBezTo>
                  <a:cubicBezTo>
                    <a:pt x="56464" y="40550"/>
                    <a:pt x="53903" y="41531"/>
                    <a:pt x="51232" y="42185"/>
                  </a:cubicBezTo>
                  <a:cubicBezTo>
                    <a:pt x="48561" y="42893"/>
                    <a:pt x="45945" y="43384"/>
                    <a:pt x="43220" y="43656"/>
                  </a:cubicBezTo>
                  <a:cubicBezTo>
                    <a:pt x="40986" y="43874"/>
                    <a:pt x="38697" y="43929"/>
                    <a:pt x="36408" y="44038"/>
                  </a:cubicBezTo>
                  <a:cubicBezTo>
                    <a:pt x="35427" y="44092"/>
                    <a:pt x="34446" y="44038"/>
                    <a:pt x="33465" y="44038"/>
                  </a:cubicBezTo>
                  <a:cubicBezTo>
                    <a:pt x="31557" y="44092"/>
                    <a:pt x="29704" y="43929"/>
                    <a:pt x="27851" y="43602"/>
                  </a:cubicBezTo>
                  <a:cubicBezTo>
                    <a:pt x="27197" y="43493"/>
                    <a:pt x="26488" y="43384"/>
                    <a:pt x="25834" y="43166"/>
                  </a:cubicBezTo>
                  <a:cubicBezTo>
                    <a:pt x="23382" y="42403"/>
                    <a:pt x="20929" y="41640"/>
                    <a:pt x="18477" y="40877"/>
                  </a:cubicBezTo>
                  <a:cubicBezTo>
                    <a:pt x="15207" y="39787"/>
                    <a:pt x="12209" y="37934"/>
                    <a:pt x="9757" y="35427"/>
                  </a:cubicBezTo>
                  <a:cubicBezTo>
                    <a:pt x="8394" y="34064"/>
                    <a:pt x="7086" y="32701"/>
                    <a:pt x="5832" y="31230"/>
                  </a:cubicBezTo>
                  <a:cubicBezTo>
                    <a:pt x="5233" y="30467"/>
                    <a:pt x="4633" y="29704"/>
                    <a:pt x="4088" y="28832"/>
                  </a:cubicBezTo>
                  <a:cubicBezTo>
                    <a:pt x="3761" y="28396"/>
                    <a:pt x="3652" y="27197"/>
                    <a:pt x="3162" y="26979"/>
                  </a:cubicBezTo>
                  <a:cubicBezTo>
                    <a:pt x="2399" y="25344"/>
                    <a:pt x="1799" y="23545"/>
                    <a:pt x="1472" y="21747"/>
                  </a:cubicBezTo>
                  <a:cubicBezTo>
                    <a:pt x="1527" y="21583"/>
                    <a:pt x="437" y="17768"/>
                    <a:pt x="328" y="16460"/>
                  </a:cubicBezTo>
                  <a:cubicBezTo>
                    <a:pt x="164" y="14335"/>
                    <a:pt x="110" y="12264"/>
                    <a:pt x="55" y="10138"/>
                  </a:cubicBezTo>
                  <a:cubicBezTo>
                    <a:pt x="1" y="8285"/>
                    <a:pt x="219" y="6486"/>
                    <a:pt x="764" y="4742"/>
                  </a:cubicBezTo>
                  <a:cubicBezTo>
                    <a:pt x="1091" y="3652"/>
                    <a:pt x="1363" y="2562"/>
                    <a:pt x="1636" y="1527"/>
                  </a:cubicBezTo>
                  <a:cubicBezTo>
                    <a:pt x="1854" y="1418"/>
                    <a:pt x="2126" y="1527"/>
                    <a:pt x="2181" y="1745"/>
                  </a:cubicBezTo>
                  <a:cubicBezTo>
                    <a:pt x="2617" y="2562"/>
                    <a:pt x="3380" y="3216"/>
                    <a:pt x="4252" y="3489"/>
                  </a:cubicBezTo>
                  <a:cubicBezTo>
                    <a:pt x="5505" y="3925"/>
                    <a:pt x="6759" y="4197"/>
                    <a:pt x="8013" y="4252"/>
                  </a:cubicBezTo>
                  <a:cubicBezTo>
                    <a:pt x="9920" y="4361"/>
                    <a:pt x="11773" y="4306"/>
                    <a:pt x="13626" y="3979"/>
                  </a:cubicBezTo>
                  <a:cubicBezTo>
                    <a:pt x="15479" y="3652"/>
                    <a:pt x="17223" y="2998"/>
                    <a:pt x="18804" y="1963"/>
                  </a:cubicBezTo>
                  <a:cubicBezTo>
                    <a:pt x="20003" y="1200"/>
                    <a:pt x="21311" y="546"/>
                    <a:pt x="22619" y="1"/>
                  </a:cubicBezTo>
                  <a:cubicBezTo>
                    <a:pt x="22891" y="491"/>
                    <a:pt x="23218" y="982"/>
                    <a:pt x="23436" y="1472"/>
                  </a:cubicBezTo>
                  <a:cubicBezTo>
                    <a:pt x="24635" y="3979"/>
                    <a:pt x="26761" y="5941"/>
                    <a:pt x="29432" y="6813"/>
                  </a:cubicBezTo>
                  <a:cubicBezTo>
                    <a:pt x="31448" y="7576"/>
                    <a:pt x="33574" y="7904"/>
                    <a:pt x="35699" y="7740"/>
                  </a:cubicBezTo>
                  <a:cubicBezTo>
                    <a:pt x="36135" y="7685"/>
                    <a:pt x="36571" y="7631"/>
                    <a:pt x="36953" y="7467"/>
                  </a:cubicBezTo>
                  <a:cubicBezTo>
                    <a:pt x="39896" y="6650"/>
                    <a:pt x="42403" y="4797"/>
                    <a:pt x="44147" y="2290"/>
                  </a:cubicBezTo>
                  <a:cubicBezTo>
                    <a:pt x="44365" y="2126"/>
                    <a:pt x="44474" y="2017"/>
                    <a:pt x="44692" y="1745"/>
                  </a:cubicBezTo>
                  <a:close/>
                  <a:moveTo>
                    <a:pt x="46054" y="38479"/>
                  </a:moveTo>
                  <a:lnTo>
                    <a:pt x="46054" y="38424"/>
                  </a:lnTo>
                  <a:cubicBezTo>
                    <a:pt x="47090" y="38424"/>
                    <a:pt x="48125" y="38479"/>
                    <a:pt x="49161" y="38424"/>
                  </a:cubicBezTo>
                  <a:cubicBezTo>
                    <a:pt x="51886" y="38370"/>
                    <a:pt x="54502" y="37389"/>
                    <a:pt x="56682" y="35699"/>
                  </a:cubicBezTo>
                  <a:cubicBezTo>
                    <a:pt x="57282" y="35209"/>
                    <a:pt x="57827" y="34664"/>
                    <a:pt x="58481" y="34228"/>
                  </a:cubicBezTo>
                  <a:cubicBezTo>
                    <a:pt x="59189" y="33682"/>
                    <a:pt x="59789" y="33028"/>
                    <a:pt x="60279" y="32265"/>
                  </a:cubicBezTo>
                  <a:cubicBezTo>
                    <a:pt x="61097" y="31012"/>
                    <a:pt x="61914" y="29813"/>
                    <a:pt x="62677" y="28559"/>
                  </a:cubicBezTo>
                  <a:cubicBezTo>
                    <a:pt x="63059" y="27960"/>
                    <a:pt x="62895" y="27142"/>
                    <a:pt x="62296" y="26706"/>
                  </a:cubicBezTo>
                  <a:cubicBezTo>
                    <a:pt x="61696" y="26325"/>
                    <a:pt x="60879" y="26434"/>
                    <a:pt x="60497" y="27033"/>
                  </a:cubicBezTo>
                  <a:cubicBezTo>
                    <a:pt x="60007" y="27578"/>
                    <a:pt x="59625" y="28123"/>
                    <a:pt x="59298" y="28723"/>
                  </a:cubicBezTo>
                  <a:cubicBezTo>
                    <a:pt x="58372" y="30521"/>
                    <a:pt x="57009" y="32102"/>
                    <a:pt x="55429" y="33301"/>
                  </a:cubicBezTo>
                  <a:cubicBezTo>
                    <a:pt x="53521" y="34936"/>
                    <a:pt x="51069" y="35808"/>
                    <a:pt x="48616" y="35808"/>
                  </a:cubicBezTo>
                  <a:cubicBezTo>
                    <a:pt x="46872" y="35863"/>
                    <a:pt x="45182" y="35863"/>
                    <a:pt x="43438" y="35863"/>
                  </a:cubicBezTo>
                  <a:cubicBezTo>
                    <a:pt x="42076" y="35863"/>
                    <a:pt x="40768" y="35645"/>
                    <a:pt x="39514" y="35209"/>
                  </a:cubicBezTo>
                  <a:cubicBezTo>
                    <a:pt x="37607" y="34500"/>
                    <a:pt x="35808" y="33573"/>
                    <a:pt x="34173" y="32374"/>
                  </a:cubicBezTo>
                  <a:cubicBezTo>
                    <a:pt x="32702" y="31393"/>
                    <a:pt x="31285" y="30303"/>
                    <a:pt x="30522" y="28614"/>
                  </a:cubicBezTo>
                  <a:cubicBezTo>
                    <a:pt x="30522" y="28505"/>
                    <a:pt x="30413" y="28450"/>
                    <a:pt x="30358" y="28341"/>
                  </a:cubicBezTo>
                  <a:cubicBezTo>
                    <a:pt x="29977" y="27905"/>
                    <a:pt x="29159" y="28014"/>
                    <a:pt x="28941" y="28614"/>
                  </a:cubicBezTo>
                  <a:cubicBezTo>
                    <a:pt x="28832" y="28941"/>
                    <a:pt x="28778" y="29268"/>
                    <a:pt x="28778" y="29595"/>
                  </a:cubicBezTo>
                  <a:cubicBezTo>
                    <a:pt x="28887" y="30576"/>
                    <a:pt x="29323" y="31502"/>
                    <a:pt x="30086" y="32211"/>
                  </a:cubicBezTo>
                  <a:cubicBezTo>
                    <a:pt x="31993" y="34173"/>
                    <a:pt x="34282" y="35754"/>
                    <a:pt x="36844" y="36844"/>
                  </a:cubicBezTo>
                  <a:cubicBezTo>
                    <a:pt x="39187" y="38043"/>
                    <a:pt x="41749" y="38642"/>
                    <a:pt x="44419" y="38533"/>
                  </a:cubicBezTo>
                  <a:cubicBezTo>
                    <a:pt x="44964" y="38479"/>
                    <a:pt x="45509" y="38479"/>
                    <a:pt x="46054" y="38479"/>
                  </a:cubicBezTo>
                  <a:close/>
                  <a:moveTo>
                    <a:pt x="58154" y="17550"/>
                  </a:moveTo>
                  <a:cubicBezTo>
                    <a:pt x="58263" y="16515"/>
                    <a:pt x="57718" y="15588"/>
                    <a:pt x="56846" y="15152"/>
                  </a:cubicBezTo>
                  <a:cubicBezTo>
                    <a:pt x="56410" y="14934"/>
                    <a:pt x="55974" y="14662"/>
                    <a:pt x="55483" y="14934"/>
                  </a:cubicBezTo>
                  <a:cubicBezTo>
                    <a:pt x="54829" y="15207"/>
                    <a:pt x="54284" y="15697"/>
                    <a:pt x="53957" y="16297"/>
                  </a:cubicBezTo>
                  <a:cubicBezTo>
                    <a:pt x="53412" y="17768"/>
                    <a:pt x="54448" y="19349"/>
                    <a:pt x="56028" y="19512"/>
                  </a:cubicBezTo>
                  <a:cubicBezTo>
                    <a:pt x="57445" y="19621"/>
                    <a:pt x="58154" y="18967"/>
                    <a:pt x="58154" y="17550"/>
                  </a:cubicBezTo>
                  <a:close/>
                  <a:moveTo>
                    <a:pt x="30304" y="22292"/>
                  </a:moveTo>
                  <a:cubicBezTo>
                    <a:pt x="30358" y="22183"/>
                    <a:pt x="30358" y="22019"/>
                    <a:pt x="30413" y="21910"/>
                  </a:cubicBezTo>
                  <a:lnTo>
                    <a:pt x="30413" y="20439"/>
                  </a:lnTo>
                  <a:cubicBezTo>
                    <a:pt x="30304" y="18531"/>
                    <a:pt x="29759" y="18041"/>
                    <a:pt x="27906" y="18313"/>
                  </a:cubicBezTo>
                  <a:cubicBezTo>
                    <a:pt x="27360" y="18368"/>
                    <a:pt x="26924" y="18749"/>
                    <a:pt x="26761" y="19294"/>
                  </a:cubicBezTo>
                  <a:cubicBezTo>
                    <a:pt x="26488" y="20275"/>
                    <a:pt x="26706" y="21311"/>
                    <a:pt x="27360" y="22019"/>
                  </a:cubicBezTo>
                  <a:cubicBezTo>
                    <a:pt x="28233" y="23000"/>
                    <a:pt x="28778" y="23164"/>
                    <a:pt x="29922" y="22510"/>
                  </a:cubicBezTo>
                  <a:cubicBezTo>
                    <a:pt x="30031" y="22455"/>
                    <a:pt x="30140" y="22401"/>
                    <a:pt x="30304" y="22292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29" name="Google Shape;1952;p69">
              <a:extLst>
                <a:ext uri="{FF2B5EF4-FFF2-40B4-BE49-F238E27FC236}">
                  <a16:creationId xmlns:a16="http://schemas.microsoft.com/office/drawing/2014/main" id="{6D5601C0-2154-46F7-9777-4046ECCEEAF9}"/>
                </a:ext>
              </a:extLst>
            </p:cNvPr>
            <p:cNvSpPr/>
            <p:nvPr/>
          </p:nvSpPr>
          <p:spPr>
            <a:xfrm>
              <a:off x="-682904" y="3211094"/>
              <a:ext cx="116887" cy="146651"/>
            </a:xfrm>
            <a:custGeom>
              <a:avLst/>
              <a:gdLst/>
              <a:ahLst/>
              <a:cxnLst/>
              <a:rect l="l" t="t" r="r" b="b"/>
              <a:pathLst>
                <a:path w="8993" h="11283" extrusionOk="0">
                  <a:moveTo>
                    <a:pt x="109" y="11283"/>
                  </a:moveTo>
                  <a:cubicBezTo>
                    <a:pt x="0" y="11065"/>
                    <a:pt x="0" y="11010"/>
                    <a:pt x="0" y="11010"/>
                  </a:cubicBezTo>
                  <a:cubicBezTo>
                    <a:pt x="600" y="8503"/>
                    <a:pt x="491" y="5942"/>
                    <a:pt x="491" y="3380"/>
                  </a:cubicBezTo>
                  <a:cubicBezTo>
                    <a:pt x="545" y="2781"/>
                    <a:pt x="600" y="2181"/>
                    <a:pt x="709" y="1636"/>
                  </a:cubicBezTo>
                  <a:cubicBezTo>
                    <a:pt x="1036" y="1473"/>
                    <a:pt x="1308" y="1309"/>
                    <a:pt x="1526" y="1146"/>
                  </a:cubicBezTo>
                  <a:cubicBezTo>
                    <a:pt x="2671" y="328"/>
                    <a:pt x="4088" y="1"/>
                    <a:pt x="5450" y="219"/>
                  </a:cubicBezTo>
                  <a:cubicBezTo>
                    <a:pt x="6050" y="219"/>
                    <a:pt x="6649" y="219"/>
                    <a:pt x="7249" y="219"/>
                  </a:cubicBezTo>
                  <a:cubicBezTo>
                    <a:pt x="7794" y="164"/>
                    <a:pt x="8284" y="546"/>
                    <a:pt x="8448" y="1091"/>
                  </a:cubicBezTo>
                  <a:cubicBezTo>
                    <a:pt x="8502" y="1309"/>
                    <a:pt x="8611" y="1527"/>
                    <a:pt x="8611" y="1745"/>
                  </a:cubicBezTo>
                  <a:cubicBezTo>
                    <a:pt x="8775" y="3053"/>
                    <a:pt x="8884" y="4416"/>
                    <a:pt x="8993" y="5724"/>
                  </a:cubicBezTo>
                  <a:cubicBezTo>
                    <a:pt x="8993" y="6051"/>
                    <a:pt x="8884" y="6378"/>
                    <a:pt x="8720" y="6705"/>
                  </a:cubicBezTo>
                  <a:cubicBezTo>
                    <a:pt x="7957" y="8394"/>
                    <a:pt x="6704" y="9757"/>
                    <a:pt x="5069" y="10629"/>
                  </a:cubicBezTo>
                  <a:cubicBezTo>
                    <a:pt x="4687" y="10792"/>
                    <a:pt x="4251" y="10901"/>
                    <a:pt x="3815" y="11010"/>
                  </a:cubicBezTo>
                  <a:cubicBezTo>
                    <a:pt x="2562" y="11228"/>
                    <a:pt x="1363" y="11283"/>
                    <a:pt x="109" y="112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953;p69">
              <a:extLst>
                <a:ext uri="{FF2B5EF4-FFF2-40B4-BE49-F238E27FC236}">
                  <a16:creationId xmlns:a16="http://schemas.microsoft.com/office/drawing/2014/main" id="{9B1805AD-2F4B-4468-B15E-44229AACAFE5}"/>
                </a:ext>
              </a:extLst>
            </p:cNvPr>
            <p:cNvSpPr/>
            <p:nvPr/>
          </p:nvSpPr>
          <p:spPr>
            <a:xfrm>
              <a:off x="-1864481" y="3344279"/>
              <a:ext cx="119018" cy="134602"/>
            </a:xfrm>
            <a:custGeom>
              <a:avLst/>
              <a:gdLst/>
              <a:ahLst/>
              <a:cxnLst/>
              <a:rect l="l" t="t" r="r" b="b"/>
              <a:pathLst>
                <a:path w="9157" h="10356" extrusionOk="0">
                  <a:moveTo>
                    <a:pt x="9156" y="9865"/>
                  </a:moveTo>
                  <a:cubicBezTo>
                    <a:pt x="6813" y="10355"/>
                    <a:pt x="4360" y="9647"/>
                    <a:pt x="2671" y="7957"/>
                  </a:cubicBezTo>
                  <a:cubicBezTo>
                    <a:pt x="2017" y="7303"/>
                    <a:pt x="1363" y="6595"/>
                    <a:pt x="818" y="5832"/>
                  </a:cubicBezTo>
                  <a:cubicBezTo>
                    <a:pt x="218" y="5069"/>
                    <a:pt x="0" y="4033"/>
                    <a:pt x="273" y="3052"/>
                  </a:cubicBezTo>
                  <a:cubicBezTo>
                    <a:pt x="491" y="2453"/>
                    <a:pt x="600" y="1799"/>
                    <a:pt x="818" y="1199"/>
                  </a:cubicBezTo>
                  <a:cubicBezTo>
                    <a:pt x="1036" y="491"/>
                    <a:pt x="1744" y="0"/>
                    <a:pt x="2507" y="55"/>
                  </a:cubicBezTo>
                  <a:cubicBezTo>
                    <a:pt x="4088" y="55"/>
                    <a:pt x="5559" y="654"/>
                    <a:pt x="6649" y="1744"/>
                  </a:cubicBezTo>
                  <a:cubicBezTo>
                    <a:pt x="6922" y="2071"/>
                    <a:pt x="7140" y="2507"/>
                    <a:pt x="7194" y="2943"/>
                  </a:cubicBezTo>
                  <a:cubicBezTo>
                    <a:pt x="7630" y="4633"/>
                    <a:pt x="8066" y="6322"/>
                    <a:pt x="8557" y="8066"/>
                  </a:cubicBezTo>
                  <a:cubicBezTo>
                    <a:pt x="8720" y="8611"/>
                    <a:pt x="8938" y="9156"/>
                    <a:pt x="9156" y="986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954;p69">
              <a:extLst>
                <a:ext uri="{FF2B5EF4-FFF2-40B4-BE49-F238E27FC236}">
                  <a16:creationId xmlns:a16="http://schemas.microsoft.com/office/drawing/2014/main" id="{EDA772BB-E41E-418A-A9BE-CECAFFF7BB8E}"/>
                </a:ext>
              </a:extLst>
            </p:cNvPr>
            <p:cNvSpPr/>
            <p:nvPr/>
          </p:nvSpPr>
          <p:spPr>
            <a:xfrm>
              <a:off x="-1795061" y="2640153"/>
              <a:ext cx="1158207" cy="541203"/>
            </a:xfrm>
            <a:custGeom>
              <a:avLst/>
              <a:gdLst/>
              <a:ahLst/>
              <a:cxnLst/>
              <a:rect l="l" t="t" r="r" b="b"/>
              <a:pathLst>
                <a:path w="89110" h="41639" extrusionOk="0">
                  <a:moveTo>
                    <a:pt x="22509" y="10301"/>
                  </a:moveTo>
                  <a:cubicBezTo>
                    <a:pt x="22346" y="8339"/>
                    <a:pt x="23218" y="6976"/>
                    <a:pt x="24253" y="5668"/>
                  </a:cubicBezTo>
                  <a:cubicBezTo>
                    <a:pt x="24962" y="4742"/>
                    <a:pt x="25834" y="3924"/>
                    <a:pt x="26597" y="3052"/>
                  </a:cubicBezTo>
                  <a:cubicBezTo>
                    <a:pt x="29049" y="491"/>
                    <a:pt x="32047" y="0"/>
                    <a:pt x="35317" y="1090"/>
                  </a:cubicBezTo>
                  <a:cubicBezTo>
                    <a:pt x="36353" y="1363"/>
                    <a:pt x="37334" y="1853"/>
                    <a:pt x="38151" y="2562"/>
                  </a:cubicBezTo>
                  <a:cubicBezTo>
                    <a:pt x="38751" y="3052"/>
                    <a:pt x="39187" y="3597"/>
                    <a:pt x="39514" y="4251"/>
                  </a:cubicBezTo>
                  <a:cubicBezTo>
                    <a:pt x="39405" y="4578"/>
                    <a:pt x="39241" y="5014"/>
                    <a:pt x="39078" y="5396"/>
                  </a:cubicBezTo>
                  <a:cubicBezTo>
                    <a:pt x="38260" y="7303"/>
                    <a:pt x="38151" y="9483"/>
                    <a:pt x="38860" y="11445"/>
                  </a:cubicBezTo>
                  <a:cubicBezTo>
                    <a:pt x="39023" y="12154"/>
                    <a:pt x="39459" y="12699"/>
                    <a:pt x="40059" y="13080"/>
                  </a:cubicBezTo>
                  <a:cubicBezTo>
                    <a:pt x="41203" y="13680"/>
                    <a:pt x="42675" y="13080"/>
                    <a:pt x="43002" y="11827"/>
                  </a:cubicBezTo>
                  <a:cubicBezTo>
                    <a:pt x="43220" y="11227"/>
                    <a:pt x="43274" y="10682"/>
                    <a:pt x="43329" y="10083"/>
                  </a:cubicBezTo>
                  <a:cubicBezTo>
                    <a:pt x="43383" y="8666"/>
                    <a:pt x="43220" y="7303"/>
                    <a:pt x="42838" y="5995"/>
                  </a:cubicBezTo>
                  <a:cubicBezTo>
                    <a:pt x="42729" y="5614"/>
                    <a:pt x="42620" y="5232"/>
                    <a:pt x="42511" y="4796"/>
                  </a:cubicBezTo>
                  <a:cubicBezTo>
                    <a:pt x="42838" y="4415"/>
                    <a:pt x="43165" y="4033"/>
                    <a:pt x="43547" y="3761"/>
                  </a:cubicBezTo>
                  <a:cubicBezTo>
                    <a:pt x="45127" y="2398"/>
                    <a:pt x="46980" y="1363"/>
                    <a:pt x="48997" y="872"/>
                  </a:cubicBezTo>
                  <a:cubicBezTo>
                    <a:pt x="49760" y="654"/>
                    <a:pt x="50523" y="600"/>
                    <a:pt x="51340" y="600"/>
                  </a:cubicBezTo>
                  <a:cubicBezTo>
                    <a:pt x="53193" y="545"/>
                    <a:pt x="55101" y="491"/>
                    <a:pt x="56845" y="1199"/>
                  </a:cubicBezTo>
                  <a:cubicBezTo>
                    <a:pt x="57935" y="1635"/>
                    <a:pt x="59025" y="2126"/>
                    <a:pt x="60115" y="2616"/>
                  </a:cubicBezTo>
                  <a:cubicBezTo>
                    <a:pt x="60442" y="2725"/>
                    <a:pt x="60715" y="2943"/>
                    <a:pt x="61042" y="3107"/>
                  </a:cubicBezTo>
                  <a:cubicBezTo>
                    <a:pt x="61914" y="3488"/>
                    <a:pt x="62622" y="4142"/>
                    <a:pt x="63058" y="4960"/>
                  </a:cubicBezTo>
                  <a:cubicBezTo>
                    <a:pt x="62949" y="5287"/>
                    <a:pt x="62786" y="5614"/>
                    <a:pt x="62622" y="5886"/>
                  </a:cubicBezTo>
                  <a:cubicBezTo>
                    <a:pt x="62023" y="6813"/>
                    <a:pt x="61641" y="7848"/>
                    <a:pt x="61587" y="8938"/>
                  </a:cubicBezTo>
                  <a:cubicBezTo>
                    <a:pt x="61260" y="10464"/>
                    <a:pt x="61750" y="11990"/>
                    <a:pt x="62840" y="13026"/>
                  </a:cubicBezTo>
                  <a:cubicBezTo>
                    <a:pt x="63331" y="13516"/>
                    <a:pt x="64039" y="13789"/>
                    <a:pt x="64748" y="13789"/>
                  </a:cubicBezTo>
                  <a:cubicBezTo>
                    <a:pt x="65947" y="13734"/>
                    <a:pt x="66928" y="12753"/>
                    <a:pt x="66982" y="11500"/>
                  </a:cubicBezTo>
                  <a:cubicBezTo>
                    <a:pt x="67091" y="10028"/>
                    <a:pt x="66928" y="8502"/>
                    <a:pt x="66546" y="7085"/>
                  </a:cubicBezTo>
                  <a:cubicBezTo>
                    <a:pt x="66437" y="6595"/>
                    <a:pt x="66328" y="6159"/>
                    <a:pt x="66165" y="5668"/>
                  </a:cubicBezTo>
                  <a:cubicBezTo>
                    <a:pt x="66873" y="4633"/>
                    <a:pt x="67909" y="3924"/>
                    <a:pt x="69108" y="3652"/>
                  </a:cubicBezTo>
                  <a:cubicBezTo>
                    <a:pt x="70416" y="3434"/>
                    <a:pt x="71778" y="3379"/>
                    <a:pt x="73086" y="3488"/>
                  </a:cubicBezTo>
                  <a:cubicBezTo>
                    <a:pt x="73795" y="3488"/>
                    <a:pt x="74449" y="3597"/>
                    <a:pt x="75158" y="3597"/>
                  </a:cubicBezTo>
                  <a:cubicBezTo>
                    <a:pt x="76411" y="3652"/>
                    <a:pt x="77610" y="4142"/>
                    <a:pt x="78482" y="4960"/>
                  </a:cubicBezTo>
                  <a:cubicBezTo>
                    <a:pt x="78809" y="5287"/>
                    <a:pt x="79191" y="5559"/>
                    <a:pt x="79518" y="5832"/>
                  </a:cubicBezTo>
                  <a:cubicBezTo>
                    <a:pt x="80444" y="6595"/>
                    <a:pt x="81044" y="7630"/>
                    <a:pt x="81262" y="8829"/>
                  </a:cubicBezTo>
                  <a:cubicBezTo>
                    <a:pt x="81534" y="10791"/>
                    <a:pt x="81589" y="12753"/>
                    <a:pt x="81371" y="14715"/>
                  </a:cubicBezTo>
                  <a:cubicBezTo>
                    <a:pt x="81371" y="15969"/>
                    <a:pt x="81098" y="17168"/>
                    <a:pt x="80717" y="18367"/>
                  </a:cubicBezTo>
                  <a:cubicBezTo>
                    <a:pt x="80499" y="18858"/>
                    <a:pt x="80281" y="19348"/>
                    <a:pt x="80063" y="19784"/>
                  </a:cubicBezTo>
                  <a:cubicBezTo>
                    <a:pt x="79572" y="19948"/>
                    <a:pt x="79027" y="20002"/>
                    <a:pt x="78537" y="19839"/>
                  </a:cubicBezTo>
                  <a:cubicBezTo>
                    <a:pt x="78046" y="19784"/>
                    <a:pt x="77556" y="19893"/>
                    <a:pt x="77174" y="20220"/>
                  </a:cubicBezTo>
                  <a:cubicBezTo>
                    <a:pt x="76956" y="20329"/>
                    <a:pt x="76738" y="20438"/>
                    <a:pt x="76520" y="20547"/>
                  </a:cubicBezTo>
                  <a:cubicBezTo>
                    <a:pt x="76084" y="20765"/>
                    <a:pt x="75594" y="20874"/>
                    <a:pt x="75430" y="21419"/>
                  </a:cubicBezTo>
                  <a:cubicBezTo>
                    <a:pt x="75049" y="22128"/>
                    <a:pt x="74939" y="22945"/>
                    <a:pt x="75049" y="23763"/>
                  </a:cubicBezTo>
                  <a:cubicBezTo>
                    <a:pt x="75158" y="24090"/>
                    <a:pt x="75430" y="24308"/>
                    <a:pt x="75757" y="24417"/>
                  </a:cubicBezTo>
                  <a:cubicBezTo>
                    <a:pt x="76956" y="24907"/>
                    <a:pt x="78319" y="24798"/>
                    <a:pt x="79463" y="24199"/>
                  </a:cubicBezTo>
                  <a:cubicBezTo>
                    <a:pt x="79954" y="23926"/>
                    <a:pt x="80390" y="23654"/>
                    <a:pt x="80880" y="23327"/>
                  </a:cubicBezTo>
                  <a:cubicBezTo>
                    <a:pt x="81916" y="23763"/>
                    <a:pt x="82842" y="24417"/>
                    <a:pt x="83605" y="25234"/>
                  </a:cubicBezTo>
                  <a:cubicBezTo>
                    <a:pt x="84205" y="25725"/>
                    <a:pt x="84859" y="26161"/>
                    <a:pt x="85513" y="26597"/>
                  </a:cubicBezTo>
                  <a:cubicBezTo>
                    <a:pt x="86930" y="27469"/>
                    <a:pt x="87965" y="28777"/>
                    <a:pt x="88565" y="30303"/>
                  </a:cubicBezTo>
                  <a:cubicBezTo>
                    <a:pt x="89110" y="31502"/>
                    <a:pt x="88565" y="32919"/>
                    <a:pt x="87366" y="33409"/>
                  </a:cubicBezTo>
                  <a:cubicBezTo>
                    <a:pt x="86930" y="33627"/>
                    <a:pt x="86494" y="33900"/>
                    <a:pt x="86167" y="34227"/>
                  </a:cubicBezTo>
                  <a:cubicBezTo>
                    <a:pt x="85731" y="34554"/>
                    <a:pt x="85240" y="34826"/>
                    <a:pt x="84695" y="34990"/>
                  </a:cubicBezTo>
                  <a:cubicBezTo>
                    <a:pt x="84041" y="35208"/>
                    <a:pt x="83333" y="35044"/>
                    <a:pt x="82733" y="34608"/>
                  </a:cubicBezTo>
                  <a:cubicBezTo>
                    <a:pt x="82243" y="34227"/>
                    <a:pt x="81698" y="33736"/>
                    <a:pt x="81207" y="33246"/>
                  </a:cubicBezTo>
                  <a:cubicBezTo>
                    <a:pt x="80826" y="32810"/>
                    <a:pt x="80281" y="32537"/>
                    <a:pt x="79681" y="32428"/>
                  </a:cubicBezTo>
                  <a:cubicBezTo>
                    <a:pt x="78918" y="32265"/>
                    <a:pt x="78210" y="32973"/>
                    <a:pt x="78373" y="33736"/>
                  </a:cubicBezTo>
                  <a:cubicBezTo>
                    <a:pt x="78482" y="34336"/>
                    <a:pt x="78646" y="34881"/>
                    <a:pt x="78809" y="35480"/>
                  </a:cubicBezTo>
                  <a:cubicBezTo>
                    <a:pt x="77883" y="36897"/>
                    <a:pt x="76411" y="37769"/>
                    <a:pt x="74776" y="37933"/>
                  </a:cubicBezTo>
                  <a:cubicBezTo>
                    <a:pt x="72650" y="38205"/>
                    <a:pt x="70470" y="37551"/>
                    <a:pt x="68835" y="36134"/>
                  </a:cubicBezTo>
                  <a:cubicBezTo>
                    <a:pt x="68944" y="35807"/>
                    <a:pt x="69053" y="35535"/>
                    <a:pt x="69217" y="35208"/>
                  </a:cubicBezTo>
                  <a:cubicBezTo>
                    <a:pt x="69762" y="34390"/>
                    <a:pt x="69980" y="33464"/>
                    <a:pt x="69980" y="32537"/>
                  </a:cubicBezTo>
                  <a:cubicBezTo>
                    <a:pt x="70143" y="31284"/>
                    <a:pt x="69980" y="29976"/>
                    <a:pt x="69544" y="28777"/>
                  </a:cubicBezTo>
                  <a:cubicBezTo>
                    <a:pt x="69108" y="27796"/>
                    <a:pt x="68290" y="27033"/>
                    <a:pt x="67255" y="26869"/>
                  </a:cubicBezTo>
                  <a:cubicBezTo>
                    <a:pt x="65947" y="26488"/>
                    <a:pt x="64639" y="27360"/>
                    <a:pt x="64312" y="28668"/>
                  </a:cubicBezTo>
                  <a:cubicBezTo>
                    <a:pt x="63930" y="30466"/>
                    <a:pt x="63985" y="32428"/>
                    <a:pt x="64584" y="34172"/>
                  </a:cubicBezTo>
                  <a:cubicBezTo>
                    <a:pt x="64748" y="34826"/>
                    <a:pt x="65020" y="35371"/>
                    <a:pt x="65238" y="36025"/>
                  </a:cubicBezTo>
                  <a:cubicBezTo>
                    <a:pt x="64475" y="37006"/>
                    <a:pt x="63549" y="37824"/>
                    <a:pt x="62459" y="38423"/>
                  </a:cubicBezTo>
                  <a:cubicBezTo>
                    <a:pt x="61314" y="38968"/>
                    <a:pt x="60170" y="39459"/>
                    <a:pt x="58971" y="39949"/>
                  </a:cubicBezTo>
                  <a:cubicBezTo>
                    <a:pt x="57772" y="40440"/>
                    <a:pt x="56409" y="40440"/>
                    <a:pt x="55210" y="39949"/>
                  </a:cubicBezTo>
                  <a:cubicBezTo>
                    <a:pt x="54447" y="39677"/>
                    <a:pt x="53630" y="39404"/>
                    <a:pt x="52812" y="39186"/>
                  </a:cubicBezTo>
                  <a:cubicBezTo>
                    <a:pt x="52049" y="38914"/>
                    <a:pt x="51395" y="38423"/>
                    <a:pt x="51013" y="37715"/>
                  </a:cubicBezTo>
                  <a:cubicBezTo>
                    <a:pt x="50087" y="36134"/>
                    <a:pt x="49487" y="34445"/>
                    <a:pt x="50196" y="32592"/>
                  </a:cubicBezTo>
                  <a:cubicBezTo>
                    <a:pt x="50414" y="31938"/>
                    <a:pt x="50523" y="31175"/>
                    <a:pt x="50359" y="30412"/>
                  </a:cubicBezTo>
                  <a:cubicBezTo>
                    <a:pt x="50305" y="29976"/>
                    <a:pt x="50141" y="29594"/>
                    <a:pt x="49869" y="29213"/>
                  </a:cubicBezTo>
                  <a:cubicBezTo>
                    <a:pt x="49433" y="28613"/>
                    <a:pt x="48561" y="28559"/>
                    <a:pt x="48070" y="29104"/>
                  </a:cubicBezTo>
                  <a:cubicBezTo>
                    <a:pt x="47580" y="29485"/>
                    <a:pt x="47307" y="30030"/>
                    <a:pt x="47253" y="30630"/>
                  </a:cubicBezTo>
                  <a:cubicBezTo>
                    <a:pt x="47253" y="30957"/>
                    <a:pt x="47198" y="31338"/>
                    <a:pt x="47198" y="31665"/>
                  </a:cubicBezTo>
                  <a:cubicBezTo>
                    <a:pt x="47089" y="36134"/>
                    <a:pt x="44146" y="40058"/>
                    <a:pt x="39841" y="41366"/>
                  </a:cubicBezTo>
                  <a:cubicBezTo>
                    <a:pt x="38642" y="41639"/>
                    <a:pt x="37388" y="41639"/>
                    <a:pt x="36189" y="41421"/>
                  </a:cubicBezTo>
                  <a:cubicBezTo>
                    <a:pt x="34990" y="41148"/>
                    <a:pt x="33900" y="40767"/>
                    <a:pt x="32810" y="40276"/>
                  </a:cubicBezTo>
                  <a:cubicBezTo>
                    <a:pt x="30630" y="39186"/>
                    <a:pt x="29431" y="37279"/>
                    <a:pt x="28668" y="35099"/>
                  </a:cubicBezTo>
                  <a:cubicBezTo>
                    <a:pt x="28395" y="34227"/>
                    <a:pt x="28504" y="33300"/>
                    <a:pt x="28995" y="32537"/>
                  </a:cubicBezTo>
                  <a:cubicBezTo>
                    <a:pt x="29540" y="31611"/>
                    <a:pt x="29812" y="30521"/>
                    <a:pt x="29758" y="29431"/>
                  </a:cubicBezTo>
                  <a:cubicBezTo>
                    <a:pt x="29758" y="29104"/>
                    <a:pt x="29703" y="28831"/>
                    <a:pt x="29649" y="28559"/>
                  </a:cubicBezTo>
                  <a:cubicBezTo>
                    <a:pt x="29540" y="27959"/>
                    <a:pt x="29049" y="27578"/>
                    <a:pt x="28504" y="27523"/>
                  </a:cubicBezTo>
                  <a:cubicBezTo>
                    <a:pt x="27959" y="27414"/>
                    <a:pt x="27414" y="27687"/>
                    <a:pt x="27142" y="28232"/>
                  </a:cubicBezTo>
                  <a:cubicBezTo>
                    <a:pt x="26597" y="29267"/>
                    <a:pt x="26161" y="30357"/>
                    <a:pt x="25997" y="31556"/>
                  </a:cubicBezTo>
                  <a:cubicBezTo>
                    <a:pt x="25779" y="32973"/>
                    <a:pt x="24907" y="34118"/>
                    <a:pt x="23599" y="34717"/>
                  </a:cubicBezTo>
                  <a:cubicBezTo>
                    <a:pt x="22400" y="35262"/>
                    <a:pt x="21256" y="35971"/>
                    <a:pt x="20111" y="36625"/>
                  </a:cubicBezTo>
                  <a:cubicBezTo>
                    <a:pt x="18367" y="37551"/>
                    <a:pt x="16405" y="38042"/>
                    <a:pt x="14443" y="38042"/>
                  </a:cubicBezTo>
                  <a:cubicBezTo>
                    <a:pt x="13190" y="38042"/>
                    <a:pt x="11991" y="38042"/>
                    <a:pt x="10737" y="37933"/>
                  </a:cubicBezTo>
                  <a:cubicBezTo>
                    <a:pt x="10356" y="37933"/>
                    <a:pt x="9974" y="37878"/>
                    <a:pt x="9593" y="37715"/>
                  </a:cubicBezTo>
                  <a:cubicBezTo>
                    <a:pt x="8066" y="37333"/>
                    <a:pt x="7794" y="36952"/>
                    <a:pt x="8012" y="35426"/>
                  </a:cubicBezTo>
                  <a:cubicBezTo>
                    <a:pt x="8066" y="34772"/>
                    <a:pt x="8230" y="34172"/>
                    <a:pt x="8557" y="33573"/>
                  </a:cubicBezTo>
                  <a:cubicBezTo>
                    <a:pt x="9647" y="31338"/>
                    <a:pt x="11119" y="29267"/>
                    <a:pt x="12863" y="27469"/>
                  </a:cubicBezTo>
                  <a:cubicBezTo>
                    <a:pt x="13244" y="27033"/>
                    <a:pt x="13680" y="26760"/>
                    <a:pt x="14225" y="26651"/>
                  </a:cubicBezTo>
                  <a:cubicBezTo>
                    <a:pt x="15206" y="26433"/>
                    <a:pt x="16133" y="26106"/>
                    <a:pt x="17059" y="25834"/>
                  </a:cubicBezTo>
                  <a:cubicBezTo>
                    <a:pt x="17877" y="25561"/>
                    <a:pt x="18585" y="25071"/>
                    <a:pt x="19130" y="24417"/>
                  </a:cubicBezTo>
                  <a:cubicBezTo>
                    <a:pt x="19893" y="23654"/>
                    <a:pt x="19512" y="22346"/>
                    <a:pt x="18422" y="22128"/>
                  </a:cubicBezTo>
                  <a:cubicBezTo>
                    <a:pt x="18204" y="22019"/>
                    <a:pt x="17931" y="22019"/>
                    <a:pt x="17713" y="22019"/>
                  </a:cubicBezTo>
                  <a:cubicBezTo>
                    <a:pt x="16514" y="22019"/>
                    <a:pt x="15370" y="22346"/>
                    <a:pt x="14334" y="22945"/>
                  </a:cubicBezTo>
                  <a:cubicBezTo>
                    <a:pt x="13844" y="23272"/>
                    <a:pt x="13299" y="23545"/>
                    <a:pt x="12863" y="23926"/>
                  </a:cubicBezTo>
                  <a:cubicBezTo>
                    <a:pt x="12427" y="24199"/>
                    <a:pt x="11991" y="24417"/>
                    <a:pt x="11500" y="24417"/>
                  </a:cubicBezTo>
                  <a:cubicBezTo>
                    <a:pt x="7794" y="24744"/>
                    <a:pt x="4142" y="23708"/>
                    <a:pt x="1145" y="21528"/>
                  </a:cubicBezTo>
                  <a:lnTo>
                    <a:pt x="709" y="21147"/>
                  </a:lnTo>
                  <a:cubicBezTo>
                    <a:pt x="273" y="20874"/>
                    <a:pt x="55" y="20384"/>
                    <a:pt x="109" y="19893"/>
                  </a:cubicBezTo>
                  <a:cubicBezTo>
                    <a:pt x="109" y="19348"/>
                    <a:pt x="109" y="18803"/>
                    <a:pt x="109" y="18258"/>
                  </a:cubicBezTo>
                  <a:cubicBezTo>
                    <a:pt x="0" y="17495"/>
                    <a:pt x="273" y="16786"/>
                    <a:pt x="818" y="16241"/>
                  </a:cubicBezTo>
                  <a:cubicBezTo>
                    <a:pt x="1744" y="15042"/>
                    <a:pt x="2998" y="14061"/>
                    <a:pt x="4360" y="13353"/>
                  </a:cubicBezTo>
                  <a:cubicBezTo>
                    <a:pt x="4851" y="13189"/>
                    <a:pt x="5341" y="12917"/>
                    <a:pt x="5832" y="12644"/>
                  </a:cubicBezTo>
                  <a:cubicBezTo>
                    <a:pt x="7848" y="11445"/>
                    <a:pt x="10247" y="10900"/>
                    <a:pt x="12645" y="11009"/>
                  </a:cubicBezTo>
                  <a:lnTo>
                    <a:pt x="17059" y="11009"/>
                  </a:lnTo>
                  <a:cubicBezTo>
                    <a:pt x="17604" y="11064"/>
                    <a:pt x="18149" y="11118"/>
                    <a:pt x="18640" y="11282"/>
                  </a:cubicBezTo>
                  <a:cubicBezTo>
                    <a:pt x="19239" y="11391"/>
                    <a:pt x="19730" y="11827"/>
                    <a:pt x="19948" y="12372"/>
                  </a:cubicBezTo>
                  <a:cubicBezTo>
                    <a:pt x="20002" y="12590"/>
                    <a:pt x="20057" y="12753"/>
                    <a:pt x="20220" y="12917"/>
                  </a:cubicBezTo>
                  <a:cubicBezTo>
                    <a:pt x="20384" y="13244"/>
                    <a:pt x="20820" y="13298"/>
                    <a:pt x="21092" y="13026"/>
                  </a:cubicBezTo>
                  <a:cubicBezTo>
                    <a:pt x="21365" y="12699"/>
                    <a:pt x="21801" y="12535"/>
                    <a:pt x="22237" y="12644"/>
                  </a:cubicBezTo>
                  <a:cubicBezTo>
                    <a:pt x="22346" y="12644"/>
                    <a:pt x="22509" y="12590"/>
                    <a:pt x="22673" y="12535"/>
                  </a:cubicBezTo>
                  <a:cubicBezTo>
                    <a:pt x="23599" y="12208"/>
                    <a:pt x="23817" y="11500"/>
                    <a:pt x="23109" y="10737"/>
                  </a:cubicBezTo>
                  <a:cubicBezTo>
                    <a:pt x="22891" y="10573"/>
                    <a:pt x="22727" y="10464"/>
                    <a:pt x="22509" y="1030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955;p69">
              <a:extLst>
                <a:ext uri="{FF2B5EF4-FFF2-40B4-BE49-F238E27FC236}">
                  <a16:creationId xmlns:a16="http://schemas.microsoft.com/office/drawing/2014/main" id="{84511EA3-53B1-440D-908F-C39F5BFB60FC}"/>
                </a:ext>
              </a:extLst>
            </p:cNvPr>
            <p:cNvSpPr/>
            <p:nvPr/>
          </p:nvSpPr>
          <p:spPr>
            <a:xfrm>
              <a:off x="-929428" y="3027634"/>
              <a:ext cx="9930" cy="35431"/>
            </a:xfrm>
            <a:custGeom>
              <a:avLst/>
              <a:gdLst/>
              <a:ahLst/>
              <a:cxnLst/>
              <a:rect l="l" t="t" r="r" b="b"/>
              <a:pathLst>
                <a:path w="764" h="2726" extrusionOk="0">
                  <a:moveTo>
                    <a:pt x="437" y="2725"/>
                  </a:moveTo>
                  <a:cubicBezTo>
                    <a:pt x="110" y="1908"/>
                    <a:pt x="1" y="927"/>
                    <a:pt x="164" y="0"/>
                  </a:cubicBezTo>
                  <a:cubicBezTo>
                    <a:pt x="382" y="273"/>
                    <a:pt x="546" y="382"/>
                    <a:pt x="546" y="491"/>
                  </a:cubicBezTo>
                  <a:cubicBezTo>
                    <a:pt x="764" y="1254"/>
                    <a:pt x="709" y="2017"/>
                    <a:pt x="437" y="2725"/>
                  </a:cubicBezTo>
                  <a:close/>
                </a:path>
              </a:pathLst>
            </a:custGeom>
            <a:solidFill>
              <a:srgbClr val="6D6D2A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956;p69">
              <a:extLst>
                <a:ext uri="{FF2B5EF4-FFF2-40B4-BE49-F238E27FC236}">
                  <a16:creationId xmlns:a16="http://schemas.microsoft.com/office/drawing/2014/main" id="{CEB38B4C-1A43-4FFA-AB96-68DDCB8B8198}"/>
                </a:ext>
              </a:extLst>
            </p:cNvPr>
            <p:cNvSpPr/>
            <p:nvPr/>
          </p:nvSpPr>
          <p:spPr>
            <a:xfrm>
              <a:off x="-1687390" y="3361280"/>
              <a:ext cx="230940" cy="224571"/>
            </a:xfrm>
            <a:custGeom>
              <a:avLst/>
              <a:gdLst/>
              <a:ahLst/>
              <a:cxnLst/>
              <a:rect l="l" t="t" r="r" b="b"/>
              <a:pathLst>
                <a:path w="17768" h="17278" extrusionOk="0">
                  <a:moveTo>
                    <a:pt x="17277" y="7739"/>
                  </a:moveTo>
                  <a:cubicBezTo>
                    <a:pt x="17768" y="3652"/>
                    <a:pt x="14334" y="491"/>
                    <a:pt x="10356" y="164"/>
                  </a:cubicBezTo>
                  <a:cubicBezTo>
                    <a:pt x="8884" y="0"/>
                    <a:pt x="7358" y="382"/>
                    <a:pt x="6159" y="1254"/>
                  </a:cubicBezTo>
                  <a:cubicBezTo>
                    <a:pt x="4960" y="1799"/>
                    <a:pt x="3979" y="2780"/>
                    <a:pt x="3325" y="3979"/>
                  </a:cubicBezTo>
                  <a:cubicBezTo>
                    <a:pt x="1581" y="4633"/>
                    <a:pt x="164" y="5668"/>
                    <a:pt x="109" y="8121"/>
                  </a:cubicBezTo>
                  <a:cubicBezTo>
                    <a:pt x="0" y="11009"/>
                    <a:pt x="1636" y="13135"/>
                    <a:pt x="3925" y="14661"/>
                  </a:cubicBezTo>
                  <a:cubicBezTo>
                    <a:pt x="7740" y="17277"/>
                    <a:pt x="14334" y="16296"/>
                    <a:pt x="16569" y="12045"/>
                  </a:cubicBezTo>
                  <a:cubicBezTo>
                    <a:pt x="17277" y="10737"/>
                    <a:pt x="17550" y="9211"/>
                    <a:pt x="17277" y="773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957;p69">
              <a:extLst>
                <a:ext uri="{FF2B5EF4-FFF2-40B4-BE49-F238E27FC236}">
                  <a16:creationId xmlns:a16="http://schemas.microsoft.com/office/drawing/2014/main" id="{39280F2C-CE16-4DE5-BB4E-1E9FCF733210}"/>
                </a:ext>
              </a:extLst>
            </p:cNvPr>
            <p:cNvSpPr/>
            <p:nvPr/>
          </p:nvSpPr>
          <p:spPr>
            <a:xfrm>
              <a:off x="-957762" y="3249359"/>
              <a:ext cx="212535" cy="221022"/>
            </a:xfrm>
            <a:custGeom>
              <a:avLst/>
              <a:gdLst/>
              <a:ahLst/>
              <a:cxnLst/>
              <a:rect l="l" t="t" r="r" b="b"/>
              <a:pathLst>
                <a:path w="16352" h="17005" extrusionOk="0">
                  <a:moveTo>
                    <a:pt x="15588" y="7031"/>
                  </a:moveTo>
                  <a:cubicBezTo>
                    <a:pt x="15207" y="5614"/>
                    <a:pt x="14226" y="4415"/>
                    <a:pt x="12863" y="3815"/>
                  </a:cubicBezTo>
                  <a:cubicBezTo>
                    <a:pt x="11228" y="1145"/>
                    <a:pt x="7903" y="0"/>
                    <a:pt x="4960" y="1199"/>
                  </a:cubicBezTo>
                  <a:cubicBezTo>
                    <a:pt x="1963" y="2453"/>
                    <a:pt x="655" y="4796"/>
                    <a:pt x="219" y="7903"/>
                  </a:cubicBezTo>
                  <a:cubicBezTo>
                    <a:pt x="1" y="10355"/>
                    <a:pt x="927" y="12753"/>
                    <a:pt x="2726" y="14497"/>
                  </a:cubicBezTo>
                  <a:cubicBezTo>
                    <a:pt x="5287" y="16950"/>
                    <a:pt x="8830" y="17004"/>
                    <a:pt x="11991" y="15696"/>
                  </a:cubicBezTo>
                  <a:cubicBezTo>
                    <a:pt x="15316" y="14279"/>
                    <a:pt x="16351" y="10246"/>
                    <a:pt x="15588" y="70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958;p69">
              <a:extLst>
                <a:ext uri="{FF2B5EF4-FFF2-40B4-BE49-F238E27FC236}">
                  <a16:creationId xmlns:a16="http://schemas.microsoft.com/office/drawing/2014/main" id="{5FA49E3C-5D65-411C-A419-FF2556923943}"/>
                </a:ext>
              </a:extLst>
            </p:cNvPr>
            <p:cNvSpPr/>
            <p:nvPr/>
          </p:nvSpPr>
          <p:spPr>
            <a:xfrm>
              <a:off x="-1897780" y="2612520"/>
              <a:ext cx="1367181" cy="1114289"/>
            </a:xfrm>
            <a:custGeom>
              <a:avLst/>
              <a:gdLst/>
              <a:ahLst/>
              <a:cxnLst/>
              <a:rect l="l" t="t" r="r" b="b"/>
              <a:pathLst>
                <a:path w="105188" h="85731" extrusionOk="0">
                  <a:moveTo>
                    <a:pt x="105134" y="51722"/>
                  </a:moveTo>
                  <a:cubicBezTo>
                    <a:pt x="104970" y="50523"/>
                    <a:pt x="104970" y="49270"/>
                    <a:pt x="104806" y="48071"/>
                  </a:cubicBezTo>
                  <a:cubicBezTo>
                    <a:pt x="104643" y="47035"/>
                    <a:pt x="104316" y="46054"/>
                    <a:pt x="103771" y="45182"/>
                  </a:cubicBezTo>
                  <a:cubicBezTo>
                    <a:pt x="103662" y="44909"/>
                    <a:pt x="103498" y="44746"/>
                    <a:pt x="103280" y="44582"/>
                  </a:cubicBezTo>
                  <a:cubicBezTo>
                    <a:pt x="102572" y="44092"/>
                    <a:pt x="101700" y="43819"/>
                    <a:pt x="100773" y="43765"/>
                  </a:cubicBezTo>
                  <a:cubicBezTo>
                    <a:pt x="99792" y="43874"/>
                    <a:pt x="98811" y="43874"/>
                    <a:pt x="97830" y="43874"/>
                  </a:cubicBezTo>
                  <a:cubicBezTo>
                    <a:pt x="96740" y="43874"/>
                    <a:pt x="95650" y="44146"/>
                    <a:pt x="94724" y="44637"/>
                  </a:cubicBezTo>
                  <a:cubicBezTo>
                    <a:pt x="94451" y="44800"/>
                    <a:pt x="94124" y="44909"/>
                    <a:pt x="93743" y="45073"/>
                  </a:cubicBezTo>
                  <a:cubicBezTo>
                    <a:pt x="93579" y="43220"/>
                    <a:pt x="92598" y="41748"/>
                    <a:pt x="92380" y="40059"/>
                  </a:cubicBezTo>
                  <a:cubicBezTo>
                    <a:pt x="92925" y="39841"/>
                    <a:pt x="93470" y="39623"/>
                    <a:pt x="94015" y="39350"/>
                  </a:cubicBezTo>
                  <a:cubicBezTo>
                    <a:pt x="95051" y="38805"/>
                    <a:pt x="96086" y="38206"/>
                    <a:pt x="97067" y="37552"/>
                  </a:cubicBezTo>
                  <a:cubicBezTo>
                    <a:pt x="98103" y="36898"/>
                    <a:pt x="98866" y="35808"/>
                    <a:pt x="99084" y="34554"/>
                  </a:cubicBezTo>
                  <a:cubicBezTo>
                    <a:pt x="99356" y="32865"/>
                    <a:pt x="98920" y="31175"/>
                    <a:pt x="97939" y="29813"/>
                  </a:cubicBezTo>
                  <a:cubicBezTo>
                    <a:pt x="97231" y="28886"/>
                    <a:pt x="96468" y="28069"/>
                    <a:pt x="95650" y="27306"/>
                  </a:cubicBezTo>
                  <a:cubicBezTo>
                    <a:pt x="94233" y="25889"/>
                    <a:pt x="92707" y="24635"/>
                    <a:pt x="91072" y="23545"/>
                  </a:cubicBezTo>
                  <a:cubicBezTo>
                    <a:pt x="90854" y="23382"/>
                    <a:pt x="90636" y="23164"/>
                    <a:pt x="90473" y="23000"/>
                  </a:cubicBezTo>
                  <a:cubicBezTo>
                    <a:pt x="91181" y="21420"/>
                    <a:pt x="91726" y="19730"/>
                    <a:pt x="91944" y="18040"/>
                  </a:cubicBezTo>
                  <a:cubicBezTo>
                    <a:pt x="92162" y="15806"/>
                    <a:pt x="92217" y="13571"/>
                    <a:pt x="91999" y="11391"/>
                  </a:cubicBezTo>
                  <a:cubicBezTo>
                    <a:pt x="91890" y="9320"/>
                    <a:pt x="90909" y="7413"/>
                    <a:pt x="89383" y="6050"/>
                  </a:cubicBezTo>
                  <a:cubicBezTo>
                    <a:pt x="88674" y="5451"/>
                    <a:pt x="88020" y="4906"/>
                    <a:pt x="87312" y="4361"/>
                  </a:cubicBezTo>
                  <a:cubicBezTo>
                    <a:pt x="86276" y="3598"/>
                    <a:pt x="85023" y="3107"/>
                    <a:pt x="83715" y="3053"/>
                  </a:cubicBezTo>
                  <a:cubicBezTo>
                    <a:pt x="81916" y="2944"/>
                    <a:pt x="80117" y="2889"/>
                    <a:pt x="78264" y="2889"/>
                  </a:cubicBezTo>
                  <a:cubicBezTo>
                    <a:pt x="76956" y="2835"/>
                    <a:pt x="75703" y="3162"/>
                    <a:pt x="74558" y="3816"/>
                  </a:cubicBezTo>
                  <a:lnTo>
                    <a:pt x="72760" y="4851"/>
                  </a:lnTo>
                  <a:cubicBezTo>
                    <a:pt x="72433" y="4524"/>
                    <a:pt x="72106" y="4252"/>
                    <a:pt x="71779" y="3925"/>
                  </a:cubicBezTo>
                  <a:cubicBezTo>
                    <a:pt x="71506" y="3652"/>
                    <a:pt x="71179" y="3434"/>
                    <a:pt x="70852" y="3216"/>
                  </a:cubicBezTo>
                  <a:cubicBezTo>
                    <a:pt x="69326" y="2453"/>
                    <a:pt x="67800" y="1636"/>
                    <a:pt x="66165" y="982"/>
                  </a:cubicBezTo>
                  <a:cubicBezTo>
                    <a:pt x="65130" y="546"/>
                    <a:pt x="64040" y="273"/>
                    <a:pt x="62895" y="164"/>
                  </a:cubicBezTo>
                  <a:cubicBezTo>
                    <a:pt x="61205" y="1"/>
                    <a:pt x="59461" y="1"/>
                    <a:pt x="57717" y="164"/>
                  </a:cubicBezTo>
                  <a:cubicBezTo>
                    <a:pt x="55755" y="328"/>
                    <a:pt x="53848" y="982"/>
                    <a:pt x="52213" y="2126"/>
                  </a:cubicBezTo>
                  <a:cubicBezTo>
                    <a:pt x="51722" y="2399"/>
                    <a:pt x="51177" y="2726"/>
                    <a:pt x="50687" y="3053"/>
                  </a:cubicBezTo>
                  <a:cubicBezTo>
                    <a:pt x="50196" y="3380"/>
                    <a:pt x="49706" y="3816"/>
                    <a:pt x="49215" y="4143"/>
                  </a:cubicBezTo>
                  <a:cubicBezTo>
                    <a:pt x="49106" y="4088"/>
                    <a:pt x="48997" y="4034"/>
                    <a:pt x="48888" y="3979"/>
                  </a:cubicBezTo>
                  <a:cubicBezTo>
                    <a:pt x="47253" y="2181"/>
                    <a:pt x="45073" y="982"/>
                    <a:pt x="42675" y="491"/>
                  </a:cubicBezTo>
                  <a:cubicBezTo>
                    <a:pt x="41531" y="164"/>
                    <a:pt x="40386" y="55"/>
                    <a:pt x="39187" y="164"/>
                  </a:cubicBezTo>
                  <a:cubicBezTo>
                    <a:pt x="36898" y="491"/>
                    <a:pt x="34772" y="1472"/>
                    <a:pt x="33192" y="3107"/>
                  </a:cubicBezTo>
                  <a:cubicBezTo>
                    <a:pt x="32265" y="4088"/>
                    <a:pt x="31339" y="5069"/>
                    <a:pt x="30467" y="6050"/>
                  </a:cubicBezTo>
                  <a:cubicBezTo>
                    <a:pt x="29431" y="7195"/>
                    <a:pt x="28668" y="8557"/>
                    <a:pt x="28232" y="10029"/>
                  </a:cubicBezTo>
                  <a:cubicBezTo>
                    <a:pt x="28123" y="10465"/>
                    <a:pt x="28014" y="10846"/>
                    <a:pt x="27851" y="11282"/>
                  </a:cubicBezTo>
                  <a:cubicBezTo>
                    <a:pt x="27687" y="11282"/>
                    <a:pt x="27524" y="11282"/>
                    <a:pt x="27415" y="11228"/>
                  </a:cubicBezTo>
                  <a:cubicBezTo>
                    <a:pt x="26379" y="10846"/>
                    <a:pt x="25289" y="10628"/>
                    <a:pt x="24199" y="10683"/>
                  </a:cubicBezTo>
                  <a:lnTo>
                    <a:pt x="19458" y="10683"/>
                  </a:lnTo>
                  <a:cubicBezTo>
                    <a:pt x="17714" y="10574"/>
                    <a:pt x="15969" y="10846"/>
                    <a:pt x="14389" y="11500"/>
                  </a:cubicBezTo>
                  <a:cubicBezTo>
                    <a:pt x="12808" y="12209"/>
                    <a:pt x="11228" y="12972"/>
                    <a:pt x="9756" y="13844"/>
                  </a:cubicBezTo>
                  <a:cubicBezTo>
                    <a:pt x="8176" y="14770"/>
                    <a:pt x="6868" y="16078"/>
                    <a:pt x="5832" y="17604"/>
                  </a:cubicBezTo>
                  <a:cubicBezTo>
                    <a:pt x="5451" y="18149"/>
                    <a:pt x="5233" y="18858"/>
                    <a:pt x="5233" y="19512"/>
                  </a:cubicBezTo>
                  <a:cubicBezTo>
                    <a:pt x="5287" y="20493"/>
                    <a:pt x="5287" y="21420"/>
                    <a:pt x="5233" y="22346"/>
                  </a:cubicBezTo>
                  <a:cubicBezTo>
                    <a:pt x="5233" y="23327"/>
                    <a:pt x="5614" y="24199"/>
                    <a:pt x="6377" y="24853"/>
                  </a:cubicBezTo>
                  <a:cubicBezTo>
                    <a:pt x="6759" y="25180"/>
                    <a:pt x="7195" y="25562"/>
                    <a:pt x="7631" y="25889"/>
                  </a:cubicBezTo>
                  <a:cubicBezTo>
                    <a:pt x="10192" y="27796"/>
                    <a:pt x="13244" y="28941"/>
                    <a:pt x="16460" y="29213"/>
                  </a:cubicBezTo>
                  <a:cubicBezTo>
                    <a:pt x="16678" y="29268"/>
                    <a:pt x="16841" y="29322"/>
                    <a:pt x="17059" y="29431"/>
                  </a:cubicBezTo>
                  <a:cubicBezTo>
                    <a:pt x="16078" y="30957"/>
                    <a:pt x="15152" y="32429"/>
                    <a:pt x="14225" y="33900"/>
                  </a:cubicBezTo>
                  <a:cubicBezTo>
                    <a:pt x="14116" y="34064"/>
                    <a:pt x="13953" y="34282"/>
                    <a:pt x="13735" y="34445"/>
                  </a:cubicBezTo>
                  <a:cubicBezTo>
                    <a:pt x="12590" y="35426"/>
                    <a:pt x="11718" y="36734"/>
                    <a:pt x="11282" y="38206"/>
                  </a:cubicBezTo>
                  <a:cubicBezTo>
                    <a:pt x="10683" y="39895"/>
                    <a:pt x="10192" y="41585"/>
                    <a:pt x="9702" y="43274"/>
                  </a:cubicBezTo>
                  <a:cubicBezTo>
                    <a:pt x="9429" y="44092"/>
                    <a:pt x="9266" y="44909"/>
                    <a:pt x="9157" y="45727"/>
                  </a:cubicBezTo>
                  <a:cubicBezTo>
                    <a:pt x="8830" y="48507"/>
                    <a:pt x="8775" y="51341"/>
                    <a:pt x="9048" y="54120"/>
                  </a:cubicBezTo>
                  <a:cubicBezTo>
                    <a:pt x="9048" y="54393"/>
                    <a:pt x="8993" y="54665"/>
                    <a:pt x="8993" y="54883"/>
                  </a:cubicBezTo>
                  <a:cubicBezTo>
                    <a:pt x="8503" y="54720"/>
                    <a:pt x="8121" y="54611"/>
                    <a:pt x="7794" y="54502"/>
                  </a:cubicBezTo>
                  <a:cubicBezTo>
                    <a:pt x="6868" y="54175"/>
                    <a:pt x="5996" y="54011"/>
                    <a:pt x="5069" y="53957"/>
                  </a:cubicBezTo>
                  <a:cubicBezTo>
                    <a:pt x="3434" y="53848"/>
                    <a:pt x="1908" y="54774"/>
                    <a:pt x="1200" y="56246"/>
                  </a:cubicBezTo>
                  <a:cubicBezTo>
                    <a:pt x="873" y="57009"/>
                    <a:pt x="600" y="57826"/>
                    <a:pt x="437" y="58644"/>
                  </a:cubicBezTo>
                  <a:cubicBezTo>
                    <a:pt x="1" y="60279"/>
                    <a:pt x="273" y="62023"/>
                    <a:pt x="1200" y="63494"/>
                  </a:cubicBezTo>
                  <a:cubicBezTo>
                    <a:pt x="1745" y="64312"/>
                    <a:pt x="2453" y="65129"/>
                    <a:pt x="3162" y="65838"/>
                  </a:cubicBezTo>
                  <a:cubicBezTo>
                    <a:pt x="5015" y="67745"/>
                    <a:pt x="7576" y="68835"/>
                    <a:pt x="10192" y="68781"/>
                  </a:cubicBezTo>
                  <a:lnTo>
                    <a:pt x="13026" y="68781"/>
                  </a:lnTo>
                  <a:cubicBezTo>
                    <a:pt x="13626" y="69653"/>
                    <a:pt x="14171" y="70470"/>
                    <a:pt x="14770" y="71288"/>
                  </a:cubicBezTo>
                  <a:cubicBezTo>
                    <a:pt x="16351" y="73250"/>
                    <a:pt x="18041" y="75049"/>
                    <a:pt x="19894" y="76738"/>
                  </a:cubicBezTo>
                  <a:cubicBezTo>
                    <a:pt x="22237" y="79027"/>
                    <a:pt x="25071" y="80771"/>
                    <a:pt x="28123" y="81861"/>
                  </a:cubicBezTo>
                  <a:cubicBezTo>
                    <a:pt x="30739" y="82733"/>
                    <a:pt x="33301" y="83551"/>
                    <a:pt x="35862" y="84423"/>
                  </a:cubicBezTo>
                  <a:cubicBezTo>
                    <a:pt x="38533" y="85240"/>
                    <a:pt x="41258" y="85622"/>
                    <a:pt x="44038" y="85622"/>
                  </a:cubicBezTo>
                  <a:cubicBezTo>
                    <a:pt x="46654" y="85622"/>
                    <a:pt x="49270" y="85731"/>
                    <a:pt x="51886" y="85513"/>
                  </a:cubicBezTo>
                  <a:cubicBezTo>
                    <a:pt x="54447" y="85295"/>
                    <a:pt x="56954" y="84968"/>
                    <a:pt x="59461" y="84532"/>
                  </a:cubicBezTo>
                  <a:cubicBezTo>
                    <a:pt x="60878" y="84259"/>
                    <a:pt x="62296" y="83932"/>
                    <a:pt x="63713" y="83551"/>
                  </a:cubicBezTo>
                  <a:cubicBezTo>
                    <a:pt x="67473" y="82570"/>
                    <a:pt x="71070" y="80989"/>
                    <a:pt x="74395" y="78864"/>
                  </a:cubicBezTo>
                  <a:lnTo>
                    <a:pt x="77883" y="76847"/>
                  </a:lnTo>
                  <a:cubicBezTo>
                    <a:pt x="78319" y="76575"/>
                    <a:pt x="78646" y="76357"/>
                    <a:pt x="78973" y="76139"/>
                  </a:cubicBezTo>
                  <a:cubicBezTo>
                    <a:pt x="80444" y="75267"/>
                    <a:pt x="81807" y="74231"/>
                    <a:pt x="83115" y="73087"/>
                  </a:cubicBezTo>
                  <a:cubicBezTo>
                    <a:pt x="84260" y="71942"/>
                    <a:pt x="85404" y="70797"/>
                    <a:pt x="86603" y="69653"/>
                  </a:cubicBezTo>
                  <a:cubicBezTo>
                    <a:pt x="89056" y="67146"/>
                    <a:pt x="90963" y="64148"/>
                    <a:pt x="92162" y="60824"/>
                  </a:cubicBezTo>
                  <a:cubicBezTo>
                    <a:pt x="92326" y="60551"/>
                    <a:pt x="92489" y="60224"/>
                    <a:pt x="92653" y="59952"/>
                  </a:cubicBezTo>
                  <a:cubicBezTo>
                    <a:pt x="92980" y="59952"/>
                    <a:pt x="93307" y="59897"/>
                    <a:pt x="93579" y="59897"/>
                  </a:cubicBezTo>
                  <a:cubicBezTo>
                    <a:pt x="94560" y="59952"/>
                    <a:pt x="95541" y="59952"/>
                    <a:pt x="96522" y="59897"/>
                  </a:cubicBezTo>
                  <a:cubicBezTo>
                    <a:pt x="97612" y="59843"/>
                    <a:pt x="98702" y="59570"/>
                    <a:pt x="99683" y="59189"/>
                  </a:cubicBezTo>
                  <a:cubicBezTo>
                    <a:pt x="100773" y="58753"/>
                    <a:pt x="101700" y="58044"/>
                    <a:pt x="102408" y="57172"/>
                  </a:cubicBezTo>
                  <a:cubicBezTo>
                    <a:pt x="103171" y="56191"/>
                    <a:pt x="103880" y="55156"/>
                    <a:pt x="104534" y="54120"/>
                  </a:cubicBezTo>
                  <a:cubicBezTo>
                    <a:pt x="104970" y="53412"/>
                    <a:pt x="105188" y="52594"/>
                    <a:pt x="105134" y="51722"/>
                  </a:cubicBezTo>
                  <a:close/>
                  <a:moveTo>
                    <a:pt x="5233" y="64257"/>
                  </a:moveTo>
                  <a:cubicBezTo>
                    <a:pt x="4579" y="63603"/>
                    <a:pt x="3925" y="62895"/>
                    <a:pt x="3380" y="62132"/>
                  </a:cubicBezTo>
                  <a:cubicBezTo>
                    <a:pt x="2780" y="61369"/>
                    <a:pt x="2562" y="60333"/>
                    <a:pt x="2835" y="59352"/>
                  </a:cubicBezTo>
                  <a:cubicBezTo>
                    <a:pt x="3053" y="58753"/>
                    <a:pt x="3162" y="58099"/>
                    <a:pt x="3380" y="57499"/>
                  </a:cubicBezTo>
                  <a:cubicBezTo>
                    <a:pt x="3598" y="56791"/>
                    <a:pt x="4306" y="56300"/>
                    <a:pt x="5069" y="56355"/>
                  </a:cubicBezTo>
                  <a:cubicBezTo>
                    <a:pt x="6650" y="56355"/>
                    <a:pt x="8121" y="56954"/>
                    <a:pt x="9211" y="58044"/>
                  </a:cubicBezTo>
                  <a:cubicBezTo>
                    <a:pt x="9484" y="58371"/>
                    <a:pt x="9702" y="58807"/>
                    <a:pt x="9756" y="59243"/>
                  </a:cubicBezTo>
                  <a:cubicBezTo>
                    <a:pt x="10192" y="60933"/>
                    <a:pt x="10628" y="62622"/>
                    <a:pt x="11119" y="64366"/>
                  </a:cubicBezTo>
                  <a:cubicBezTo>
                    <a:pt x="11282" y="64911"/>
                    <a:pt x="11446" y="65456"/>
                    <a:pt x="11718" y="66165"/>
                  </a:cubicBezTo>
                  <a:cubicBezTo>
                    <a:pt x="9375" y="66655"/>
                    <a:pt x="6922" y="65947"/>
                    <a:pt x="5233" y="64257"/>
                  </a:cubicBezTo>
                  <a:close/>
                  <a:moveTo>
                    <a:pt x="90963" y="53957"/>
                  </a:moveTo>
                  <a:cubicBezTo>
                    <a:pt x="90854" y="55156"/>
                    <a:pt x="90636" y="56300"/>
                    <a:pt x="90255" y="57445"/>
                  </a:cubicBezTo>
                  <a:cubicBezTo>
                    <a:pt x="89655" y="59570"/>
                    <a:pt x="88729" y="61587"/>
                    <a:pt x="87639" y="63549"/>
                  </a:cubicBezTo>
                  <a:cubicBezTo>
                    <a:pt x="86658" y="65129"/>
                    <a:pt x="85459" y="66601"/>
                    <a:pt x="84151" y="67909"/>
                  </a:cubicBezTo>
                  <a:cubicBezTo>
                    <a:pt x="83224" y="68835"/>
                    <a:pt x="82352" y="69707"/>
                    <a:pt x="81425" y="70634"/>
                  </a:cubicBezTo>
                  <a:cubicBezTo>
                    <a:pt x="80172" y="71778"/>
                    <a:pt x="78864" y="72814"/>
                    <a:pt x="77392" y="73632"/>
                  </a:cubicBezTo>
                  <a:cubicBezTo>
                    <a:pt x="75049" y="75103"/>
                    <a:pt x="72705" y="76520"/>
                    <a:pt x="70307" y="77883"/>
                  </a:cubicBezTo>
                  <a:cubicBezTo>
                    <a:pt x="67855" y="79191"/>
                    <a:pt x="65239" y="80172"/>
                    <a:pt x="62568" y="80826"/>
                  </a:cubicBezTo>
                  <a:cubicBezTo>
                    <a:pt x="59952" y="81534"/>
                    <a:pt x="57281" y="82025"/>
                    <a:pt x="54611" y="82297"/>
                  </a:cubicBezTo>
                  <a:cubicBezTo>
                    <a:pt x="52322" y="82570"/>
                    <a:pt x="50087" y="82570"/>
                    <a:pt x="47798" y="82679"/>
                  </a:cubicBezTo>
                  <a:cubicBezTo>
                    <a:pt x="46817" y="82733"/>
                    <a:pt x="45782" y="82679"/>
                    <a:pt x="44801" y="82679"/>
                  </a:cubicBezTo>
                  <a:cubicBezTo>
                    <a:pt x="42948" y="82733"/>
                    <a:pt x="41040" y="82570"/>
                    <a:pt x="39242" y="82243"/>
                  </a:cubicBezTo>
                  <a:cubicBezTo>
                    <a:pt x="38533" y="82134"/>
                    <a:pt x="37824" y="82025"/>
                    <a:pt x="37170" y="81807"/>
                  </a:cubicBezTo>
                  <a:cubicBezTo>
                    <a:pt x="34718" y="81044"/>
                    <a:pt x="32265" y="80281"/>
                    <a:pt x="29867" y="79518"/>
                  </a:cubicBezTo>
                  <a:cubicBezTo>
                    <a:pt x="26543" y="78428"/>
                    <a:pt x="23545" y="76575"/>
                    <a:pt x="21147" y="74122"/>
                  </a:cubicBezTo>
                  <a:cubicBezTo>
                    <a:pt x="19785" y="72760"/>
                    <a:pt x="18477" y="71342"/>
                    <a:pt x="17168" y="69871"/>
                  </a:cubicBezTo>
                  <a:cubicBezTo>
                    <a:pt x="16569" y="69108"/>
                    <a:pt x="15969" y="68345"/>
                    <a:pt x="15479" y="67473"/>
                  </a:cubicBezTo>
                  <a:cubicBezTo>
                    <a:pt x="15152" y="67037"/>
                    <a:pt x="14988" y="66383"/>
                    <a:pt x="14552" y="65620"/>
                  </a:cubicBezTo>
                  <a:cubicBezTo>
                    <a:pt x="13735" y="63985"/>
                    <a:pt x="13135" y="62186"/>
                    <a:pt x="12808" y="60388"/>
                  </a:cubicBezTo>
                  <a:cubicBezTo>
                    <a:pt x="12917" y="60224"/>
                    <a:pt x="11827" y="56409"/>
                    <a:pt x="11718" y="55101"/>
                  </a:cubicBezTo>
                  <a:cubicBezTo>
                    <a:pt x="11500" y="52976"/>
                    <a:pt x="11500" y="50905"/>
                    <a:pt x="11446" y="48779"/>
                  </a:cubicBezTo>
                  <a:cubicBezTo>
                    <a:pt x="11337" y="46926"/>
                    <a:pt x="11609" y="45127"/>
                    <a:pt x="12100" y="43383"/>
                  </a:cubicBezTo>
                  <a:cubicBezTo>
                    <a:pt x="12427" y="42293"/>
                    <a:pt x="12699" y="41203"/>
                    <a:pt x="13026" y="40168"/>
                  </a:cubicBezTo>
                  <a:cubicBezTo>
                    <a:pt x="13190" y="40059"/>
                    <a:pt x="13462" y="40168"/>
                    <a:pt x="13517" y="40386"/>
                  </a:cubicBezTo>
                  <a:cubicBezTo>
                    <a:pt x="13953" y="41258"/>
                    <a:pt x="14716" y="41857"/>
                    <a:pt x="15642" y="42130"/>
                  </a:cubicBezTo>
                  <a:cubicBezTo>
                    <a:pt x="16841" y="42566"/>
                    <a:pt x="18095" y="42838"/>
                    <a:pt x="19403" y="42893"/>
                  </a:cubicBezTo>
                  <a:cubicBezTo>
                    <a:pt x="21256" y="43056"/>
                    <a:pt x="23109" y="42947"/>
                    <a:pt x="24962" y="42620"/>
                  </a:cubicBezTo>
                  <a:cubicBezTo>
                    <a:pt x="26815" y="42293"/>
                    <a:pt x="28614" y="41639"/>
                    <a:pt x="30194" y="40604"/>
                  </a:cubicBezTo>
                  <a:cubicBezTo>
                    <a:pt x="31393" y="39841"/>
                    <a:pt x="32647" y="39187"/>
                    <a:pt x="34009" y="38642"/>
                  </a:cubicBezTo>
                  <a:cubicBezTo>
                    <a:pt x="34282" y="39187"/>
                    <a:pt x="34554" y="39623"/>
                    <a:pt x="34772" y="40113"/>
                  </a:cubicBezTo>
                  <a:cubicBezTo>
                    <a:pt x="35971" y="42620"/>
                    <a:pt x="38151" y="44582"/>
                    <a:pt x="40822" y="45454"/>
                  </a:cubicBezTo>
                  <a:cubicBezTo>
                    <a:pt x="42784" y="46217"/>
                    <a:pt x="44910" y="46545"/>
                    <a:pt x="47035" y="46381"/>
                  </a:cubicBezTo>
                  <a:cubicBezTo>
                    <a:pt x="47471" y="46381"/>
                    <a:pt x="47907" y="46272"/>
                    <a:pt x="48343" y="46163"/>
                  </a:cubicBezTo>
                  <a:cubicBezTo>
                    <a:pt x="51232" y="45291"/>
                    <a:pt x="53739" y="43438"/>
                    <a:pt x="55483" y="40931"/>
                  </a:cubicBezTo>
                  <a:cubicBezTo>
                    <a:pt x="55592" y="40767"/>
                    <a:pt x="55755" y="40658"/>
                    <a:pt x="55973" y="40386"/>
                  </a:cubicBezTo>
                  <a:cubicBezTo>
                    <a:pt x="56518" y="41639"/>
                    <a:pt x="57445" y="42675"/>
                    <a:pt x="58589" y="43329"/>
                  </a:cubicBezTo>
                  <a:cubicBezTo>
                    <a:pt x="59352" y="43765"/>
                    <a:pt x="60170" y="44146"/>
                    <a:pt x="61042" y="44364"/>
                  </a:cubicBezTo>
                  <a:cubicBezTo>
                    <a:pt x="62132" y="44637"/>
                    <a:pt x="63168" y="45182"/>
                    <a:pt x="64312" y="45182"/>
                  </a:cubicBezTo>
                  <a:cubicBezTo>
                    <a:pt x="65402" y="45182"/>
                    <a:pt x="66492" y="45018"/>
                    <a:pt x="67528" y="44691"/>
                  </a:cubicBezTo>
                  <a:cubicBezTo>
                    <a:pt x="68127" y="44473"/>
                    <a:pt x="68672" y="44201"/>
                    <a:pt x="69272" y="43983"/>
                  </a:cubicBezTo>
                  <a:cubicBezTo>
                    <a:pt x="71179" y="43329"/>
                    <a:pt x="72923" y="42239"/>
                    <a:pt x="74395" y="40767"/>
                  </a:cubicBezTo>
                  <a:cubicBezTo>
                    <a:pt x="74504" y="40658"/>
                    <a:pt x="74667" y="40604"/>
                    <a:pt x="74831" y="40549"/>
                  </a:cubicBezTo>
                  <a:cubicBezTo>
                    <a:pt x="75158" y="40713"/>
                    <a:pt x="75485" y="40876"/>
                    <a:pt x="75812" y="41094"/>
                  </a:cubicBezTo>
                  <a:cubicBezTo>
                    <a:pt x="77501" y="42348"/>
                    <a:pt x="79518" y="42947"/>
                    <a:pt x="81643" y="42838"/>
                  </a:cubicBezTo>
                  <a:cubicBezTo>
                    <a:pt x="83061" y="42947"/>
                    <a:pt x="84478" y="42620"/>
                    <a:pt x="85786" y="41966"/>
                  </a:cubicBezTo>
                  <a:cubicBezTo>
                    <a:pt x="86385" y="41639"/>
                    <a:pt x="86985" y="41203"/>
                    <a:pt x="87530" y="40713"/>
                  </a:cubicBezTo>
                  <a:cubicBezTo>
                    <a:pt x="87857" y="40277"/>
                    <a:pt x="88347" y="39950"/>
                    <a:pt x="88892" y="39841"/>
                  </a:cubicBezTo>
                  <a:cubicBezTo>
                    <a:pt x="89056" y="40168"/>
                    <a:pt x="89219" y="40440"/>
                    <a:pt x="89328" y="40767"/>
                  </a:cubicBezTo>
                  <a:cubicBezTo>
                    <a:pt x="89982" y="42293"/>
                    <a:pt x="90473" y="43874"/>
                    <a:pt x="90800" y="45563"/>
                  </a:cubicBezTo>
                  <a:cubicBezTo>
                    <a:pt x="90909" y="46654"/>
                    <a:pt x="91018" y="47798"/>
                    <a:pt x="91018" y="48943"/>
                  </a:cubicBezTo>
                  <a:cubicBezTo>
                    <a:pt x="91072" y="50632"/>
                    <a:pt x="90963" y="52267"/>
                    <a:pt x="90963" y="53957"/>
                  </a:cubicBezTo>
                  <a:close/>
                  <a:moveTo>
                    <a:pt x="74667" y="31938"/>
                  </a:moveTo>
                  <a:cubicBezTo>
                    <a:pt x="74885" y="32211"/>
                    <a:pt x="75049" y="32320"/>
                    <a:pt x="75049" y="32429"/>
                  </a:cubicBezTo>
                  <a:cubicBezTo>
                    <a:pt x="75267" y="33192"/>
                    <a:pt x="75212" y="33955"/>
                    <a:pt x="74940" y="34663"/>
                  </a:cubicBezTo>
                  <a:cubicBezTo>
                    <a:pt x="74613" y="33846"/>
                    <a:pt x="74504" y="32865"/>
                    <a:pt x="74667" y="31938"/>
                  </a:cubicBezTo>
                  <a:close/>
                  <a:moveTo>
                    <a:pt x="90582" y="36734"/>
                  </a:moveTo>
                  <a:cubicBezTo>
                    <a:pt x="90091" y="36353"/>
                    <a:pt x="89546" y="35862"/>
                    <a:pt x="89110" y="35372"/>
                  </a:cubicBezTo>
                  <a:cubicBezTo>
                    <a:pt x="88674" y="34936"/>
                    <a:pt x="88129" y="34663"/>
                    <a:pt x="87530" y="34554"/>
                  </a:cubicBezTo>
                  <a:cubicBezTo>
                    <a:pt x="86767" y="34391"/>
                    <a:pt x="86058" y="35099"/>
                    <a:pt x="86222" y="35862"/>
                  </a:cubicBezTo>
                  <a:cubicBezTo>
                    <a:pt x="86331" y="36462"/>
                    <a:pt x="86494" y="37007"/>
                    <a:pt x="86658" y="37606"/>
                  </a:cubicBezTo>
                  <a:cubicBezTo>
                    <a:pt x="85731" y="39023"/>
                    <a:pt x="84260" y="39895"/>
                    <a:pt x="82624" y="40059"/>
                  </a:cubicBezTo>
                  <a:cubicBezTo>
                    <a:pt x="80499" y="40331"/>
                    <a:pt x="78319" y="39677"/>
                    <a:pt x="76684" y="38260"/>
                  </a:cubicBezTo>
                  <a:cubicBezTo>
                    <a:pt x="76793" y="37933"/>
                    <a:pt x="76902" y="37661"/>
                    <a:pt x="77120" y="37334"/>
                  </a:cubicBezTo>
                  <a:cubicBezTo>
                    <a:pt x="77610" y="36516"/>
                    <a:pt x="77828" y="35590"/>
                    <a:pt x="77828" y="34663"/>
                  </a:cubicBezTo>
                  <a:cubicBezTo>
                    <a:pt x="77992" y="33410"/>
                    <a:pt x="77828" y="32102"/>
                    <a:pt x="77392" y="30903"/>
                  </a:cubicBezTo>
                  <a:cubicBezTo>
                    <a:pt x="76956" y="29922"/>
                    <a:pt x="76139" y="29159"/>
                    <a:pt x="75103" y="28995"/>
                  </a:cubicBezTo>
                  <a:cubicBezTo>
                    <a:pt x="73795" y="28614"/>
                    <a:pt x="72487" y="29486"/>
                    <a:pt x="72160" y="30794"/>
                  </a:cubicBezTo>
                  <a:cubicBezTo>
                    <a:pt x="71779" y="32592"/>
                    <a:pt x="71833" y="34554"/>
                    <a:pt x="72433" y="36298"/>
                  </a:cubicBezTo>
                  <a:cubicBezTo>
                    <a:pt x="72596" y="36952"/>
                    <a:pt x="72869" y="37497"/>
                    <a:pt x="73087" y="38151"/>
                  </a:cubicBezTo>
                  <a:cubicBezTo>
                    <a:pt x="72324" y="39132"/>
                    <a:pt x="71397" y="39950"/>
                    <a:pt x="70307" y="40549"/>
                  </a:cubicBezTo>
                  <a:cubicBezTo>
                    <a:pt x="69163" y="41094"/>
                    <a:pt x="68018" y="41585"/>
                    <a:pt x="66819" y="42075"/>
                  </a:cubicBezTo>
                  <a:cubicBezTo>
                    <a:pt x="65620" y="42566"/>
                    <a:pt x="64258" y="42566"/>
                    <a:pt x="63059" y="42075"/>
                  </a:cubicBezTo>
                  <a:cubicBezTo>
                    <a:pt x="62296" y="41803"/>
                    <a:pt x="61478" y="41530"/>
                    <a:pt x="60660" y="41312"/>
                  </a:cubicBezTo>
                  <a:cubicBezTo>
                    <a:pt x="59897" y="41040"/>
                    <a:pt x="59298" y="40495"/>
                    <a:pt x="58916" y="39841"/>
                  </a:cubicBezTo>
                  <a:cubicBezTo>
                    <a:pt x="57990" y="38260"/>
                    <a:pt x="57390" y="36571"/>
                    <a:pt x="58099" y="34718"/>
                  </a:cubicBezTo>
                  <a:cubicBezTo>
                    <a:pt x="58317" y="34064"/>
                    <a:pt x="58426" y="33301"/>
                    <a:pt x="58262" y="32538"/>
                  </a:cubicBezTo>
                  <a:cubicBezTo>
                    <a:pt x="58208" y="32102"/>
                    <a:pt x="58044" y="31720"/>
                    <a:pt x="57772" y="31339"/>
                  </a:cubicBezTo>
                  <a:cubicBezTo>
                    <a:pt x="57336" y="30739"/>
                    <a:pt x="56464" y="30685"/>
                    <a:pt x="55973" y="31230"/>
                  </a:cubicBezTo>
                  <a:cubicBezTo>
                    <a:pt x="55483" y="31611"/>
                    <a:pt x="55210" y="32156"/>
                    <a:pt x="55156" y="32756"/>
                  </a:cubicBezTo>
                  <a:cubicBezTo>
                    <a:pt x="55156" y="33083"/>
                    <a:pt x="55101" y="33464"/>
                    <a:pt x="55101" y="33791"/>
                  </a:cubicBezTo>
                  <a:cubicBezTo>
                    <a:pt x="54992" y="38260"/>
                    <a:pt x="52049" y="42184"/>
                    <a:pt x="47744" y="43492"/>
                  </a:cubicBezTo>
                  <a:cubicBezTo>
                    <a:pt x="46545" y="43765"/>
                    <a:pt x="45291" y="43765"/>
                    <a:pt x="44092" y="43547"/>
                  </a:cubicBezTo>
                  <a:cubicBezTo>
                    <a:pt x="42893" y="43274"/>
                    <a:pt x="41803" y="42893"/>
                    <a:pt x="40713" y="42402"/>
                  </a:cubicBezTo>
                  <a:cubicBezTo>
                    <a:pt x="38533" y="41312"/>
                    <a:pt x="37334" y="39405"/>
                    <a:pt x="36571" y="37225"/>
                  </a:cubicBezTo>
                  <a:cubicBezTo>
                    <a:pt x="36298" y="36353"/>
                    <a:pt x="36407" y="35426"/>
                    <a:pt x="36898" y="34663"/>
                  </a:cubicBezTo>
                  <a:cubicBezTo>
                    <a:pt x="37443" y="33737"/>
                    <a:pt x="37715" y="32647"/>
                    <a:pt x="37661" y="31557"/>
                  </a:cubicBezTo>
                  <a:cubicBezTo>
                    <a:pt x="37661" y="31230"/>
                    <a:pt x="37606" y="30957"/>
                    <a:pt x="37552" y="30685"/>
                  </a:cubicBezTo>
                  <a:cubicBezTo>
                    <a:pt x="37443" y="30085"/>
                    <a:pt x="36952" y="29704"/>
                    <a:pt x="36407" y="29649"/>
                  </a:cubicBezTo>
                  <a:cubicBezTo>
                    <a:pt x="35862" y="29540"/>
                    <a:pt x="35317" y="29813"/>
                    <a:pt x="35045" y="30358"/>
                  </a:cubicBezTo>
                  <a:cubicBezTo>
                    <a:pt x="34500" y="31393"/>
                    <a:pt x="34064" y="32483"/>
                    <a:pt x="33900" y="33682"/>
                  </a:cubicBezTo>
                  <a:cubicBezTo>
                    <a:pt x="33682" y="35099"/>
                    <a:pt x="32810" y="36244"/>
                    <a:pt x="31502" y="36843"/>
                  </a:cubicBezTo>
                  <a:cubicBezTo>
                    <a:pt x="30303" y="37388"/>
                    <a:pt x="29159" y="38097"/>
                    <a:pt x="28014" y="38751"/>
                  </a:cubicBezTo>
                  <a:cubicBezTo>
                    <a:pt x="26270" y="39677"/>
                    <a:pt x="24308" y="40168"/>
                    <a:pt x="22346" y="40168"/>
                  </a:cubicBezTo>
                  <a:cubicBezTo>
                    <a:pt x="21093" y="40168"/>
                    <a:pt x="19894" y="40168"/>
                    <a:pt x="18640" y="40059"/>
                  </a:cubicBezTo>
                  <a:cubicBezTo>
                    <a:pt x="18259" y="40059"/>
                    <a:pt x="17877" y="40004"/>
                    <a:pt x="17496" y="39841"/>
                  </a:cubicBezTo>
                  <a:cubicBezTo>
                    <a:pt x="15969" y="39459"/>
                    <a:pt x="15697" y="39078"/>
                    <a:pt x="15915" y="37552"/>
                  </a:cubicBezTo>
                  <a:cubicBezTo>
                    <a:pt x="15969" y="36898"/>
                    <a:pt x="16133" y="36298"/>
                    <a:pt x="16460" y="35699"/>
                  </a:cubicBezTo>
                  <a:cubicBezTo>
                    <a:pt x="17550" y="33464"/>
                    <a:pt x="19022" y="31393"/>
                    <a:pt x="20766" y="29595"/>
                  </a:cubicBezTo>
                  <a:cubicBezTo>
                    <a:pt x="21147" y="29159"/>
                    <a:pt x="21583" y="28886"/>
                    <a:pt x="22128" y="28777"/>
                  </a:cubicBezTo>
                  <a:cubicBezTo>
                    <a:pt x="23109" y="28559"/>
                    <a:pt x="24036" y="28232"/>
                    <a:pt x="24962" y="27960"/>
                  </a:cubicBezTo>
                  <a:cubicBezTo>
                    <a:pt x="25780" y="27687"/>
                    <a:pt x="26488" y="27197"/>
                    <a:pt x="27033" y="26543"/>
                  </a:cubicBezTo>
                  <a:cubicBezTo>
                    <a:pt x="27796" y="25780"/>
                    <a:pt x="27415" y="24472"/>
                    <a:pt x="26325" y="24254"/>
                  </a:cubicBezTo>
                  <a:cubicBezTo>
                    <a:pt x="26107" y="24145"/>
                    <a:pt x="25834" y="24145"/>
                    <a:pt x="25616" y="24145"/>
                  </a:cubicBezTo>
                  <a:cubicBezTo>
                    <a:pt x="24417" y="24145"/>
                    <a:pt x="23273" y="24472"/>
                    <a:pt x="22237" y="25071"/>
                  </a:cubicBezTo>
                  <a:cubicBezTo>
                    <a:pt x="21747" y="25398"/>
                    <a:pt x="21202" y="25671"/>
                    <a:pt x="20766" y="26052"/>
                  </a:cubicBezTo>
                  <a:cubicBezTo>
                    <a:pt x="20330" y="26325"/>
                    <a:pt x="19894" y="26543"/>
                    <a:pt x="19403" y="26543"/>
                  </a:cubicBezTo>
                  <a:cubicBezTo>
                    <a:pt x="15697" y="26870"/>
                    <a:pt x="12045" y="25834"/>
                    <a:pt x="9048" y="23654"/>
                  </a:cubicBezTo>
                  <a:lnTo>
                    <a:pt x="8612" y="23273"/>
                  </a:lnTo>
                  <a:cubicBezTo>
                    <a:pt x="8176" y="23000"/>
                    <a:pt x="7958" y="22510"/>
                    <a:pt x="8012" y="22019"/>
                  </a:cubicBezTo>
                  <a:cubicBezTo>
                    <a:pt x="8012" y="21474"/>
                    <a:pt x="8012" y="20929"/>
                    <a:pt x="8012" y="20384"/>
                  </a:cubicBezTo>
                  <a:cubicBezTo>
                    <a:pt x="7903" y="19621"/>
                    <a:pt x="8176" y="18912"/>
                    <a:pt x="8721" y="18367"/>
                  </a:cubicBezTo>
                  <a:cubicBezTo>
                    <a:pt x="9647" y="17168"/>
                    <a:pt x="10901" y="16187"/>
                    <a:pt x="12263" y="15479"/>
                  </a:cubicBezTo>
                  <a:cubicBezTo>
                    <a:pt x="12754" y="15315"/>
                    <a:pt x="13244" y="15043"/>
                    <a:pt x="13735" y="14770"/>
                  </a:cubicBezTo>
                  <a:cubicBezTo>
                    <a:pt x="15751" y="13571"/>
                    <a:pt x="18150" y="13026"/>
                    <a:pt x="20548" y="13135"/>
                  </a:cubicBezTo>
                  <a:lnTo>
                    <a:pt x="24962" y="13135"/>
                  </a:lnTo>
                  <a:cubicBezTo>
                    <a:pt x="25507" y="13190"/>
                    <a:pt x="26052" y="13244"/>
                    <a:pt x="26543" y="13408"/>
                  </a:cubicBezTo>
                  <a:cubicBezTo>
                    <a:pt x="27142" y="13517"/>
                    <a:pt x="27633" y="13953"/>
                    <a:pt x="27851" y="14498"/>
                  </a:cubicBezTo>
                  <a:cubicBezTo>
                    <a:pt x="27905" y="14716"/>
                    <a:pt x="27960" y="14879"/>
                    <a:pt x="28123" y="15043"/>
                  </a:cubicBezTo>
                  <a:cubicBezTo>
                    <a:pt x="28287" y="15370"/>
                    <a:pt x="28723" y="15424"/>
                    <a:pt x="28995" y="15152"/>
                  </a:cubicBezTo>
                  <a:cubicBezTo>
                    <a:pt x="29268" y="14825"/>
                    <a:pt x="29704" y="14661"/>
                    <a:pt x="30140" y="14770"/>
                  </a:cubicBezTo>
                  <a:cubicBezTo>
                    <a:pt x="30249" y="14770"/>
                    <a:pt x="30412" y="14716"/>
                    <a:pt x="30576" y="14661"/>
                  </a:cubicBezTo>
                  <a:cubicBezTo>
                    <a:pt x="31502" y="14334"/>
                    <a:pt x="31720" y="13626"/>
                    <a:pt x="31012" y="12863"/>
                  </a:cubicBezTo>
                  <a:cubicBezTo>
                    <a:pt x="30794" y="12699"/>
                    <a:pt x="30630" y="12590"/>
                    <a:pt x="30412" y="12427"/>
                  </a:cubicBezTo>
                  <a:cubicBezTo>
                    <a:pt x="30249" y="10465"/>
                    <a:pt x="31121" y="9102"/>
                    <a:pt x="32156" y="7794"/>
                  </a:cubicBezTo>
                  <a:cubicBezTo>
                    <a:pt x="32865" y="6868"/>
                    <a:pt x="33737" y="6050"/>
                    <a:pt x="34500" y="5178"/>
                  </a:cubicBezTo>
                  <a:cubicBezTo>
                    <a:pt x="36952" y="2562"/>
                    <a:pt x="39950" y="2072"/>
                    <a:pt x="43220" y="3216"/>
                  </a:cubicBezTo>
                  <a:cubicBezTo>
                    <a:pt x="44256" y="3489"/>
                    <a:pt x="45237" y="3979"/>
                    <a:pt x="46054" y="4688"/>
                  </a:cubicBezTo>
                  <a:cubicBezTo>
                    <a:pt x="46654" y="5124"/>
                    <a:pt x="47090" y="5723"/>
                    <a:pt x="47417" y="6377"/>
                  </a:cubicBezTo>
                  <a:cubicBezTo>
                    <a:pt x="47308" y="6704"/>
                    <a:pt x="47144" y="7086"/>
                    <a:pt x="46981" y="7522"/>
                  </a:cubicBezTo>
                  <a:cubicBezTo>
                    <a:pt x="46163" y="9429"/>
                    <a:pt x="46054" y="11609"/>
                    <a:pt x="46763" y="13571"/>
                  </a:cubicBezTo>
                  <a:cubicBezTo>
                    <a:pt x="46926" y="14225"/>
                    <a:pt x="47362" y="14825"/>
                    <a:pt x="47962" y="15152"/>
                  </a:cubicBezTo>
                  <a:cubicBezTo>
                    <a:pt x="49106" y="15806"/>
                    <a:pt x="50578" y="15206"/>
                    <a:pt x="50905" y="13953"/>
                  </a:cubicBezTo>
                  <a:cubicBezTo>
                    <a:pt x="51123" y="13353"/>
                    <a:pt x="51177" y="12808"/>
                    <a:pt x="51232" y="12209"/>
                  </a:cubicBezTo>
                  <a:cubicBezTo>
                    <a:pt x="51286" y="10792"/>
                    <a:pt x="51123" y="9429"/>
                    <a:pt x="50741" y="8121"/>
                  </a:cubicBezTo>
                  <a:cubicBezTo>
                    <a:pt x="50632" y="7740"/>
                    <a:pt x="50523" y="7358"/>
                    <a:pt x="50414" y="6922"/>
                  </a:cubicBezTo>
                  <a:cubicBezTo>
                    <a:pt x="50741" y="6541"/>
                    <a:pt x="51068" y="6159"/>
                    <a:pt x="51450" y="5887"/>
                  </a:cubicBezTo>
                  <a:cubicBezTo>
                    <a:pt x="53030" y="4524"/>
                    <a:pt x="54883" y="3489"/>
                    <a:pt x="56900" y="2998"/>
                  </a:cubicBezTo>
                  <a:cubicBezTo>
                    <a:pt x="57663" y="2780"/>
                    <a:pt x="58426" y="2726"/>
                    <a:pt x="59243" y="2726"/>
                  </a:cubicBezTo>
                  <a:cubicBezTo>
                    <a:pt x="61096" y="2671"/>
                    <a:pt x="63004" y="2617"/>
                    <a:pt x="64748" y="3325"/>
                  </a:cubicBezTo>
                  <a:cubicBezTo>
                    <a:pt x="65838" y="3761"/>
                    <a:pt x="66928" y="4252"/>
                    <a:pt x="68018" y="4742"/>
                  </a:cubicBezTo>
                  <a:cubicBezTo>
                    <a:pt x="68345" y="4851"/>
                    <a:pt x="68618" y="5069"/>
                    <a:pt x="68945" y="5233"/>
                  </a:cubicBezTo>
                  <a:cubicBezTo>
                    <a:pt x="69817" y="5614"/>
                    <a:pt x="70525" y="6268"/>
                    <a:pt x="70961" y="7086"/>
                  </a:cubicBezTo>
                  <a:cubicBezTo>
                    <a:pt x="70852" y="7413"/>
                    <a:pt x="70689" y="7740"/>
                    <a:pt x="70525" y="8012"/>
                  </a:cubicBezTo>
                  <a:cubicBezTo>
                    <a:pt x="69926" y="8939"/>
                    <a:pt x="69544" y="9974"/>
                    <a:pt x="69490" y="11064"/>
                  </a:cubicBezTo>
                  <a:cubicBezTo>
                    <a:pt x="69163" y="12590"/>
                    <a:pt x="69653" y="14116"/>
                    <a:pt x="70743" y="15152"/>
                  </a:cubicBezTo>
                  <a:cubicBezTo>
                    <a:pt x="71234" y="15642"/>
                    <a:pt x="71942" y="15915"/>
                    <a:pt x="72651" y="15915"/>
                  </a:cubicBezTo>
                  <a:cubicBezTo>
                    <a:pt x="73850" y="15860"/>
                    <a:pt x="74831" y="14879"/>
                    <a:pt x="74885" y="13626"/>
                  </a:cubicBezTo>
                  <a:cubicBezTo>
                    <a:pt x="74994" y="12154"/>
                    <a:pt x="74831" y="10628"/>
                    <a:pt x="74449" y="9211"/>
                  </a:cubicBezTo>
                  <a:cubicBezTo>
                    <a:pt x="74340" y="8721"/>
                    <a:pt x="74231" y="8285"/>
                    <a:pt x="74068" y="7794"/>
                  </a:cubicBezTo>
                  <a:cubicBezTo>
                    <a:pt x="74776" y="6759"/>
                    <a:pt x="75812" y="6050"/>
                    <a:pt x="77011" y="5778"/>
                  </a:cubicBezTo>
                  <a:cubicBezTo>
                    <a:pt x="78319" y="5560"/>
                    <a:pt x="79681" y="5505"/>
                    <a:pt x="80989" y="5614"/>
                  </a:cubicBezTo>
                  <a:cubicBezTo>
                    <a:pt x="81698" y="5614"/>
                    <a:pt x="82352" y="5723"/>
                    <a:pt x="83061" y="5723"/>
                  </a:cubicBezTo>
                  <a:cubicBezTo>
                    <a:pt x="84314" y="5778"/>
                    <a:pt x="85513" y="6268"/>
                    <a:pt x="86385" y="7086"/>
                  </a:cubicBezTo>
                  <a:cubicBezTo>
                    <a:pt x="86712" y="7413"/>
                    <a:pt x="87094" y="7685"/>
                    <a:pt x="87421" y="7958"/>
                  </a:cubicBezTo>
                  <a:cubicBezTo>
                    <a:pt x="88347" y="8721"/>
                    <a:pt x="88947" y="9756"/>
                    <a:pt x="89165" y="10955"/>
                  </a:cubicBezTo>
                  <a:cubicBezTo>
                    <a:pt x="89437" y="12917"/>
                    <a:pt x="89492" y="14879"/>
                    <a:pt x="89274" y="16841"/>
                  </a:cubicBezTo>
                  <a:cubicBezTo>
                    <a:pt x="89274" y="18095"/>
                    <a:pt x="89001" y="19294"/>
                    <a:pt x="88620" y="20493"/>
                  </a:cubicBezTo>
                  <a:cubicBezTo>
                    <a:pt x="88402" y="20984"/>
                    <a:pt x="88184" y="21474"/>
                    <a:pt x="87966" y="21910"/>
                  </a:cubicBezTo>
                  <a:cubicBezTo>
                    <a:pt x="87475" y="22074"/>
                    <a:pt x="86930" y="22128"/>
                    <a:pt x="86440" y="21965"/>
                  </a:cubicBezTo>
                  <a:cubicBezTo>
                    <a:pt x="85949" y="21910"/>
                    <a:pt x="85459" y="22019"/>
                    <a:pt x="85077" y="22346"/>
                  </a:cubicBezTo>
                  <a:cubicBezTo>
                    <a:pt x="84859" y="22455"/>
                    <a:pt x="84641" y="22564"/>
                    <a:pt x="84423" y="22673"/>
                  </a:cubicBezTo>
                  <a:cubicBezTo>
                    <a:pt x="83987" y="22891"/>
                    <a:pt x="83497" y="23000"/>
                    <a:pt x="83333" y="23545"/>
                  </a:cubicBezTo>
                  <a:cubicBezTo>
                    <a:pt x="82952" y="24254"/>
                    <a:pt x="82842" y="25071"/>
                    <a:pt x="82952" y="25889"/>
                  </a:cubicBezTo>
                  <a:cubicBezTo>
                    <a:pt x="83061" y="26216"/>
                    <a:pt x="83333" y="26434"/>
                    <a:pt x="83660" y="26543"/>
                  </a:cubicBezTo>
                  <a:cubicBezTo>
                    <a:pt x="84859" y="27033"/>
                    <a:pt x="86222" y="26924"/>
                    <a:pt x="87366" y="26325"/>
                  </a:cubicBezTo>
                  <a:cubicBezTo>
                    <a:pt x="87857" y="26052"/>
                    <a:pt x="88293" y="25780"/>
                    <a:pt x="88783" y="25453"/>
                  </a:cubicBezTo>
                  <a:cubicBezTo>
                    <a:pt x="89819" y="25889"/>
                    <a:pt x="90745" y="26543"/>
                    <a:pt x="91508" y="27360"/>
                  </a:cubicBezTo>
                  <a:cubicBezTo>
                    <a:pt x="92108" y="27851"/>
                    <a:pt x="92762" y="28287"/>
                    <a:pt x="93416" y="28723"/>
                  </a:cubicBezTo>
                  <a:cubicBezTo>
                    <a:pt x="94833" y="29595"/>
                    <a:pt x="95868" y="30903"/>
                    <a:pt x="96468" y="32429"/>
                  </a:cubicBezTo>
                  <a:cubicBezTo>
                    <a:pt x="97013" y="33628"/>
                    <a:pt x="96468" y="35045"/>
                    <a:pt x="95269" y="35535"/>
                  </a:cubicBezTo>
                  <a:cubicBezTo>
                    <a:pt x="94833" y="35753"/>
                    <a:pt x="94397" y="36026"/>
                    <a:pt x="94070" y="36353"/>
                  </a:cubicBezTo>
                  <a:cubicBezTo>
                    <a:pt x="93634" y="36680"/>
                    <a:pt x="93143" y="36952"/>
                    <a:pt x="92598" y="37116"/>
                  </a:cubicBezTo>
                  <a:cubicBezTo>
                    <a:pt x="91944" y="37334"/>
                    <a:pt x="91181" y="37225"/>
                    <a:pt x="90582" y="36734"/>
                  </a:cubicBezTo>
                  <a:close/>
                  <a:moveTo>
                    <a:pt x="102190" y="52812"/>
                  </a:moveTo>
                  <a:cubicBezTo>
                    <a:pt x="101427" y="54502"/>
                    <a:pt x="100119" y="55864"/>
                    <a:pt x="98539" y="56736"/>
                  </a:cubicBezTo>
                  <a:cubicBezTo>
                    <a:pt x="98103" y="56900"/>
                    <a:pt x="97667" y="57009"/>
                    <a:pt x="97285" y="57118"/>
                  </a:cubicBezTo>
                  <a:cubicBezTo>
                    <a:pt x="96032" y="57281"/>
                    <a:pt x="94778" y="57390"/>
                    <a:pt x="93579" y="57336"/>
                  </a:cubicBezTo>
                  <a:cubicBezTo>
                    <a:pt x="93470" y="57118"/>
                    <a:pt x="93416" y="57063"/>
                    <a:pt x="93470" y="57063"/>
                  </a:cubicBezTo>
                  <a:cubicBezTo>
                    <a:pt x="94015" y="54556"/>
                    <a:pt x="93906" y="51995"/>
                    <a:pt x="93961" y="49433"/>
                  </a:cubicBezTo>
                  <a:cubicBezTo>
                    <a:pt x="93961" y="48834"/>
                    <a:pt x="94070" y="48234"/>
                    <a:pt x="94124" y="47689"/>
                  </a:cubicBezTo>
                  <a:cubicBezTo>
                    <a:pt x="94451" y="47526"/>
                    <a:pt x="94724" y="47362"/>
                    <a:pt x="94996" y="47199"/>
                  </a:cubicBezTo>
                  <a:cubicBezTo>
                    <a:pt x="96141" y="46381"/>
                    <a:pt x="97503" y="46054"/>
                    <a:pt x="98920" y="46272"/>
                  </a:cubicBezTo>
                  <a:cubicBezTo>
                    <a:pt x="99465" y="46272"/>
                    <a:pt x="100065" y="46272"/>
                    <a:pt x="100664" y="46272"/>
                  </a:cubicBezTo>
                  <a:cubicBezTo>
                    <a:pt x="101209" y="46217"/>
                    <a:pt x="101754" y="46599"/>
                    <a:pt x="101863" y="47144"/>
                  </a:cubicBezTo>
                  <a:cubicBezTo>
                    <a:pt x="101972" y="47362"/>
                    <a:pt x="102027" y="47580"/>
                    <a:pt x="102081" y="47798"/>
                  </a:cubicBezTo>
                  <a:cubicBezTo>
                    <a:pt x="102190" y="49106"/>
                    <a:pt x="102354" y="50469"/>
                    <a:pt x="102408" y="51777"/>
                  </a:cubicBezTo>
                  <a:cubicBezTo>
                    <a:pt x="102463" y="52104"/>
                    <a:pt x="102354" y="52485"/>
                    <a:pt x="102190" y="528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959;p69">
              <a:extLst>
                <a:ext uri="{FF2B5EF4-FFF2-40B4-BE49-F238E27FC236}">
                  <a16:creationId xmlns:a16="http://schemas.microsoft.com/office/drawing/2014/main" id="{FB9690EA-F30F-42A2-87FC-BB5CB51C0D2B}"/>
                </a:ext>
              </a:extLst>
            </p:cNvPr>
            <p:cNvSpPr/>
            <p:nvPr/>
          </p:nvSpPr>
          <p:spPr>
            <a:xfrm>
              <a:off x="-1376412" y="3456201"/>
              <a:ext cx="446295" cy="160103"/>
            </a:xfrm>
            <a:custGeom>
              <a:avLst/>
              <a:gdLst/>
              <a:ahLst/>
              <a:cxnLst/>
              <a:rect l="l" t="t" r="r" b="b"/>
              <a:pathLst>
                <a:path w="34337" h="12318" extrusionOk="0">
                  <a:moveTo>
                    <a:pt x="17277" y="12209"/>
                  </a:moveTo>
                  <a:lnTo>
                    <a:pt x="15642" y="12209"/>
                  </a:lnTo>
                  <a:cubicBezTo>
                    <a:pt x="13026" y="12318"/>
                    <a:pt x="10410" y="11773"/>
                    <a:pt x="8067" y="10574"/>
                  </a:cubicBezTo>
                  <a:cubicBezTo>
                    <a:pt x="5560" y="9429"/>
                    <a:pt x="3271" y="7849"/>
                    <a:pt x="1309" y="5886"/>
                  </a:cubicBezTo>
                  <a:cubicBezTo>
                    <a:pt x="546" y="5232"/>
                    <a:pt x="110" y="4306"/>
                    <a:pt x="1" y="3325"/>
                  </a:cubicBezTo>
                  <a:cubicBezTo>
                    <a:pt x="1" y="2943"/>
                    <a:pt x="55" y="2616"/>
                    <a:pt x="164" y="2289"/>
                  </a:cubicBezTo>
                  <a:cubicBezTo>
                    <a:pt x="382" y="1690"/>
                    <a:pt x="1200" y="1581"/>
                    <a:pt x="1581" y="2071"/>
                  </a:cubicBezTo>
                  <a:cubicBezTo>
                    <a:pt x="1690" y="2126"/>
                    <a:pt x="1745" y="2235"/>
                    <a:pt x="1799" y="2289"/>
                  </a:cubicBezTo>
                  <a:cubicBezTo>
                    <a:pt x="2562" y="3979"/>
                    <a:pt x="3925" y="5069"/>
                    <a:pt x="5396" y="6104"/>
                  </a:cubicBezTo>
                  <a:cubicBezTo>
                    <a:pt x="7031" y="7249"/>
                    <a:pt x="8830" y="8230"/>
                    <a:pt x="10737" y="8884"/>
                  </a:cubicBezTo>
                  <a:cubicBezTo>
                    <a:pt x="11991" y="9320"/>
                    <a:pt x="13353" y="9538"/>
                    <a:pt x="14661" y="9593"/>
                  </a:cubicBezTo>
                  <a:cubicBezTo>
                    <a:pt x="16405" y="9593"/>
                    <a:pt x="18095" y="9593"/>
                    <a:pt x="19839" y="9484"/>
                  </a:cubicBezTo>
                  <a:cubicBezTo>
                    <a:pt x="22346" y="9484"/>
                    <a:pt x="24744" y="8612"/>
                    <a:pt x="26652" y="7031"/>
                  </a:cubicBezTo>
                  <a:cubicBezTo>
                    <a:pt x="28287" y="5777"/>
                    <a:pt x="29595" y="4251"/>
                    <a:pt x="30521" y="2453"/>
                  </a:cubicBezTo>
                  <a:cubicBezTo>
                    <a:pt x="30848" y="1853"/>
                    <a:pt x="31284" y="1254"/>
                    <a:pt x="31720" y="709"/>
                  </a:cubicBezTo>
                  <a:cubicBezTo>
                    <a:pt x="32156" y="164"/>
                    <a:pt x="32919" y="0"/>
                    <a:pt x="33519" y="436"/>
                  </a:cubicBezTo>
                  <a:cubicBezTo>
                    <a:pt x="34173" y="818"/>
                    <a:pt x="34336" y="1635"/>
                    <a:pt x="33900" y="2235"/>
                  </a:cubicBezTo>
                  <a:cubicBezTo>
                    <a:pt x="33137" y="3488"/>
                    <a:pt x="32320" y="4742"/>
                    <a:pt x="31502" y="5995"/>
                  </a:cubicBezTo>
                  <a:cubicBezTo>
                    <a:pt x="31012" y="6704"/>
                    <a:pt x="30412" y="7358"/>
                    <a:pt x="29704" y="7903"/>
                  </a:cubicBezTo>
                  <a:cubicBezTo>
                    <a:pt x="29050" y="8394"/>
                    <a:pt x="28505" y="8939"/>
                    <a:pt x="27905" y="9429"/>
                  </a:cubicBezTo>
                  <a:cubicBezTo>
                    <a:pt x="25780" y="11119"/>
                    <a:pt x="23109" y="12045"/>
                    <a:pt x="20384" y="12154"/>
                  </a:cubicBezTo>
                  <a:cubicBezTo>
                    <a:pt x="19348" y="12209"/>
                    <a:pt x="18367" y="12154"/>
                    <a:pt x="17277" y="121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960;p69">
              <a:extLst>
                <a:ext uri="{FF2B5EF4-FFF2-40B4-BE49-F238E27FC236}">
                  <a16:creationId xmlns:a16="http://schemas.microsoft.com/office/drawing/2014/main" id="{BE43386C-17A5-45A6-94AE-B74F290AE999}"/>
                </a:ext>
              </a:extLst>
            </p:cNvPr>
            <p:cNvSpPr/>
            <p:nvPr/>
          </p:nvSpPr>
          <p:spPr>
            <a:xfrm>
              <a:off x="-1056218" y="3304611"/>
              <a:ext cx="63051" cy="65182"/>
            </a:xfrm>
            <a:custGeom>
              <a:avLst/>
              <a:gdLst/>
              <a:ahLst/>
              <a:cxnLst/>
              <a:rect l="l" t="t" r="r" b="b"/>
              <a:pathLst>
                <a:path w="4851" h="5015" extrusionOk="0">
                  <a:moveTo>
                    <a:pt x="4742" y="2943"/>
                  </a:moveTo>
                  <a:cubicBezTo>
                    <a:pt x="4742" y="4415"/>
                    <a:pt x="4033" y="5014"/>
                    <a:pt x="2616" y="4851"/>
                  </a:cubicBezTo>
                  <a:cubicBezTo>
                    <a:pt x="1036" y="4742"/>
                    <a:pt x="0" y="3161"/>
                    <a:pt x="545" y="1690"/>
                  </a:cubicBezTo>
                  <a:cubicBezTo>
                    <a:pt x="872" y="1036"/>
                    <a:pt x="1417" y="545"/>
                    <a:pt x="2017" y="327"/>
                  </a:cubicBezTo>
                  <a:cubicBezTo>
                    <a:pt x="2562" y="0"/>
                    <a:pt x="2998" y="327"/>
                    <a:pt x="3379" y="545"/>
                  </a:cubicBezTo>
                  <a:cubicBezTo>
                    <a:pt x="4306" y="981"/>
                    <a:pt x="4851" y="1908"/>
                    <a:pt x="4742" y="29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961;p69">
              <a:extLst>
                <a:ext uri="{FF2B5EF4-FFF2-40B4-BE49-F238E27FC236}">
                  <a16:creationId xmlns:a16="http://schemas.microsoft.com/office/drawing/2014/main" id="{B4F54E2F-1384-4D05-839C-523B9C331D38}"/>
                </a:ext>
              </a:extLst>
            </p:cNvPr>
            <p:cNvSpPr/>
            <p:nvPr/>
          </p:nvSpPr>
          <p:spPr>
            <a:xfrm>
              <a:off x="-1406878" y="3349231"/>
              <a:ext cx="51028" cy="66599"/>
            </a:xfrm>
            <a:custGeom>
              <a:avLst/>
              <a:gdLst/>
              <a:ahLst/>
              <a:cxnLst/>
              <a:rect l="l" t="t" r="r" b="b"/>
              <a:pathLst>
                <a:path w="3926" h="5124" extrusionOk="0">
                  <a:moveTo>
                    <a:pt x="3871" y="4252"/>
                  </a:moveTo>
                  <a:cubicBezTo>
                    <a:pt x="3707" y="4361"/>
                    <a:pt x="3598" y="4470"/>
                    <a:pt x="3435" y="4524"/>
                  </a:cubicBezTo>
                  <a:cubicBezTo>
                    <a:pt x="2345" y="5124"/>
                    <a:pt x="1745" y="5015"/>
                    <a:pt x="927" y="4034"/>
                  </a:cubicBezTo>
                  <a:cubicBezTo>
                    <a:pt x="219" y="3271"/>
                    <a:pt x="1" y="2235"/>
                    <a:pt x="328" y="1309"/>
                  </a:cubicBezTo>
                  <a:cubicBezTo>
                    <a:pt x="437" y="764"/>
                    <a:pt x="927" y="328"/>
                    <a:pt x="1473" y="273"/>
                  </a:cubicBezTo>
                  <a:cubicBezTo>
                    <a:pt x="3271" y="1"/>
                    <a:pt x="3871" y="491"/>
                    <a:pt x="3925" y="2399"/>
                  </a:cubicBezTo>
                  <a:lnTo>
                    <a:pt x="3925" y="3870"/>
                  </a:lnTo>
                  <a:cubicBezTo>
                    <a:pt x="3925" y="3979"/>
                    <a:pt x="3925" y="4143"/>
                    <a:pt x="3871" y="42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9" name="Google Shape;1962;p69">
            <a:extLst>
              <a:ext uri="{FF2B5EF4-FFF2-40B4-BE49-F238E27FC236}">
                <a16:creationId xmlns:a16="http://schemas.microsoft.com/office/drawing/2014/main" id="{1B96BC21-4588-4BC4-8B81-0267DECE3B74}"/>
              </a:ext>
            </a:extLst>
          </p:cNvPr>
          <p:cNvGrpSpPr/>
          <p:nvPr/>
        </p:nvGrpSpPr>
        <p:grpSpPr>
          <a:xfrm rot="1708314">
            <a:off x="6493585" y="1906735"/>
            <a:ext cx="1274984" cy="1032030"/>
            <a:chOff x="-3281949" y="3536954"/>
            <a:chExt cx="1275094" cy="1032118"/>
          </a:xfrm>
        </p:grpSpPr>
        <p:sp>
          <p:nvSpPr>
            <p:cNvPr id="40" name="Google Shape;1963;p69">
              <a:extLst>
                <a:ext uri="{FF2B5EF4-FFF2-40B4-BE49-F238E27FC236}">
                  <a16:creationId xmlns:a16="http://schemas.microsoft.com/office/drawing/2014/main" id="{45BE93AA-E8AE-4C56-944C-C367252C8FD2}"/>
                </a:ext>
              </a:extLst>
            </p:cNvPr>
            <p:cNvSpPr/>
            <p:nvPr/>
          </p:nvSpPr>
          <p:spPr>
            <a:xfrm>
              <a:off x="-3095643" y="3724677"/>
              <a:ext cx="940733" cy="809679"/>
            </a:xfrm>
            <a:custGeom>
              <a:avLst/>
              <a:gdLst/>
              <a:ahLst/>
              <a:cxnLst/>
              <a:rect l="l" t="t" r="r" b="b"/>
              <a:pathLst>
                <a:path w="72378" h="62295" extrusionOk="0">
                  <a:moveTo>
                    <a:pt x="763" y="30630"/>
                  </a:moveTo>
                  <a:cubicBezTo>
                    <a:pt x="1526" y="30030"/>
                    <a:pt x="2507" y="29758"/>
                    <a:pt x="3434" y="29976"/>
                  </a:cubicBezTo>
                  <a:cubicBezTo>
                    <a:pt x="4578" y="30085"/>
                    <a:pt x="5723" y="29976"/>
                    <a:pt x="6758" y="30521"/>
                  </a:cubicBezTo>
                  <a:cubicBezTo>
                    <a:pt x="7412" y="30793"/>
                    <a:pt x="8121" y="30848"/>
                    <a:pt x="8775" y="30630"/>
                  </a:cubicBezTo>
                  <a:cubicBezTo>
                    <a:pt x="11718" y="29976"/>
                    <a:pt x="14715" y="29758"/>
                    <a:pt x="17604" y="28722"/>
                  </a:cubicBezTo>
                  <a:cubicBezTo>
                    <a:pt x="19729" y="27959"/>
                    <a:pt x="21855" y="27142"/>
                    <a:pt x="24035" y="26324"/>
                  </a:cubicBezTo>
                  <a:cubicBezTo>
                    <a:pt x="26542" y="25452"/>
                    <a:pt x="28940" y="24199"/>
                    <a:pt x="31175" y="22673"/>
                  </a:cubicBezTo>
                  <a:cubicBezTo>
                    <a:pt x="31665" y="22237"/>
                    <a:pt x="32265" y="21910"/>
                    <a:pt x="32919" y="21637"/>
                  </a:cubicBezTo>
                  <a:cubicBezTo>
                    <a:pt x="36243" y="20220"/>
                    <a:pt x="38750" y="17659"/>
                    <a:pt x="41530" y="15424"/>
                  </a:cubicBezTo>
                  <a:cubicBezTo>
                    <a:pt x="43056" y="14225"/>
                    <a:pt x="43492" y="12481"/>
                    <a:pt x="44037" y="10737"/>
                  </a:cubicBezTo>
                  <a:cubicBezTo>
                    <a:pt x="44255" y="10137"/>
                    <a:pt x="44473" y="9483"/>
                    <a:pt x="44746" y="8884"/>
                  </a:cubicBezTo>
                  <a:cubicBezTo>
                    <a:pt x="45727" y="7085"/>
                    <a:pt x="45999" y="5069"/>
                    <a:pt x="46490" y="3107"/>
                  </a:cubicBezTo>
                  <a:cubicBezTo>
                    <a:pt x="46544" y="2453"/>
                    <a:pt x="46544" y="1744"/>
                    <a:pt x="46490" y="1090"/>
                  </a:cubicBezTo>
                  <a:cubicBezTo>
                    <a:pt x="46490" y="763"/>
                    <a:pt x="46544" y="436"/>
                    <a:pt x="46599" y="0"/>
                  </a:cubicBezTo>
                  <a:cubicBezTo>
                    <a:pt x="47035" y="109"/>
                    <a:pt x="47416" y="218"/>
                    <a:pt x="47852" y="327"/>
                  </a:cubicBezTo>
                  <a:cubicBezTo>
                    <a:pt x="50850" y="1472"/>
                    <a:pt x="53902" y="2507"/>
                    <a:pt x="56845" y="3761"/>
                  </a:cubicBezTo>
                  <a:cubicBezTo>
                    <a:pt x="58098" y="4306"/>
                    <a:pt x="59243" y="4960"/>
                    <a:pt x="60333" y="5777"/>
                  </a:cubicBezTo>
                  <a:cubicBezTo>
                    <a:pt x="63712" y="8121"/>
                    <a:pt x="66710" y="10955"/>
                    <a:pt x="69217" y="14225"/>
                  </a:cubicBezTo>
                  <a:cubicBezTo>
                    <a:pt x="69598" y="14661"/>
                    <a:pt x="69925" y="15206"/>
                    <a:pt x="70143" y="15751"/>
                  </a:cubicBezTo>
                  <a:cubicBezTo>
                    <a:pt x="70852" y="17822"/>
                    <a:pt x="71560" y="19948"/>
                    <a:pt x="72269" y="22128"/>
                  </a:cubicBezTo>
                  <a:lnTo>
                    <a:pt x="71724" y="22891"/>
                  </a:lnTo>
                  <a:cubicBezTo>
                    <a:pt x="71342" y="23272"/>
                    <a:pt x="71342" y="23817"/>
                    <a:pt x="71724" y="24199"/>
                  </a:cubicBezTo>
                  <a:cubicBezTo>
                    <a:pt x="72105" y="24744"/>
                    <a:pt x="72323" y="25398"/>
                    <a:pt x="72269" y="26052"/>
                  </a:cubicBezTo>
                  <a:cubicBezTo>
                    <a:pt x="72378" y="27741"/>
                    <a:pt x="72051" y="29431"/>
                    <a:pt x="71288" y="30957"/>
                  </a:cubicBezTo>
                  <a:cubicBezTo>
                    <a:pt x="70525" y="32428"/>
                    <a:pt x="69925" y="34009"/>
                    <a:pt x="69271" y="35535"/>
                  </a:cubicBezTo>
                  <a:cubicBezTo>
                    <a:pt x="68944" y="36407"/>
                    <a:pt x="68454" y="37224"/>
                    <a:pt x="67800" y="37933"/>
                  </a:cubicBezTo>
                  <a:cubicBezTo>
                    <a:pt x="62404" y="44419"/>
                    <a:pt x="61586" y="45182"/>
                    <a:pt x="55210" y="50359"/>
                  </a:cubicBezTo>
                  <a:cubicBezTo>
                    <a:pt x="54556" y="50850"/>
                    <a:pt x="53902" y="51286"/>
                    <a:pt x="53193" y="51667"/>
                  </a:cubicBezTo>
                  <a:cubicBezTo>
                    <a:pt x="50523" y="53139"/>
                    <a:pt x="47907" y="54665"/>
                    <a:pt x="45236" y="56082"/>
                  </a:cubicBezTo>
                  <a:cubicBezTo>
                    <a:pt x="42402" y="57608"/>
                    <a:pt x="39404" y="58752"/>
                    <a:pt x="36298" y="59624"/>
                  </a:cubicBezTo>
                  <a:cubicBezTo>
                    <a:pt x="33246" y="60442"/>
                    <a:pt x="30139" y="61150"/>
                    <a:pt x="27087" y="61859"/>
                  </a:cubicBezTo>
                  <a:cubicBezTo>
                    <a:pt x="26651" y="62022"/>
                    <a:pt x="26161" y="62131"/>
                    <a:pt x="25725" y="62131"/>
                  </a:cubicBezTo>
                  <a:cubicBezTo>
                    <a:pt x="22564" y="62295"/>
                    <a:pt x="19402" y="62131"/>
                    <a:pt x="16296" y="61695"/>
                  </a:cubicBezTo>
                  <a:cubicBezTo>
                    <a:pt x="15914" y="61641"/>
                    <a:pt x="15533" y="61477"/>
                    <a:pt x="15206" y="61259"/>
                  </a:cubicBezTo>
                  <a:cubicBezTo>
                    <a:pt x="14225" y="60823"/>
                    <a:pt x="13244" y="60387"/>
                    <a:pt x="12317" y="59897"/>
                  </a:cubicBezTo>
                  <a:cubicBezTo>
                    <a:pt x="10846" y="59243"/>
                    <a:pt x="9211" y="58970"/>
                    <a:pt x="7848" y="58044"/>
                  </a:cubicBezTo>
                  <a:cubicBezTo>
                    <a:pt x="5450" y="56463"/>
                    <a:pt x="3597" y="54174"/>
                    <a:pt x="2453" y="51449"/>
                  </a:cubicBezTo>
                  <a:cubicBezTo>
                    <a:pt x="1799" y="49869"/>
                    <a:pt x="1254" y="48179"/>
                    <a:pt x="600" y="46544"/>
                  </a:cubicBezTo>
                  <a:cubicBezTo>
                    <a:pt x="327" y="45727"/>
                    <a:pt x="164" y="44855"/>
                    <a:pt x="164" y="43983"/>
                  </a:cubicBezTo>
                  <a:cubicBezTo>
                    <a:pt x="164" y="40713"/>
                    <a:pt x="109" y="37442"/>
                    <a:pt x="55" y="34118"/>
                  </a:cubicBezTo>
                  <a:cubicBezTo>
                    <a:pt x="0" y="32919"/>
                    <a:pt x="273" y="31720"/>
                    <a:pt x="763" y="30630"/>
                  </a:cubicBezTo>
                  <a:close/>
                  <a:moveTo>
                    <a:pt x="31883" y="56954"/>
                  </a:moveTo>
                  <a:lnTo>
                    <a:pt x="31883" y="56954"/>
                  </a:lnTo>
                  <a:cubicBezTo>
                    <a:pt x="32646" y="56954"/>
                    <a:pt x="33464" y="56899"/>
                    <a:pt x="34281" y="56954"/>
                  </a:cubicBezTo>
                  <a:cubicBezTo>
                    <a:pt x="35371" y="57008"/>
                    <a:pt x="36461" y="56736"/>
                    <a:pt x="37388" y="56245"/>
                  </a:cubicBezTo>
                  <a:cubicBezTo>
                    <a:pt x="38859" y="55428"/>
                    <a:pt x="40385" y="54774"/>
                    <a:pt x="42020" y="54283"/>
                  </a:cubicBezTo>
                  <a:cubicBezTo>
                    <a:pt x="42565" y="54065"/>
                    <a:pt x="43110" y="53793"/>
                    <a:pt x="43547" y="53357"/>
                  </a:cubicBezTo>
                  <a:cubicBezTo>
                    <a:pt x="45345" y="51994"/>
                    <a:pt x="47144" y="50523"/>
                    <a:pt x="48997" y="49160"/>
                  </a:cubicBezTo>
                  <a:cubicBezTo>
                    <a:pt x="51885" y="47144"/>
                    <a:pt x="53575" y="44146"/>
                    <a:pt x="55264" y="41149"/>
                  </a:cubicBezTo>
                  <a:cubicBezTo>
                    <a:pt x="55428" y="40931"/>
                    <a:pt x="55482" y="40658"/>
                    <a:pt x="55591" y="40386"/>
                  </a:cubicBezTo>
                  <a:cubicBezTo>
                    <a:pt x="56354" y="38042"/>
                    <a:pt x="56245" y="35644"/>
                    <a:pt x="56027" y="33246"/>
                  </a:cubicBezTo>
                  <a:cubicBezTo>
                    <a:pt x="55864" y="32374"/>
                    <a:pt x="55537" y="31556"/>
                    <a:pt x="55046" y="30848"/>
                  </a:cubicBezTo>
                  <a:cubicBezTo>
                    <a:pt x="54828" y="30521"/>
                    <a:pt x="54501" y="30248"/>
                    <a:pt x="54120" y="30139"/>
                  </a:cubicBezTo>
                  <a:cubicBezTo>
                    <a:pt x="53520" y="29867"/>
                    <a:pt x="52812" y="30303"/>
                    <a:pt x="52812" y="30957"/>
                  </a:cubicBezTo>
                  <a:cubicBezTo>
                    <a:pt x="52866" y="31556"/>
                    <a:pt x="52921" y="32156"/>
                    <a:pt x="53084" y="32755"/>
                  </a:cubicBezTo>
                  <a:cubicBezTo>
                    <a:pt x="53520" y="34608"/>
                    <a:pt x="53520" y="36461"/>
                    <a:pt x="53193" y="38314"/>
                  </a:cubicBezTo>
                  <a:cubicBezTo>
                    <a:pt x="53139" y="39187"/>
                    <a:pt x="52812" y="40059"/>
                    <a:pt x="52267" y="40767"/>
                  </a:cubicBezTo>
                  <a:cubicBezTo>
                    <a:pt x="51940" y="41258"/>
                    <a:pt x="51613" y="41748"/>
                    <a:pt x="51340" y="42293"/>
                  </a:cubicBezTo>
                  <a:cubicBezTo>
                    <a:pt x="50741" y="43601"/>
                    <a:pt x="49869" y="44691"/>
                    <a:pt x="48779" y="45618"/>
                  </a:cubicBezTo>
                  <a:cubicBezTo>
                    <a:pt x="46490" y="47525"/>
                    <a:pt x="44201" y="49378"/>
                    <a:pt x="41857" y="51177"/>
                  </a:cubicBezTo>
                  <a:cubicBezTo>
                    <a:pt x="41257" y="51613"/>
                    <a:pt x="40603" y="51885"/>
                    <a:pt x="39895" y="52103"/>
                  </a:cubicBezTo>
                  <a:cubicBezTo>
                    <a:pt x="38968" y="52321"/>
                    <a:pt x="38096" y="52703"/>
                    <a:pt x="37333" y="53248"/>
                  </a:cubicBezTo>
                  <a:cubicBezTo>
                    <a:pt x="36407" y="53902"/>
                    <a:pt x="35262" y="54229"/>
                    <a:pt x="34118" y="54174"/>
                  </a:cubicBezTo>
                  <a:lnTo>
                    <a:pt x="30085" y="54174"/>
                  </a:lnTo>
                  <a:cubicBezTo>
                    <a:pt x="29049" y="54229"/>
                    <a:pt x="28068" y="54065"/>
                    <a:pt x="27142" y="53629"/>
                  </a:cubicBezTo>
                  <a:cubicBezTo>
                    <a:pt x="26106" y="53193"/>
                    <a:pt x="25016" y="52757"/>
                    <a:pt x="23926" y="52430"/>
                  </a:cubicBezTo>
                  <a:cubicBezTo>
                    <a:pt x="22945" y="52158"/>
                    <a:pt x="22128" y="51558"/>
                    <a:pt x="21528" y="50741"/>
                  </a:cubicBezTo>
                  <a:cubicBezTo>
                    <a:pt x="21201" y="50305"/>
                    <a:pt x="20819" y="49869"/>
                    <a:pt x="20492" y="49487"/>
                  </a:cubicBezTo>
                  <a:cubicBezTo>
                    <a:pt x="19729" y="48506"/>
                    <a:pt x="19130" y="47471"/>
                    <a:pt x="19838" y="46163"/>
                  </a:cubicBezTo>
                  <a:cubicBezTo>
                    <a:pt x="19947" y="45999"/>
                    <a:pt x="19729" y="45509"/>
                    <a:pt x="19511" y="45291"/>
                  </a:cubicBezTo>
                  <a:cubicBezTo>
                    <a:pt x="19184" y="45018"/>
                    <a:pt x="18748" y="45018"/>
                    <a:pt x="18421" y="45291"/>
                  </a:cubicBezTo>
                  <a:cubicBezTo>
                    <a:pt x="17985" y="45618"/>
                    <a:pt x="17658" y="46108"/>
                    <a:pt x="17604" y="46599"/>
                  </a:cubicBezTo>
                  <a:cubicBezTo>
                    <a:pt x="17331" y="47798"/>
                    <a:pt x="17549" y="49051"/>
                    <a:pt x="18203" y="50087"/>
                  </a:cubicBezTo>
                  <a:cubicBezTo>
                    <a:pt x="18639" y="50795"/>
                    <a:pt x="19130" y="51449"/>
                    <a:pt x="19566" y="52103"/>
                  </a:cubicBezTo>
                  <a:cubicBezTo>
                    <a:pt x="20383" y="53357"/>
                    <a:pt x="21582" y="54283"/>
                    <a:pt x="23000" y="54719"/>
                  </a:cubicBezTo>
                  <a:cubicBezTo>
                    <a:pt x="23327" y="54828"/>
                    <a:pt x="23654" y="54937"/>
                    <a:pt x="23926" y="55101"/>
                  </a:cubicBezTo>
                  <a:cubicBezTo>
                    <a:pt x="26379" y="56300"/>
                    <a:pt x="28886" y="57172"/>
                    <a:pt x="31665" y="56845"/>
                  </a:cubicBezTo>
                  <a:close/>
                  <a:moveTo>
                    <a:pt x="45127" y="26706"/>
                  </a:moveTo>
                  <a:cubicBezTo>
                    <a:pt x="45127" y="26978"/>
                    <a:pt x="45127" y="27305"/>
                    <a:pt x="45127" y="27578"/>
                  </a:cubicBezTo>
                  <a:cubicBezTo>
                    <a:pt x="45127" y="28068"/>
                    <a:pt x="45400" y="28504"/>
                    <a:pt x="45781" y="28722"/>
                  </a:cubicBezTo>
                  <a:cubicBezTo>
                    <a:pt x="46326" y="28940"/>
                    <a:pt x="46926" y="28777"/>
                    <a:pt x="47253" y="28341"/>
                  </a:cubicBezTo>
                  <a:cubicBezTo>
                    <a:pt x="47580" y="27905"/>
                    <a:pt x="47852" y="27360"/>
                    <a:pt x="48070" y="26815"/>
                  </a:cubicBezTo>
                  <a:cubicBezTo>
                    <a:pt x="48452" y="25670"/>
                    <a:pt x="48070" y="25071"/>
                    <a:pt x="46817" y="24962"/>
                  </a:cubicBezTo>
                  <a:cubicBezTo>
                    <a:pt x="45999" y="24798"/>
                    <a:pt x="45182" y="25343"/>
                    <a:pt x="45127" y="26215"/>
                  </a:cubicBezTo>
                  <a:cubicBezTo>
                    <a:pt x="45127" y="26379"/>
                    <a:pt x="45127" y="26542"/>
                    <a:pt x="45127" y="26706"/>
                  </a:cubicBezTo>
                  <a:close/>
                  <a:moveTo>
                    <a:pt x="17113" y="39786"/>
                  </a:moveTo>
                  <a:cubicBezTo>
                    <a:pt x="18367" y="39786"/>
                    <a:pt x="18857" y="39296"/>
                    <a:pt x="18857" y="38423"/>
                  </a:cubicBezTo>
                  <a:cubicBezTo>
                    <a:pt x="18857" y="36952"/>
                    <a:pt x="18040" y="36407"/>
                    <a:pt x="16677" y="37115"/>
                  </a:cubicBezTo>
                  <a:cubicBezTo>
                    <a:pt x="16459" y="37224"/>
                    <a:pt x="16241" y="37333"/>
                    <a:pt x="16023" y="37497"/>
                  </a:cubicBezTo>
                  <a:cubicBezTo>
                    <a:pt x="15642" y="37769"/>
                    <a:pt x="15478" y="38260"/>
                    <a:pt x="15587" y="38750"/>
                  </a:cubicBezTo>
                  <a:cubicBezTo>
                    <a:pt x="15696" y="39187"/>
                    <a:pt x="16023" y="39568"/>
                    <a:pt x="16514" y="39677"/>
                  </a:cubicBezTo>
                  <a:cubicBezTo>
                    <a:pt x="16786" y="39732"/>
                    <a:pt x="17059" y="39786"/>
                    <a:pt x="17113" y="39786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 dirty="0"/>
            </a:p>
          </p:txBody>
        </p:sp>
        <p:sp>
          <p:nvSpPr>
            <p:cNvPr id="41" name="Google Shape;1964;p69">
              <a:extLst>
                <a:ext uri="{FF2B5EF4-FFF2-40B4-BE49-F238E27FC236}">
                  <a16:creationId xmlns:a16="http://schemas.microsoft.com/office/drawing/2014/main" id="{89C157F9-0931-42E4-B19F-9C9D62D6D62A}"/>
                </a:ext>
              </a:extLst>
            </p:cNvPr>
            <p:cNvSpPr/>
            <p:nvPr/>
          </p:nvSpPr>
          <p:spPr>
            <a:xfrm>
              <a:off x="-3249364" y="3566004"/>
              <a:ext cx="1211341" cy="937900"/>
            </a:xfrm>
            <a:custGeom>
              <a:avLst/>
              <a:gdLst/>
              <a:ahLst/>
              <a:cxnLst/>
              <a:rect l="l" t="t" r="r" b="b"/>
              <a:pathLst>
                <a:path w="93198" h="72160" extrusionOk="0">
                  <a:moveTo>
                    <a:pt x="12645" y="65183"/>
                  </a:moveTo>
                  <a:cubicBezTo>
                    <a:pt x="13789" y="67690"/>
                    <a:pt x="15533" y="69870"/>
                    <a:pt x="17713" y="71614"/>
                  </a:cubicBezTo>
                  <a:cubicBezTo>
                    <a:pt x="17604" y="72159"/>
                    <a:pt x="17277" y="72105"/>
                    <a:pt x="16950" y="72105"/>
                  </a:cubicBezTo>
                  <a:cubicBezTo>
                    <a:pt x="15642" y="72105"/>
                    <a:pt x="14389" y="72105"/>
                    <a:pt x="13135" y="72050"/>
                  </a:cubicBezTo>
                  <a:cubicBezTo>
                    <a:pt x="12100" y="72105"/>
                    <a:pt x="11118" y="71832"/>
                    <a:pt x="10246" y="71233"/>
                  </a:cubicBezTo>
                  <a:cubicBezTo>
                    <a:pt x="9865" y="70960"/>
                    <a:pt x="9429" y="70851"/>
                    <a:pt x="8938" y="70851"/>
                  </a:cubicBezTo>
                  <a:cubicBezTo>
                    <a:pt x="7249" y="71015"/>
                    <a:pt x="5559" y="70579"/>
                    <a:pt x="4197" y="69598"/>
                  </a:cubicBezTo>
                  <a:cubicBezTo>
                    <a:pt x="3924" y="69380"/>
                    <a:pt x="3597" y="69271"/>
                    <a:pt x="3270" y="69162"/>
                  </a:cubicBezTo>
                  <a:cubicBezTo>
                    <a:pt x="2180" y="68944"/>
                    <a:pt x="1908" y="68181"/>
                    <a:pt x="1853" y="67254"/>
                  </a:cubicBezTo>
                  <a:cubicBezTo>
                    <a:pt x="1799" y="66328"/>
                    <a:pt x="1853" y="65510"/>
                    <a:pt x="1853" y="64638"/>
                  </a:cubicBezTo>
                  <a:cubicBezTo>
                    <a:pt x="1853" y="64039"/>
                    <a:pt x="1744" y="63439"/>
                    <a:pt x="1581" y="62840"/>
                  </a:cubicBezTo>
                  <a:cubicBezTo>
                    <a:pt x="1363" y="61804"/>
                    <a:pt x="1090" y="60769"/>
                    <a:pt x="709" y="59788"/>
                  </a:cubicBezTo>
                  <a:cubicBezTo>
                    <a:pt x="218" y="58153"/>
                    <a:pt x="0" y="56518"/>
                    <a:pt x="109" y="54828"/>
                  </a:cubicBezTo>
                  <a:lnTo>
                    <a:pt x="109" y="40712"/>
                  </a:lnTo>
                  <a:cubicBezTo>
                    <a:pt x="109" y="39949"/>
                    <a:pt x="164" y="39241"/>
                    <a:pt x="273" y="38478"/>
                  </a:cubicBezTo>
                  <a:cubicBezTo>
                    <a:pt x="545" y="36897"/>
                    <a:pt x="654" y="35317"/>
                    <a:pt x="818" y="33736"/>
                  </a:cubicBezTo>
                  <a:cubicBezTo>
                    <a:pt x="981" y="31774"/>
                    <a:pt x="1417" y="29867"/>
                    <a:pt x="2071" y="28068"/>
                  </a:cubicBezTo>
                  <a:cubicBezTo>
                    <a:pt x="3270" y="24852"/>
                    <a:pt x="4742" y="21746"/>
                    <a:pt x="6540" y="18803"/>
                  </a:cubicBezTo>
                  <a:cubicBezTo>
                    <a:pt x="6922" y="18203"/>
                    <a:pt x="7358" y="17604"/>
                    <a:pt x="7903" y="17059"/>
                  </a:cubicBezTo>
                  <a:cubicBezTo>
                    <a:pt x="9647" y="15260"/>
                    <a:pt x="11445" y="13407"/>
                    <a:pt x="13299" y="11609"/>
                  </a:cubicBezTo>
                  <a:cubicBezTo>
                    <a:pt x="13735" y="11173"/>
                    <a:pt x="14280" y="10737"/>
                    <a:pt x="14825" y="10355"/>
                  </a:cubicBezTo>
                  <a:cubicBezTo>
                    <a:pt x="17168" y="8775"/>
                    <a:pt x="19621" y="7249"/>
                    <a:pt x="21855" y="5559"/>
                  </a:cubicBezTo>
                  <a:cubicBezTo>
                    <a:pt x="24798" y="3488"/>
                    <a:pt x="28068" y="1908"/>
                    <a:pt x="31556" y="818"/>
                  </a:cubicBezTo>
                  <a:cubicBezTo>
                    <a:pt x="33028" y="382"/>
                    <a:pt x="34554" y="164"/>
                    <a:pt x="36135" y="109"/>
                  </a:cubicBezTo>
                  <a:cubicBezTo>
                    <a:pt x="38369" y="0"/>
                    <a:pt x="40658" y="109"/>
                    <a:pt x="42947" y="109"/>
                  </a:cubicBezTo>
                  <a:cubicBezTo>
                    <a:pt x="44800" y="109"/>
                    <a:pt x="46544" y="709"/>
                    <a:pt x="48288" y="1090"/>
                  </a:cubicBezTo>
                  <a:cubicBezTo>
                    <a:pt x="49542" y="1417"/>
                    <a:pt x="50741" y="1799"/>
                    <a:pt x="51940" y="2289"/>
                  </a:cubicBezTo>
                  <a:cubicBezTo>
                    <a:pt x="52594" y="2562"/>
                    <a:pt x="53248" y="2943"/>
                    <a:pt x="53793" y="3434"/>
                  </a:cubicBezTo>
                  <a:cubicBezTo>
                    <a:pt x="54610" y="4088"/>
                    <a:pt x="55483" y="4796"/>
                    <a:pt x="55374" y="6050"/>
                  </a:cubicBezTo>
                  <a:cubicBezTo>
                    <a:pt x="55428" y="6268"/>
                    <a:pt x="55483" y="6431"/>
                    <a:pt x="55646" y="6595"/>
                  </a:cubicBezTo>
                  <a:cubicBezTo>
                    <a:pt x="55864" y="7031"/>
                    <a:pt x="56518" y="7194"/>
                    <a:pt x="56791" y="6813"/>
                  </a:cubicBezTo>
                  <a:cubicBezTo>
                    <a:pt x="57554" y="5668"/>
                    <a:pt x="58753" y="4905"/>
                    <a:pt x="60061" y="4687"/>
                  </a:cubicBezTo>
                  <a:cubicBezTo>
                    <a:pt x="61968" y="4251"/>
                    <a:pt x="63876" y="3815"/>
                    <a:pt x="65838" y="4524"/>
                  </a:cubicBezTo>
                  <a:cubicBezTo>
                    <a:pt x="66764" y="4905"/>
                    <a:pt x="67745" y="5178"/>
                    <a:pt x="68726" y="5396"/>
                  </a:cubicBezTo>
                  <a:cubicBezTo>
                    <a:pt x="70416" y="5777"/>
                    <a:pt x="72051" y="6540"/>
                    <a:pt x="73359" y="7685"/>
                  </a:cubicBezTo>
                  <a:cubicBezTo>
                    <a:pt x="74340" y="8393"/>
                    <a:pt x="75430" y="8993"/>
                    <a:pt x="76411" y="9647"/>
                  </a:cubicBezTo>
                  <a:cubicBezTo>
                    <a:pt x="77010" y="10028"/>
                    <a:pt x="77610" y="10464"/>
                    <a:pt x="78155" y="10955"/>
                  </a:cubicBezTo>
                  <a:cubicBezTo>
                    <a:pt x="80063" y="12753"/>
                    <a:pt x="81861" y="14661"/>
                    <a:pt x="83714" y="16514"/>
                  </a:cubicBezTo>
                  <a:cubicBezTo>
                    <a:pt x="84205" y="17004"/>
                    <a:pt x="84641" y="17495"/>
                    <a:pt x="85022" y="18040"/>
                  </a:cubicBezTo>
                  <a:cubicBezTo>
                    <a:pt x="85676" y="18803"/>
                    <a:pt x="86276" y="19620"/>
                    <a:pt x="86875" y="20438"/>
                  </a:cubicBezTo>
                  <a:cubicBezTo>
                    <a:pt x="89927" y="24525"/>
                    <a:pt x="89982" y="24525"/>
                    <a:pt x="91726" y="29376"/>
                  </a:cubicBezTo>
                  <a:cubicBezTo>
                    <a:pt x="92707" y="31829"/>
                    <a:pt x="93197" y="34445"/>
                    <a:pt x="93197" y="37061"/>
                  </a:cubicBezTo>
                  <a:cubicBezTo>
                    <a:pt x="93143" y="39132"/>
                    <a:pt x="93143" y="41203"/>
                    <a:pt x="93197" y="43328"/>
                  </a:cubicBezTo>
                  <a:cubicBezTo>
                    <a:pt x="93197" y="45399"/>
                    <a:pt x="92816" y="47470"/>
                    <a:pt x="91998" y="49378"/>
                  </a:cubicBezTo>
                  <a:cubicBezTo>
                    <a:pt x="91780" y="49487"/>
                    <a:pt x="91617" y="49596"/>
                    <a:pt x="91453" y="49705"/>
                  </a:cubicBezTo>
                  <a:cubicBezTo>
                    <a:pt x="90309" y="50522"/>
                    <a:pt x="88783" y="50631"/>
                    <a:pt x="87475" y="49977"/>
                  </a:cubicBezTo>
                  <a:cubicBezTo>
                    <a:pt x="86984" y="49814"/>
                    <a:pt x="86439" y="49759"/>
                    <a:pt x="85894" y="49814"/>
                  </a:cubicBezTo>
                  <a:lnTo>
                    <a:pt x="83169" y="49814"/>
                  </a:lnTo>
                  <a:cubicBezTo>
                    <a:pt x="83333" y="49269"/>
                    <a:pt x="83442" y="48778"/>
                    <a:pt x="83605" y="48397"/>
                  </a:cubicBezTo>
                  <a:cubicBezTo>
                    <a:pt x="84368" y="46598"/>
                    <a:pt x="85131" y="44800"/>
                    <a:pt x="85894" y="43001"/>
                  </a:cubicBezTo>
                  <a:cubicBezTo>
                    <a:pt x="86385" y="41966"/>
                    <a:pt x="86657" y="40821"/>
                    <a:pt x="86603" y="39677"/>
                  </a:cubicBezTo>
                  <a:cubicBezTo>
                    <a:pt x="86548" y="38805"/>
                    <a:pt x="86603" y="37933"/>
                    <a:pt x="86603" y="37061"/>
                  </a:cubicBezTo>
                  <a:cubicBezTo>
                    <a:pt x="86548" y="36407"/>
                    <a:pt x="86821" y="35753"/>
                    <a:pt x="87366" y="35317"/>
                  </a:cubicBezTo>
                  <a:cubicBezTo>
                    <a:pt x="88946" y="33954"/>
                    <a:pt x="89382" y="32101"/>
                    <a:pt x="89382" y="30085"/>
                  </a:cubicBezTo>
                  <a:cubicBezTo>
                    <a:pt x="89382" y="29758"/>
                    <a:pt x="89382" y="29431"/>
                    <a:pt x="89382" y="29104"/>
                  </a:cubicBezTo>
                  <a:cubicBezTo>
                    <a:pt x="89764" y="26978"/>
                    <a:pt x="88728" y="25507"/>
                    <a:pt x="87475" y="23980"/>
                  </a:cubicBezTo>
                  <a:cubicBezTo>
                    <a:pt x="87148" y="23599"/>
                    <a:pt x="86657" y="23326"/>
                    <a:pt x="86112" y="23326"/>
                  </a:cubicBezTo>
                  <a:cubicBezTo>
                    <a:pt x="84859" y="23217"/>
                    <a:pt x="83551" y="23435"/>
                    <a:pt x="82352" y="23980"/>
                  </a:cubicBezTo>
                  <a:lnTo>
                    <a:pt x="81698" y="23326"/>
                  </a:lnTo>
                  <a:cubicBezTo>
                    <a:pt x="78755" y="20056"/>
                    <a:pt x="75430" y="17168"/>
                    <a:pt x="71724" y="14824"/>
                  </a:cubicBezTo>
                  <a:cubicBezTo>
                    <a:pt x="71233" y="14497"/>
                    <a:pt x="70688" y="14170"/>
                    <a:pt x="70143" y="13952"/>
                  </a:cubicBezTo>
                  <a:cubicBezTo>
                    <a:pt x="65947" y="12372"/>
                    <a:pt x="61696" y="10846"/>
                    <a:pt x="57499" y="9265"/>
                  </a:cubicBezTo>
                  <a:cubicBezTo>
                    <a:pt x="57336" y="9265"/>
                    <a:pt x="57172" y="9265"/>
                    <a:pt x="57063" y="9265"/>
                  </a:cubicBezTo>
                  <a:cubicBezTo>
                    <a:pt x="56682" y="9647"/>
                    <a:pt x="56900" y="10137"/>
                    <a:pt x="56845" y="10573"/>
                  </a:cubicBezTo>
                  <a:cubicBezTo>
                    <a:pt x="56845" y="10955"/>
                    <a:pt x="56845" y="11500"/>
                    <a:pt x="56791" y="11936"/>
                  </a:cubicBezTo>
                  <a:cubicBezTo>
                    <a:pt x="56736" y="12426"/>
                    <a:pt x="56791" y="12862"/>
                    <a:pt x="56573" y="13135"/>
                  </a:cubicBezTo>
                  <a:cubicBezTo>
                    <a:pt x="55810" y="13898"/>
                    <a:pt x="56028" y="14879"/>
                    <a:pt x="55973" y="15805"/>
                  </a:cubicBezTo>
                  <a:cubicBezTo>
                    <a:pt x="55973" y="17658"/>
                    <a:pt x="55264" y="19511"/>
                    <a:pt x="54120" y="20983"/>
                  </a:cubicBezTo>
                  <a:cubicBezTo>
                    <a:pt x="53793" y="21419"/>
                    <a:pt x="53520" y="21855"/>
                    <a:pt x="53302" y="22345"/>
                  </a:cubicBezTo>
                  <a:lnTo>
                    <a:pt x="52430" y="23926"/>
                  </a:lnTo>
                  <a:cubicBezTo>
                    <a:pt x="52212" y="24307"/>
                    <a:pt x="51831" y="24743"/>
                    <a:pt x="51831" y="25125"/>
                  </a:cubicBezTo>
                  <a:cubicBezTo>
                    <a:pt x="51776" y="25888"/>
                    <a:pt x="51340" y="26542"/>
                    <a:pt x="50686" y="26924"/>
                  </a:cubicBezTo>
                  <a:cubicBezTo>
                    <a:pt x="49324" y="27905"/>
                    <a:pt x="48016" y="28940"/>
                    <a:pt x="46708" y="29976"/>
                  </a:cubicBezTo>
                  <a:cubicBezTo>
                    <a:pt x="45945" y="30630"/>
                    <a:pt x="45073" y="31066"/>
                    <a:pt x="44092" y="31284"/>
                  </a:cubicBezTo>
                  <a:cubicBezTo>
                    <a:pt x="44146" y="30303"/>
                    <a:pt x="44364" y="29376"/>
                    <a:pt x="44855" y="28559"/>
                  </a:cubicBezTo>
                  <a:cubicBezTo>
                    <a:pt x="45672" y="26924"/>
                    <a:pt x="46272" y="25180"/>
                    <a:pt x="46599" y="23435"/>
                  </a:cubicBezTo>
                  <a:cubicBezTo>
                    <a:pt x="46708" y="22400"/>
                    <a:pt x="47089" y="21473"/>
                    <a:pt x="47634" y="20601"/>
                  </a:cubicBezTo>
                  <a:cubicBezTo>
                    <a:pt x="48288" y="19675"/>
                    <a:pt x="48125" y="18694"/>
                    <a:pt x="47852" y="17713"/>
                  </a:cubicBezTo>
                  <a:cubicBezTo>
                    <a:pt x="47743" y="17440"/>
                    <a:pt x="47580" y="17277"/>
                    <a:pt x="47307" y="17168"/>
                  </a:cubicBezTo>
                  <a:cubicBezTo>
                    <a:pt x="46708" y="16950"/>
                    <a:pt x="46163" y="17386"/>
                    <a:pt x="46272" y="17931"/>
                  </a:cubicBezTo>
                  <a:cubicBezTo>
                    <a:pt x="46381" y="18639"/>
                    <a:pt x="46163" y="19402"/>
                    <a:pt x="45672" y="19947"/>
                  </a:cubicBezTo>
                  <a:cubicBezTo>
                    <a:pt x="45291" y="20656"/>
                    <a:pt x="44964" y="21364"/>
                    <a:pt x="44691" y="22127"/>
                  </a:cubicBezTo>
                  <a:cubicBezTo>
                    <a:pt x="44255" y="24089"/>
                    <a:pt x="43601" y="25997"/>
                    <a:pt x="42729" y="27850"/>
                  </a:cubicBezTo>
                  <a:cubicBezTo>
                    <a:pt x="42348" y="28668"/>
                    <a:pt x="42130" y="29594"/>
                    <a:pt x="42075" y="30575"/>
                  </a:cubicBezTo>
                  <a:cubicBezTo>
                    <a:pt x="42075" y="31066"/>
                    <a:pt x="42184" y="31611"/>
                    <a:pt x="42348" y="32101"/>
                  </a:cubicBezTo>
                  <a:cubicBezTo>
                    <a:pt x="40113" y="34172"/>
                    <a:pt x="34990" y="36679"/>
                    <a:pt x="31992" y="37115"/>
                  </a:cubicBezTo>
                  <a:cubicBezTo>
                    <a:pt x="32210" y="36625"/>
                    <a:pt x="32374" y="36134"/>
                    <a:pt x="32537" y="35644"/>
                  </a:cubicBezTo>
                  <a:cubicBezTo>
                    <a:pt x="32646" y="35371"/>
                    <a:pt x="32810" y="34990"/>
                    <a:pt x="32701" y="34881"/>
                  </a:cubicBezTo>
                  <a:cubicBezTo>
                    <a:pt x="32047" y="34009"/>
                    <a:pt x="32701" y="33409"/>
                    <a:pt x="32973" y="32701"/>
                  </a:cubicBezTo>
                  <a:cubicBezTo>
                    <a:pt x="34227" y="29267"/>
                    <a:pt x="35971" y="26052"/>
                    <a:pt x="37388" y="22727"/>
                  </a:cubicBezTo>
                  <a:cubicBezTo>
                    <a:pt x="37770" y="21746"/>
                    <a:pt x="38369" y="20819"/>
                    <a:pt x="39187" y="20111"/>
                  </a:cubicBezTo>
                  <a:cubicBezTo>
                    <a:pt x="39950" y="19402"/>
                    <a:pt x="40440" y="18476"/>
                    <a:pt x="40549" y="17440"/>
                  </a:cubicBezTo>
                  <a:cubicBezTo>
                    <a:pt x="40604" y="17277"/>
                    <a:pt x="40549" y="17059"/>
                    <a:pt x="40495" y="16895"/>
                  </a:cubicBezTo>
                  <a:cubicBezTo>
                    <a:pt x="40331" y="16568"/>
                    <a:pt x="39950" y="16459"/>
                    <a:pt x="39623" y="16623"/>
                  </a:cubicBezTo>
                  <a:cubicBezTo>
                    <a:pt x="39459" y="16732"/>
                    <a:pt x="39241" y="16895"/>
                    <a:pt x="39241" y="17059"/>
                  </a:cubicBezTo>
                  <a:cubicBezTo>
                    <a:pt x="38860" y="18149"/>
                    <a:pt x="38206" y="19075"/>
                    <a:pt x="37334" y="19838"/>
                  </a:cubicBezTo>
                  <a:cubicBezTo>
                    <a:pt x="36952" y="20220"/>
                    <a:pt x="36625" y="20656"/>
                    <a:pt x="36407" y="21146"/>
                  </a:cubicBezTo>
                  <a:cubicBezTo>
                    <a:pt x="34609" y="24580"/>
                    <a:pt x="32755" y="27905"/>
                    <a:pt x="31229" y="31393"/>
                  </a:cubicBezTo>
                  <a:cubicBezTo>
                    <a:pt x="30139" y="33682"/>
                    <a:pt x="29213" y="36080"/>
                    <a:pt x="28450" y="38532"/>
                  </a:cubicBezTo>
                  <a:cubicBezTo>
                    <a:pt x="25888" y="39677"/>
                    <a:pt x="23109" y="39677"/>
                    <a:pt x="20493" y="40440"/>
                  </a:cubicBezTo>
                  <a:cubicBezTo>
                    <a:pt x="20166" y="40004"/>
                    <a:pt x="20493" y="39677"/>
                    <a:pt x="20602" y="39350"/>
                  </a:cubicBezTo>
                  <a:cubicBezTo>
                    <a:pt x="21964" y="36134"/>
                    <a:pt x="23327" y="32919"/>
                    <a:pt x="24798" y="29758"/>
                  </a:cubicBezTo>
                  <a:cubicBezTo>
                    <a:pt x="25507" y="28232"/>
                    <a:pt x="26324" y="26706"/>
                    <a:pt x="27196" y="25289"/>
                  </a:cubicBezTo>
                  <a:cubicBezTo>
                    <a:pt x="27578" y="24743"/>
                    <a:pt x="28068" y="24253"/>
                    <a:pt x="28559" y="23817"/>
                  </a:cubicBezTo>
                  <a:cubicBezTo>
                    <a:pt x="28668" y="23272"/>
                    <a:pt x="28232" y="23163"/>
                    <a:pt x="27850" y="22999"/>
                  </a:cubicBezTo>
                  <a:cubicBezTo>
                    <a:pt x="27523" y="22781"/>
                    <a:pt x="27033" y="22836"/>
                    <a:pt x="26706" y="23108"/>
                  </a:cubicBezTo>
                  <a:cubicBezTo>
                    <a:pt x="26324" y="23435"/>
                    <a:pt x="25943" y="23817"/>
                    <a:pt x="25616" y="24253"/>
                  </a:cubicBezTo>
                  <a:cubicBezTo>
                    <a:pt x="24689" y="25888"/>
                    <a:pt x="23708" y="27469"/>
                    <a:pt x="22891" y="29158"/>
                  </a:cubicBezTo>
                  <a:cubicBezTo>
                    <a:pt x="21855" y="31338"/>
                    <a:pt x="20874" y="33573"/>
                    <a:pt x="19893" y="35753"/>
                  </a:cubicBezTo>
                  <a:cubicBezTo>
                    <a:pt x="19130" y="37170"/>
                    <a:pt x="18585" y="38696"/>
                    <a:pt x="18313" y="40276"/>
                  </a:cubicBezTo>
                  <a:cubicBezTo>
                    <a:pt x="18204" y="40494"/>
                    <a:pt x="18149" y="40712"/>
                    <a:pt x="17986" y="40930"/>
                  </a:cubicBezTo>
                  <a:cubicBezTo>
                    <a:pt x="16133" y="40821"/>
                    <a:pt x="14334" y="40276"/>
                    <a:pt x="12754" y="39295"/>
                  </a:cubicBezTo>
                  <a:lnTo>
                    <a:pt x="11118" y="41148"/>
                  </a:lnTo>
                  <a:cubicBezTo>
                    <a:pt x="11064" y="41257"/>
                    <a:pt x="10955" y="41366"/>
                    <a:pt x="10955" y="41530"/>
                  </a:cubicBezTo>
                  <a:cubicBezTo>
                    <a:pt x="10791" y="43001"/>
                    <a:pt x="10028" y="44309"/>
                    <a:pt x="10028" y="45835"/>
                  </a:cubicBezTo>
                  <a:cubicBezTo>
                    <a:pt x="10083" y="47906"/>
                    <a:pt x="10028" y="49977"/>
                    <a:pt x="9974" y="52049"/>
                  </a:cubicBezTo>
                  <a:cubicBezTo>
                    <a:pt x="9974" y="52594"/>
                    <a:pt x="9865" y="53139"/>
                    <a:pt x="9810" y="53793"/>
                  </a:cubicBezTo>
                  <a:cubicBezTo>
                    <a:pt x="9211" y="53738"/>
                    <a:pt x="8557" y="53684"/>
                    <a:pt x="7957" y="53629"/>
                  </a:cubicBezTo>
                  <a:cubicBezTo>
                    <a:pt x="6922" y="53411"/>
                    <a:pt x="5886" y="53793"/>
                    <a:pt x="5287" y="54665"/>
                  </a:cubicBezTo>
                  <a:cubicBezTo>
                    <a:pt x="4687" y="55428"/>
                    <a:pt x="4088" y="56245"/>
                    <a:pt x="3543" y="57117"/>
                  </a:cubicBezTo>
                  <a:cubicBezTo>
                    <a:pt x="3379" y="57444"/>
                    <a:pt x="3270" y="57826"/>
                    <a:pt x="3325" y="58262"/>
                  </a:cubicBezTo>
                  <a:cubicBezTo>
                    <a:pt x="3270" y="58970"/>
                    <a:pt x="3270" y="59733"/>
                    <a:pt x="3325" y="60496"/>
                  </a:cubicBezTo>
                  <a:cubicBezTo>
                    <a:pt x="3325" y="61859"/>
                    <a:pt x="4033" y="63112"/>
                    <a:pt x="5178" y="63875"/>
                  </a:cubicBezTo>
                  <a:cubicBezTo>
                    <a:pt x="5505" y="64039"/>
                    <a:pt x="5832" y="64257"/>
                    <a:pt x="6159" y="64529"/>
                  </a:cubicBezTo>
                  <a:cubicBezTo>
                    <a:pt x="6813" y="65020"/>
                    <a:pt x="7630" y="65292"/>
                    <a:pt x="8448" y="65183"/>
                  </a:cubicBezTo>
                  <a:cubicBezTo>
                    <a:pt x="9810" y="65183"/>
                    <a:pt x="11173" y="65183"/>
                    <a:pt x="12645" y="651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965;p69">
              <a:extLst>
                <a:ext uri="{FF2B5EF4-FFF2-40B4-BE49-F238E27FC236}">
                  <a16:creationId xmlns:a16="http://schemas.microsoft.com/office/drawing/2014/main" id="{6EAE295F-D29E-44D7-95BA-336E4FF563F3}"/>
                </a:ext>
              </a:extLst>
            </p:cNvPr>
            <p:cNvSpPr/>
            <p:nvPr/>
          </p:nvSpPr>
          <p:spPr>
            <a:xfrm>
              <a:off x="-3182778" y="4281464"/>
              <a:ext cx="83600" cy="106969"/>
            </a:xfrm>
            <a:custGeom>
              <a:avLst/>
              <a:gdLst/>
              <a:ahLst/>
              <a:cxnLst/>
              <a:rect l="l" t="t" r="r" b="b"/>
              <a:pathLst>
                <a:path w="6432" h="8230" extrusionOk="0">
                  <a:moveTo>
                    <a:pt x="4033" y="382"/>
                  </a:moveTo>
                  <a:cubicBezTo>
                    <a:pt x="4851" y="2943"/>
                    <a:pt x="5614" y="5396"/>
                    <a:pt x="6432" y="7957"/>
                  </a:cubicBezTo>
                  <a:cubicBezTo>
                    <a:pt x="5341" y="8230"/>
                    <a:pt x="4197" y="8230"/>
                    <a:pt x="3052" y="8012"/>
                  </a:cubicBezTo>
                  <a:cubicBezTo>
                    <a:pt x="1635" y="7739"/>
                    <a:pt x="0" y="6758"/>
                    <a:pt x="164" y="4796"/>
                  </a:cubicBezTo>
                  <a:cubicBezTo>
                    <a:pt x="164" y="3870"/>
                    <a:pt x="327" y="2943"/>
                    <a:pt x="709" y="2126"/>
                  </a:cubicBezTo>
                  <a:cubicBezTo>
                    <a:pt x="1199" y="763"/>
                    <a:pt x="2671" y="0"/>
                    <a:pt x="4033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966;p69">
              <a:extLst>
                <a:ext uri="{FF2B5EF4-FFF2-40B4-BE49-F238E27FC236}">
                  <a16:creationId xmlns:a16="http://schemas.microsoft.com/office/drawing/2014/main" id="{193B4A0D-CFD0-4C4E-A41C-D5A8A3E01D9C}"/>
                </a:ext>
              </a:extLst>
            </p:cNvPr>
            <p:cNvSpPr/>
            <p:nvPr/>
          </p:nvSpPr>
          <p:spPr>
            <a:xfrm>
              <a:off x="-2160590" y="3893268"/>
              <a:ext cx="46765" cy="99184"/>
            </a:xfrm>
            <a:custGeom>
              <a:avLst/>
              <a:gdLst/>
              <a:ahLst/>
              <a:cxnLst/>
              <a:rect l="l" t="t" r="r" b="b"/>
              <a:pathLst>
                <a:path w="3598" h="7631" extrusionOk="0">
                  <a:moveTo>
                    <a:pt x="2562" y="7631"/>
                  </a:moveTo>
                  <a:cubicBezTo>
                    <a:pt x="2453" y="7467"/>
                    <a:pt x="2344" y="7249"/>
                    <a:pt x="2235" y="7086"/>
                  </a:cubicBezTo>
                  <a:cubicBezTo>
                    <a:pt x="1581" y="5124"/>
                    <a:pt x="873" y="3162"/>
                    <a:pt x="273" y="1200"/>
                  </a:cubicBezTo>
                  <a:cubicBezTo>
                    <a:pt x="1" y="655"/>
                    <a:pt x="437" y="55"/>
                    <a:pt x="1036" y="110"/>
                  </a:cubicBezTo>
                  <a:cubicBezTo>
                    <a:pt x="1636" y="1"/>
                    <a:pt x="2235" y="219"/>
                    <a:pt x="2562" y="709"/>
                  </a:cubicBezTo>
                  <a:cubicBezTo>
                    <a:pt x="3271" y="1527"/>
                    <a:pt x="3598" y="2617"/>
                    <a:pt x="3543" y="3652"/>
                  </a:cubicBezTo>
                  <a:cubicBezTo>
                    <a:pt x="3598" y="5069"/>
                    <a:pt x="3216" y="6432"/>
                    <a:pt x="2562" y="76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967;p69">
              <a:extLst>
                <a:ext uri="{FF2B5EF4-FFF2-40B4-BE49-F238E27FC236}">
                  <a16:creationId xmlns:a16="http://schemas.microsoft.com/office/drawing/2014/main" id="{D2DBBA87-AF11-43E1-B5F0-8EC337049356}"/>
                </a:ext>
              </a:extLst>
            </p:cNvPr>
            <p:cNvSpPr/>
            <p:nvPr/>
          </p:nvSpPr>
          <p:spPr>
            <a:xfrm>
              <a:off x="-2356098" y="3971188"/>
              <a:ext cx="191271" cy="242273"/>
            </a:xfrm>
            <a:custGeom>
              <a:avLst/>
              <a:gdLst/>
              <a:ahLst/>
              <a:cxnLst/>
              <a:rect l="l" t="t" r="r" b="b"/>
              <a:pathLst>
                <a:path w="14716" h="18640" extrusionOk="0">
                  <a:moveTo>
                    <a:pt x="13353" y="6105"/>
                  </a:moveTo>
                  <a:cubicBezTo>
                    <a:pt x="13190" y="4306"/>
                    <a:pt x="12318" y="2671"/>
                    <a:pt x="10901" y="1581"/>
                  </a:cubicBezTo>
                  <a:cubicBezTo>
                    <a:pt x="8721" y="1"/>
                    <a:pt x="5723" y="219"/>
                    <a:pt x="3761" y="2017"/>
                  </a:cubicBezTo>
                  <a:cubicBezTo>
                    <a:pt x="3379" y="2344"/>
                    <a:pt x="3052" y="2726"/>
                    <a:pt x="2725" y="3162"/>
                  </a:cubicBezTo>
                  <a:cubicBezTo>
                    <a:pt x="2507" y="3325"/>
                    <a:pt x="2344" y="3543"/>
                    <a:pt x="2235" y="3816"/>
                  </a:cubicBezTo>
                  <a:cubicBezTo>
                    <a:pt x="2180" y="3925"/>
                    <a:pt x="2071" y="4034"/>
                    <a:pt x="2017" y="4143"/>
                  </a:cubicBezTo>
                  <a:cubicBezTo>
                    <a:pt x="109" y="7140"/>
                    <a:pt x="0" y="11010"/>
                    <a:pt x="1799" y="14062"/>
                  </a:cubicBezTo>
                  <a:cubicBezTo>
                    <a:pt x="4633" y="18640"/>
                    <a:pt x="10737" y="17277"/>
                    <a:pt x="13408" y="13408"/>
                  </a:cubicBezTo>
                  <a:cubicBezTo>
                    <a:pt x="14716" y="11337"/>
                    <a:pt x="14498" y="8448"/>
                    <a:pt x="13353" y="61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968;p69">
              <a:extLst>
                <a:ext uri="{FF2B5EF4-FFF2-40B4-BE49-F238E27FC236}">
                  <a16:creationId xmlns:a16="http://schemas.microsoft.com/office/drawing/2014/main" id="{769B403E-6B87-4F2D-BFCC-93BC0CBFAE4E}"/>
                </a:ext>
              </a:extLst>
            </p:cNvPr>
            <p:cNvSpPr/>
            <p:nvPr/>
          </p:nvSpPr>
          <p:spPr>
            <a:xfrm>
              <a:off x="-3060225" y="4229747"/>
              <a:ext cx="208974" cy="253607"/>
            </a:xfrm>
            <a:custGeom>
              <a:avLst/>
              <a:gdLst/>
              <a:ahLst/>
              <a:cxnLst/>
              <a:rect l="l" t="t" r="r" b="b"/>
              <a:pathLst>
                <a:path w="16078" h="19512" extrusionOk="0">
                  <a:moveTo>
                    <a:pt x="15533" y="7794"/>
                  </a:moveTo>
                  <a:cubicBezTo>
                    <a:pt x="15424" y="7031"/>
                    <a:pt x="15206" y="6323"/>
                    <a:pt x="14824" y="5669"/>
                  </a:cubicBezTo>
                  <a:cubicBezTo>
                    <a:pt x="12808" y="1799"/>
                    <a:pt x="6540" y="0"/>
                    <a:pt x="3979" y="3816"/>
                  </a:cubicBezTo>
                  <a:cubicBezTo>
                    <a:pt x="3761" y="3870"/>
                    <a:pt x="3488" y="3979"/>
                    <a:pt x="3270" y="4088"/>
                  </a:cubicBezTo>
                  <a:cubicBezTo>
                    <a:pt x="164" y="5669"/>
                    <a:pt x="0" y="10465"/>
                    <a:pt x="1908" y="13299"/>
                  </a:cubicBezTo>
                  <a:cubicBezTo>
                    <a:pt x="1962" y="14825"/>
                    <a:pt x="2562" y="16296"/>
                    <a:pt x="3543" y="17495"/>
                  </a:cubicBezTo>
                  <a:cubicBezTo>
                    <a:pt x="4742" y="18694"/>
                    <a:pt x="6540" y="19076"/>
                    <a:pt x="8066" y="18422"/>
                  </a:cubicBezTo>
                  <a:cubicBezTo>
                    <a:pt x="12154" y="19512"/>
                    <a:pt x="16078" y="13626"/>
                    <a:pt x="15969" y="9865"/>
                  </a:cubicBezTo>
                  <a:cubicBezTo>
                    <a:pt x="15969" y="9102"/>
                    <a:pt x="15805" y="8448"/>
                    <a:pt x="15533" y="779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969;p69">
              <a:extLst>
                <a:ext uri="{FF2B5EF4-FFF2-40B4-BE49-F238E27FC236}">
                  <a16:creationId xmlns:a16="http://schemas.microsoft.com/office/drawing/2014/main" id="{D7F1F48C-F731-4050-9755-115498B56579}"/>
                </a:ext>
              </a:extLst>
            </p:cNvPr>
            <p:cNvSpPr/>
            <p:nvPr/>
          </p:nvSpPr>
          <p:spPr>
            <a:xfrm>
              <a:off x="-3281949" y="3536954"/>
              <a:ext cx="1275094" cy="1032118"/>
            </a:xfrm>
            <a:custGeom>
              <a:avLst/>
              <a:gdLst/>
              <a:ahLst/>
              <a:cxnLst/>
              <a:rect l="l" t="t" r="r" b="b"/>
              <a:pathLst>
                <a:path w="98103" h="79409" extrusionOk="0">
                  <a:moveTo>
                    <a:pt x="1472" y="70743"/>
                  </a:moveTo>
                  <a:cubicBezTo>
                    <a:pt x="2017" y="71124"/>
                    <a:pt x="2507" y="71724"/>
                    <a:pt x="2889" y="72378"/>
                  </a:cubicBezTo>
                  <a:cubicBezTo>
                    <a:pt x="3107" y="72814"/>
                    <a:pt x="3488" y="73195"/>
                    <a:pt x="3979" y="73413"/>
                  </a:cubicBezTo>
                  <a:cubicBezTo>
                    <a:pt x="5123" y="73795"/>
                    <a:pt x="6268" y="74285"/>
                    <a:pt x="7303" y="74830"/>
                  </a:cubicBezTo>
                  <a:cubicBezTo>
                    <a:pt x="8230" y="75266"/>
                    <a:pt x="9211" y="75484"/>
                    <a:pt x="10246" y="75430"/>
                  </a:cubicBezTo>
                  <a:cubicBezTo>
                    <a:pt x="10955" y="75321"/>
                    <a:pt x="11718" y="75321"/>
                    <a:pt x="12426" y="75539"/>
                  </a:cubicBezTo>
                  <a:cubicBezTo>
                    <a:pt x="14225" y="76193"/>
                    <a:pt x="16024" y="75975"/>
                    <a:pt x="17822" y="76084"/>
                  </a:cubicBezTo>
                  <a:cubicBezTo>
                    <a:pt x="18422" y="76029"/>
                    <a:pt x="19021" y="76084"/>
                    <a:pt x="19621" y="76302"/>
                  </a:cubicBezTo>
                  <a:cubicBezTo>
                    <a:pt x="20983" y="76847"/>
                    <a:pt x="22182" y="76792"/>
                    <a:pt x="23327" y="75702"/>
                  </a:cubicBezTo>
                  <a:cubicBezTo>
                    <a:pt x="24798" y="76465"/>
                    <a:pt x="26215" y="77228"/>
                    <a:pt x="27632" y="77937"/>
                  </a:cubicBezTo>
                  <a:cubicBezTo>
                    <a:pt x="28232" y="78264"/>
                    <a:pt x="28831" y="78482"/>
                    <a:pt x="29485" y="78591"/>
                  </a:cubicBezTo>
                  <a:cubicBezTo>
                    <a:pt x="33137" y="79245"/>
                    <a:pt x="36843" y="79408"/>
                    <a:pt x="40495" y="79136"/>
                  </a:cubicBezTo>
                  <a:cubicBezTo>
                    <a:pt x="44364" y="78700"/>
                    <a:pt x="48234" y="77446"/>
                    <a:pt x="51994" y="76411"/>
                  </a:cubicBezTo>
                  <a:cubicBezTo>
                    <a:pt x="53684" y="75975"/>
                    <a:pt x="55373" y="75430"/>
                    <a:pt x="57063" y="74776"/>
                  </a:cubicBezTo>
                  <a:cubicBezTo>
                    <a:pt x="58371" y="74176"/>
                    <a:pt x="59679" y="73522"/>
                    <a:pt x="60878" y="72814"/>
                  </a:cubicBezTo>
                  <a:lnTo>
                    <a:pt x="66001" y="69980"/>
                  </a:lnTo>
                  <a:cubicBezTo>
                    <a:pt x="67582" y="69108"/>
                    <a:pt x="69162" y="68236"/>
                    <a:pt x="70634" y="67255"/>
                  </a:cubicBezTo>
                  <a:cubicBezTo>
                    <a:pt x="73522" y="65184"/>
                    <a:pt x="76193" y="62895"/>
                    <a:pt x="78645" y="60388"/>
                  </a:cubicBezTo>
                  <a:cubicBezTo>
                    <a:pt x="80608" y="58426"/>
                    <a:pt x="82352" y="56191"/>
                    <a:pt x="84041" y="54175"/>
                  </a:cubicBezTo>
                  <a:lnTo>
                    <a:pt x="87311" y="54175"/>
                  </a:lnTo>
                  <a:cubicBezTo>
                    <a:pt x="89001" y="54120"/>
                    <a:pt x="90745" y="54556"/>
                    <a:pt x="92271" y="55428"/>
                  </a:cubicBezTo>
                  <a:cubicBezTo>
                    <a:pt x="92870" y="55810"/>
                    <a:pt x="93688" y="55755"/>
                    <a:pt x="94287" y="55319"/>
                  </a:cubicBezTo>
                  <a:cubicBezTo>
                    <a:pt x="95268" y="54720"/>
                    <a:pt x="96031" y="53793"/>
                    <a:pt x="96522" y="52757"/>
                  </a:cubicBezTo>
                  <a:cubicBezTo>
                    <a:pt x="97448" y="50686"/>
                    <a:pt x="97993" y="48452"/>
                    <a:pt x="97993" y="46163"/>
                  </a:cubicBezTo>
                  <a:cubicBezTo>
                    <a:pt x="97939" y="44201"/>
                    <a:pt x="97939" y="42239"/>
                    <a:pt x="97993" y="40277"/>
                  </a:cubicBezTo>
                  <a:cubicBezTo>
                    <a:pt x="98102" y="37879"/>
                    <a:pt x="97775" y="35426"/>
                    <a:pt x="97067" y="33137"/>
                  </a:cubicBezTo>
                  <a:cubicBezTo>
                    <a:pt x="95922" y="29377"/>
                    <a:pt x="94669" y="25561"/>
                    <a:pt x="92053" y="22509"/>
                  </a:cubicBezTo>
                  <a:cubicBezTo>
                    <a:pt x="91072" y="21365"/>
                    <a:pt x="90254" y="20111"/>
                    <a:pt x="89328" y="18967"/>
                  </a:cubicBezTo>
                  <a:cubicBezTo>
                    <a:pt x="89001" y="18476"/>
                    <a:pt x="88619" y="18040"/>
                    <a:pt x="88183" y="17604"/>
                  </a:cubicBezTo>
                  <a:cubicBezTo>
                    <a:pt x="86112" y="15479"/>
                    <a:pt x="84041" y="13408"/>
                    <a:pt x="81916" y="11337"/>
                  </a:cubicBezTo>
                  <a:cubicBezTo>
                    <a:pt x="81534" y="10955"/>
                    <a:pt x="81098" y="10574"/>
                    <a:pt x="80662" y="10356"/>
                  </a:cubicBezTo>
                  <a:cubicBezTo>
                    <a:pt x="79027" y="9538"/>
                    <a:pt x="77501" y="8557"/>
                    <a:pt x="76084" y="7413"/>
                  </a:cubicBezTo>
                  <a:cubicBezTo>
                    <a:pt x="74994" y="6650"/>
                    <a:pt x="73740" y="6105"/>
                    <a:pt x="72432" y="5778"/>
                  </a:cubicBezTo>
                  <a:cubicBezTo>
                    <a:pt x="71179" y="5505"/>
                    <a:pt x="69925" y="5233"/>
                    <a:pt x="68726" y="4851"/>
                  </a:cubicBezTo>
                  <a:cubicBezTo>
                    <a:pt x="67309" y="4415"/>
                    <a:pt x="65783" y="4361"/>
                    <a:pt x="64366" y="4742"/>
                  </a:cubicBezTo>
                  <a:cubicBezTo>
                    <a:pt x="62786" y="5124"/>
                    <a:pt x="61260" y="5560"/>
                    <a:pt x="59570" y="6050"/>
                  </a:cubicBezTo>
                  <a:cubicBezTo>
                    <a:pt x="59189" y="5669"/>
                    <a:pt x="58698" y="5233"/>
                    <a:pt x="58262" y="4688"/>
                  </a:cubicBezTo>
                  <a:cubicBezTo>
                    <a:pt x="57281" y="3543"/>
                    <a:pt x="55918" y="2671"/>
                    <a:pt x="54392" y="2290"/>
                  </a:cubicBezTo>
                  <a:cubicBezTo>
                    <a:pt x="52212" y="1636"/>
                    <a:pt x="50032" y="981"/>
                    <a:pt x="47852" y="436"/>
                  </a:cubicBezTo>
                  <a:cubicBezTo>
                    <a:pt x="47144" y="218"/>
                    <a:pt x="46381" y="109"/>
                    <a:pt x="45672" y="109"/>
                  </a:cubicBezTo>
                  <a:cubicBezTo>
                    <a:pt x="43220" y="109"/>
                    <a:pt x="40822" y="0"/>
                    <a:pt x="38424" y="109"/>
                  </a:cubicBezTo>
                  <a:cubicBezTo>
                    <a:pt x="36680" y="164"/>
                    <a:pt x="34935" y="436"/>
                    <a:pt x="33246" y="927"/>
                  </a:cubicBezTo>
                  <a:cubicBezTo>
                    <a:pt x="29485" y="2126"/>
                    <a:pt x="25888" y="3870"/>
                    <a:pt x="22673" y="6159"/>
                  </a:cubicBezTo>
                  <a:cubicBezTo>
                    <a:pt x="20493" y="7740"/>
                    <a:pt x="18204" y="9157"/>
                    <a:pt x="15969" y="10628"/>
                  </a:cubicBezTo>
                  <a:cubicBezTo>
                    <a:pt x="15370" y="11064"/>
                    <a:pt x="14770" y="11500"/>
                    <a:pt x="14280" y="11991"/>
                  </a:cubicBezTo>
                  <a:cubicBezTo>
                    <a:pt x="12372" y="13844"/>
                    <a:pt x="10519" y="15642"/>
                    <a:pt x="8666" y="17550"/>
                  </a:cubicBezTo>
                  <a:cubicBezTo>
                    <a:pt x="8012" y="18204"/>
                    <a:pt x="7467" y="18967"/>
                    <a:pt x="6922" y="19730"/>
                  </a:cubicBezTo>
                  <a:cubicBezTo>
                    <a:pt x="5069" y="22782"/>
                    <a:pt x="3488" y="25943"/>
                    <a:pt x="2235" y="29268"/>
                  </a:cubicBezTo>
                  <a:cubicBezTo>
                    <a:pt x="1417" y="31502"/>
                    <a:pt x="927" y="33791"/>
                    <a:pt x="763" y="36135"/>
                  </a:cubicBezTo>
                  <a:cubicBezTo>
                    <a:pt x="654" y="37279"/>
                    <a:pt x="491" y="38424"/>
                    <a:pt x="382" y="39568"/>
                  </a:cubicBezTo>
                  <a:cubicBezTo>
                    <a:pt x="273" y="40549"/>
                    <a:pt x="109" y="41530"/>
                    <a:pt x="109" y="42566"/>
                  </a:cubicBezTo>
                  <a:lnTo>
                    <a:pt x="109" y="56464"/>
                  </a:lnTo>
                  <a:cubicBezTo>
                    <a:pt x="109" y="60224"/>
                    <a:pt x="164" y="63985"/>
                    <a:pt x="109" y="67745"/>
                  </a:cubicBezTo>
                  <a:cubicBezTo>
                    <a:pt x="0" y="68890"/>
                    <a:pt x="491" y="70034"/>
                    <a:pt x="1472" y="70743"/>
                  </a:cubicBezTo>
                  <a:close/>
                  <a:moveTo>
                    <a:pt x="83660" y="49978"/>
                  </a:moveTo>
                  <a:cubicBezTo>
                    <a:pt x="83278" y="50850"/>
                    <a:pt x="82788" y="51667"/>
                    <a:pt x="82134" y="52376"/>
                  </a:cubicBezTo>
                  <a:cubicBezTo>
                    <a:pt x="76738" y="58862"/>
                    <a:pt x="75975" y="59625"/>
                    <a:pt x="69544" y="64802"/>
                  </a:cubicBezTo>
                  <a:cubicBezTo>
                    <a:pt x="68890" y="65293"/>
                    <a:pt x="68236" y="65729"/>
                    <a:pt x="67527" y="66110"/>
                  </a:cubicBezTo>
                  <a:cubicBezTo>
                    <a:pt x="64857" y="67582"/>
                    <a:pt x="62241" y="69108"/>
                    <a:pt x="59570" y="70525"/>
                  </a:cubicBezTo>
                  <a:cubicBezTo>
                    <a:pt x="56736" y="72051"/>
                    <a:pt x="53738" y="73195"/>
                    <a:pt x="50632" y="74067"/>
                  </a:cubicBezTo>
                  <a:cubicBezTo>
                    <a:pt x="47580" y="74885"/>
                    <a:pt x="44473" y="75593"/>
                    <a:pt x="41421" y="76302"/>
                  </a:cubicBezTo>
                  <a:cubicBezTo>
                    <a:pt x="40985" y="76465"/>
                    <a:pt x="40549" y="76574"/>
                    <a:pt x="40059" y="76574"/>
                  </a:cubicBezTo>
                  <a:cubicBezTo>
                    <a:pt x="36898" y="76738"/>
                    <a:pt x="33736" y="76574"/>
                    <a:pt x="30630" y="76138"/>
                  </a:cubicBezTo>
                  <a:cubicBezTo>
                    <a:pt x="30248" y="76084"/>
                    <a:pt x="29867" y="75920"/>
                    <a:pt x="29540" y="75702"/>
                  </a:cubicBezTo>
                  <a:cubicBezTo>
                    <a:pt x="28559" y="75266"/>
                    <a:pt x="27578" y="74830"/>
                    <a:pt x="26651" y="74340"/>
                  </a:cubicBezTo>
                  <a:cubicBezTo>
                    <a:pt x="25180" y="73686"/>
                    <a:pt x="23599" y="73413"/>
                    <a:pt x="22237" y="72487"/>
                  </a:cubicBezTo>
                  <a:cubicBezTo>
                    <a:pt x="19784" y="70906"/>
                    <a:pt x="17931" y="68617"/>
                    <a:pt x="16787" y="65892"/>
                  </a:cubicBezTo>
                  <a:cubicBezTo>
                    <a:pt x="16133" y="64312"/>
                    <a:pt x="15588" y="62622"/>
                    <a:pt x="14934" y="60987"/>
                  </a:cubicBezTo>
                  <a:cubicBezTo>
                    <a:pt x="14661" y="60170"/>
                    <a:pt x="14498" y="59298"/>
                    <a:pt x="14498" y="58426"/>
                  </a:cubicBezTo>
                  <a:cubicBezTo>
                    <a:pt x="14498" y="55156"/>
                    <a:pt x="14498" y="51885"/>
                    <a:pt x="14389" y="48561"/>
                  </a:cubicBezTo>
                  <a:cubicBezTo>
                    <a:pt x="14389" y="47362"/>
                    <a:pt x="14607" y="46163"/>
                    <a:pt x="15097" y="45073"/>
                  </a:cubicBezTo>
                  <a:cubicBezTo>
                    <a:pt x="15860" y="44473"/>
                    <a:pt x="16841" y="44255"/>
                    <a:pt x="17768" y="44419"/>
                  </a:cubicBezTo>
                  <a:cubicBezTo>
                    <a:pt x="18912" y="44528"/>
                    <a:pt x="20002" y="44419"/>
                    <a:pt x="21092" y="44964"/>
                  </a:cubicBezTo>
                  <a:cubicBezTo>
                    <a:pt x="21746" y="45236"/>
                    <a:pt x="22400" y="45291"/>
                    <a:pt x="23054" y="45127"/>
                  </a:cubicBezTo>
                  <a:cubicBezTo>
                    <a:pt x="25997" y="44419"/>
                    <a:pt x="29049" y="44255"/>
                    <a:pt x="31938" y="43220"/>
                  </a:cubicBezTo>
                  <a:cubicBezTo>
                    <a:pt x="34063" y="42402"/>
                    <a:pt x="36189" y="41585"/>
                    <a:pt x="38315" y="40767"/>
                  </a:cubicBezTo>
                  <a:cubicBezTo>
                    <a:pt x="40876" y="39895"/>
                    <a:pt x="43274" y="38642"/>
                    <a:pt x="45509" y="37116"/>
                  </a:cubicBezTo>
                  <a:cubicBezTo>
                    <a:pt x="45999" y="36680"/>
                    <a:pt x="46599" y="36353"/>
                    <a:pt x="47253" y="36080"/>
                  </a:cubicBezTo>
                  <a:cubicBezTo>
                    <a:pt x="50577" y="34663"/>
                    <a:pt x="53084" y="32102"/>
                    <a:pt x="55864" y="29867"/>
                  </a:cubicBezTo>
                  <a:cubicBezTo>
                    <a:pt x="57390" y="28668"/>
                    <a:pt x="57826" y="26924"/>
                    <a:pt x="58371" y="25180"/>
                  </a:cubicBezTo>
                  <a:cubicBezTo>
                    <a:pt x="58589" y="24580"/>
                    <a:pt x="58807" y="23926"/>
                    <a:pt x="59080" y="23327"/>
                  </a:cubicBezTo>
                  <a:cubicBezTo>
                    <a:pt x="60061" y="21528"/>
                    <a:pt x="60333" y="19512"/>
                    <a:pt x="60824" y="17550"/>
                  </a:cubicBezTo>
                  <a:cubicBezTo>
                    <a:pt x="60878" y="16896"/>
                    <a:pt x="60878" y="16187"/>
                    <a:pt x="60824" y="15533"/>
                  </a:cubicBezTo>
                  <a:cubicBezTo>
                    <a:pt x="60824" y="15206"/>
                    <a:pt x="60878" y="14879"/>
                    <a:pt x="60933" y="14443"/>
                  </a:cubicBezTo>
                  <a:cubicBezTo>
                    <a:pt x="61369" y="14552"/>
                    <a:pt x="61750" y="14661"/>
                    <a:pt x="62186" y="14770"/>
                  </a:cubicBezTo>
                  <a:cubicBezTo>
                    <a:pt x="65184" y="15915"/>
                    <a:pt x="68236" y="16950"/>
                    <a:pt x="71179" y="18204"/>
                  </a:cubicBezTo>
                  <a:cubicBezTo>
                    <a:pt x="72432" y="18749"/>
                    <a:pt x="73577" y="19403"/>
                    <a:pt x="74667" y="20220"/>
                  </a:cubicBezTo>
                  <a:cubicBezTo>
                    <a:pt x="78046" y="22564"/>
                    <a:pt x="81044" y="25398"/>
                    <a:pt x="83551" y="28668"/>
                  </a:cubicBezTo>
                  <a:cubicBezTo>
                    <a:pt x="83932" y="29104"/>
                    <a:pt x="84259" y="29649"/>
                    <a:pt x="84477" y="30194"/>
                  </a:cubicBezTo>
                  <a:cubicBezTo>
                    <a:pt x="85186" y="32265"/>
                    <a:pt x="85894" y="34391"/>
                    <a:pt x="86603" y="36571"/>
                  </a:cubicBezTo>
                  <a:lnTo>
                    <a:pt x="86058" y="37334"/>
                  </a:lnTo>
                  <a:cubicBezTo>
                    <a:pt x="85676" y="37715"/>
                    <a:pt x="85676" y="38260"/>
                    <a:pt x="86058" y="38642"/>
                  </a:cubicBezTo>
                  <a:cubicBezTo>
                    <a:pt x="86439" y="39187"/>
                    <a:pt x="86657" y="39841"/>
                    <a:pt x="86603" y="40495"/>
                  </a:cubicBezTo>
                  <a:cubicBezTo>
                    <a:pt x="86712" y="42184"/>
                    <a:pt x="86385" y="43874"/>
                    <a:pt x="85622" y="45400"/>
                  </a:cubicBezTo>
                  <a:cubicBezTo>
                    <a:pt x="84859" y="46871"/>
                    <a:pt x="84259" y="48452"/>
                    <a:pt x="83660" y="49978"/>
                  </a:cubicBezTo>
                  <a:close/>
                  <a:moveTo>
                    <a:pt x="87311" y="27524"/>
                  </a:moveTo>
                  <a:cubicBezTo>
                    <a:pt x="87911" y="27415"/>
                    <a:pt x="88510" y="27633"/>
                    <a:pt x="88892" y="28178"/>
                  </a:cubicBezTo>
                  <a:cubicBezTo>
                    <a:pt x="89546" y="28995"/>
                    <a:pt x="89873" y="30031"/>
                    <a:pt x="89818" y="31066"/>
                  </a:cubicBezTo>
                  <a:cubicBezTo>
                    <a:pt x="89873" y="32483"/>
                    <a:pt x="89546" y="33846"/>
                    <a:pt x="88837" y="35045"/>
                  </a:cubicBezTo>
                  <a:cubicBezTo>
                    <a:pt x="88728" y="34881"/>
                    <a:pt x="88619" y="34663"/>
                    <a:pt x="88510" y="34500"/>
                  </a:cubicBezTo>
                  <a:cubicBezTo>
                    <a:pt x="87856" y="32538"/>
                    <a:pt x="87148" y="30576"/>
                    <a:pt x="86548" y="28614"/>
                  </a:cubicBezTo>
                  <a:cubicBezTo>
                    <a:pt x="86276" y="28069"/>
                    <a:pt x="86712" y="27469"/>
                    <a:pt x="87311" y="27524"/>
                  </a:cubicBezTo>
                  <a:close/>
                  <a:moveTo>
                    <a:pt x="2616" y="42947"/>
                  </a:moveTo>
                  <a:cubicBezTo>
                    <a:pt x="2562" y="42184"/>
                    <a:pt x="2616" y="41476"/>
                    <a:pt x="2725" y="40767"/>
                  </a:cubicBezTo>
                  <a:cubicBezTo>
                    <a:pt x="2998" y="39132"/>
                    <a:pt x="3161" y="37552"/>
                    <a:pt x="3325" y="35971"/>
                  </a:cubicBezTo>
                  <a:cubicBezTo>
                    <a:pt x="3488" y="34009"/>
                    <a:pt x="3924" y="32102"/>
                    <a:pt x="4578" y="30303"/>
                  </a:cubicBezTo>
                  <a:cubicBezTo>
                    <a:pt x="5723" y="27087"/>
                    <a:pt x="7249" y="23981"/>
                    <a:pt x="8993" y="21038"/>
                  </a:cubicBezTo>
                  <a:cubicBezTo>
                    <a:pt x="9429" y="20438"/>
                    <a:pt x="9865" y="19839"/>
                    <a:pt x="10355" y="19294"/>
                  </a:cubicBezTo>
                  <a:cubicBezTo>
                    <a:pt x="12154" y="17495"/>
                    <a:pt x="13952" y="15642"/>
                    <a:pt x="15751" y="13844"/>
                  </a:cubicBezTo>
                  <a:cubicBezTo>
                    <a:pt x="16242" y="13408"/>
                    <a:pt x="16787" y="12972"/>
                    <a:pt x="17332" y="12590"/>
                  </a:cubicBezTo>
                  <a:cubicBezTo>
                    <a:pt x="19621" y="11010"/>
                    <a:pt x="22073" y="9484"/>
                    <a:pt x="24308" y="7794"/>
                  </a:cubicBezTo>
                  <a:cubicBezTo>
                    <a:pt x="27305" y="5723"/>
                    <a:pt x="30575" y="4143"/>
                    <a:pt x="34063" y="3053"/>
                  </a:cubicBezTo>
                  <a:cubicBezTo>
                    <a:pt x="35535" y="2617"/>
                    <a:pt x="37061" y="2399"/>
                    <a:pt x="38587" y="2344"/>
                  </a:cubicBezTo>
                  <a:cubicBezTo>
                    <a:pt x="40876" y="2235"/>
                    <a:pt x="43165" y="2344"/>
                    <a:pt x="45454" y="2344"/>
                  </a:cubicBezTo>
                  <a:cubicBezTo>
                    <a:pt x="47307" y="2344"/>
                    <a:pt x="48997" y="2944"/>
                    <a:pt x="50795" y="3380"/>
                  </a:cubicBezTo>
                  <a:cubicBezTo>
                    <a:pt x="51994" y="3652"/>
                    <a:pt x="53248" y="4034"/>
                    <a:pt x="54392" y="4524"/>
                  </a:cubicBezTo>
                  <a:cubicBezTo>
                    <a:pt x="55101" y="4797"/>
                    <a:pt x="55755" y="5178"/>
                    <a:pt x="56300" y="5669"/>
                  </a:cubicBezTo>
                  <a:cubicBezTo>
                    <a:pt x="57117" y="6323"/>
                    <a:pt x="57990" y="7031"/>
                    <a:pt x="57881" y="8285"/>
                  </a:cubicBezTo>
                  <a:cubicBezTo>
                    <a:pt x="57935" y="8503"/>
                    <a:pt x="57990" y="8666"/>
                    <a:pt x="58099" y="8830"/>
                  </a:cubicBezTo>
                  <a:cubicBezTo>
                    <a:pt x="58371" y="9320"/>
                    <a:pt x="59025" y="9429"/>
                    <a:pt x="59298" y="9048"/>
                  </a:cubicBezTo>
                  <a:cubicBezTo>
                    <a:pt x="60061" y="7903"/>
                    <a:pt x="61205" y="7140"/>
                    <a:pt x="62568" y="6922"/>
                  </a:cubicBezTo>
                  <a:cubicBezTo>
                    <a:pt x="64475" y="6486"/>
                    <a:pt x="66383" y="6105"/>
                    <a:pt x="68345" y="6813"/>
                  </a:cubicBezTo>
                  <a:cubicBezTo>
                    <a:pt x="69271" y="7140"/>
                    <a:pt x="70198" y="7467"/>
                    <a:pt x="71233" y="7631"/>
                  </a:cubicBezTo>
                  <a:cubicBezTo>
                    <a:pt x="72923" y="8012"/>
                    <a:pt x="74503" y="8775"/>
                    <a:pt x="75866" y="9920"/>
                  </a:cubicBezTo>
                  <a:cubicBezTo>
                    <a:pt x="76792" y="10628"/>
                    <a:pt x="77882" y="11228"/>
                    <a:pt x="78863" y="11882"/>
                  </a:cubicBezTo>
                  <a:cubicBezTo>
                    <a:pt x="79517" y="12263"/>
                    <a:pt x="80117" y="12699"/>
                    <a:pt x="80662" y="13190"/>
                  </a:cubicBezTo>
                  <a:cubicBezTo>
                    <a:pt x="82515" y="14988"/>
                    <a:pt x="84368" y="16896"/>
                    <a:pt x="86221" y="18749"/>
                  </a:cubicBezTo>
                  <a:cubicBezTo>
                    <a:pt x="86657" y="19239"/>
                    <a:pt x="87093" y="19730"/>
                    <a:pt x="87529" y="20275"/>
                  </a:cubicBezTo>
                  <a:cubicBezTo>
                    <a:pt x="88129" y="21038"/>
                    <a:pt x="88728" y="21855"/>
                    <a:pt x="89328" y="22673"/>
                  </a:cubicBezTo>
                  <a:cubicBezTo>
                    <a:pt x="92434" y="26760"/>
                    <a:pt x="92489" y="26760"/>
                    <a:pt x="94233" y="31611"/>
                  </a:cubicBezTo>
                  <a:cubicBezTo>
                    <a:pt x="95214" y="34064"/>
                    <a:pt x="95704" y="36680"/>
                    <a:pt x="95650" y="39296"/>
                  </a:cubicBezTo>
                  <a:cubicBezTo>
                    <a:pt x="95650" y="41367"/>
                    <a:pt x="95595" y="43492"/>
                    <a:pt x="95650" y="45563"/>
                  </a:cubicBezTo>
                  <a:cubicBezTo>
                    <a:pt x="95704" y="47634"/>
                    <a:pt x="95268" y="49705"/>
                    <a:pt x="94505" y="51613"/>
                  </a:cubicBezTo>
                  <a:cubicBezTo>
                    <a:pt x="94287" y="51722"/>
                    <a:pt x="94124" y="51831"/>
                    <a:pt x="93960" y="51940"/>
                  </a:cubicBezTo>
                  <a:cubicBezTo>
                    <a:pt x="92816" y="52812"/>
                    <a:pt x="91235" y="52866"/>
                    <a:pt x="89982" y="52212"/>
                  </a:cubicBezTo>
                  <a:cubicBezTo>
                    <a:pt x="89437" y="52049"/>
                    <a:pt x="88892" y="51994"/>
                    <a:pt x="88401" y="52049"/>
                  </a:cubicBezTo>
                  <a:lnTo>
                    <a:pt x="85676" y="52049"/>
                  </a:lnTo>
                  <a:cubicBezTo>
                    <a:pt x="85840" y="51504"/>
                    <a:pt x="85949" y="51068"/>
                    <a:pt x="86112" y="50632"/>
                  </a:cubicBezTo>
                  <a:cubicBezTo>
                    <a:pt x="86821" y="48833"/>
                    <a:pt x="87584" y="47035"/>
                    <a:pt x="88401" y="45236"/>
                  </a:cubicBezTo>
                  <a:cubicBezTo>
                    <a:pt x="88892" y="44201"/>
                    <a:pt x="89110" y="43056"/>
                    <a:pt x="89055" y="41912"/>
                  </a:cubicBezTo>
                  <a:cubicBezTo>
                    <a:pt x="89055" y="41040"/>
                    <a:pt x="89055" y="40168"/>
                    <a:pt x="89055" y="39296"/>
                  </a:cubicBezTo>
                  <a:cubicBezTo>
                    <a:pt x="89055" y="38642"/>
                    <a:pt x="89328" y="37988"/>
                    <a:pt x="89818" y="37552"/>
                  </a:cubicBezTo>
                  <a:cubicBezTo>
                    <a:pt x="91453" y="36189"/>
                    <a:pt x="91889" y="34336"/>
                    <a:pt x="91889" y="32320"/>
                  </a:cubicBezTo>
                  <a:cubicBezTo>
                    <a:pt x="91835" y="31993"/>
                    <a:pt x="91835" y="31666"/>
                    <a:pt x="91889" y="31339"/>
                  </a:cubicBezTo>
                  <a:cubicBezTo>
                    <a:pt x="92271" y="29268"/>
                    <a:pt x="91181" y="27742"/>
                    <a:pt x="89982" y="26270"/>
                  </a:cubicBezTo>
                  <a:cubicBezTo>
                    <a:pt x="89655" y="25834"/>
                    <a:pt x="89164" y="25616"/>
                    <a:pt x="88619" y="25561"/>
                  </a:cubicBezTo>
                  <a:cubicBezTo>
                    <a:pt x="87311" y="25452"/>
                    <a:pt x="86003" y="25725"/>
                    <a:pt x="84859" y="26270"/>
                  </a:cubicBezTo>
                  <a:cubicBezTo>
                    <a:pt x="84641" y="26052"/>
                    <a:pt x="84423" y="25779"/>
                    <a:pt x="84150" y="25561"/>
                  </a:cubicBezTo>
                  <a:cubicBezTo>
                    <a:pt x="81262" y="22291"/>
                    <a:pt x="77882" y="19403"/>
                    <a:pt x="74231" y="17059"/>
                  </a:cubicBezTo>
                  <a:cubicBezTo>
                    <a:pt x="73740" y="16732"/>
                    <a:pt x="73195" y="16405"/>
                    <a:pt x="72650" y="16187"/>
                  </a:cubicBezTo>
                  <a:cubicBezTo>
                    <a:pt x="68454" y="14607"/>
                    <a:pt x="64203" y="13081"/>
                    <a:pt x="60006" y="11500"/>
                  </a:cubicBezTo>
                  <a:cubicBezTo>
                    <a:pt x="59843" y="11500"/>
                    <a:pt x="59679" y="11500"/>
                    <a:pt x="59570" y="11500"/>
                  </a:cubicBezTo>
                  <a:cubicBezTo>
                    <a:pt x="59189" y="11882"/>
                    <a:pt x="59407" y="12372"/>
                    <a:pt x="59352" y="12808"/>
                  </a:cubicBezTo>
                  <a:cubicBezTo>
                    <a:pt x="59352" y="13190"/>
                    <a:pt x="59352" y="13735"/>
                    <a:pt x="59298" y="14171"/>
                  </a:cubicBezTo>
                  <a:cubicBezTo>
                    <a:pt x="59243" y="14661"/>
                    <a:pt x="59298" y="15097"/>
                    <a:pt x="59080" y="15370"/>
                  </a:cubicBezTo>
                  <a:cubicBezTo>
                    <a:pt x="58317" y="16133"/>
                    <a:pt x="58535" y="17114"/>
                    <a:pt x="58480" y="18040"/>
                  </a:cubicBezTo>
                  <a:cubicBezTo>
                    <a:pt x="58480" y="19893"/>
                    <a:pt x="57771" y="21746"/>
                    <a:pt x="56627" y="23218"/>
                  </a:cubicBezTo>
                  <a:cubicBezTo>
                    <a:pt x="56300" y="23654"/>
                    <a:pt x="56027" y="24090"/>
                    <a:pt x="55809" y="24580"/>
                  </a:cubicBezTo>
                  <a:lnTo>
                    <a:pt x="54937" y="26161"/>
                  </a:lnTo>
                  <a:cubicBezTo>
                    <a:pt x="54719" y="26542"/>
                    <a:pt x="54338" y="26978"/>
                    <a:pt x="54338" y="27360"/>
                  </a:cubicBezTo>
                  <a:cubicBezTo>
                    <a:pt x="54283" y="28123"/>
                    <a:pt x="53847" y="28777"/>
                    <a:pt x="53193" y="29159"/>
                  </a:cubicBezTo>
                  <a:cubicBezTo>
                    <a:pt x="51831" y="30140"/>
                    <a:pt x="50523" y="31175"/>
                    <a:pt x="49215" y="32211"/>
                  </a:cubicBezTo>
                  <a:cubicBezTo>
                    <a:pt x="48452" y="32865"/>
                    <a:pt x="47580" y="33301"/>
                    <a:pt x="46599" y="33519"/>
                  </a:cubicBezTo>
                  <a:cubicBezTo>
                    <a:pt x="46653" y="32538"/>
                    <a:pt x="46871" y="31611"/>
                    <a:pt x="47362" y="30794"/>
                  </a:cubicBezTo>
                  <a:cubicBezTo>
                    <a:pt x="48179" y="29159"/>
                    <a:pt x="48779" y="27415"/>
                    <a:pt x="49106" y="25670"/>
                  </a:cubicBezTo>
                  <a:cubicBezTo>
                    <a:pt x="49215" y="24635"/>
                    <a:pt x="49596" y="23708"/>
                    <a:pt x="50141" y="22836"/>
                  </a:cubicBezTo>
                  <a:cubicBezTo>
                    <a:pt x="50795" y="21910"/>
                    <a:pt x="50632" y="20929"/>
                    <a:pt x="50359" y="19948"/>
                  </a:cubicBezTo>
                  <a:cubicBezTo>
                    <a:pt x="50250" y="19675"/>
                    <a:pt x="50087" y="19512"/>
                    <a:pt x="49814" y="19403"/>
                  </a:cubicBezTo>
                  <a:cubicBezTo>
                    <a:pt x="49215" y="19185"/>
                    <a:pt x="48670" y="19621"/>
                    <a:pt x="48779" y="20166"/>
                  </a:cubicBezTo>
                  <a:cubicBezTo>
                    <a:pt x="48888" y="20874"/>
                    <a:pt x="48670" y="21637"/>
                    <a:pt x="48179" y="22182"/>
                  </a:cubicBezTo>
                  <a:cubicBezTo>
                    <a:pt x="47798" y="22891"/>
                    <a:pt x="47471" y="23599"/>
                    <a:pt x="47198" y="24362"/>
                  </a:cubicBezTo>
                  <a:cubicBezTo>
                    <a:pt x="46762" y="26324"/>
                    <a:pt x="46108" y="28232"/>
                    <a:pt x="45236" y="30085"/>
                  </a:cubicBezTo>
                  <a:cubicBezTo>
                    <a:pt x="44855" y="30903"/>
                    <a:pt x="44637" y="31829"/>
                    <a:pt x="44582" y="32810"/>
                  </a:cubicBezTo>
                  <a:cubicBezTo>
                    <a:pt x="44582" y="33301"/>
                    <a:pt x="44691" y="33846"/>
                    <a:pt x="44855" y="34336"/>
                  </a:cubicBezTo>
                  <a:cubicBezTo>
                    <a:pt x="42620" y="36407"/>
                    <a:pt x="37497" y="38914"/>
                    <a:pt x="34499" y="39350"/>
                  </a:cubicBezTo>
                  <a:cubicBezTo>
                    <a:pt x="34717" y="38860"/>
                    <a:pt x="34881" y="38369"/>
                    <a:pt x="35044" y="37879"/>
                  </a:cubicBezTo>
                  <a:cubicBezTo>
                    <a:pt x="35153" y="37606"/>
                    <a:pt x="35317" y="37225"/>
                    <a:pt x="35208" y="37116"/>
                  </a:cubicBezTo>
                  <a:cubicBezTo>
                    <a:pt x="34554" y="36244"/>
                    <a:pt x="35208" y="35644"/>
                    <a:pt x="35480" y="34936"/>
                  </a:cubicBezTo>
                  <a:cubicBezTo>
                    <a:pt x="36734" y="31502"/>
                    <a:pt x="38478" y="28287"/>
                    <a:pt x="39895" y="24962"/>
                  </a:cubicBezTo>
                  <a:cubicBezTo>
                    <a:pt x="40277" y="23981"/>
                    <a:pt x="40876" y="23054"/>
                    <a:pt x="41694" y="22346"/>
                  </a:cubicBezTo>
                  <a:cubicBezTo>
                    <a:pt x="42457" y="21637"/>
                    <a:pt x="42947" y="20711"/>
                    <a:pt x="43056" y="19675"/>
                  </a:cubicBezTo>
                  <a:cubicBezTo>
                    <a:pt x="43111" y="19512"/>
                    <a:pt x="43056" y="19294"/>
                    <a:pt x="43002" y="19130"/>
                  </a:cubicBezTo>
                  <a:cubicBezTo>
                    <a:pt x="42838" y="18803"/>
                    <a:pt x="42457" y="18694"/>
                    <a:pt x="42130" y="18858"/>
                  </a:cubicBezTo>
                  <a:cubicBezTo>
                    <a:pt x="41966" y="18967"/>
                    <a:pt x="41748" y="19130"/>
                    <a:pt x="41748" y="19294"/>
                  </a:cubicBezTo>
                  <a:cubicBezTo>
                    <a:pt x="41367" y="20384"/>
                    <a:pt x="40713" y="21310"/>
                    <a:pt x="39841" y="22073"/>
                  </a:cubicBezTo>
                  <a:cubicBezTo>
                    <a:pt x="39459" y="22455"/>
                    <a:pt x="39132" y="22891"/>
                    <a:pt x="38914" y="23381"/>
                  </a:cubicBezTo>
                  <a:cubicBezTo>
                    <a:pt x="37116" y="26815"/>
                    <a:pt x="35262" y="30140"/>
                    <a:pt x="33736" y="33628"/>
                  </a:cubicBezTo>
                  <a:cubicBezTo>
                    <a:pt x="32646" y="35917"/>
                    <a:pt x="31720" y="38315"/>
                    <a:pt x="30957" y="40767"/>
                  </a:cubicBezTo>
                  <a:cubicBezTo>
                    <a:pt x="28395" y="41912"/>
                    <a:pt x="25616" y="41912"/>
                    <a:pt x="23000" y="42675"/>
                  </a:cubicBezTo>
                  <a:cubicBezTo>
                    <a:pt x="22673" y="42239"/>
                    <a:pt x="23000" y="41912"/>
                    <a:pt x="23109" y="41585"/>
                  </a:cubicBezTo>
                  <a:cubicBezTo>
                    <a:pt x="24471" y="38369"/>
                    <a:pt x="25834" y="35154"/>
                    <a:pt x="27305" y="31993"/>
                  </a:cubicBezTo>
                  <a:cubicBezTo>
                    <a:pt x="28014" y="30467"/>
                    <a:pt x="28831" y="28941"/>
                    <a:pt x="29703" y="27524"/>
                  </a:cubicBezTo>
                  <a:cubicBezTo>
                    <a:pt x="30085" y="26978"/>
                    <a:pt x="30575" y="26488"/>
                    <a:pt x="31066" y="26052"/>
                  </a:cubicBezTo>
                  <a:cubicBezTo>
                    <a:pt x="31175" y="25507"/>
                    <a:pt x="30739" y="25398"/>
                    <a:pt x="30357" y="25234"/>
                  </a:cubicBezTo>
                  <a:cubicBezTo>
                    <a:pt x="30030" y="25016"/>
                    <a:pt x="29540" y="25071"/>
                    <a:pt x="29213" y="25343"/>
                  </a:cubicBezTo>
                  <a:cubicBezTo>
                    <a:pt x="28831" y="25670"/>
                    <a:pt x="28450" y="26052"/>
                    <a:pt x="28123" y="26488"/>
                  </a:cubicBezTo>
                  <a:cubicBezTo>
                    <a:pt x="27196" y="28123"/>
                    <a:pt x="26215" y="29704"/>
                    <a:pt x="25398" y="31393"/>
                  </a:cubicBezTo>
                  <a:cubicBezTo>
                    <a:pt x="24362" y="33573"/>
                    <a:pt x="23381" y="35808"/>
                    <a:pt x="22400" y="37988"/>
                  </a:cubicBezTo>
                  <a:cubicBezTo>
                    <a:pt x="21637" y="39405"/>
                    <a:pt x="21092" y="40931"/>
                    <a:pt x="20820" y="42511"/>
                  </a:cubicBezTo>
                  <a:cubicBezTo>
                    <a:pt x="20711" y="42729"/>
                    <a:pt x="20656" y="42947"/>
                    <a:pt x="20493" y="43165"/>
                  </a:cubicBezTo>
                  <a:cubicBezTo>
                    <a:pt x="18640" y="43056"/>
                    <a:pt x="16841" y="42511"/>
                    <a:pt x="15261" y="41530"/>
                  </a:cubicBezTo>
                  <a:lnTo>
                    <a:pt x="13625" y="43383"/>
                  </a:lnTo>
                  <a:cubicBezTo>
                    <a:pt x="13571" y="43492"/>
                    <a:pt x="13462" y="43601"/>
                    <a:pt x="13462" y="43765"/>
                  </a:cubicBezTo>
                  <a:cubicBezTo>
                    <a:pt x="13298" y="45236"/>
                    <a:pt x="12535" y="46544"/>
                    <a:pt x="12535" y="48070"/>
                  </a:cubicBezTo>
                  <a:cubicBezTo>
                    <a:pt x="12590" y="50141"/>
                    <a:pt x="12535" y="52212"/>
                    <a:pt x="12481" y="54284"/>
                  </a:cubicBezTo>
                  <a:cubicBezTo>
                    <a:pt x="12481" y="54829"/>
                    <a:pt x="12372" y="55374"/>
                    <a:pt x="12317" y="56028"/>
                  </a:cubicBezTo>
                  <a:cubicBezTo>
                    <a:pt x="11718" y="55973"/>
                    <a:pt x="11064" y="55919"/>
                    <a:pt x="10464" y="55864"/>
                  </a:cubicBezTo>
                  <a:cubicBezTo>
                    <a:pt x="9429" y="55646"/>
                    <a:pt x="8393" y="56028"/>
                    <a:pt x="7794" y="56900"/>
                  </a:cubicBezTo>
                  <a:cubicBezTo>
                    <a:pt x="7194" y="57663"/>
                    <a:pt x="6595" y="58480"/>
                    <a:pt x="6050" y="59352"/>
                  </a:cubicBezTo>
                  <a:cubicBezTo>
                    <a:pt x="5886" y="59679"/>
                    <a:pt x="5777" y="60061"/>
                    <a:pt x="5777" y="60497"/>
                  </a:cubicBezTo>
                  <a:lnTo>
                    <a:pt x="5777" y="62731"/>
                  </a:lnTo>
                  <a:cubicBezTo>
                    <a:pt x="5832" y="64094"/>
                    <a:pt x="6486" y="65347"/>
                    <a:pt x="7630" y="66110"/>
                  </a:cubicBezTo>
                  <a:cubicBezTo>
                    <a:pt x="8012" y="66274"/>
                    <a:pt x="8339" y="66492"/>
                    <a:pt x="8666" y="66764"/>
                  </a:cubicBezTo>
                  <a:cubicBezTo>
                    <a:pt x="9320" y="67255"/>
                    <a:pt x="10137" y="67527"/>
                    <a:pt x="10900" y="67418"/>
                  </a:cubicBezTo>
                  <a:lnTo>
                    <a:pt x="15152" y="67418"/>
                  </a:lnTo>
                  <a:cubicBezTo>
                    <a:pt x="16351" y="69925"/>
                    <a:pt x="18095" y="72105"/>
                    <a:pt x="20275" y="73849"/>
                  </a:cubicBezTo>
                  <a:cubicBezTo>
                    <a:pt x="20166" y="74340"/>
                    <a:pt x="19784" y="74285"/>
                    <a:pt x="19512" y="74285"/>
                  </a:cubicBezTo>
                  <a:cubicBezTo>
                    <a:pt x="18204" y="74285"/>
                    <a:pt x="16950" y="74285"/>
                    <a:pt x="15642" y="74285"/>
                  </a:cubicBezTo>
                  <a:cubicBezTo>
                    <a:pt x="14661" y="74340"/>
                    <a:pt x="13625" y="74067"/>
                    <a:pt x="12808" y="73468"/>
                  </a:cubicBezTo>
                  <a:cubicBezTo>
                    <a:pt x="12426" y="73195"/>
                    <a:pt x="11990" y="73032"/>
                    <a:pt x="11500" y="73086"/>
                  </a:cubicBezTo>
                  <a:cubicBezTo>
                    <a:pt x="9810" y="73250"/>
                    <a:pt x="8121" y="72814"/>
                    <a:pt x="6758" y="71833"/>
                  </a:cubicBezTo>
                  <a:cubicBezTo>
                    <a:pt x="6486" y="71615"/>
                    <a:pt x="6159" y="71506"/>
                    <a:pt x="5832" y="71397"/>
                  </a:cubicBezTo>
                  <a:cubicBezTo>
                    <a:pt x="4742" y="71179"/>
                    <a:pt x="4469" y="70416"/>
                    <a:pt x="4415" y="69489"/>
                  </a:cubicBezTo>
                  <a:cubicBezTo>
                    <a:pt x="4360" y="68563"/>
                    <a:pt x="4415" y="67745"/>
                    <a:pt x="4415" y="66873"/>
                  </a:cubicBezTo>
                  <a:cubicBezTo>
                    <a:pt x="4360" y="66274"/>
                    <a:pt x="4306" y="65674"/>
                    <a:pt x="4142" y="65075"/>
                  </a:cubicBezTo>
                  <a:cubicBezTo>
                    <a:pt x="3924" y="64039"/>
                    <a:pt x="3652" y="63004"/>
                    <a:pt x="3270" y="62023"/>
                  </a:cubicBezTo>
                  <a:cubicBezTo>
                    <a:pt x="2780" y="60388"/>
                    <a:pt x="2562" y="58698"/>
                    <a:pt x="2671" y="57009"/>
                  </a:cubicBezTo>
                  <a:cubicBezTo>
                    <a:pt x="2616" y="52376"/>
                    <a:pt x="2562" y="47634"/>
                    <a:pt x="2616" y="42947"/>
                  </a:cubicBezTo>
                  <a:close/>
                  <a:moveTo>
                    <a:pt x="14062" y="65238"/>
                  </a:moveTo>
                  <a:cubicBezTo>
                    <a:pt x="12971" y="65511"/>
                    <a:pt x="11827" y="65511"/>
                    <a:pt x="10682" y="65293"/>
                  </a:cubicBezTo>
                  <a:cubicBezTo>
                    <a:pt x="9265" y="65020"/>
                    <a:pt x="7630" y="64094"/>
                    <a:pt x="7794" y="62077"/>
                  </a:cubicBezTo>
                  <a:cubicBezTo>
                    <a:pt x="7794" y="61151"/>
                    <a:pt x="7957" y="60279"/>
                    <a:pt x="8339" y="59407"/>
                  </a:cubicBezTo>
                  <a:cubicBezTo>
                    <a:pt x="8829" y="58044"/>
                    <a:pt x="10301" y="57281"/>
                    <a:pt x="11663" y="57663"/>
                  </a:cubicBezTo>
                  <a:cubicBezTo>
                    <a:pt x="12481" y="60224"/>
                    <a:pt x="13244" y="62731"/>
                    <a:pt x="14062" y="652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970;p69">
              <a:extLst>
                <a:ext uri="{FF2B5EF4-FFF2-40B4-BE49-F238E27FC236}">
                  <a16:creationId xmlns:a16="http://schemas.microsoft.com/office/drawing/2014/main" id="{1CA754C7-22DA-4C2A-AFC5-43141FBEEE27}"/>
                </a:ext>
              </a:extLst>
            </p:cNvPr>
            <p:cNvSpPr/>
            <p:nvPr/>
          </p:nvSpPr>
          <p:spPr>
            <a:xfrm>
              <a:off x="-2870383" y="4114277"/>
              <a:ext cx="507214" cy="354910"/>
            </a:xfrm>
            <a:custGeom>
              <a:avLst/>
              <a:gdLst/>
              <a:ahLst/>
              <a:cxnLst/>
              <a:rect l="l" t="t" r="r" b="b"/>
              <a:pathLst>
                <a:path w="39024" h="27306" extrusionOk="0">
                  <a:moveTo>
                    <a:pt x="14552" y="26979"/>
                  </a:moveTo>
                  <a:lnTo>
                    <a:pt x="14334" y="26979"/>
                  </a:lnTo>
                  <a:cubicBezTo>
                    <a:pt x="11555" y="27306"/>
                    <a:pt x="9048" y="26434"/>
                    <a:pt x="6595" y="25235"/>
                  </a:cubicBezTo>
                  <a:cubicBezTo>
                    <a:pt x="6323" y="25071"/>
                    <a:pt x="5996" y="24908"/>
                    <a:pt x="5669" y="24853"/>
                  </a:cubicBezTo>
                  <a:cubicBezTo>
                    <a:pt x="4251" y="24417"/>
                    <a:pt x="2998" y="23491"/>
                    <a:pt x="2235" y="22183"/>
                  </a:cubicBezTo>
                  <a:cubicBezTo>
                    <a:pt x="1744" y="21529"/>
                    <a:pt x="1308" y="20875"/>
                    <a:pt x="872" y="20221"/>
                  </a:cubicBezTo>
                  <a:cubicBezTo>
                    <a:pt x="218" y="19185"/>
                    <a:pt x="0" y="17932"/>
                    <a:pt x="273" y="16733"/>
                  </a:cubicBezTo>
                  <a:cubicBezTo>
                    <a:pt x="327" y="16188"/>
                    <a:pt x="600" y="15697"/>
                    <a:pt x="1090" y="15425"/>
                  </a:cubicBezTo>
                  <a:cubicBezTo>
                    <a:pt x="1417" y="15152"/>
                    <a:pt x="1853" y="15152"/>
                    <a:pt x="2180" y="15425"/>
                  </a:cubicBezTo>
                  <a:cubicBezTo>
                    <a:pt x="2398" y="15588"/>
                    <a:pt x="2616" y="16079"/>
                    <a:pt x="2507" y="16297"/>
                  </a:cubicBezTo>
                  <a:cubicBezTo>
                    <a:pt x="1799" y="17605"/>
                    <a:pt x="2398" y="18586"/>
                    <a:pt x="3161" y="19567"/>
                  </a:cubicBezTo>
                  <a:cubicBezTo>
                    <a:pt x="3488" y="20003"/>
                    <a:pt x="3870" y="20439"/>
                    <a:pt x="4197" y="20875"/>
                  </a:cubicBezTo>
                  <a:cubicBezTo>
                    <a:pt x="4797" y="21638"/>
                    <a:pt x="5614" y="22237"/>
                    <a:pt x="6595" y="22564"/>
                  </a:cubicBezTo>
                  <a:cubicBezTo>
                    <a:pt x="7685" y="22891"/>
                    <a:pt x="8775" y="23273"/>
                    <a:pt x="9811" y="23763"/>
                  </a:cubicBezTo>
                  <a:cubicBezTo>
                    <a:pt x="10737" y="24145"/>
                    <a:pt x="11718" y="24363"/>
                    <a:pt x="12754" y="24308"/>
                  </a:cubicBezTo>
                  <a:cubicBezTo>
                    <a:pt x="14116" y="24254"/>
                    <a:pt x="15424" y="24254"/>
                    <a:pt x="16787" y="24308"/>
                  </a:cubicBezTo>
                  <a:cubicBezTo>
                    <a:pt x="17931" y="24363"/>
                    <a:pt x="19021" y="24036"/>
                    <a:pt x="20002" y="23327"/>
                  </a:cubicBezTo>
                  <a:cubicBezTo>
                    <a:pt x="20765" y="22837"/>
                    <a:pt x="21637" y="22455"/>
                    <a:pt x="22564" y="22183"/>
                  </a:cubicBezTo>
                  <a:cubicBezTo>
                    <a:pt x="23272" y="22019"/>
                    <a:pt x="23926" y="21692"/>
                    <a:pt x="24526" y="21311"/>
                  </a:cubicBezTo>
                  <a:cubicBezTo>
                    <a:pt x="26870" y="19458"/>
                    <a:pt x="29159" y="17605"/>
                    <a:pt x="31448" y="15752"/>
                  </a:cubicBezTo>
                  <a:cubicBezTo>
                    <a:pt x="32483" y="14825"/>
                    <a:pt x="33410" y="13681"/>
                    <a:pt x="34009" y="12427"/>
                  </a:cubicBezTo>
                  <a:cubicBezTo>
                    <a:pt x="34282" y="11882"/>
                    <a:pt x="34609" y="11392"/>
                    <a:pt x="34936" y="10847"/>
                  </a:cubicBezTo>
                  <a:cubicBezTo>
                    <a:pt x="35426" y="10138"/>
                    <a:pt x="35753" y="9321"/>
                    <a:pt x="35862" y="8448"/>
                  </a:cubicBezTo>
                  <a:cubicBezTo>
                    <a:pt x="36189" y="6595"/>
                    <a:pt x="36135" y="4688"/>
                    <a:pt x="35753" y="2889"/>
                  </a:cubicBezTo>
                  <a:cubicBezTo>
                    <a:pt x="35590" y="2290"/>
                    <a:pt x="35481" y="1690"/>
                    <a:pt x="35481" y="1091"/>
                  </a:cubicBezTo>
                  <a:cubicBezTo>
                    <a:pt x="35481" y="437"/>
                    <a:pt x="36189" y="1"/>
                    <a:pt x="36789" y="273"/>
                  </a:cubicBezTo>
                  <a:cubicBezTo>
                    <a:pt x="37170" y="382"/>
                    <a:pt x="37497" y="600"/>
                    <a:pt x="37715" y="927"/>
                  </a:cubicBezTo>
                  <a:cubicBezTo>
                    <a:pt x="38206" y="1636"/>
                    <a:pt x="38533" y="2453"/>
                    <a:pt x="38696" y="3325"/>
                  </a:cubicBezTo>
                  <a:cubicBezTo>
                    <a:pt x="38914" y="5723"/>
                    <a:pt x="39023" y="8121"/>
                    <a:pt x="38206" y="10465"/>
                  </a:cubicBezTo>
                  <a:cubicBezTo>
                    <a:pt x="38151" y="10738"/>
                    <a:pt x="38042" y="11010"/>
                    <a:pt x="37933" y="11228"/>
                  </a:cubicBezTo>
                  <a:cubicBezTo>
                    <a:pt x="36189" y="14226"/>
                    <a:pt x="34500" y="17169"/>
                    <a:pt x="31611" y="19240"/>
                  </a:cubicBezTo>
                  <a:cubicBezTo>
                    <a:pt x="29813" y="20602"/>
                    <a:pt x="28014" y="22074"/>
                    <a:pt x="26161" y="23436"/>
                  </a:cubicBezTo>
                  <a:cubicBezTo>
                    <a:pt x="25725" y="23818"/>
                    <a:pt x="25234" y="24145"/>
                    <a:pt x="24635" y="24363"/>
                  </a:cubicBezTo>
                  <a:cubicBezTo>
                    <a:pt x="23054" y="24853"/>
                    <a:pt x="21474" y="25507"/>
                    <a:pt x="20057" y="26325"/>
                  </a:cubicBezTo>
                  <a:cubicBezTo>
                    <a:pt x="19076" y="26815"/>
                    <a:pt x="17986" y="27088"/>
                    <a:pt x="16950" y="27033"/>
                  </a:cubicBezTo>
                  <a:cubicBezTo>
                    <a:pt x="16133" y="26979"/>
                    <a:pt x="15315" y="27033"/>
                    <a:pt x="14498" y="270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971;p69">
              <a:extLst>
                <a:ext uri="{FF2B5EF4-FFF2-40B4-BE49-F238E27FC236}">
                  <a16:creationId xmlns:a16="http://schemas.microsoft.com/office/drawing/2014/main" id="{D6719BD8-6D66-4843-9E25-9109F87DAA6F}"/>
                </a:ext>
              </a:extLst>
            </p:cNvPr>
            <p:cNvSpPr/>
            <p:nvPr/>
          </p:nvSpPr>
          <p:spPr>
            <a:xfrm>
              <a:off x="-2509105" y="4046989"/>
              <a:ext cx="43932" cy="53849"/>
            </a:xfrm>
            <a:custGeom>
              <a:avLst/>
              <a:gdLst/>
              <a:ahLst/>
              <a:cxnLst/>
              <a:rect l="l" t="t" r="r" b="b"/>
              <a:pathLst>
                <a:path w="3380" h="4143" extrusionOk="0">
                  <a:moveTo>
                    <a:pt x="0" y="1908"/>
                  </a:moveTo>
                  <a:cubicBezTo>
                    <a:pt x="0" y="1744"/>
                    <a:pt x="0" y="1581"/>
                    <a:pt x="55" y="1417"/>
                  </a:cubicBezTo>
                  <a:cubicBezTo>
                    <a:pt x="109" y="545"/>
                    <a:pt x="927" y="0"/>
                    <a:pt x="1744" y="164"/>
                  </a:cubicBezTo>
                  <a:cubicBezTo>
                    <a:pt x="2943" y="273"/>
                    <a:pt x="3379" y="818"/>
                    <a:pt x="2998" y="2017"/>
                  </a:cubicBezTo>
                  <a:cubicBezTo>
                    <a:pt x="2780" y="2562"/>
                    <a:pt x="2507" y="3107"/>
                    <a:pt x="2126" y="3543"/>
                  </a:cubicBezTo>
                  <a:cubicBezTo>
                    <a:pt x="1799" y="3979"/>
                    <a:pt x="1199" y="4142"/>
                    <a:pt x="709" y="3924"/>
                  </a:cubicBezTo>
                  <a:cubicBezTo>
                    <a:pt x="273" y="3706"/>
                    <a:pt x="0" y="3270"/>
                    <a:pt x="55" y="2780"/>
                  </a:cubicBezTo>
                  <a:cubicBezTo>
                    <a:pt x="0" y="2507"/>
                    <a:pt x="0" y="2180"/>
                    <a:pt x="0" y="19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972;p69">
              <a:extLst>
                <a:ext uri="{FF2B5EF4-FFF2-40B4-BE49-F238E27FC236}">
                  <a16:creationId xmlns:a16="http://schemas.microsoft.com/office/drawing/2014/main" id="{960B829D-4FAB-4A1E-98D5-A70A1287499D}"/>
                </a:ext>
              </a:extLst>
            </p:cNvPr>
            <p:cNvSpPr/>
            <p:nvPr/>
          </p:nvSpPr>
          <p:spPr>
            <a:xfrm>
              <a:off x="-2894468" y="4197864"/>
              <a:ext cx="44633" cy="43945"/>
            </a:xfrm>
            <a:custGeom>
              <a:avLst/>
              <a:gdLst/>
              <a:ahLst/>
              <a:cxnLst/>
              <a:rect l="l" t="t" r="r" b="b"/>
              <a:pathLst>
                <a:path w="3434" h="3381" extrusionOk="0">
                  <a:moveTo>
                    <a:pt x="1635" y="3380"/>
                  </a:moveTo>
                  <a:cubicBezTo>
                    <a:pt x="1581" y="3380"/>
                    <a:pt x="1308" y="3326"/>
                    <a:pt x="1036" y="3271"/>
                  </a:cubicBezTo>
                  <a:cubicBezTo>
                    <a:pt x="545" y="3162"/>
                    <a:pt x="218" y="2781"/>
                    <a:pt x="109" y="2344"/>
                  </a:cubicBezTo>
                  <a:cubicBezTo>
                    <a:pt x="0" y="1854"/>
                    <a:pt x="164" y="1363"/>
                    <a:pt x="545" y="1091"/>
                  </a:cubicBezTo>
                  <a:cubicBezTo>
                    <a:pt x="763" y="927"/>
                    <a:pt x="981" y="764"/>
                    <a:pt x="1199" y="655"/>
                  </a:cubicBezTo>
                  <a:cubicBezTo>
                    <a:pt x="2562" y="1"/>
                    <a:pt x="3434" y="546"/>
                    <a:pt x="3379" y="2017"/>
                  </a:cubicBezTo>
                  <a:cubicBezTo>
                    <a:pt x="3434" y="2890"/>
                    <a:pt x="2834" y="3380"/>
                    <a:pt x="1635" y="33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2" tIns="91422" rIns="91422" bIns="91422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8654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build="p"/>
      <p:bldP spid="8" grpId="0" build="p"/>
      <p:bldP spid="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صورة تحتوي على نص, قرطاسية, أداة كتابة, قلم&#10;&#10;تم إنشاء الوصف تلقائياً">
            <a:extLst>
              <a:ext uri="{FF2B5EF4-FFF2-40B4-BE49-F238E27FC236}">
                <a16:creationId xmlns:a16="http://schemas.microsoft.com/office/drawing/2014/main" id="{980B7359-F3B3-F127-BFA6-3570A45E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9003519-9907-1233-A41C-EF91F57790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9" y="1112826"/>
            <a:ext cx="4293108" cy="4293108"/>
          </a:xfrm>
          <a:prstGeom prst="rect">
            <a:avLst/>
          </a:prstGeom>
        </p:spPr>
      </p:pic>
      <p:sp>
        <p:nvSpPr>
          <p:cNvPr id="4" name="وسيلة شرح بيضاوية 3">
            <a:extLst>
              <a:ext uri="{FF2B5EF4-FFF2-40B4-BE49-F238E27FC236}">
                <a16:creationId xmlns:a16="http://schemas.microsoft.com/office/drawing/2014/main" id="{B8489EF6-6DA4-21F0-A0C4-FBC8A8EABD5E}"/>
              </a:ext>
            </a:extLst>
          </p:cNvPr>
          <p:cNvSpPr/>
          <p:nvPr/>
        </p:nvSpPr>
        <p:spPr>
          <a:xfrm>
            <a:off x="4099370" y="1112828"/>
            <a:ext cx="3693695" cy="1205417"/>
          </a:xfrm>
          <a:prstGeom prst="wedgeEllipseCallout">
            <a:avLst>
              <a:gd name="adj1" fmla="val -49497"/>
              <a:gd name="adj2" fmla="val 98433"/>
            </a:avLst>
          </a:prstGeom>
          <a:noFill/>
          <a:ln w="28575">
            <a:solidFill>
              <a:srgbClr val="BD56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latin typeface="Times New Roman" panose="02020603050405020304" pitchFamily="18" charset="0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9EF04A8-084C-520C-625C-455DAF813068}"/>
              </a:ext>
            </a:extLst>
          </p:cNvPr>
          <p:cNvSpPr/>
          <p:nvPr/>
        </p:nvSpPr>
        <p:spPr>
          <a:xfrm>
            <a:off x="4541922" y="1163914"/>
            <a:ext cx="2604053" cy="1103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rgbClr val="CA202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التكليف</a:t>
            </a:r>
            <a:r>
              <a:rPr lang="ar-SA" sz="36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ar-SA" sz="3600" b="1" dirty="0">
                <a:solidFill>
                  <a:srgbClr val="29B2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المنزلي</a:t>
            </a:r>
          </a:p>
        </p:txBody>
      </p:sp>
    </p:spTree>
    <p:extLst>
      <p:ext uri="{BB962C8B-B14F-4D97-AF65-F5344CB8AC3E}">
        <p14:creationId xmlns:p14="http://schemas.microsoft.com/office/powerpoint/2010/main" val="52274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C3CFF4B-1315-4B8C-B485-B41D3C1E0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00"/>
          <a:stretch/>
        </p:blipFill>
        <p:spPr>
          <a:xfrm>
            <a:off x="5378631" y="509452"/>
            <a:ext cx="3618412" cy="3340826"/>
          </a:xfrm>
          <a:prstGeom prst="rect">
            <a:avLst/>
          </a:prstGeom>
        </p:spPr>
      </p:pic>
      <p:pic>
        <p:nvPicPr>
          <p:cNvPr id="5" name="Picture 2" descr="صور علم السعودية متحرك 2017 | علم السعودية متحرك GIF 2017">
            <a:extLst>
              <a:ext uri="{FF2B5EF4-FFF2-40B4-BE49-F238E27FC236}">
                <a16:creationId xmlns:a16="http://schemas.microsoft.com/office/drawing/2014/main" id="{B9DA1264-77E3-4909-9E09-1B03F68AA2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483" y="1695441"/>
            <a:ext cx="4479873" cy="277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2">
            <a:extLst>
              <a:ext uri="{FF2B5EF4-FFF2-40B4-BE49-F238E27FC236}">
                <a16:creationId xmlns:a16="http://schemas.microsoft.com/office/drawing/2014/main" id="{18BE7686-9FC6-4983-826B-F9BB69F616C4}"/>
              </a:ext>
            </a:extLst>
          </p:cNvPr>
          <p:cNvSpPr/>
          <p:nvPr/>
        </p:nvSpPr>
        <p:spPr>
          <a:xfrm flipH="1">
            <a:off x="2875772" y="281999"/>
            <a:ext cx="33924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1">
              <a:buClrTx/>
              <a:defRPr/>
            </a:pPr>
            <a:r>
              <a:rPr lang="ar-SA" sz="3600" b="1" kern="1200" dirty="0">
                <a:solidFill>
                  <a:srgbClr val="3D9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دمت شامخًا يا وطني </a:t>
            </a:r>
            <a:endParaRPr lang="en-IN" sz="3600" b="1" kern="1200" dirty="0">
              <a:solidFill>
                <a:srgbClr val="3D9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099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483B7F51-8310-965B-FDDF-DAAE6CDA9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Picture 11">
            <a:extLst>
              <a:ext uri="{FF2B5EF4-FFF2-40B4-BE49-F238E27FC236}">
                <a16:creationId xmlns:a16="http://schemas.microsoft.com/office/drawing/2014/main" id="{88BE4C87-FEB0-439A-A4F5-7CDC9954E8F0}"/>
              </a:ext>
            </a:extLst>
          </p:cNvPr>
          <p:cNvSpPr/>
          <p:nvPr/>
        </p:nvSpPr>
        <p:spPr>
          <a:xfrm>
            <a:off x="441904" y="1147475"/>
            <a:ext cx="8490710" cy="2988757"/>
          </a:xfrm>
          <a:prstGeom prst="roundRect">
            <a:avLst/>
          </a:prstGeom>
          <a:solidFill>
            <a:srgbClr val="FFFFFF">
              <a:alpha val="59000"/>
            </a:srgbClr>
          </a:solidFill>
          <a:ln w="40052" cap="flat">
            <a:noFill/>
            <a:prstDash val="solid"/>
            <a:miter/>
          </a:ln>
        </p:spPr>
        <p:txBody>
          <a:bodyPr rtlCol="1" anchor="ctr"/>
          <a:lstStyle/>
          <a:p>
            <a:pPr defTabSz="685766">
              <a:defRPr/>
            </a:pPr>
            <a:endParaRPr lang="ar-SA" sz="105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26" name="لوحة تحفيز الطالبات">
            <a:extLst>
              <a:ext uri="{FF2B5EF4-FFF2-40B4-BE49-F238E27FC236}">
                <a16:creationId xmlns:a16="http://schemas.microsoft.com/office/drawing/2014/main" id="{34B04D68-3848-41EB-B993-D7F59955740C}"/>
              </a:ext>
            </a:extLst>
          </p:cNvPr>
          <p:cNvSpPr txBox="1"/>
          <p:nvPr/>
        </p:nvSpPr>
        <p:spPr>
          <a:xfrm>
            <a:off x="2938824" y="601504"/>
            <a:ext cx="3144691" cy="67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300" b="0">
                <a:solidFill>
                  <a:schemeClr val="accent5">
                    <a:lumOff val="-29866"/>
                  </a:schemeClr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defTabSz="685766">
              <a:defRPr/>
            </a:pPr>
            <a:r>
              <a:rPr sz="3000" b="1" dirty="0">
                <a:solidFill>
                  <a:srgbClr val="FF0000"/>
                </a:solidFill>
              </a:rPr>
              <a:t> </a:t>
            </a:r>
            <a:r>
              <a:rPr lang="ar-SA" sz="4050" b="1" dirty="0">
                <a:solidFill>
                  <a:schemeClr val="tx1"/>
                </a:solidFill>
              </a:rPr>
              <a:t>الحضور و الغياب</a:t>
            </a:r>
            <a:endParaRPr sz="3000" b="1" dirty="0">
              <a:solidFill>
                <a:schemeClr val="tx1"/>
              </a:solidFill>
            </a:endParaRPr>
          </a:p>
        </p:txBody>
      </p:sp>
      <p:pic>
        <p:nvPicPr>
          <p:cNvPr id="72" name="خفيف">
            <a:extLst>
              <a:ext uri="{FF2B5EF4-FFF2-40B4-BE49-F238E27FC236}">
                <a16:creationId xmlns:a16="http://schemas.microsoft.com/office/drawing/2014/main" id="{D9A25347-9E24-2C52-C0B1-5A9D02A5A53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pic>
        <p:nvPicPr>
          <p:cNvPr id="73" name="نهائي">
            <a:extLst>
              <a:ext uri="{FF2B5EF4-FFF2-40B4-BE49-F238E27FC236}">
                <a16:creationId xmlns:a16="http://schemas.microsoft.com/office/drawing/2014/main" id="{EA29A652-323A-DD14-34B3-7764B76F41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1550071"/>
            <a:ext cx="561203" cy="611559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7DC2DB4F-D480-F929-FCB2-DF477A371352}"/>
              </a:ext>
            </a:extLst>
          </p:cNvPr>
          <p:cNvSpPr txBox="1"/>
          <p:nvPr/>
        </p:nvSpPr>
        <p:spPr>
          <a:xfrm>
            <a:off x="795176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5" name="خفيف">
            <a:extLst>
              <a:ext uri="{FF2B5EF4-FFF2-40B4-BE49-F238E27FC236}">
                <a16:creationId xmlns:a16="http://schemas.microsoft.com/office/drawing/2014/main" id="{03B520DF-EBDC-61B3-0F87-2DC5B49EA13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pic>
        <p:nvPicPr>
          <p:cNvPr id="76" name="نهائي">
            <a:extLst>
              <a:ext uri="{FF2B5EF4-FFF2-40B4-BE49-F238E27FC236}">
                <a16:creationId xmlns:a16="http://schemas.microsoft.com/office/drawing/2014/main" id="{CA83B887-82F4-F60B-7E09-EAC9E18042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1550071"/>
            <a:ext cx="561203" cy="611559"/>
          </a:xfrm>
          <a:prstGeom prst="rect">
            <a:avLst/>
          </a:prstGeom>
        </p:spPr>
      </p:pic>
      <p:sp>
        <p:nvSpPr>
          <p:cNvPr id="77" name="مربع نص 76">
            <a:extLst>
              <a:ext uri="{FF2B5EF4-FFF2-40B4-BE49-F238E27FC236}">
                <a16:creationId xmlns:a16="http://schemas.microsoft.com/office/drawing/2014/main" id="{FB2A0F68-1EB4-2DCE-3FF9-C5DA0B2BC640}"/>
              </a:ext>
            </a:extLst>
          </p:cNvPr>
          <p:cNvSpPr txBox="1"/>
          <p:nvPr/>
        </p:nvSpPr>
        <p:spPr>
          <a:xfrm>
            <a:off x="69475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78" name="خفيف">
            <a:extLst>
              <a:ext uri="{FF2B5EF4-FFF2-40B4-BE49-F238E27FC236}">
                <a16:creationId xmlns:a16="http://schemas.microsoft.com/office/drawing/2014/main" id="{946AAC33-E1AE-17EB-FCB3-3B020632EF7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pic>
        <p:nvPicPr>
          <p:cNvPr id="79" name="نهائي">
            <a:extLst>
              <a:ext uri="{FF2B5EF4-FFF2-40B4-BE49-F238E27FC236}">
                <a16:creationId xmlns:a16="http://schemas.microsoft.com/office/drawing/2014/main" id="{3B496022-259F-E980-ED12-F89D5516B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3000" y="1550071"/>
            <a:ext cx="561203" cy="611559"/>
          </a:xfrm>
          <a:prstGeom prst="rect">
            <a:avLst/>
          </a:prstGeom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3945A81-20F1-B009-90D8-DD343604D8AF}"/>
              </a:ext>
            </a:extLst>
          </p:cNvPr>
          <p:cNvSpPr txBox="1"/>
          <p:nvPr/>
        </p:nvSpPr>
        <p:spPr>
          <a:xfrm>
            <a:off x="596529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1" name="خفيف">
            <a:extLst>
              <a:ext uri="{FF2B5EF4-FFF2-40B4-BE49-F238E27FC236}">
                <a16:creationId xmlns:a16="http://schemas.microsoft.com/office/drawing/2014/main" id="{B5D208FA-7746-DB8F-D523-57A834B3D10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pic>
        <p:nvPicPr>
          <p:cNvPr id="82" name="نهائي">
            <a:extLst>
              <a:ext uri="{FF2B5EF4-FFF2-40B4-BE49-F238E27FC236}">
                <a16:creationId xmlns:a16="http://schemas.microsoft.com/office/drawing/2014/main" id="{37CE9704-E7EE-625B-AE2A-7E33C053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95919" y="1550071"/>
            <a:ext cx="561203" cy="611559"/>
          </a:xfrm>
          <a:prstGeom prst="rect">
            <a:avLst/>
          </a:prstGeom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3D2B6E8B-404F-1FE4-7E6C-5FE2D3856C9B}"/>
              </a:ext>
            </a:extLst>
          </p:cNvPr>
          <p:cNvSpPr txBox="1"/>
          <p:nvPr/>
        </p:nvSpPr>
        <p:spPr>
          <a:xfrm>
            <a:off x="4978210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4" name="خفيف">
            <a:extLst>
              <a:ext uri="{FF2B5EF4-FFF2-40B4-BE49-F238E27FC236}">
                <a16:creationId xmlns:a16="http://schemas.microsoft.com/office/drawing/2014/main" id="{25EA0BE0-9C4D-E80D-DCA9-C610EA45050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pic>
        <p:nvPicPr>
          <p:cNvPr id="85" name="نهائي">
            <a:extLst>
              <a:ext uri="{FF2B5EF4-FFF2-40B4-BE49-F238E27FC236}">
                <a16:creationId xmlns:a16="http://schemas.microsoft.com/office/drawing/2014/main" id="{8DC33C61-7431-F1C4-3191-0F63EA477B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14655" y="1550071"/>
            <a:ext cx="561203" cy="611559"/>
          </a:xfrm>
          <a:prstGeom prst="rect">
            <a:avLst/>
          </a:prstGeom>
        </p:spPr>
      </p:pic>
      <p:sp>
        <p:nvSpPr>
          <p:cNvPr id="86" name="مربع نص 85">
            <a:extLst>
              <a:ext uri="{FF2B5EF4-FFF2-40B4-BE49-F238E27FC236}">
                <a16:creationId xmlns:a16="http://schemas.microsoft.com/office/drawing/2014/main" id="{39CFF17F-F273-B26C-7DC3-250FFE2C05E1}"/>
              </a:ext>
            </a:extLst>
          </p:cNvPr>
          <p:cNvSpPr txBox="1"/>
          <p:nvPr/>
        </p:nvSpPr>
        <p:spPr>
          <a:xfrm>
            <a:off x="4096946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87" name="خفيف">
            <a:extLst>
              <a:ext uri="{FF2B5EF4-FFF2-40B4-BE49-F238E27FC236}">
                <a16:creationId xmlns:a16="http://schemas.microsoft.com/office/drawing/2014/main" id="{84E9DE4B-621C-2DC2-3093-83AD2B7E5AA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pic>
        <p:nvPicPr>
          <p:cNvPr id="88" name="نهائي">
            <a:extLst>
              <a:ext uri="{FF2B5EF4-FFF2-40B4-BE49-F238E27FC236}">
                <a16:creationId xmlns:a16="http://schemas.microsoft.com/office/drawing/2014/main" id="{58EA73B2-DCCF-24E7-3231-7DF0F531FD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85162" y="1550071"/>
            <a:ext cx="561203" cy="611559"/>
          </a:xfrm>
          <a:prstGeom prst="rect">
            <a:avLst/>
          </a:prstGeom>
        </p:spPr>
      </p:pic>
      <p:sp>
        <p:nvSpPr>
          <p:cNvPr id="89" name="مربع نص 88">
            <a:extLst>
              <a:ext uri="{FF2B5EF4-FFF2-40B4-BE49-F238E27FC236}">
                <a16:creationId xmlns:a16="http://schemas.microsoft.com/office/drawing/2014/main" id="{37F03E1C-00D1-D784-E069-91E694746EF8}"/>
              </a:ext>
            </a:extLst>
          </p:cNvPr>
          <p:cNvSpPr txBox="1"/>
          <p:nvPr/>
        </p:nvSpPr>
        <p:spPr>
          <a:xfrm>
            <a:off x="3167452" y="2138291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0" name="خفيف">
            <a:extLst>
              <a:ext uri="{FF2B5EF4-FFF2-40B4-BE49-F238E27FC236}">
                <a16:creationId xmlns:a16="http://schemas.microsoft.com/office/drawing/2014/main" id="{58D3C411-95DB-2D1E-3902-D6BDE5805C4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pic>
        <p:nvPicPr>
          <p:cNvPr id="91" name="نهائي">
            <a:extLst>
              <a:ext uri="{FF2B5EF4-FFF2-40B4-BE49-F238E27FC236}">
                <a16:creationId xmlns:a16="http://schemas.microsoft.com/office/drawing/2014/main" id="{444BE91C-B455-1D88-35BB-527BA77A01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77621" y="1550071"/>
            <a:ext cx="561203" cy="611559"/>
          </a:xfrm>
          <a:prstGeom prst="rect">
            <a:avLst/>
          </a:prstGeom>
        </p:spPr>
      </p:pic>
      <p:sp>
        <p:nvSpPr>
          <p:cNvPr id="92" name="مربع نص 91">
            <a:extLst>
              <a:ext uri="{FF2B5EF4-FFF2-40B4-BE49-F238E27FC236}">
                <a16:creationId xmlns:a16="http://schemas.microsoft.com/office/drawing/2014/main" id="{1E8C021E-9187-57CD-7455-07945E3B8E1B}"/>
              </a:ext>
            </a:extLst>
          </p:cNvPr>
          <p:cNvSpPr txBox="1"/>
          <p:nvPr/>
        </p:nvSpPr>
        <p:spPr>
          <a:xfrm>
            <a:off x="2159912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3" name="خفيف">
            <a:extLst>
              <a:ext uri="{FF2B5EF4-FFF2-40B4-BE49-F238E27FC236}">
                <a16:creationId xmlns:a16="http://schemas.microsoft.com/office/drawing/2014/main" id="{0EF1621A-605C-849F-BF08-389A1FEB688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pic>
        <p:nvPicPr>
          <p:cNvPr id="94" name="نهائي">
            <a:extLst>
              <a:ext uri="{FF2B5EF4-FFF2-40B4-BE49-F238E27FC236}">
                <a16:creationId xmlns:a16="http://schemas.microsoft.com/office/drawing/2014/main" id="{CC47C05B-48E8-9AE8-C92F-D1E443014E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8310" y="1550071"/>
            <a:ext cx="561203" cy="611559"/>
          </a:xfrm>
          <a:prstGeom prst="rect">
            <a:avLst/>
          </a:prstGeom>
        </p:spPr>
      </p:pic>
      <p:sp>
        <p:nvSpPr>
          <p:cNvPr id="95" name="مربع نص 94">
            <a:extLst>
              <a:ext uri="{FF2B5EF4-FFF2-40B4-BE49-F238E27FC236}">
                <a16:creationId xmlns:a16="http://schemas.microsoft.com/office/drawing/2014/main" id="{96D449FF-8862-C236-5C79-938C01DBEF24}"/>
              </a:ext>
            </a:extLst>
          </p:cNvPr>
          <p:cNvSpPr txBox="1"/>
          <p:nvPr/>
        </p:nvSpPr>
        <p:spPr>
          <a:xfrm>
            <a:off x="1150601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6" name="خفيف">
            <a:extLst>
              <a:ext uri="{FF2B5EF4-FFF2-40B4-BE49-F238E27FC236}">
                <a16:creationId xmlns:a16="http://schemas.microsoft.com/office/drawing/2014/main" id="{BCF6B695-16B6-30AA-DB07-23CF992C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pic>
        <p:nvPicPr>
          <p:cNvPr id="97" name="نهائي">
            <a:extLst>
              <a:ext uri="{FF2B5EF4-FFF2-40B4-BE49-F238E27FC236}">
                <a16:creationId xmlns:a16="http://schemas.microsoft.com/office/drawing/2014/main" id="{90EAE4FF-873E-E529-274C-4FFC34F660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4572" y="1550071"/>
            <a:ext cx="561203" cy="611559"/>
          </a:xfrm>
          <a:prstGeom prst="rect">
            <a:avLst/>
          </a:prstGeom>
        </p:spPr>
      </p:pic>
      <p:sp>
        <p:nvSpPr>
          <p:cNvPr id="98" name="مربع نص 97">
            <a:extLst>
              <a:ext uri="{FF2B5EF4-FFF2-40B4-BE49-F238E27FC236}">
                <a16:creationId xmlns:a16="http://schemas.microsoft.com/office/drawing/2014/main" id="{CEB4F729-B14C-0D57-7A53-E271334FD638}"/>
              </a:ext>
            </a:extLst>
          </p:cNvPr>
          <p:cNvSpPr txBox="1"/>
          <p:nvPr/>
        </p:nvSpPr>
        <p:spPr>
          <a:xfrm>
            <a:off x="176863" y="213829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99" name="خفيف">
            <a:extLst>
              <a:ext uri="{FF2B5EF4-FFF2-40B4-BE49-F238E27FC236}">
                <a16:creationId xmlns:a16="http://schemas.microsoft.com/office/drawing/2014/main" id="{0DB87EC1-6318-27F5-8722-28B911B0E82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pic>
        <p:nvPicPr>
          <p:cNvPr id="100" name="نهائي">
            <a:extLst>
              <a:ext uri="{FF2B5EF4-FFF2-40B4-BE49-F238E27FC236}">
                <a16:creationId xmlns:a16="http://schemas.microsoft.com/office/drawing/2014/main" id="{BF5DAEC5-33E0-5011-66BB-1A4A0C06D3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69469" y="2838360"/>
            <a:ext cx="561203" cy="611559"/>
          </a:xfrm>
          <a:prstGeom prst="rect">
            <a:avLst/>
          </a:prstGeom>
        </p:spPr>
      </p:pic>
      <p:sp>
        <p:nvSpPr>
          <p:cNvPr id="101" name="مربع نص 100">
            <a:extLst>
              <a:ext uri="{FF2B5EF4-FFF2-40B4-BE49-F238E27FC236}">
                <a16:creationId xmlns:a16="http://schemas.microsoft.com/office/drawing/2014/main" id="{B401E100-FFFC-80CA-5FE1-4250DD87D827}"/>
              </a:ext>
            </a:extLst>
          </p:cNvPr>
          <p:cNvSpPr txBox="1"/>
          <p:nvPr/>
        </p:nvSpPr>
        <p:spPr>
          <a:xfrm>
            <a:off x="7951760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2" name="خفيف">
            <a:extLst>
              <a:ext uri="{FF2B5EF4-FFF2-40B4-BE49-F238E27FC236}">
                <a16:creationId xmlns:a16="http://schemas.microsoft.com/office/drawing/2014/main" id="{846032E0-46B4-001D-221F-3CDB0AD00B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pic>
        <p:nvPicPr>
          <p:cNvPr id="103" name="نهائي">
            <a:extLst>
              <a:ext uri="{FF2B5EF4-FFF2-40B4-BE49-F238E27FC236}">
                <a16:creationId xmlns:a16="http://schemas.microsoft.com/office/drawing/2014/main" id="{7D7A0163-54FD-772F-1CE4-DE24F0F9A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5272" y="2838360"/>
            <a:ext cx="561203" cy="611559"/>
          </a:xfrm>
          <a:prstGeom prst="rect">
            <a:avLst/>
          </a:prstGeom>
        </p:spPr>
      </p:pic>
      <p:sp>
        <p:nvSpPr>
          <p:cNvPr id="153" name="مربع نص 152">
            <a:extLst>
              <a:ext uri="{FF2B5EF4-FFF2-40B4-BE49-F238E27FC236}">
                <a16:creationId xmlns:a16="http://schemas.microsoft.com/office/drawing/2014/main" id="{E1C8D32C-3C71-2C0A-2010-7016E5DA5183}"/>
              </a:ext>
            </a:extLst>
          </p:cNvPr>
          <p:cNvSpPr txBox="1"/>
          <p:nvPr/>
        </p:nvSpPr>
        <p:spPr>
          <a:xfrm>
            <a:off x="6947563" y="3483730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54" name="خفيف">
            <a:extLst>
              <a:ext uri="{FF2B5EF4-FFF2-40B4-BE49-F238E27FC236}">
                <a16:creationId xmlns:a16="http://schemas.microsoft.com/office/drawing/2014/main" id="{0FD5A6AD-FAA3-B8EA-0710-817C30A58F5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6183000" y="2838360"/>
            <a:ext cx="561203" cy="611559"/>
          </a:xfrm>
          <a:prstGeom prst="rect">
            <a:avLst/>
          </a:prstGeom>
        </p:spPr>
      </p:pic>
      <p:pic>
        <p:nvPicPr>
          <p:cNvPr id="155" name="نهائي">
            <a:extLst>
              <a:ext uri="{FF2B5EF4-FFF2-40B4-BE49-F238E27FC236}">
                <a16:creationId xmlns:a16="http://schemas.microsoft.com/office/drawing/2014/main" id="{AACE037A-43E0-525D-32AE-499CC785C3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87399" y="2838360"/>
            <a:ext cx="561203" cy="611559"/>
          </a:xfrm>
          <a:prstGeom prst="rect">
            <a:avLst/>
          </a:prstGeom>
        </p:spPr>
      </p:pic>
      <p:sp>
        <p:nvSpPr>
          <p:cNvPr id="162" name="مربع نص 161">
            <a:extLst>
              <a:ext uri="{FF2B5EF4-FFF2-40B4-BE49-F238E27FC236}">
                <a16:creationId xmlns:a16="http://schemas.microsoft.com/office/drawing/2014/main" id="{86BF28FE-6608-C7AD-769C-0A8A57B843ED}"/>
              </a:ext>
            </a:extLst>
          </p:cNvPr>
          <p:cNvSpPr txBox="1"/>
          <p:nvPr/>
        </p:nvSpPr>
        <p:spPr>
          <a:xfrm>
            <a:off x="5918106" y="3510421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0" name="خفيف">
            <a:extLst>
              <a:ext uri="{FF2B5EF4-FFF2-40B4-BE49-F238E27FC236}">
                <a16:creationId xmlns:a16="http://schemas.microsoft.com/office/drawing/2014/main" id="{4939E3B8-431A-82B8-0162-B9FBAFFDC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200728" y="2795348"/>
            <a:ext cx="561203" cy="611559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22B0B07-3A0C-1192-98EA-05BEF859F7F2}"/>
              </a:ext>
            </a:extLst>
          </p:cNvPr>
          <p:cNvSpPr txBox="1"/>
          <p:nvPr/>
        </p:nvSpPr>
        <p:spPr>
          <a:xfrm>
            <a:off x="4988796" y="3465992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F0F9DEA-E110-C4CA-B554-AEF29E7E394A}"/>
              </a:ext>
            </a:extLst>
          </p:cNvPr>
          <p:cNvSpPr txBox="1"/>
          <p:nvPr/>
        </p:nvSpPr>
        <p:spPr>
          <a:xfrm>
            <a:off x="4061302" y="3483729"/>
            <a:ext cx="107150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700F74B-F643-01F2-CD5A-1AD0BD07A91C}"/>
              </a:ext>
            </a:extLst>
          </p:cNvPr>
          <p:cNvSpPr txBox="1"/>
          <p:nvPr/>
        </p:nvSpPr>
        <p:spPr>
          <a:xfrm>
            <a:off x="3159964" y="34721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1" name="خفيف">
            <a:extLst>
              <a:ext uri="{FF2B5EF4-FFF2-40B4-BE49-F238E27FC236}">
                <a16:creationId xmlns:a16="http://schemas.microsoft.com/office/drawing/2014/main" id="{F2B39EA6-34B3-095C-DC4F-DF7B885F917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299051" y="2795348"/>
            <a:ext cx="561203" cy="611559"/>
          </a:xfrm>
          <a:prstGeom prst="rect">
            <a:avLst/>
          </a:prstGeom>
        </p:spPr>
      </p:pic>
      <p:pic>
        <p:nvPicPr>
          <p:cNvPr id="12" name="خفيف">
            <a:extLst>
              <a:ext uri="{FF2B5EF4-FFF2-40B4-BE49-F238E27FC236}">
                <a16:creationId xmlns:a16="http://schemas.microsoft.com/office/drawing/2014/main" id="{0BDE577D-262C-3AFD-7917-0B2BC5DB883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3388984" y="2795348"/>
            <a:ext cx="561203" cy="611559"/>
          </a:xfrm>
          <a:prstGeom prst="rect">
            <a:avLst/>
          </a:prstGeom>
        </p:spPr>
      </p:pic>
      <p:pic>
        <p:nvPicPr>
          <p:cNvPr id="4" name="نهائي">
            <a:extLst>
              <a:ext uri="{FF2B5EF4-FFF2-40B4-BE49-F238E27FC236}">
                <a16:creationId xmlns:a16="http://schemas.microsoft.com/office/drawing/2014/main" id="{CED42FA1-2BB4-7FC0-E0E6-BE26B148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05127" y="2795348"/>
            <a:ext cx="561203" cy="611559"/>
          </a:xfrm>
          <a:prstGeom prst="rect">
            <a:avLst/>
          </a:prstGeom>
        </p:spPr>
      </p:pic>
      <p:pic>
        <p:nvPicPr>
          <p:cNvPr id="6" name="نهائي">
            <a:extLst>
              <a:ext uri="{FF2B5EF4-FFF2-40B4-BE49-F238E27FC236}">
                <a16:creationId xmlns:a16="http://schemas.microsoft.com/office/drawing/2014/main" id="{53CE0E27-537F-60DF-A435-94F7C9704D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304071" y="2795348"/>
            <a:ext cx="561203" cy="611559"/>
          </a:xfrm>
          <a:prstGeom prst="rect">
            <a:avLst/>
          </a:prstGeom>
        </p:spPr>
      </p:pic>
      <p:pic>
        <p:nvPicPr>
          <p:cNvPr id="8" name="نهائي">
            <a:extLst>
              <a:ext uri="{FF2B5EF4-FFF2-40B4-BE49-F238E27FC236}">
                <a16:creationId xmlns:a16="http://schemas.microsoft.com/office/drawing/2014/main" id="{8BC9836A-BFB3-3C46-7357-DA7DC4F0106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77672" y="2802401"/>
            <a:ext cx="561203" cy="611559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F83A39E-9DC8-6796-0D66-273A056CCCF6}"/>
              </a:ext>
            </a:extLst>
          </p:cNvPr>
          <p:cNvSpPr txBox="1"/>
          <p:nvPr/>
        </p:nvSpPr>
        <p:spPr>
          <a:xfrm>
            <a:off x="2218245" y="3472118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18" name="خفيف">
            <a:extLst>
              <a:ext uri="{FF2B5EF4-FFF2-40B4-BE49-F238E27FC236}">
                <a16:creationId xmlns:a16="http://schemas.microsoft.com/office/drawing/2014/main" id="{14409911-C990-3331-54BF-0F7FE4A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2516986" y="2773199"/>
            <a:ext cx="561203" cy="611559"/>
          </a:xfrm>
          <a:prstGeom prst="rect">
            <a:avLst/>
          </a:prstGeom>
        </p:spPr>
      </p:pic>
      <p:pic>
        <p:nvPicPr>
          <p:cNvPr id="19" name="نهائي">
            <a:extLst>
              <a:ext uri="{FF2B5EF4-FFF2-40B4-BE49-F238E27FC236}">
                <a16:creationId xmlns:a16="http://schemas.microsoft.com/office/drawing/2014/main" id="{F7F74D41-E14F-01F0-F759-93A15050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77934" y="2773199"/>
            <a:ext cx="561203" cy="611559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4AC40CB-0089-C26D-8AE3-7385D6625667}"/>
              </a:ext>
            </a:extLst>
          </p:cNvPr>
          <p:cNvSpPr txBox="1"/>
          <p:nvPr/>
        </p:nvSpPr>
        <p:spPr>
          <a:xfrm>
            <a:off x="1203961" y="348671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1" name="خفيف">
            <a:extLst>
              <a:ext uri="{FF2B5EF4-FFF2-40B4-BE49-F238E27FC236}">
                <a16:creationId xmlns:a16="http://schemas.microsoft.com/office/drawing/2014/main" id="{7DE33337-19BA-00B6-9CAE-843694DAC76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1502702" y="2787801"/>
            <a:ext cx="561203" cy="611559"/>
          </a:xfrm>
          <a:prstGeom prst="rect">
            <a:avLst/>
          </a:prstGeom>
        </p:spPr>
      </p:pic>
      <p:pic>
        <p:nvPicPr>
          <p:cNvPr id="22" name="نهائي">
            <a:extLst>
              <a:ext uri="{FF2B5EF4-FFF2-40B4-BE49-F238E27FC236}">
                <a16:creationId xmlns:a16="http://schemas.microsoft.com/office/drawing/2014/main" id="{77C31F1A-E478-C46C-2FA7-14AF21602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63650" y="2787801"/>
            <a:ext cx="561203" cy="611559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D8EF7682-63EB-67E5-A158-9CBC9E770233}"/>
              </a:ext>
            </a:extLst>
          </p:cNvPr>
          <p:cNvSpPr txBox="1"/>
          <p:nvPr/>
        </p:nvSpPr>
        <p:spPr>
          <a:xfrm>
            <a:off x="232656" y="3444289"/>
            <a:ext cx="99661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685766">
              <a:defRPr/>
            </a:pPr>
            <a:r>
              <a:rPr lang="ar-SA" sz="1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اسم الطالب</a:t>
            </a:r>
          </a:p>
        </p:txBody>
      </p:sp>
      <p:pic>
        <p:nvPicPr>
          <p:cNvPr id="24" name="خفيف">
            <a:extLst>
              <a:ext uri="{FF2B5EF4-FFF2-40B4-BE49-F238E27FC236}">
                <a16:creationId xmlns:a16="http://schemas.microsoft.com/office/drawing/2014/main" id="{BD011DF0-6918-8FD4-FD64-9050C103C54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31397" y="2745371"/>
            <a:ext cx="561203" cy="611559"/>
          </a:xfrm>
          <a:prstGeom prst="rect">
            <a:avLst/>
          </a:prstGeom>
        </p:spPr>
      </p:pic>
      <p:pic>
        <p:nvPicPr>
          <p:cNvPr id="25" name="نهائي">
            <a:extLst>
              <a:ext uri="{FF2B5EF4-FFF2-40B4-BE49-F238E27FC236}">
                <a16:creationId xmlns:a16="http://schemas.microsoft.com/office/drawing/2014/main" id="{472A9BD8-2781-05B7-DD14-EB8C34D6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2345" y="2745371"/>
            <a:ext cx="561203" cy="61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48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2E5CB125-2EEC-4121-A476-B00BE7C6B15C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pic>
          <p:nvPicPr>
            <p:cNvPr id="3" name="صورة 2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AD5C55A0-925F-4A11-8DD3-50B138AA1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90961DF7-C692-48B3-AC94-E939E4980956}"/>
                </a:ext>
              </a:extLst>
            </p:cNvPr>
            <p:cNvSpPr/>
            <p:nvPr/>
          </p:nvSpPr>
          <p:spPr>
            <a:xfrm>
              <a:off x="1649127" y="1043796"/>
              <a:ext cx="7276339" cy="271782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6765EC9-5917-44E9-B476-6C2545315851}"/>
                </a:ext>
              </a:extLst>
            </p:cNvPr>
            <p:cNvSpPr/>
            <p:nvPr/>
          </p:nvSpPr>
          <p:spPr>
            <a:xfrm>
              <a:off x="993517" y="2047837"/>
              <a:ext cx="5217501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AB5302E-8C1A-42A1-BBDA-EE318B0E6662}"/>
                </a:ext>
              </a:extLst>
            </p:cNvPr>
            <p:cNvSpPr/>
            <p:nvPr/>
          </p:nvSpPr>
          <p:spPr>
            <a:xfrm>
              <a:off x="8925466" y="1043796"/>
              <a:ext cx="713116" cy="2513163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050"/>
            </a:p>
          </p:txBody>
        </p:sp>
      </p:grpSp>
      <p:sp>
        <p:nvSpPr>
          <p:cNvPr id="8" name="مربع نص 7">
            <a:extLst>
              <a:ext uri="{FF2B5EF4-FFF2-40B4-BE49-F238E27FC236}">
                <a16:creationId xmlns:a16="http://schemas.microsoft.com/office/drawing/2014/main" id="{0E004C75-DF8C-426B-A357-4C0ACB0412CD}"/>
              </a:ext>
            </a:extLst>
          </p:cNvPr>
          <p:cNvSpPr txBox="1"/>
          <p:nvPr/>
        </p:nvSpPr>
        <p:spPr>
          <a:xfrm>
            <a:off x="1085850" y="567252"/>
            <a:ext cx="6972299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8625" b="1" dirty="0">
                <a:solidFill>
                  <a:srgbClr val="5E8DD1"/>
                </a:solidFill>
              </a:rPr>
              <a:t>الوحدة الخامسة </a:t>
            </a:r>
            <a:endParaRPr lang="ar-SA" sz="4050" dirty="0">
              <a:solidFill>
                <a:srgbClr val="5E8DD1"/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129A2A0-C094-4497-9B02-B16E765A4444}"/>
              </a:ext>
            </a:extLst>
          </p:cNvPr>
          <p:cNvSpPr txBox="1"/>
          <p:nvPr/>
        </p:nvSpPr>
        <p:spPr>
          <a:xfrm>
            <a:off x="2899966" y="1701871"/>
            <a:ext cx="2715830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8625" b="1" dirty="0">
                <a:solidFill>
                  <a:srgbClr val="F68B43"/>
                </a:solidFill>
              </a:rPr>
              <a:t>علوم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8D8FD66-C414-44C3-9C88-19FE593E9867}"/>
              </a:ext>
            </a:extLst>
          </p:cNvPr>
          <p:cNvSpPr txBox="1"/>
          <p:nvPr/>
        </p:nvSpPr>
        <p:spPr>
          <a:xfrm>
            <a:off x="2101037" y="3174129"/>
            <a:ext cx="494192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600" b="1" dirty="0">
                <a:solidFill>
                  <a:srgbClr val="8BD4AB"/>
                </a:solidFill>
              </a:rPr>
              <a:t>ثاني ابتدائي</a:t>
            </a:r>
          </a:p>
        </p:txBody>
      </p:sp>
    </p:spTree>
    <p:extLst>
      <p:ext uri="{BB962C8B-B14F-4D97-AF65-F5344CB8AC3E}">
        <p14:creationId xmlns:p14="http://schemas.microsoft.com/office/powerpoint/2010/main" val="95473627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E20FEF7-7E9E-47C7-AFD7-DFF55A94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B65B6334-0264-405B-8740-F9AC4F524D94}"/>
              </a:ext>
            </a:extLst>
          </p:cNvPr>
          <p:cNvGraphicFramePr>
            <a:graphicFrameLocks noGrp="1"/>
          </p:cNvGraphicFramePr>
          <p:nvPr/>
        </p:nvGraphicFramePr>
        <p:xfrm>
          <a:off x="1669213" y="1518317"/>
          <a:ext cx="5502999" cy="2625363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834333">
                  <a:extLst>
                    <a:ext uri="{9D8B030D-6E8A-4147-A177-3AD203B41FA5}">
                      <a16:colId xmlns:a16="http://schemas.microsoft.com/office/drawing/2014/main" val="2404565961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2775774840"/>
                    </a:ext>
                  </a:extLst>
                </a:gridCol>
                <a:gridCol w="1834333">
                  <a:extLst>
                    <a:ext uri="{9D8B030D-6E8A-4147-A177-3AD203B41FA5}">
                      <a16:colId xmlns:a16="http://schemas.microsoft.com/office/drawing/2014/main" val="10210085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تعلمت؟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أريد أن أتعلم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F99882"/>
                          </a:solidFill>
                        </a:rPr>
                        <a:t>ماذا اعرف ؟</a:t>
                      </a:r>
                      <a:endParaRPr lang="en-SA" sz="1800" b="1" dirty="0">
                        <a:solidFill>
                          <a:srgbClr val="F99882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74799714"/>
                  </a:ext>
                </a:extLst>
              </a:tr>
              <a:tr h="1456378">
                <a:tc>
                  <a:txBody>
                    <a:bodyPr/>
                    <a:lstStyle/>
                    <a:p>
                      <a:pPr algn="ctr" rtl="1"/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1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endParaRPr lang="en-SA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R="0" algn="ct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sz="11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55540915"/>
                  </a:ext>
                </a:extLst>
              </a:tr>
              <a:tr h="826085">
                <a:tc gridSpan="3">
                  <a:txBody>
                    <a:bodyPr/>
                    <a:lstStyle/>
                    <a:p>
                      <a:pPr marR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ar-SA" sz="1800" b="1" dirty="0">
                          <a:solidFill>
                            <a:srgbClr val="3A88B5"/>
                          </a:solidFill>
                        </a:rPr>
                        <a:t>المفردات الجديدة: </a:t>
                      </a:r>
                      <a:endParaRPr lang="en-SA" sz="1800" b="1" dirty="0">
                        <a:solidFill>
                          <a:srgbClr val="3A88B5"/>
                        </a:solidFill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endParaRPr lang="en-SA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44676"/>
                  </a:ext>
                </a:extLst>
              </a:tr>
            </a:tbl>
          </a:graphicData>
        </a:graphic>
      </p:graphicFrame>
      <p:sp>
        <p:nvSpPr>
          <p:cNvPr id="6" name="Google Shape;1625;p34">
            <a:extLst>
              <a:ext uri="{FF2B5EF4-FFF2-40B4-BE49-F238E27FC236}">
                <a16:creationId xmlns:a16="http://schemas.microsoft.com/office/drawing/2014/main" id="{ECDE819D-48CE-4F9A-B57E-755C0C1B77CD}"/>
              </a:ext>
            </a:extLst>
          </p:cNvPr>
          <p:cNvSpPr txBox="1">
            <a:spLocks/>
          </p:cNvSpPr>
          <p:nvPr/>
        </p:nvSpPr>
        <p:spPr>
          <a:xfrm>
            <a:off x="2526784" y="337702"/>
            <a:ext cx="4090435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استراتيجية جدول التعلم</a:t>
            </a:r>
          </a:p>
        </p:txBody>
      </p:sp>
      <p:sp>
        <p:nvSpPr>
          <p:cNvPr id="7" name="Google Shape;1625;p34">
            <a:extLst>
              <a:ext uri="{FF2B5EF4-FFF2-40B4-BE49-F238E27FC236}">
                <a16:creationId xmlns:a16="http://schemas.microsoft.com/office/drawing/2014/main" id="{0983220C-40DB-4E23-9DC6-EC2E6D213421}"/>
              </a:ext>
            </a:extLst>
          </p:cNvPr>
          <p:cNvSpPr txBox="1">
            <a:spLocks/>
          </p:cNvSpPr>
          <p:nvPr/>
        </p:nvSpPr>
        <p:spPr>
          <a:xfrm>
            <a:off x="1635463" y="931244"/>
            <a:ext cx="5780456" cy="50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2600" b="1" i="0" u="none" strike="noStrike" cap="none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Montserrat"/>
              <a:buNone/>
              <a:defRPr sz="4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ar-SA" sz="2100" dirty="0">
                <a:solidFill>
                  <a:srgbClr val="3A88B5"/>
                </a:solidFill>
              </a:rPr>
              <a:t>هيا نبدأ درسنا و نتساعد في ملئ جدول التعلم لليوم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8D4841C-8156-47AE-9FD8-DE8DE9D9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67" y="3578884"/>
            <a:ext cx="505778" cy="5057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242F4151-7868-4FFB-B3FC-9CEAB433141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61" y="2553719"/>
            <a:ext cx="2310621" cy="1875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1DFC985-D79F-4429-AFB2-86C7B58F6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Google Shape;1404;p39">
            <a:extLst>
              <a:ext uri="{FF2B5EF4-FFF2-40B4-BE49-F238E27FC236}">
                <a16:creationId xmlns:a16="http://schemas.microsoft.com/office/drawing/2014/main" id="{A10ED8CD-9983-44A3-AB97-07962DC3AC9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641077" y="1480154"/>
            <a:ext cx="3805676" cy="704573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r>
              <a:rPr lang="ar-SA" sz="6000" dirty="0">
                <a:solidFill>
                  <a:srgbClr val="5E8DD1"/>
                </a:solidFill>
                <a:cs typeface="+mj-cs"/>
              </a:rPr>
              <a:t>الفصل التاسع </a:t>
            </a:r>
            <a:endParaRPr sz="6000" dirty="0">
              <a:solidFill>
                <a:srgbClr val="5E8DD1"/>
              </a:solidFill>
              <a:cs typeface="+mj-cs"/>
            </a:endParaRPr>
          </a:p>
        </p:txBody>
      </p:sp>
      <p:sp>
        <p:nvSpPr>
          <p:cNvPr id="7" name="Google Shape;1405;p39">
            <a:extLst>
              <a:ext uri="{FF2B5EF4-FFF2-40B4-BE49-F238E27FC236}">
                <a16:creationId xmlns:a16="http://schemas.microsoft.com/office/drawing/2014/main" id="{BCB1673D-0C34-4549-B593-96222F9C74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55734" y="2682993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6000" b="1" dirty="0">
                <a:solidFill>
                  <a:srgbClr val="E9777C"/>
                </a:solidFill>
                <a:cs typeface="+mj-cs"/>
              </a:rPr>
              <a:t>نظرة إلى المادة </a:t>
            </a:r>
            <a:endParaRPr sz="6000" b="1" dirty="0">
              <a:solidFill>
                <a:srgbClr val="E9777C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270365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3" name="Google Shape;1143;p36"/>
          <p:cNvGrpSpPr/>
          <p:nvPr/>
        </p:nvGrpSpPr>
        <p:grpSpPr>
          <a:xfrm>
            <a:off x="4477258" y="476075"/>
            <a:ext cx="4298585" cy="3996325"/>
            <a:chOff x="7077360" y="205316"/>
            <a:chExt cx="624386" cy="530354"/>
          </a:xfrm>
        </p:grpSpPr>
        <p:sp>
          <p:nvSpPr>
            <p:cNvPr id="1144" name="Google Shape;1144;p36"/>
            <p:cNvSpPr/>
            <p:nvPr/>
          </p:nvSpPr>
          <p:spPr>
            <a:xfrm>
              <a:off x="7077360" y="205316"/>
              <a:ext cx="624386" cy="530354"/>
            </a:xfrm>
            <a:custGeom>
              <a:avLst/>
              <a:gdLst/>
              <a:ahLst/>
              <a:cxnLst/>
              <a:rect l="l" t="t" r="r" b="b"/>
              <a:pathLst>
                <a:path w="13866" h="12112" extrusionOk="0">
                  <a:moveTo>
                    <a:pt x="6777" y="1"/>
                  </a:moveTo>
                  <a:cubicBezTo>
                    <a:pt x="6538" y="1"/>
                    <a:pt x="6299" y="14"/>
                    <a:pt x="6061" y="40"/>
                  </a:cubicBezTo>
                  <a:cubicBezTo>
                    <a:pt x="5899" y="59"/>
                    <a:pt x="5989" y="300"/>
                    <a:pt x="6113" y="312"/>
                  </a:cubicBezTo>
                  <a:cubicBezTo>
                    <a:pt x="8982" y="563"/>
                    <a:pt x="11936" y="1718"/>
                    <a:pt x="12620" y="4868"/>
                  </a:cubicBezTo>
                  <a:cubicBezTo>
                    <a:pt x="13326" y="8114"/>
                    <a:pt x="10901" y="11034"/>
                    <a:pt x="7741" y="11637"/>
                  </a:cubicBezTo>
                  <a:cubicBezTo>
                    <a:pt x="7365" y="11709"/>
                    <a:pt x="6985" y="11743"/>
                    <a:pt x="6606" y="11743"/>
                  </a:cubicBezTo>
                  <a:cubicBezTo>
                    <a:pt x="3778" y="11743"/>
                    <a:pt x="1014" y="9808"/>
                    <a:pt x="785" y="6834"/>
                  </a:cubicBezTo>
                  <a:cubicBezTo>
                    <a:pt x="555" y="3847"/>
                    <a:pt x="2656" y="811"/>
                    <a:pt x="5730" y="475"/>
                  </a:cubicBezTo>
                  <a:cubicBezTo>
                    <a:pt x="5862" y="460"/>
                    <a:pt x="5763" y="246"/>
                    <a:pt x="5659" y="244"/>
                  </a:cubicBezTo>
                  <a:cubicBezTo>
                    <a:pt x="5626" y="243"/>
                    <a:pt x="5594" y="243"/>
                    <a:pt x="5561" y="243"/>
                  </a:cubicBezTo>
                  <a:cubicBezTo>
                    <a:pt x="2938" y="243"/>
                    <a:pt x="740" y="2849"/>
                    <a:pt x="378" y="5296"/>
                  </a:cubicBezTo>
                  <a:cubicBezTo>
                    <a:pt x="1" y="7847"/>
                    <a:pt x="1097" y="10165"/>
                    <a:pt x="3417" y="11341"/>
                  </a:cubicBezTo>
                  <a:cubicBezTo>
                    <a:pt x="4440" y="11859"/>
                    <a:pt x="5511" y="12112"/>
                    <a:pt x="6571" y="12112"/>
                  </a:cubicBezTo>
                  <a:cubicBezTo>
                    <a:pt x="8042" y="12112"/>
                    <a:pt x="9492" y="11626"/>
                    <a:pt x="10766" y="10691"/>
                  </a:cubicBezTo>
                  <a:cubicBezTo>
                    <a:pt x="12937" y="9099"/>
                    <a:pt x="13866" y="6430"/>
                    <a:pt x="12822" y="3871"/>
                  </a:cubicBezTo>
                  <a:cubicBezTo>
                    <a:pt x="11847" y="1479"/>
                    <a:pt x="9317" y="1"/>
                    <a:pt x="6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6"/>
            <p:cNvSpPr/>
            <p:nvPr/>
          </p:nvSpPr>
          <p:spPr>
            <a:xfrm>
              <a:off x="7477926" y="310939"/>
              <a:ext cx="82855" cy="61609"/>
            </a:xfrm>
            <a:custGeom>
              <a:avLst/>
              <a:gdLst/>
              <a:ahLst/>
              <a:cxnLst/>
              <a:rect l="l" t="t" r="r" b="b"/>
              <a:pathLst>
                <a:path w="1840" h="1407" extrusionOk="0">
                  <a:moveTo>
                    <a:pt x="493" y="1"/>
                  </a:moveTo>
                  <a:cubicBezTo>
                    <a:pt x="211" y="1"/>
                    <a:pt x="0" y="306"/>
                    <a:pt x="28" y="579"/>
                  </a:cubicBezTo>
                  <a:cubicBezTo>
                    <a:pt x="59" y="897"/>
                    <a:pt x="297" y="1181"/>
                    <a:pt x="580" y="1314"/>
                  </a:cubicBezTo>
                  <a:cubicBezTo>
                    <a:pt x="706" y="1373"/>
                    <a:pt x="855" y="1406"/>
                    <a:pt x="1003" y="1406"/>
                  </a:cubicBezTo>
                  <a:cubicBezTo>
                    <a:pt x="1226" y="1406"/>
                    <a:pt x="1447" y="1331"/>
                    <a:pt x="1587" y="1157"/>
                  </a:cubicBezTo>
                  <a:cubicBezTo>
                    <a:pt x="1840" y="841"/>
                    <a:pt x="1576" y="383"/>
                    <a:pt x="1222" y="290"/>
                  </a:cubicBezTo>
                  <a:cubicBezTo>
                    <a:pt x="1216" y="288"/>
                    <a:pt x="1211" y="287"/>
                    <a:pt x="1206" y="287"/>
                  </a:cubicBezTo>
                  <a:cubicBezTo>
                    <a:pt x="1147" y="287"/>
                    <a:pt x="1170" y="407"/>
                    <a:pt x="1194" y="434"/>
                  </a:cubicBezTo>
                  <a:cubicBezTo>
                    <a:pt x="1298" y="551"/>
                    <a:pt x="1444" y="672"/>
                    <a:pt x="1392" y="845"/>
                  </a:cubicBezTo>
                  <a:cubicBezTo>
                    <a:pt x="1363" y="942"/>
                    <a:pt x="1279" y="1012"/>
                    <a:pt x="1193" y="1054"/>
                  </a:cubicBezTo>
                  <a:cubicBezTo>
                    <a:pt x="1109" y="1096"/>
                    <a:pt x="1014" y="1117"/>
                    <a:pt x="919" y="1117"/>
                  </a:cubicBezTo>
                  <a:cubicBezTo>
                    <a:pt x="765" y="1117"/>
                    <a:pt x="610" y="1064"/>
                    <a:pt x="496" y="966"/>
                  </a:cubicBezTo>
                  <a:cubicBezTo>
                    <a:pt x="366" y="853"/>
                    <a:pt x="264" y="666"/>
                    <a:pt x="315" y="491"/>
                  </a:cubicBezTo>
                  <a:cubicBezTo>
                    <a:pt x="368" y="303"/>
                    <a:pt x="567" y="308"/>
                    <a:pt x="650" y="166"/>
                  </a:cubicBezTo>
                  <a:cubicBezTo>
                    <a:pt x="679" y="116"/>
                    <a:pt x="664" y="33"/>
                    <a:pt x="603" y="16"/>
                  </a:cubicBezTo>
                  <a:cubicBezTo>
                    <a:pt x="565" y="6"/>
                    <a:pt x="528" y="1"/>
                    <a:pt x="4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6"/>
            <p:cNvSpPr/>
            <p:nvPr/>
          </p:nvSpPr>
          <p:spPr>
            <a:xfrm>
              <a:off x="7569868" y="342143"/>
              <a:ext cx="57999" cy="46590"/>
            </a:xfrm>
            <a:custGeom>
              <a:avLst/>
              <a:gdLst/>
              <a:ahLst/>
              <a:cxnLst/>
              <a:rect l="l" t="t" r="r" b="b"/>
              <a:pathLst>
                <a:path w="1288" h="1064" extrusionOk="0">
                  <a:moveTo>
                    <a:pt x="371" y="0"/>
                  </a:moveTo>
                  <a:cubicBezTo>
                    <a:pt x="166" y="0"/>
                    <a:pt x="22" y="154"/>
                    <a:pt x="11" y="383"/>
                  </a:cubicBezTo>
                  <a:cubicBezTo>
                    <a:pt x="1" y="620"/>
                    <a:pt x="135" y="869"/>
                    <a:pt x="342" y="984"/>
                  </a:cubicBezTo>
                  <a:cubicBezTo>
                    <a:pt x="436" y="1037"/>
                    <a:pt x="550" y="1064"/>
                    <a:pt x="666" y="1064"/>
                  </a:cubicBezTo>
                  <a:cubicBezTo>
                    <a:pt x="826" y="1064"/>
                    <a:pt x="988" y="1011"/>
                    <a:pt x="1097" y="902"/>
                  </a:cubicBezTo>
                  <a:cubicBezTo>
                    <a:pt x="1288" y="711"/>
                    <a:pt x="1163" y="430"/>
                    <a:pt x="948" y="322"/>
                  </a:cubicBezTo>
                  <a:cubicBezTo>
                    <a:pt x="943" y="320"/>
                    <a:pt x="938" y="318"/>
                    <a:pt x="933" y="318"/>
                  </a:cubicBezTo>
                  <a:cubicBezTo>
                    <a:pt x="896" y="318"/>
                    <a:pt x="896" y="408"/>
                    <a:pt x="912" y="429"/>
                  </a:cubicBezTo>
                  <a:cubicBezTo>
                    <a:pt x="1046" y="605"/>
                    <a:pt x="962" y="725"/>
                    <a:pt x="768" y="786"/>
                  </a:cubicBezTo>
                  <a:cubicBezTo>
                    <a:pt x="711" y="804"/>
                    <a:pt x="648" y="815"/>
                    <a:pt x="585" y="815"/>
                  </a:cubicBezTo>
                  <a:cubicBezTo>
                    <a:pt x="491" y="815"/>
                    <a:pt x="398" y="791"/>
                    <a:pt x="329" y="729"/>
                  </a:cubicBezTo>
                  <a:cubicBezTo>
                    <a:pt x="103" y="527"/>
                    <a:pt x="218" y="201"/>
                    <a:pt x="490" y="134"/>
                  </a:cubicBezTo>
                  <a:cubicBezTo>
                    <a:pt x="531" y="124"/>
                    <a:pt x="525" y="25"/>
                    <a:pt x="486" y="16"/>
                  </a:cubicBezTo>
                  <a:cubicBezTo>
                    <a:pt x="446" y="5"/>
                    <a:pt x="408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36"/>
          <p:cNvGrpSpPr/>
          <p:nvPr/>
        </p:nvGrpSpPr>
        <p:grpSpPr>
          <a:xfrm>
            <a:off x="7260432" y="660075"/>
            <a:ext cx="1057733" cy="1115063"/>
            <a:chOff x="2553549" y="1320203"/>
            <a:chExt cx="470564" cy="580913"/>
          </a:xfrm>
        </p:grpSpPr>
        <p:sp>
          <p:nvSpPr>
            <p:cNvPr id="1151" name="Google Shape;1151;p36"/>
            <p:cNvSpPr/>
            <p:nvPr/>
          </p:nvSpPr>
          <p:spPr>
            <a:xfrm>
              <a:off x="2563207" y="1336854"/>
              <a:ext cx="451246" cy="321575"/>
            </a:xfrm>
            <a:custGeom>
              <a:avLst/>
              <a:gdLst/>
              <a:ahLst/>
              <a:cxnLst/>
              <a:rect l="l" t="t" r="r" b="b"/>
              <a:pathLst>
                <a:path w="10021" h="7344" extrusionOk="0">
                  <a:moveTo>
                    <a:pt x="10021" y="0"/>
                  </a:moveTo>
                  <a:cubicBezTo>
                    <a:pt x="9716" y="85"/>
                    <a:pt x="1" y="1231"/>
                    <a:pt x="1" y="1231"/>
                  </a:cubicBezTo>
                  <a:lnTo>
                    <a:pt x="3216" y="3108"/>
                  </a:lnTo>
                  <a:lnTo>
                    <a:pt x="3333" y="6323"/>
                  </a:lnTo>
                  <a:lnTo>
                    <a:pt x="5212" y="5327"/>
                  </a:lnTo>
                  <a:lnTo>
                    <a:pt x="6776" y="7344"/>
                  </a:lnTo>
                  <a:lnTo>
                    <a:pt x="100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2" name="Google Shape;1152;p36"/>
            <p:cNvGrpSpPr/>
            <p:nvPr/>
          </p:nvGrpSpPr>
          <p:grpSpPr>
            <a:xfrm>
              <a:off x="2553549" y="1320203"/>
              <a:ext cx="470564" cy="580913"/>
              <a:chOff x="2555011" y="1332053"/>
              <a:chExt cx="470564" cy="580913"/>
            </a:xfrm>
          </p:grpSpPr>
          <p:grpSp>
            <p:nvGrpSpPr>
              <p:cNvPr id="1153" name="Google Shape;1153;p36"/>
              <p:cNvGrpSpPr/>
              <p:nvPr/>
            </p:nvGrpSpPr>
            <p:grpSpPr>
              <a:xfrm>
                <a:off x="2555011" y="1332053"/>
                <a:ext cx="470564" cy="342462"/>
                <a:chOff x="2555011" y="1332053"/>
                <a:chExt cx="470564" cy="342462"/>
              </a:xfrm>
            </p:grpSpPr>
            <p:sp>
              <p:nvSpPr>
                <p:cNvPr id="1154" name="Google Shape;1154;p36"/>
                <p:cNvSpPr/>
                <p:nvPr/>
              </p:nvSpPr>
              <p:spPr>
                <a:xfrm>
                  <a:off x="2770988" y="1547372"/>
                  <a:ext cx="103209" cy="126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2" h="2880" extrusionOk="0">
                      <a:moveTo>
                        <a:pt x="75" y="0"/>
                      </a:moveTo>
                      <a:cubicBezTo>
                        <a:pt x="31" y="0"/>
                        <a:pt x="0" y="74"/>
                        <a:pt x="30" y="127"/>
                      </a:cubicBezTo>
                      <a:cubicBezTo>
                        <a:pt x="323" y="629"/>
                        <a:pt x="733" y="1045"/>
                        <a:pt x="1088" y="1504"/>
                      </a:cubicBezTo>
                      <a:cubicBezTo>
                        <a:pt x="1429" y="1946"/>
                        <a:pt x="1727" y="2419"/>
                        <a:pt x="2102" y="2836"/>
                      </a:cubicBezTo>
                      <a:cubicBezTo>
                        <a:pt x="2130" y="2867"/>
                        <a:pt x="2157" y="2879"/>
                        <a:pt x="2181" y="2879"/>
                      </a:cubicBezTo>
                      <a:cubicBezTo>
                        <a:pt x="2251" y="2879"/>
                        <a:pt x="2291" y="2771"/>
                        <a:pt x="2222" y="2694"/>
                      </a:cubicBezTo>
                      <a:cubicBezTo>
                        <a:pt x="1846" y="2277"/>
                        <a:pt x="1550" y="1803"/>
                        <a:pt x="1206" y="1361"/>
                      </a:cubicBezTo>
                      <a:cubicBezTo>
                        <a:pt x="855" y="910"/>
                        <a:pt x="473" y="484"/>
                        <a:pt x="123" y="30"/>
                      </a:cubicBezTo>
                      <a:cubicBezTo>
                        <a:pt x="107" y="9"/>
                        <a:pt x="90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155" name="Google Shape;1155;p36"/>
                <p:cNvGrpSpPr/>
                <p:nvPr/>
              </p:nvGrpSpPr>
              <p:grpSpPr>
                <a:xfrm>
                  <a:off x="2555011" y="1332053"/>
                  <a:ext cx="470564" cy="342462"/>
                  <a:chOff x="2555011" y="1332053"/>
                  <a:chExt cx="470564" cy="342462"/>
                </a:xfrm>
              </p:grpSpPr>
              <p:sp>
                <p:nvSpPr>
                  <p:cNvPr id="1156" name="Google Shape;1156;p36"/>
                  <p:cNvSpPr/>
                  <p:nvPr/>
                </p:nvSpPr>
                <p:spPr>
                  <a:xfrm>
                    <a:off x="2765855" y="1336081"/>
                    <a:ext cx="250412" cy="218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1" h="4991" extrusionOk="0">
                        <a:moveTo>
                          <a:pt x="5523" y="0"/>
                        </a:moveTo>
                        <a:cubicBezTo>
                          <a:pt x="5520" y="0"/>
                          <a:pt x="5517" y="1"/>
                          <a:pt x="5514" y="2"/>
                        </a:cubicBezTo>
                        <a:cubicBezTo>
                          <a:pt x="4834" y="215"/>
                          <a:pt x="4062" y="1273"/>
                          <a:pt x="3545" y="1751"/>
                        </a:cubicBezTo>
                        <a:cubicBezTo>
                          <a:pt x="2432" y="2780"/>
                          <a:pt x="1299" y="3833"/>
                          <a:pt x="93" y="4748"/>
                        </a:cubicBezTo>
                        <a:cubicBezTo>
                          <a:pt x="1" y="4818"/>
                          <a:pt x="102" y="4991"/>
                          <a:pt x="199" y="4991"/>
                        </a:cubicBezTo>
                        <a:cubicBezTo>
                          <a:pt x="216" y="4991"/>
                          <a:pt x="233" y="4986"/>
                          <a:pt x="249" y="4973"/>
                        </a:cubicBezTo>
                        <a:cubicBezTo>
                          <a:pt x="1455" y="4047"/>
                          <a:pt x="2585" y="2978"/>
                          <a:pt x="3694" y="1936"/>
                        </a:cubicBezTo>
                        <a:cubicBezTo>
                          <a:pt x="4245" y="1420"/>
                          <a:pt x="5230" y="772"/>
                          <a:pt x="5549" y="81"/>
                        </a:cubicBezTo>
                        <a:cubicBezTo>
                          <a:pt x="5561" y="59"/>
                          <a:pt x="5555" y="0"/>
                          <a:pt x="5523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7" name="Google Shape;1157;p36"/>
                  <p:cNvSpPr/>
                  <p:nvPr/>
                </p:nvSpPr>
                <p:spPr>
                  <a:xfrm>
                    <a:off x="2858307" y="1334461"/>
                    <a:ext cx="163144" cy="340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3" h="7766" extrusionOk="0">
                        <a:moveTo>
                          <a:pt x="3549" y="1"/>
                        </a:moveTo>
                        <a:cubicBezTo>
                          <a:pt x="3538" y="1"/>
                          <a:pt x="3526" y="8"/>
                          <a:pt x="3515" y="25"/>
                        </a:cubicBezTo>
                        <a:cubicBezTo>
                          <a:pt x="2735" y="1142"/>
                          <a:pt x="2298" y="2616"/>
                          <a:pt x="1729" y="3862"/>
                        </a:cubicBezTo>
                        <a:cubicBezTo>
                          <a:pt x="1169" y="5087"/>
                          <a:pt x="603" y="6311"/>
                          <a:pt x="43" y="7535"/>
                        </a:cubicBezTo>
                        <a:cubicBezTo>
                          <a:pt x="1" y="7627"/>
                          <a:pt x="105" y="7765"/>
                          <a:pt x="193" y="7765"/>
                        </a:cubicBezTo>
                        <a:cubicBezTo>
                          <a:pt x="221" y="7765"/>
                          <a:pt x="247" y="7752"/>
                          <a:pt x="267" y="7719"/>
                        </a:cubicBezTo>
                        <a:cubicBezTo>
                          <a:pt x="909" y="6629"/>
                          <a:pt x="1369" y="5409"/>
                          <a:pt x="1893" y="4259"/>
                        </a:cubicBezTo>
                        <a:cubicBezTo>
                          <a:pt x="2507" y="2912"/>
                          <a:pt x="3206" y="1570"/>
                          <a:pt x="3612" y="141"/>
                        </a:cubicBezTo>
                        <a:cubicBezTo>
                          <a:pt x="3622" y="104"/>
                          <a:pt x="3590" y="1"/>
                          <a:pt x="354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8" name="Google Shape;1158;p36"/>
                  <p:cNvSpPr/>
                  <p:nvPr/>
                </p:nvSpPr>
                <p:spPr>
                  <a:xfrm>
                    <a:off x="2555011" y="1332053"/>
                    <a:ext cx="470564" cy="1540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50" h="3518" extrusionOk="0">
                        <a:moveTo>
                          <a:pt x="9111" y="468"/>
                        </a:moveTo>
                        <a:lnTo>
                          <a:pt x="9111" y="468"/>
                        </a:lnTo>
                        <a:cubicBezTo>
                          <a:pt x="7421" y="1260"/>
                          <a:pt x="5759" y="2117"/>
                          <a:pt x="4083" y="2937"/>
                        </a:cubicBezTo>
                        <a:cubicBezTo>
                          <a:pt x="3940" y="3008"/>
                          <a:pt x="3386" y="3311"/>
                          <a:pt x="3388" y="3311"/>
                        </a:cubicBezTo>
                        <a:cubicBezTo>
                          <a:pt x="3367" y="3311"/>
                          <a:pt x="2790" y="2946"/>
                          <a:pt x="2617" y="2845"/>
                        </a:cubicBezTo>
                        <a:cubicBezTo>
                          <a:pt x="1945" y="2455"/>
                          <a:pt x="1273" y="2064"/>
                          <a:pt x="602" y="1673"/>
                        </a:cubicBezTo>
                        <a:lnTo>
                          <a:pt x="602" y="1673"/>
                        </a:lnTo>
                        <a:cubicBezTo>
                          <a:pt x="2247" y="1508"/>
                          <a:pt x="3892" y="1213"/>
                          <a:pt x="5527" y="983"/>
                        </a:cubicBezTo>
                        <a:cubicBezTo>
                          <a:pt x="6572" y="835"/>
                          <a:pt x="7617" y="690"/>
                          <a:pt x="8660" y="530"/>
                        </a:cubicBezTo>
                        <a:cubicBezTo>
                          <a:pt x="8807" y="507"/>
                          <a:pt x="8958" y="488"/>
                          <a:pt x="9111" y="468"/>
                        </a:cubicBezTo>
                        <a:close/>
                        <a:moveTo>
                          <a:pt x="10155" y="1"/>
                        </a:moveTo>
                        <a:cubicBezTo>
                          <a:pt x="10137" y="1"/>
                          <a:pt x="10120" y="4"/>
                          <a:pt x="10103" y="12"/>
                        </a:cubicBezTo>
                        <a:cubicBezTo>
                          <a:pt x="10011" y="53"/>
                          <a:pt x="9919" y="95"/>
                          <a:pt x="9828" y="136"/>
                        </a:cubicBezTo>
                        <a:lnTo>
                          <a:pt x="9828" y="136"/>
                        </a:lnTo>
                        <a:cubicBezTo>
                          <a:pt x="6634" y="664"/>
                          <a:pt x="3353" y="1152"/>
                          <a:pt x="135" y="1429"/>
                        </a:cubicBezTo>
                        <a:cubicBezTo>
                          <a:pt x="0" y="1442"/>
                          <a:pt x="45" y="1627"/>
                          <a:pt x="129" y="1676"/>
                        </a:cubicBezTo>
                        <a:cubicBezTo>
                          <a:pt x="949" y="2157"/>
                          <a:pt x="1769" y="2638"/>
                          <a:pt x="2589" y="3118"/>
                        </a:cubicBezTo>
                        <a:cubicBezTo>
                          <a:pt x="3000" y="3359"/>
                          <a:pt x="3179" y="3518"/>
                          <a:pt x="3425" y="3518"/>
                        </a:cubicBezTo>
                        <a:cubicBezTo>
                          <a:pt x="3563" y="3518"/>
                          <a:pt x="3721" y="3468"/>
                          <a:pt x="3952" y="3356"/>
                        </a:cubicBezTo>
                        <a:cubicBezTo>
                          <a:pt x="6070" y="2335"/>
                          <a:pt x="8157" y="1241"/>
                          <a:pt x="10304" y="280"/>
                        </a:cubicBezTo>
                        <a:cubicBezTo>
                          <a:pt x="10449" y="214"/>
                          <a:pt x="10297" y="1"/>
                          <a:pt x="101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59" name="Google Shape;1159;p36"/>
                  <p:cNvSpPr/>
                  <p:nvPr/>
                </p:nvSpPr>
                <p:spPr>
                  <a:xfrm>
                    <a:off x="2699927" y="1480240"/>
                    <a:ext cx="81820" cy="147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7" h="3377" extrusionOk="0">
                        <a:moveTo>
                          <a:pt x="173" y="1"/>
                        </a:moveTo>
                        <a:cubicBezTo>
                          <a:pt x="161" y="1"/>
                          <a:pt x="149" y="9"/>
                          <a:pt x="143" y="31"/>
                        </a:cubicBezTo>
                        <a:cubicBezTo>
                          <a:pt x="0" y="550"/>
                          <a:pt x="85" y="1162"/>
                          <a:pt x="96" y="1693"/>
                        </a:cubicBezTo>
                        <a:cubicBezTo>
                          <a:pt x="105" y="2197"/>
                          <a:pt x="115" y="2701"/>
                          <a:pt x="124" y="3206"/>
                        </a:cubicBezTo>
                        <a:cubicBezTo>
                          <a:pt x="125" y="3269"/>
                          <a:pt x="215" y="3377"/>
                          <a:pt x="293" y="3377"/>
                        </a:cubicBezTo>
                        <a:cubicBezTo>
                          <a:pt x="314" y="3377"/>
                          <a:pt x="334" y="3369"/>
                          <a:pt x="352" y="3349"/>
                        </a:cubicBezTo>
                        <a:cubicBezTo>
                          <a:pt x="837" y="2800"/>
                          <a:pt x="1314" y="2249"/>
                          <a:pt x="1751" y="1660"/>
                        </a:cubicBezTo>
                        <a:cubicBezTo>
                          <a:pt x="1816" y="1572"/>
                          <a:pt x="1702" y="1437"/>
                          <a:pt x="1600" y="1437"/>
                        </a:cubicBezTo>
                        <a:cubicBezTo>
                          <a:pt x="1570" y="1437"/>
                          <a:pt x="1541" y="1449"/>
                          <a:pt x="1518" y="1478"/>
                        </a:cubicBezTo>
                        <a:cubicBezTo>
                          <a:pt x="1144" y="1946"/>
                          <a:pt x="768" y="2408"/>
                          <a:pt x="380" y="2862"/>
                        </a:cubicBezTo>
                        <a:lnTo>
                          <a:pt x="380" y="2862"/>
                        </a:lnTo>
                        <a:cubicBezTo>
                          <a:pt x="385" y="1932"/>
                          <a:pt x="455" y="915"/>
                          <a:pt x="219" y="44"/>
                        </a:cubicBezTo>
                        <a:cubicBezTo>
                          <a:pt x="212" y="20"/>
                          <a:pt x="192" y="1"/>
                          <a:pt x="173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60" name="Google Shape;1160;p36"/>
                  <p:cNvSpPr/>
                  <p:nvPr/>
                </p:nvSpPr>
                <p:spPr>
                  <a:xfrm>
                    <a:off x="2707988" y="1577894"/>
                    <a:ext cx="91861" cy="50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1153" extrusionOk="0">
                        <a:moveTo>
                          <a:pt x="1999" y="1"/>
                        </a:moveTo>
                        <a:cubicBezTo>
                          <a:pt x="1996" y="1"/>
                          <a:pt x="1993" y="1"/>
                          <a:pt x="1990" y="2"/>
                        </a:cubicBezTo>
                        <a:cubicBezTo>
                          <a:pt x="1776" y="48"/>
                          <a:pt x="1565" y="188"/>
                          <a:pt x="1371" y="284"/>
                        </a:cubicBezTo>
                        <a:cubicBezTo>
                          <a:pt x="936" y="498"/>
                          <a:pt x="507" y="721"/>
                          <a:pt x="80" y="948"/>
                        </a:cubicBezTo>
                        <a:cubicBezTo>
                          <a:pt x="1" y="991"/>
                          <a:pt x="57" y="1152"/>
                          <a:pt x="129" y="1152"/>
                        </a:cubicBezTo>
                        <a:cubicBezTo>
                          <a:pt x="137" y="1152"/>
                          <a:pt x="146" y="1150"/>
                          <a:pt x="155" y="1146"/>
                        </a:cubicBezTo>
                        <a:cubicBezTo>
                          <a:pt x="599" y="895"/>
                          <a:pt x="1053" y="664"/>
                          <a:pt x="1497" y="415"/>
                        </a:cubicBezTo>
                        <a:cubicBezTo>
                          <a:pt x="1665" y="322"/>
                          <a:pt x="1874" y="234"/>
                          <a:pt x="2012" y="97"/>
                        </a:cubicBezTo>
                        <a:cubicBezTo>
                          <a:pt x="2033" y="75"/>
                          <a:pt x="2040" y="1"/>
                          <a:pt x="1999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161" name="Google Shape;1161;p36"/>
              <p:cNvSpPr/>
              <p:nvPr/>
            </p:nvSpPr>
            <p:spPr>
              <a:xfrm>
                <a:off x="2749147" y="1675022"/>
                <a:ext cx="248385" cy="157372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3594" extrusionOk="0">
                    <a:moveTo>
                      <a:pt x="845" y="1"/>
                    </a:moveTo>
                    <a:cubicBezTo>
                      <a:pt x="839" y="1"/>
                      <a:pt x="832" y="4"/>
                      <a:pt x="824" y="13"/>
                    </a:cubicBezTo>
                    <a:cubicBezTo>
                      <a:pt x="1" y="956"/>
                      <a:pt x="643" y="2582"/>
                      <a:pt x="1600" y="3159"/>
                    </a:cubicBezTo>
                    <a:cubicBezTo>
                      <a:pt x="2042" y="3425"/>
                      <a:pt x="2647" y="3593"/>
                      <a:pt x="3238" y="3593"/>
                    </a:cubicBezTo>
                    <a:cubicBezTo>
                      <a:pt x="3970" y="3593"/>
                      <a:pt x="4680" y="3335"/>
                      <a:pt x="5036" y="2684"/>
                    </a:cubicBezTo>
                    <a:cubicBezTo>
                      <a:pt x="5515" y="1808"/>
                      <a:pt x="4860" y="662"/>
                      <a:pt x="3905" y="662"/>
                    </a:cubicBezTo>
                    <a:cubicBezTo>
                      <a:pt x="3799" y="662"/>
                      <a:pt x="3689" y="676"/>
                      <a:pt x="3576" y="707"/>
                    </a:cubicBezTo>
                    <a:cubicBezTo>
                      <a:pt x="2331" y="1043"/>
                      <a:pt x="2730" y="2643"/>
                      <a:pt x="3503" y="2643"/>
                    </a:cubicBezTo>
                    <a:cubicBezTo>
                      <a:pt x="3621" y="2643"/>
                      <a:pt x="3747" y="2606"/>
                      <a:pt x="3878" y="2521"/>
                    </a:cubicBezTo>
                    <a:cubicBezTo>
                      <a:pt x="3934" y="2484"/>
                      <a:pt x="3901" y="2359"/>
                      <a:pt x="3832" y="2359"/>
                    </a:cubicBezTo>
                    <a:cubicBezTo>
                      <a:pt x="3830" y="2359"/>
                      <a:pt x="3828" y="2359"/>
                      <a:pt x="3827" y="2359"/>
                    </a:cubicBezTo>
                    <a:cubicBezTo>
                      <a:pt x="2994" y="1721"/>
                      <a:pt x="2967" y="1269"/>
                      <a:pt x="3746" y="1006"/>
                    </a:cubicBezTo>
                    <a:lnTo>
                      <a:pt x="3746" y="1006"/>
                    </a:lnTo>
                    <a:cubicBezTo>
                      <a:pt x="4493" y="1009"/>
                      <a:pt x="4867" y="1330"/>
                      <a:pt x="4871" y="1971"/>
                    </a:cubicBezTo>
                    <a:cubicBezTo>
                      <a:pt x="4871" y="2324"/>
                      <a:pt x="4689" y="2646"/>
                      <a:pt x="4419" y="2867"/>
                    </a:cubicBezTo>
                    <a:cubicBezTo>
                      <a:pt x="4057" y="3164"/>
                      <a:pt x="3599" y="3279"/>
                      <a:pt x="3141" y="3279"/>
                    </a:cubicBezTo>
                    <a:cubicBezTo>
                      <a:pt x="2996" y="3279"/>
                      <a:pt x="2850" y="3267"/>
                      <a:pt x="2708" y="3246"/>
                    </a:cubicBezTo>
                    <a:cubicBezTo>
                      <a:pt x="1165" y="3017"/>
                      <a:pt x="293" y="1551"/>
                      <a:pt x="882" y="96"/>
                    </a:cubicBezTo>
                    <a:cubicBezTo>
                      <a:pt x="892" y="72"/>
                      <a:pt x="874" y="1"/>
                      <a:pt x="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6"/>
              <p:cNvSpPr/>
              <p:nvPr/>
            </p:nvSpPr>
            <p:spPr>
              <a:xfrm>
                <a:off x="2696099" y="1718462"/>
                <a:ext cx="174311" cy="19450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442" extrusionOk="0">
                    <a:moveTo>
                      <a:pt x="958" y="0"/>
                    </a:moveTo>
                    <a:cubicBezTo>
                      <a:pt x="953" y="0"/>
                      <a:pt x="947" y="1"/>
                      <a:pt x="941" y="4"/>
                    </a:cubicBezTo>
                    <a:cubicBezTo>
                      <a:pt x="0" y="409"/>
                      <a:pt x="299" y="2448"/>
                      <a:pt x="707" y="3131"/>
                    </a:cubicBezTo>
                    <a:cubicBezTo>
                      <a:pt x="1156" y="3886"/>
                      <a:pt x="2056" y="4441"/>
                      <a:pt x="2947" y="4441"/>
                    </a:cubicBezTo>
                    <a:cubicBezTo>
                      <a:pt x="3222" y="4441"/>
                      <a:pt x="3497" y="4388"/>
                      <a:pt x="3757" y="4271"/>
                    </a:cubicBezTo>
                    <a:cubicBezTo>
                      <a:pt x="3871" y="4219"/>
                      <a:pt x="3743" y="4037"/>
                      <a:pt x="3647" y="4037"/>
                    </a:cubicBezTo>
                    <a:cubicBezTo>
                      <a:pt x="3645" y="4037"/>
                      <a:pt x="3642" y="4037"/>
                      <a:pt x="3639" y="4038"/>
                    </a:cubicBezTo>
                    <a:cubicBezTo>
                      <a:pt x="3498" y="4055"/>
                      <a:pt x="3359" y="4063"/>
                      <a:pt x="3221" y="4063"/>
                    </a:cubicBezTo>
                    <a:cubicBezTo>
                      <a:pt x="2054" y="4063"/>
                      <a:pt x="1017" y="3453"/>
                      <a:pt x="764" y="2198"/>
                    </a:cubicBezTo>
                    <a:cubicBezTo>
                      <a:pt x="615" y="1458"/>
                      <a:pt x="753" y="796"/>
                      <a:pt x="1005" y="102"/>
                    </a:cubicBezTo>
                    <a:cubicBezTo>
                      <a:pt x="1018" y="69"/>
                      <a:pt x="998" y="0"/>
                      <a:pt x="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3" name="Google Shape;1163;p36"/>
          <p:cNvGrpSpPr/>
          <p:nvPr/>
        </p:nvGrpSpPr>
        <p:grpSpPr>
          <a:xfrm>
            <a:off x="7760764" y="2856989"/>
            <a:ext cx="867156" cy="646619"/>
            <a:chOff x="6572148" y="2896932"/>
            <a:chExt cx="656539" cy="445913"/>
          </a:xfrm>
        </p:grpSpPr>
        <p:sp>
          <p:nvSpPr>
            <p:cNvPr id="1164" name="Google Shape;1164;p36"/>
            <p:cNvSpPr/>
            <p:nvPr/>
          </p:nvSpPr>
          <p:spPr>
            <a:xfrm>
              <a:off x="6594630" y="2907298"/>
              <a:ext cx="624696" cy="425846"/>
            </a:xfrm>
            <a:custGeom>
              <a:avLst/>
              <a:gdLst/>
              <a:ahLst/>
              <a:cxnLst/>
              <a:rect l="l" t="t" r="r" b="b"/>
              <a:pathLst>
                <a:path w="9142" h="6409" extrusionOk="0">
                  <a:moveTo>
                    <a:pt x="7834" y="1"/>
                  </a:moveTo>
                  <a:lnTo>
                    <a:pt x="1" y="2107"/>
                  </a:lnTo>
                  <a:lnTo>
                    <a:pt x="1076" y="6408"/>
                  </a:lnTo>
                  <a:lnTo>
                    <a:pt x="9142" y="4317"/>
                  </a:lnTo>
                  <a:lnTo>
                    <a:pt x="783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6"/>
            <p:cNvSpPr/>
            <p:nvPr/>
          </p:nvSpPr>
          <p:spPr>
            <a:xfrm>
              <a:off x="6574676" y="2896932"/>
              <a:ext cx="569415" cy="249036"/>
            </a:xfrm>
            <a:custGeom>
              <a:avLst/>
              <a:gdLst/>
              <a:ahLst/>
              <a:cxnLst/>
              <a:rect l="l" t="t" r="r" b="b"/>
              <a:pathLst>
                <a:path w="8333" h="3748" extrusionOk="0">
                  <a:moveTo>
                    <a:pt x="7739" y="386"/>
                  </a:moveTo>
                  <a:cubicBezTo>
                    <a:pt x="7278" y="964"/>
                    <a:pt x="6749" y="1501"/>
                    <a:pt x="6256" y="2043"/>
                  </a:cubicBezTo>
                  <a:cubicBezTo>
                    <a:pt x="5949" y="2380"/>
                    <a:pt x="5639" y="2716"/>
                    <a:pt x="5328" y="3050"/>
                  </a:cubicBezTo>
                  <a:cubicBezTo>
                    <a:pt x="5244" y="3139"/>
                    <a:pt x="4896" y="3421"/>
                    <a:pt x="4990" y="3447"/>
                  </a:cubicBezTo>
                  <a:lnTo>
                    <a:pt x="4990" y="3447"/>
                  </a:lnTo>
                  <a:cubicBezTo>
                    <a:pt x="4814" y="3439"/>
                    <a:pt x="4505" y="3296"/>
                    <a:pt x="4383" y="3263"/>
                  </a:cubicBezTo>
                  <a:cubicBezTo>
                    <a:pt x="3941" y="3143"/>
                    <a:pt x="3500" y="3023"/>
                    <a:pt x="3058" y="2902"/>
                  </a:cubicBezTo>
                  <a:cubicBezTo>
                    <a:pt x="2350" y="2706"/>
                    <a:pt x="1643" y="2511"/>
                    <a:pt x="943" y="2290"/>
                  </a:cubicBezTo>
                  <a:lnTo>
                    <a:pt x="943" y="2290"/>
                  </a:lnTo>
                  <a:cubicBezTo>
                    <a:pt x="3222" y="1689"/>
                    <a:pt x="5472" y="1025"/>
                    <a:pt x="7739" y="386"/>
                  </a:cubicBezTo>
                  <a:close/>
                  <a:moveTo>
                    <a:pt x="8082" y="1"/>
                  </a:moveTo>
                  <a:cubicBezTo>
                    <a:pt x="8050" y="1"/>
                    <a:pt x="8020" y="14"/>
                    <a:pt x="7998" y="44"/>
                  </a:cubicBezTo>
                  <a:cubicBezTo>
                    <a:pt x="7995" y="49"/>
                    <a:pt x="7992" y="53"/>
                    <a:pt x="7988" y="58"/>
                  </a:cubicBezTo>
                  <a:lnTo>
                    <a:pt x="7988" y="58"/>
                  </a:lnTo>
                  <a:cubicBezTo>
                    <a:pt x="6870" y="212"/>
                    <a:pt x="5792" y="635"/>
                    <a:pt x="4711" y="942"/>
                  </a:cubicBezTo>
                  <a:cubicBezTo>
                    <a:pt x="3217" y="1368"/>
                    <a:pt x="1696" y="1704"/>
                    <a:pt x="192" y="2093"/>
                  </a:cubicBezTo>
                  <a:cubicBezTo>
                    <a:pt x="0" y="2142"/>
                    <a:pt x="92" y="2381"/>
                    <a:pt x="233" y="2430"/>
                  </a:cubicBezTo>
                  <a:cubicBezTo>
                    <a:pt x="1801" y="2964"/>
                    <a:pt x="3454" y="3322"/>
                    <a:pt x="5057" y="3742"/>
                  </a:cubicBezTo>
                  <a:cubicBezTo>
                    <a:pt x="5070" y="3746"/>
                    <a:pt x="5084" y="3748"/>
                    <a:pt x="5097" y="3748"/>
                  </a:cubicBezTo>
                  <a:cubicBezTo>
                    <a:pt x="5135" y="3748"/>
                    <a:pt x="5171" y="3733"/>
                    <a:pt x="5198" y="3703"/>
                  </a:cubicBezTo>
                  <a:cubicBezTo>
                    <a:pt x="6225" y="2589"/>
                    <a:pt x="7365" y="1499"/>
                    <a:pt x="8254" y="268"/>
                  </a:cubicBezTo>
                  <a:cubicBezTo>
                    <a:pt x="8333" y="159"/>
                    <a:pt x="8195" y="1"/>
                    <a:pt x="8082" y="1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6"/>
            <p:cNvSpPr/>
            <p:nvPr/>
          </p:nvSpPr>
          <p:spPr>
            <a:xfrm>
              <a:off x="6572148" y="2905238"/>
              <a:ext cx="656539" cy="437607"/>
            </a:xfrm>
            <a:custGeom>
              <a:avLst/>
              <a:gdLst/>
              <a:ahLst/>
              <a:cxnLst/>
              <a:rect l="l" t="t" r="r" b="b"/>
              <a:pathLst>
                <a:path w="9608" h="6586" extrusionOk="0">
                  <a:moveTo>
                    <a:pt x="8184" y="0"/>
                  </a:moveTo>
                  <a:cubicBezTo>
                    <a:pt x="8154" y="0"/>
                    <a:pt x="8129" y="67"/>
                    <a:pt x="8145" y="109"/>
                  </a:cubicBezTo>
                  <a:cubicBezTo>
                    <a:pt x="8396" y="739"/>
                    <a:pt x="8528" y="1443"/>
                    <a:pt x="8714" y="2096"/>
                  </a:cubicBezTo>
                  <a:cubicBezTo>
                    <a:pt x="8846" y="2558"/>
                    <a:pt x="8975" y="3021"/>
                    <a:pt x="9106" y="3485"/>
                  </a:cubicBezTo>
                  <a:cubicBezTo>
                    <a:pt x="9137" y="3599"/>
                    <a:pt x="9327" y="4015"/>
                    <a:pt x="9345" y="4227"/>
                  </a:cubicBezTo>
                  <a:lnTo>
                    <a:pt x="9345" y="4227"/>
                  </a:lnTo>
                  <a:cubicBezTo>
                    <a:pt x="9340" y="4224"/>
                    <a:pt x="9334" y="4223"/>
                    <a:pt x="9327" y="4223"/>
                  </a:cubicBezTo>
                  <a:cubicBezTo>
                    <a:pt x="9281" y="4223"/>
                    <a:pt x="9187" y="4273"/>
                    <a:pt x="9101" y="4293"/>
                  </a:cubicBezTo>
                  <a:cubicBezTo>
                    <a:pt x="8837" y="4354"/>
                    <a:pt x="8574" y="4428"/>
                    <a:pt x="8311" y="4496"/>
                  </a:cubicBezTo>
                  <a:cubicBezTo>
                    <a:pt x="7432" y="4721"/>
                    <a:pt x="6554" y="4945"/>
                    <a:pt x="5675" y="5172"/>
                  </a:cubicBezTo>
                  <a:cubicBezTo>
                    <a:pt x="4796" y="5400"/>
                    <a:pt x="3917" y="5628"/>
                    <a:pt x="3038" y="5857"/>
                  </a:cubicBezTo>
                  <a:cubicBezTo>
                    <a:pt x="2585" y="5974"/>
                    <a:pt x="1968" y="6268"/>
                    <a:pt x="1489" y="6271"/>
                  </a:cubicBezTo>
                  <a:lnTo>
                    <a:pt x="1489" y="6271"/>
                  </a:lnTo>
                  <a:cubicBezTo>
                    <a:pt x="1474" y="6210"/>
                    <a:pt x="1405" y="6106"/>
                    <a:pt x="1395" y="6029"/>
                  </a:cubicBezTo>
                  <a:cubicBezTo>
                    <a:pt x="1326" y="5508"/>
                    <a:pt x="1067" y="4934"/>
                    <a:pt x="928" y="4434"/>
                  </a:cubicBezTo>
                  <a:cubicBezTo>
                    <a:pt x="715" y="3660"/>
                    <a:pt x="539" y="2871"/>
                    <a:pt x="283" y="2111"/>
                  </a:cubicBezTo>
                  <a:cubicBezTo>
                    <a:pt x="270" y="2072"/>
                    <a:pt x="224" y="2038"/>
                    <a:pt x="185" y="2038"/>
                  </a:cubicBezTo>
                  <a:cubicBezTo>
                    <a:pt x="160" y="2038"/>
                    <a:pt x="138" y="2053"/>
                    <a:pt x="131" y="2091"/>
                  </a:cubicBezTo>
                  <a:cubicBezTo>
                    <a:pt x="0" y="2810"/>
                    <a:pt x="479" y="3822"/>
                    <a:pt x="669" y="4505"/>
                  </a:cubicBezTo>
                  <a:cubicBezTo>
                    <a:pt x="848" y="5149"/>
                    <a:pt x="967" y="5906"/>
                    <a:pt x="1291" y="6496"/>
                  </a:cubicBezTo>
                  <a:cubicBezTo>
                    <a:pt x="1315" y="6540"/>
                    <a:pt x="1385" y="6585"/>
                    <a:pt x="1442" y="6585"/>
                  </a:cubicBezTo>
                  <a:cubicBezTo>
                    <a:pt x="1450" y="6585"/>
                    <a:pt x="1457" y="6585"/>
                    <a:pt x="1465" y="6583"/>
                  </a:cubicBezTo>
                  <a:cubicBezTo>
                    <a:pt x="4159" y="5884"/>
                    <a:pt x="6852" y="5183"/>
                    <a:pt x="9546" y="4478"/>
                  </a:cubicBezTo>
                  <a:cubicBezTo>
                    <a:pt x="9604" y="4463"/>
                    <a:pt x="9608" y="4387"/>
                    <a:pt x="9596" y="4340"/>
                  </a:cubicBezTo>
                  <a:cubicBezTo>
                    <a:pt x="9229" y="2933"/>
                    <a:pt x="8884" y="1330"/>
                    <a:pt x="8219" y="32"/>
                  </a:cubicBezTo>
                  <a:cubicBezTo>
                    <a:pt x="8208" y="9"/>
                    <a:pt x="8196" y="0"/>
                    <a:pt x="8184" y="0"/>
                  </a:cubicBezTo>
                  <a:close/>
                </a:path>
              </a:pathLst>
            </a:custGeom>
            <a:solidFill>
              <a:srgbClr val="0029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7" name="Google Shape;1167;p36"/>
          <p:cNvSpPr/>
          <p:nvPr/>
        </p:nvSpPr>
        <p:spPr>
          <a:xfrm>
            <a:off x="7656046" y="3743419"/>
            <a:ext cx="309751" cy="276544"/>
          </a:xfrm>
          <a:custGeom>
            <a:avLst/>
            <a:gdLst/>
            <a:ahLst/>
            <a:cxnLst/>
            <a:rect l="l" t="t" r="r" b="b"/>
            <a:pathLst>
              <a:path w="4533" h="4162" extrusionOk="0">
                <a:moveTo>
                  <a:pt x="1237" y="0"/>
                </a:moveTo>
                <a:cubicBezTo>
                  <a:pt x="1232" y="0"/>
                  <a:pt x="1227" y="1"/>
                  <a:pt x="1224" y="3"/>
                </a:cubicBezTo>
                <a:cubicBezTo>
                  <a:pt x="1124" y="59"/>
                  <a:pt x="1224" y="1681"/>
                  <a:pt x="1224" y="1681"/>
                </a:cubicBezTo>
                <a:cubicBezTo>
                  <a:pt x="1224" y="1681"/>
                  <a:pt x="0" y="2243"/>
                  <a:pt x="0" y="2375"/>
                </a:cubicBezTo>
                <a:cubicBezTo>
                  <a:pt x="0" y="2508"/>
                  <a:pt x="1819" y="2673"/>
                  <a:pt x="1819" y="2673"/>
                </a:cubicBezTo>
                <a:cubicBezTo>
                  <a:pt x="1819" y="2673"/>
                  <a:pt x="1919" y="4161"/>
                  <a:pt x="2085" y="4161"/>
                </a:cubicBezTo>
                <a:cubicBezTo>
                  <a:pt x="2250" y="4161"/>
                  <a:pt x="2891" y="2408"/>
                  <a:pt x="2891" y="2408"/>
                </a:cubicBezTo>
                <a:cubicBezTo>
                  <a:pt x="2891" y="2408"/>
                  <a:pt x="3857" y="2705"/>
                  <a:pt x="4277" y="2705"/>
                </a:cubicBezTo>
                <a:cubicBezTo>
                  <a:pt x="4382" y="2705"/>
                  <a:pt x="4453" y="2686"/>
                  <a:pt x="4467" y="2640"/>
                </a:cubicBezTo>
                <a:cubicBezTo>
                  <a:pt x="4532" y="2408"/>
                  <a:pt x="3441" y="1382"/>
                  <a:pt x="3441" y="1382"/>
                </a:cubicBezTo>
                <a:cubicBezTo>
                  <a:pt x="3441" y="1382"/>
                  <a:pt x="4168" y="291"/>
                  <a:pt x="4036" y="191"/>
                </a:cubicBezTo>
                <a:cubicBezTo>
                  <a:pt x="4028" y="185"/>
                  <a:pt x="4014" y="182"/>
                  <a:pt x="3996" y="182"/>
                </a:cubicBezTo>
                <a:cubicBezTo>
                  <a:pt x="3729" y="182"/>
                  <a:pt x="2481" y="820"/>
                  <a:pt x="2481" y="820"/>
                </a:cubicBezTo>
                <a:cubicBezTo>
                  <a:pt x="2481" y="820"/>
                  <a:pt x="1394" y="0"/>
                  <a:pt x="1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36"/>
          <p:cNvSpPr/>
          <p:nvPr/>
        </p:nvSpPr>
        <p:spPr>
          <a:xfrm rot="-2119590">
            <a:off x="7647836" y="2164666"/>
            <a:ext cx="282940" cy="164077"/>
          </a:xfrm>
          <a:custGeom>
            <a:avLst/>
            <a:gdLst/>
            <a:ahLst/>
            <a:cxnLst/>
            <a:rect l="l" t="t" r="r" b="b"/>
            <a:pathLst>
              <a:path w="5732" h="3324" extrusionOk="0">
                <a:moveTo>
                  <a:pt x="1458" y="291"/>
                </a:moveTo>
                <a:cubicBezTo>
                  <a:pt x="2030" y="291"/>
                  <a:pt x="2534" y="879"/>
                  <a:pt x="2778" y="1349"/>
                </a:cubicBezTo>
                <a:cubicBezTo>
                  <a:pt x="2789" y="1372"/>
                  <a:pt x="2805" y="1385"/>
                  <a:pt x="2819" y="1389"/>
                </a:cubicBezTo>
                <a:cubicBezTo>
                  <a:pt x="2824" y="1391"/>
                  <a:pt x="2828" y="1392"/>
                  <a:pt x="2832" y="1392"/>
                </a:cubicBezTo>
                <a:cubicBezTo>
                  <a:pt x="2836" y="1392"/>
                  <a:pt x="2840" y="1391"/>
                  <a:pt x="2845" y="1389"/>
                </a:cubicBezTo>
                <a:cubicBezTo>
                  <a:pt x="2853" y="1389"/>
                  <a:pt x="2856" y="1385"/>
                  <a:pt x="2859" y="1385"/>
                </a:cubicBezTo>
                <a:lnTo>
                  <a:pt x="2862" y="1382"/>
                </a:lnTo>
                <a:cubicBezTo>
                  <a:pt x="3248" y="1156"/>
                  <a:pt x="3548" y="834"/>
                  <a:pt x="3971" y="663"/>
                </a:cubicBezTo>
                <a:cubicBezTo>
                  <a:pt x="4134" y="598"/>
                  <a:pt x="4301" y="558"/>
                  <a:pt x="4446" y="558"/>
                </a:cubicBezTo>
                <a:cubicBezTo>
                  <a:pt x="4748" y="558"/>
                  <a:pt x="4959" y="728"/>
                  <a:pt x="4863" y="1199"/>
                </a:cubicBezTo>
                <a:cubicBezTo>
                  <a:pt x="4751" y="1737"/>
                  <a:pt x="4258" y="2135"/>
                  <a:pt x="3819" y="2416"/>
                </a:cubicBezTo>
                <a:cubicBezTo>
                  <a:pt x="3413" y="2673"/>
                  <a:pt x="2940" y="2788"/>
                  <a:pt x="2531" y="3021"/>
                </a:cubicBezTo>
                <a:cubicBezTo>
                  <a:pt x="1926" y="2572"/>
                  <a:pt x="1234" y="2062"/>
                  <a:pt x="903" y="1375"/>
                </a:cubicBezTo>
                <a:cubicBezTo>
                  <a:pt x="707" y="973"/>
                  <a:pt x="781" y="409"/>
                  <a:pt x="1295" y="307"/>
                </a:cubicBezTo>
                <a:cubicBezTo>
                  <a:pt x="1350" y="296"/>
                  <a:pt x="1404" y="291"/>
                  <a:pt x="1458" y="291"/>
                </a:cubicBezTo>
                <a:close/>
                <a:moveTo>
                  <a:pt x="1324" y="0"/>
                </a:moveTo>
                <a:cubicBezTo>
                  <a:pt x="991" y="0"/>
                  <a:pt x="690" y="144"/>
                  <a:pt x="521" y="497"/>
                </a:cubicBezTo>
                <a:cubicBezTo>
                  <a:pt x="0" y="1588"/>
                  <a:pt x="1680" y="2748"/>
                  <a:pt x="2390" y="3281"/>
                </a:cubicBezTo>
                <a:cubicBezTo>
                  <a:pt x="2429" y="3311"/>
                  <a:pt x="2473" y="3323"/>
                  <a:pt x="2514" y="3323"/>
                </a:cubicBezTo>
                <a:cubicBezTo>
                  <a:pt x="2554" y="3323"/>
                  <a:pt x="2592" y="3311"/>
                  <a:pt x="2622" y="3291"/>
                </a:cubicBezTo>
                <a:cubicBezTo>
                  <a:pt x="3711" y="3210"/>
                  <a:pt x="5732" y="1967"/>
                  <a:pt x="5218" y="683"/>
                </a:cubicBezTo>
                <a:cubicBezTo>
                  <a:pt x="5078" y="337"/>
                  <a:pt x="4787" y="200"/>
                  <a:pt x="4451" y="200"/>
                </a:cubicBezTo>
                <a:cubicBezTo>
                  <a:pt x="3853" y="200"/>
                  <a:pt x="3115" y="636"/>
                  <a:pt x="2853" y="1095"/>
                </a:cubicBezTo>
                <a:cubicBezTo>
                  <a:pt x="2685" y="510"/>
                  <a:pt x="1949" y="0"/>
                  <a:pt x="132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405;p39">
            <a:extLst>
              <a:ext uri="{FF2B5EF4-FFF2-40B4-BE49-F238E27FC236}">
                <a16:creationId xmlns:a16="http://schemas.microsoft.com/office/drawing/2014/main" id="{57015A18-1FD4-41F4-9430-A02CA5BA67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6757" y="582469"/>
            <a:ext cx="5303503" cy="225450"/>
          </a:xfrm>
          <a:prstGeom prst="rect">
            <a:avLst/>
          </a:prstGeom>
        </p:spPr>
        <p:txBody>
          <a:bodyPr spcFirstLastPara="1" wrap="square" lIns="43425" tIns="43425" rIns="43425" bIns="43425" anchor="ctr" anchorCtr="0">
            <a:noAutofit/>
          </a:bodyPr>
          <a:lstStyle/>
          <a:p>
            <a:pPr marL="0" indent="0"/>
            <a:r>
              <a:rPr lang="ar-SA" sz="4800" b="1" dirty="0">
                <a:solidFill>
                  <a:srgbClr val="F68B43"/>
                </a:solidFill>
                <a:cs typeface="+mj-cs"/>
              </a:rPr>
              <a:t>مفردات الفصل التاسع</a:t>
            </a:r>
            <a:endParaRPr sz="4800" b="1" dirty="0">
              <a:solidFill>
                <a:srgbClr val="F68B43"/>
              </a:solidFill>
              <a:cs typeface="+mj-cs"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46DB7201-420F-4139-A45C-A79CE733AAB2}"/>
              </a:ext>
            </a:extLst>
          </p:cNvPr>
          <p:cNvSpPr txBox="1"/>
          <p:nvPr/>
        </p:nvSpPr>
        <p:spPr>
          <a:xfrm>
            <a:off x="152400" y="1872221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4000" b="1" dirty="0">
                <a:solidFill>
                  <a:schemeClr val="tx2">
                    <a:lumMod val="25000"/>
                  </a:schemeClr>
                </a:solidFill>
                <a:cs typeface="+mj-cs"/>
              </a:rPr>
              <a:t>الصلب</a:t>
            </a:r>
            <a:r>
              <a:rPr lang="ar-SA" sz="4000" b="1" dirty="0">
                <a:solidFill>
                  <a:srgbClr val="002969"/>
                </a:solidFill>
                <a:highlight>
                  <a:srgbClr val="FFFF00"/>
                </a:highlight>
                <a:cs typeface="+mj-cs"/>
              </a:rPr>
              <a:t>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4FAA89F-9E37-4228-A3F8-EA2495B01A6C}"/>
              </a:ext>
            </a:extLst>
          </p:cNvPr>
          <p:cNvSpPr txBox="1"/>
          <p:nvPr/>
        </p:nvSpPr>
        <p:spPr>
          <a:xfrm>
            <a:off x="152400" y="2583061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3200" dirty="0">
                <a:solidFill>
                  <a:srgbClr val="5E8DD1"/>
                </a:solidFill>
                <a:cs typeface="+mj-cs"/>
              </a:rPr>
              <a:t>مادة لها شكل محدد خاص بها 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8F4F8953-2B60-41FD-B39D-D045D908B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297" t="18651" r="71070" b="68259"/>
          <a:stretch/>
        </p:blipFill>
        <p:spPr>
          <a:xfrm>
            <a:off x="5238740" y="1580454"/>
            <a:ext cx="2338829" cy="178756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Giant Doodles Newsletter by Slidesgo">
  <a:themeElements>
    <a:clrScheme name="Simple Light">
      <a:dk1>
        <a:srgbClr val="002969"/>
      </a:dk1>
      <a:lt1>
        <a:srgbClr val="FFFFFF"/>
      </a:lt1>
      <a:dk2>
        <a:srgbClr val="698A9D"/>
      </a:dk2>
      <a:lt2>
        <a:srgbClr val="EEEEEE"/>
      </a:lt2>
      <a:accent1>
        <a:srgbClr val="FE98B0"/>
      </a:accent1>
      <a:accent2>
        <a:srgbClr val="12B6C2"/>
      </a:accent2>
      <a:accent3>
        <a:srgbClr val="9DDDD1"/>
      </a:accent3>
      <a:accent4>
        <a:srgbClr val="F67A62"/>
      </a:accent4>
      <a:accent5>
        <a:srgbClr val="FFC6BB"/>
      </a:accent5>
      <a:accent6>
        <a:srgbClr val="FECE5F"/>
      </a:accent6>
      <a:hlink>
        <a:srgbClr val="00296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1744</TotalTime>
  <Words>579</Words>
  <Application>Microsoft Office PowerPoint</Application>
  <PresentationFormat>عرض على الشاشة (16:9)</PresentationFormat>
  <Paragraphs>171</Paragraphs>
  <Slides>36</Slides>
  <Notes>19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49" baseType="lpstr">
      <vt:lpstr>Montserrat</vt:lpstr>
      <vt:lpstr>Amatic SC</vt:lpstr>
      <vt:lpstr>Tahoma</vt:lpstr>
      <vt:lpstr>Arial</vt:lpstr>
      <vt:lpstr>Mukta</vt:lpstr>
      <vt:lpstr>Catamaran</vt:lpstr>
      <vt:lpstr>Didact Gothic</vt:lpstr>
      <vt:lpstr>Times New Roman</vt:lpstr>
      <vt:lpstr>Calibri Light</vt:lpstr>
      <vt:lpstr>Muna Bold</vt:lpstr>
      <vt:lpstr>Calibri</vt:lpstr>
      <vt:lpstr>Mouse Memoirs</vt:lpstr>
      <vt:lpstr>Giant Doodles Newsletter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الفصل التاسع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الدرس الأول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تبيـن اللوحـة أذنـاه خـواص بعض المواد الصلة</vt:lpstr>
      <vt:lpstr>كيف نقيس المواد الصلبة ؟  </vt:lpstr>
      <vt:lpstr>كيف نقيس المواد الصلبة ؟  </vt:lpstr>
      <vt:lpstr>كيف نقيس المواد الصلبة ؟  </vt:lpstr>
      <vt:lpstr>كيف نقيس المواد الصلبة ؟  </vt:lpstr>
      <vt:lpstr>ما الأدوات التي يمكن استخدامها لقياس المواد الصلبة ؟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نجوم اليوم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Rawan Alshehri</dc:creator>
  <cp:lastModifiedBy>نوره بنت سعد بن محمد بن سليمان الطبقي  الجهني</cp:lastModifiedBy>
  <cp:revision>6</cp:revision>
  <dcterms:modified xsi:type="dcterms:W3CDTF">2023-03-11T19:43:46Z</dcterms:modified>
</cp:coreProperties>
</file>