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1YL4eEterZo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لضرب في مضاعفات…"/>
          <p:cNvSpPr txBox="1"/>
          <p:nvPr/>
        </p:nvSpPr>
        <p:spPr>
          <a:xfrm>
            <a:off x="3262498" y="4279900"/>
            <a:ext cx="6479804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الضرب في مضاعفات </a:t>
            </a:r>
          </a:p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١٠-١٠٠-١٠٠٠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2181.png" descr="IMG_2181.png"/>
          <p:cNvPicPr>
            <a:picLocks noChangeAspect="1"/>
          </p:cNvPicPr>
          <p:nvPr/>
        </p:nvPicPr>
        <p:blipFill>
          <a:blip r:embed="rId2">
            <a:extLst/>
          </a:blip>
          <a:srcRect l="15726" t="15114" r="11946" b="45923"/>
          <a:stretch>
            <a:fillRect/>
          </a:stretch>
        </p:blipFill>
        <p:spPr>
          <a:xfrm>
            <a:off x="360957" y="1730895"/>
            <a:ext cx="12282769" cy="496478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صفحة ١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2181.png" descr="IMG_2181.png"/>
          <p:cNvPicPr>
            <a:picLocks noChangeAspect="1"/>
          </p:cNvPicPr>
          <p:nvPr/>
        </p:nvPicPr>
        <p:blipFill>
          <a:blip r:embed="rId2">
            <a:extLst/>
          </a:blip>
          <a:srcRect l="16520" t="54197" r="12923" b="36326"/>
          <a:stretch>
            <a:fillRect/>
          </a:stretch>
        </p:blipFill>
        <p:spPr>
          <a:xfrm>
            <a:off x="46958" y="749541"/>
            <a:ext cx="12910809" cy="130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2181.png" descr="IMG_2181.png"/>
          <p:cNvPicPr>
            <a:picLocks noChangeAspect="1"/>
          </p:cNvPicPr>
          <p:nvPr/>
        </p:nvPicPr>
        <p:blipFill>
          <a:blip r:embed="rId2">
            <a:extLst/>
          </a:blip>
          <a:srcRect l="16659" t="64060" r="12783" b="19946"/>
          <a:stretch>
            <a:fillRect/>
          </a:stretch>
        </p:blipFill>
        <p:spPr>
          <a:xfrm>
            <a:off x="48418" y="3468351"/>
            <a:ext cx="12907972" cy="2195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2181.png" descr="IMG_2181.png"/>
          <p:cNvPicPr>
            <a:picLocks noChangeAspect="1"/>
          </p:cNvPicPr>
          <p:nvPr/>
        </p:nvPicPr>
        <p:blipFill>
          <a:blip r:embed="rId2">
            <a:extLst/>
          </a:blip>
          <a:srcRect l="26792" t="80734" r="12827" b="3096"/>
          <a:stretch>
            <a:fillRect/>
          </a:stretch>
        </p:blipFill>
        <p:spPr>
          <a:xfrm>
            <a:off x="1660048" y="6326584"/>
            <a:ext cx="11105410" cy="223141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صفحة ١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ضرب في مضاعفات…"/>
          <p:cNvSpPr txBox="1"/>
          <p:nvPr/>
        </p:nvSpPr>
        <p:spPr>
          <a:xfrm>
            <a:off x="7164974" y="3389117"/>
            <a:ext cx="4502002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أضرب في مضاعفات 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١٠-١٠٠-١٠٠٠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مستعملًا الحقائق 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الأساسية والأنماط </a:t>
            </a:r>
          </a:p>
        </p:txBody>
      </p:sp>
      <p:sp>
        <p:nvSpPr>
          <p:cNvPr id="125" name="المضاعف"/>
          <p:cNvSpPr txBox="1"/>
          <p:nvPr/>
        </p:nvSpPr>
        <p:spPr>
          <a:xfrm>
            <a:off x="1543305" y="4381500"/>
            <a:ext cx="226474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المضاعف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الضرب في مضاعفات ١٠-١٠٠-١٠٠٠"/>
          <p:cNvSpPr txBox="1"/>
          <p:nvPr/>
        </p:nvSpPr>
        <p:spPr>
          <a:xfrm>
            <a:off x="2272760" y="552797"/>
            <a:ext cx="762268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الضرب في مضاعفات ١٠-١٠٠-١٠٠٠</a:t>
            </a:r>
          </a:p>
        </p:txBody>
      </p:sp>
      <p:pic>
        <p:nvPicPr>
          <p:cNvPr id="130" name="IMG_2176.png" descr="IMG_2176.png"/>
          <p:cNvPicPr>
            <a:picLocks noChangeAspect="1"/>
          </p:cNvPicPr>
          <p:nvPr/>
        </p:nvPicPr>
        <p:blipFill>
          <a:blip r:embed="rId2">
            <a:extLst/>
          </a:blip>
          <a:srcRect l="12919" t="25678" r="29086" b="5804"/>
          <a:stretch>
            <a:fillRect/>
          </a:stretch>
        </p:blipFill>
        <p:spPr>
          <a:xfrm>
            <a:off x="1378026" y="2328055"/>
            <a:ext cx="8128216" cy="7205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2176.png" descr="IMG_2176.png"/>
          <p:cNvPicPr>
            <a:picLocks noChangeAspect="1"/>
          </p:cNvPicPr>
          <p:nvPr/>
        </p:nvPicPr>
        <p:blipFill>
          <a:blip r:embed="rId2">
            <a:extLst/>
          </a:blip>
          <a:srcRect l="27167" t="15741" r="30316" b="75885"/>
          <a:stretch>
            <a:fillRect/>
          </a:stretch>
        </p:blipFill>
        <p:spPr>
          <a:xfrm>
            <a:off x="4059256" y="1471580"/>
            <a:ext cx="5422571" cy="801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2176.png" descr="IMG_2176.png"/>
          <p:cNvPicPr>
            <a:picLocks noChangeAspect="1"/>
          </p:cNvPicPr>
          <p:nvPr/>
        </p:nvPicPr>
        <p:blipFill>
          <a:blip r:embed="rId2">
            <a:extLst/>
          </a:blip>
          <a:srcRect l="69689" t="22136" r="4724" b="25678"/>
          <a:stretch>
            <a:fillRect/>
          </a:stretch>
        </p:blipFill>
        <p:spPr>
          <a:xfrm>
            <a:off x="9263940" y="3063686"/>
            <a:ext cx="3418442" cy="523163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صفحة ١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تجميع"/>
          <p:cNvGrpSpPr/>
          <p:nvPr/>
        </p:nvGrpSpPr>
        <p:grpSpPr>
          <a:xfrm>
            <a:off x="810004" y="907199"/>
            <a:ext cx="11384792" cy="7939201"/>
            <a:chOff x="0" y="0"/>
            <a:chExt cx="11384790" cy="7939199"/>
          </a:xfrm>
        </p:grpSpPr>
        <p:pic>
          <p:nvPicPr>
            <p:cNvPr id="135" name="IMG_2177.png" descr="IMG_217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950" t="29585" r="28605" b="24323"/>
            <a:stretch>
              <a:fillRect/>
            </a:stretch>
          </p:blipFill>
          <p:spPr>
            <a:xfrm>
              <a:off x="0" y="0"/>
              <a:ext cx="11384791" cy="6514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IMG_2177.png" descr="IMG_217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700" t="75253" r="28605" b="13700"/>
            <a:stretch>
              <a:fillRect/>
            </a:stretch>
          </p:blipFill>
          <p:spPr>
            <a:xfrm>
              <a:off x="2778193" y="6378132"/>
              <a:ext cx="8606598" cy="1561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صفحة ١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2178.png" descr="IMG_2178.png"/>
          <p:cNvPicPr>
            <a:picLocks noChangeAspect="1"/>
          </p:cNvPicPr>
          <p:nvPr/>
        </p:nvPicPr>
        <p:blipFill>
          <a:blip r:embed="rId2">
            <a:extLst/>
          </a:blip>
          <a:srcRect l="8364" t="15497" r="33244" b="4893"/>
          <a:stretch>
            <a:fillRect/>
          </a:stretch>
        </p:blipFill>
        <p:spPr>
          <a:xfrm>
            <a:off x="1140418" y="1229593"/>
            <a:ext cx="7666102" cy="7842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2178.png" descr="IMG_2178.png"/>
          <p:cNvPicPr>
            <a:picLocks noChangeAspect="1"/>
          </p:cNvPicPr>
          <p:nvPr/>
        </p:nvPicPr>
        <p:blipFill>
          <a:blip r:embed="rId2">
            <a:extLst/>
          </a:blip>
          <a:srcRect l="66117" t="54401" r="12521" b="9937"/>
          <a:stretch>
            <a:fillRect/>
          </a:stretch>
        </p:blipFill>
        <p:spPr>
          <a:xfrm>
            <a:off x="8695110" y="2817812"/>
            <a:ext cx="3287403" cy="411802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١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2179.png" descr="IMG_2179.png"/>
          <p:cNvPicPr>
            <a:picLocks noChangeAspect="1"/>
          </p:cNvPicPr>
          <p:nvPr/>
        </p:nvPicPr>
        <p:blipFill>
          <a:blip r:embed="rId2">
            <a:extLst/>
          </a:blip>
          <a:srcRect l="2366" t="21427" r="31502" b="20343"/>
          <a:stretch>
            <a:fillRect/>
          </a:stretch>
        </p:blipFill>
        <p:spPr>
          <a:xfrm>
            <a:off x="1222375" y="1125028"/>
            <a:ext cx="10559916" cy="697695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١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2180.png" descr="IMG_2180.png"/>
          <p:cNvPicPr>
            <a:picLocks noChangeAspect="1"/>
          </p:cNvPicPr>
          <p:nvPr/>
        </p:nvPicPr>
        <p:blipFill>
          <a:blip r:embed="rId2">
            <a:extLst/>
          </a:blip>
          <a:srcRect l="10020" t="21284" r="7551" b="42195"/>
          <a:stretch>
            <a:fillRect/>
          </a:stretch>
        </p:blipFill>
        <p:spPr>
          <a:xfrm>
            <a:off x="120054" y="1283748"/>
            <a:ext cx="12764596" cy="4243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2180.png" descr="IMG_2180.png"/>
          <p:cNvPicPr>
            <a:picLocks noChangeAspect="1"/>
          </p:cNvPicPr>
          <p:nvPr/>
        </p:nvPicPr>
        <p:blipFill>
          <a:blip r:embed="rId2">
            <a:extLst/>
          </a:blip>
          <a:srcRect l="10765" t="58056" r="6806" b="27581"/>
          <a:stretch>
            <a:fillRect/>
          </a:stretch>
        </p:blipFill>
        <p:spPr>
          <a:xfrm>
            <a:off x="120054" y="6762982"/>
            <a:ext cx="12764596" cy="1668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2180.png" descr="IMG_2180.png"/>
          <p:cNvPicPr>
            <a:picLocks noChangeAspect="1"/>
          </p:cNvPicPr>
          <p:nvPr/>
        </p:nvPicPr>
        <p:blipFill>
          <a:blip r:embed="rId2">
            <a:extLst/>
          </a:blip>
          <a:srcRect l="10020" t="12966" r="7551" b="79547"/>
          <a:stretch>
            <a:fillRect/>
          </a:stretch>
        </p:blipFill>
        <p:spPr>
          <a:xfrm>
            <a:off x="1379254" y="477548"/>
            <a:ext cx="11261751" cy="76736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صفحة ١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