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DFEE78A-0FBA-416A-803A-C6EB691B0393.png" descr="2DFEE78A-0FBA-416A-803A-C6EB691B039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809" y="-1"/>
            <a:ext cx="1315841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1F0A4BB-DFF6-4DF6-BD4C-5D49103C574A.png" descr="31F0A4BB-DFF6-4DF6-BD4C-5D49103C574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52310"/>
            <a:ext cx="13028602" cy="9858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990" y="-45099"/>
            <a:ext cx="13223327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60BB12B-D19B-4F34-AD94-C30A5073A5F4.png" descr="160BB12B-D19B-4F34-AD94-C30A5073A5F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536" y="-124432"/>
            <a:ext cx="13071872" cy="1019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tQSwqG2ip0Q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لقواسم و المضاعفات"/>
          <p:cNvSpPr txBox="1"/>
          <p:nvPr/>
        </p:nvSpPr>
        <p:spPr>
          <a:xfrm>
            <a:off x="2955850" y="4914899"/>
            <a:ext cx="70931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القواسم و المضاعفات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2163.png" descr="IMG_2163.png"/>
          <p:cNvPicPr>
            <a:picLocks noChangeAspect="1"/>
          </p:cNvPicPr>
          <p:nvPr/>
        </p:nvPicPr>
        <p:blipFill>
          <a:blip r:embed="rId2">
            <a:extLst/>
          </a:blip>
          <a:srcRect l="10693" t="67271" r="14656" b="17503"/>
          <a:stretch>
            <a:fillRect/>
          </a:stretch>
        </p:blipFill>
        <p:spPr>
          <a:xfrm>
            <a:off x="-128191" y="958686"/>
            <a:ext cx="13261371" cy="2029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2164.png" descr="IMG_2164.png"/>
          <p:cNvPicPr>
            <a:picLocks noChangeAspect="1"/>
          </p:cNvPicPr>
          <p:nvPr/>
        </p:nvPicPr>
        <p:blipFill>
          <a:blip r:embed="rId3">
            <a:extLst/>
          </a:blip>
          <a:srcRect l="30126" t="64303" r="13259" b="25528"/>
          <a:stretch>
            <a:fillRect/>
          </a:stretch>
        </p:blipFill>
        <p:spPr>
          <a:xfrm>
            <a:off x="2392788" y="4940266"/>
            <a:ext cx="10931151" cy="1473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2164.png" descr="IMG_2164.png"/>
          <p:cNvPicPr>
            <a:picLocks noChangeAspect="1"/>
          </p:cNvPicPr>
          <p:nvPr/>
        </p:nvPicPr>
        <p:blipFill>
          <a:blip r:embed="rId3">
            <a:extLst/>
          </a:blip>
          <a:srcRect l="28558" t="74458" r="14828" b="20052"/>
          <a:stretch>
            <a:fillRect/>
          </a:stretch>
        </p:blipFill>
        <p:spPr>
          <a:xfrm>
            <a:off x="1475121" y="7629795"/>
            <a:ext cx="11526010" cy="83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صفحة ١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جد قواسم…"/>
          <p:cNvSpPr txBox="1"/>
          <p:nvPr/>
        </p:nvSpPr>
        <p:spPr>
          <a:xfrm>
            <a:off x="7732976" y="3503938"/>
            <a:ext cx="3250605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8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أجد قواسم </a:t>
            </a:r>
          </a:p>
          <a:p>
            <a:pPr rtl="0">
              <a:defRPr sz="8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عدد </a:t>
            </a:r>
          </a:p>
          <a:p>
            <a:pPr rtl="0">
              <a:defRPr sz="8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ومضاعفاته </a:t>
            </a:r>
          </a:p>
        </p:txBody>
      </p:sp>
      <p:sp>
        <p:nvSpPr>
          <p:cNvPr id="125" name="القواسم…"/>
          <p:cNvSpPr txBox="1"/>
          <p:nvPr/>
        </p:nvSpPr>
        <p:spPr>
          <a:xfrm>
            <a:off x="1126838" y="4011938"/>
            <a:ext cx="3019922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8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القواسم  </a:t>
            </a:r>
          </a:p>
          <a:p>
            <a:pPr rtl="0">
              <a:defRPr sz="8000"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المضاعفات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2159.png" descr="IMG_2159.png"/>
          <p:cNvPicPr>
            <a:picLocks noChangeAspect="1"/>
          </p:cNvPicPr>
          <p:nvPr/>
        </p:nvPicPr>
        <p:blipFill>
          <a:blip r:embed="rId2">
            <a:extLst/>
          </a:blip>
          <a:srcRect l="6124" t="24788" r="35612" b="30733"/>
          <a:stretch>
            <a:fillRect/>
          </a:stretch>
        </p:blipFill>
        <p:spPr>
          <a:xfrm>
            <a:off x="862814" y="3735851"/>
            <a:ext cx="8264528" cy="473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G_2159.png" descr="IMG_2159.png"/>
          <p:cNvPicPr>
            <a:picLocks noChangeAspect="1"/>
          </p:cNvPicPr>
          <p:nvPr/>
        </p:nvPicPr>
        <p:blipFill>
          <a:blip r:embed="rId2">
            <a:extLst/>
          </a:blip>
          <a:srcRect l="63804" t="29017" r="12985" b="27760"/>
          <a:stretch>
            <a:fillRect/>
          </a:stretch>
        </p:blipFill>
        <p:spPr>
          <a:xfrm>
            <a:off x="9023164" y="3553618"/>
            <a:ext cx="3129880" cy="437339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القواسم و المضاعفات"/>
          <p:cNvSpPr txBox="1"/>
          <p:nvPr/>
        </p:nvSpPr>
        <p:spPr>
          <a:xfrm>
            <a:off x="2955850" y="1727166"/>
            <a:ext cx="70931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القواسم و المضاعفات </a:t>
            </a:r>
          </a:p>
        </p:txBody>
      </p:sp>
      <p:sp>
        <p:nvSpPr>
          <p:cNvPr id="132" name="صفحة ١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تجميع"/>
          <p:cNvGrpSpPr/>
          <p:nvPr/>
        </p:nvGrpSpPr>
        <p:grpSpPr>
          <a:xfrm>
            <a:off x="2520149" y="80377"/>
            <a:ext cx="8375622" cy="9592845"/>
            <a:chOff x="0" y="0"/>
            <a:chExt cx="8375620" cy="9592843"/>
          </a:xfrm>
        </p:grpSpPr>
        <p:pic>
          <p:nvPicPr>
            <p:cNvPr id="134" name="IMG_2160.png" descr="IMG_216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095" t="14211" r="35305" b="16809"/>
            <a:stretch>
              <a:fillRect/>
            </a:stretch>
          </p:blipFill>
          <p:spPr>
            <a:xfrm>
              <a:off x="0" y="0"/>
              <a:ext cx="8375621" cy="80879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G_2160.png" descr="IMG_216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131" t="82753" r="35305" b="3429"/>
            <a:stretch>
              <a:fillRect/>
            </a:stretch>
          </p:blipFill>
          <p:spPr>
            <a:xfrm>
              <a:off x="2193294" y="7972687"/>
              <a:ext cx="6182327" cy="1620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صفحة ١٣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2161.png" descr="IMG_2161.png"/>
          <p:cNvPicPr>
            <a:picLocks noChangeAspect="1"/>
          </p:cNvPicPr>
          <p:nvPr/>
        </p:nvPicPr>
        <p:blipFill>
          <a:blip r:embed="rId2">
            <a:extLst/>
          </a:blip>
          <a:srcRect l="16089" t="14385" r="32235" b="4732"/>
          <a:stretch>
            <a:fillRect/>
          </a:stretch>
        </p:blipFill>
        <p:spPr>
          <a:xfrm>
            <a:off x="2601169" y="180399"/>
            <a:ext cx="8083698" cy="949396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١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2162.png" descr="IMG_2162.png"/>
          <p:cNvPicPr>
            <a:picLocks noChangeAspect="1"/>
          </p:cNvPicPr>
          <p:nvPr/>
        </p:nvPicPr>
        <p:blipFill>
          <a:blip r:embed="rId2">
            <a:extLst/>
          </a:blip>
          <a:srcRect l="5311" t="29271" r="6745" b="59818"/>
          <a:stretch>
            <a:fillRect/>
          </a:stretch>
        </p:blipFill>
        <p:spPr>
          <a:xfrm>
            <a:off x="661199" y="1024113"/>
            <a:ext cx="9792792" cy="911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2162.png" descr="IMG_2162.png"/>
          <p:cNvPicPr>
            <a:picLocks noChangeAspect="1"/>
          </p:cNvPicPr>
          <p:nvPr/>
        </p:nvPicPr>
        <p:blipFill>
          <a:blip r:embed="rId2">
            <a:extLst/>
          </a:blip>
          <a:srcRect l="16675" t="40303" r="5311" b="47614"/>
          <a:stretch>
            <a:fillRect/>
          </a:stretch>
        </p:blipFill>
        <p:spPr>
          <a:xfrm>
            <a:off x="625276" y="1841240"/>
            <a:ext cx="11754190" cy="1365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2162.png" descr="IMG_2162.png"/>
          <p:cNvPicPr>
            <a:picLocks noChangeAspect="1"/>
          </p:cNvPicPr>
          <p:nvPr/>
        </p:nvPicPr>
        <p:blipFill>
          <a:blip r:embed="rId2">
            <a:extLst/>
          </a:blip>
          <a:srcRect l="16579" t="52998" r="5407" b="33962"/>
          <a:stretch>
            <a:fillRect/>
          </a:stretch>
        </p:blipFill>
        <p:spPr>
          <a:xfrm>
            <a:off x="625276" y="4362647"/>
            <a:ext cx="11754190" cy="147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2162.png" descr="IMG_2162.png"/>
          <p:cNvPicPr>
            <a:picLocks noChangeAspect="1"/>
          </p:cNvPicPr>
          <p:nvPr/>
        </p:nvPicPr>
        <p:blipFill>
          <a:blip r:embed="rId2">
            <a:extLst/>
          </a:blip>
          <a:srcRect l="32023" t="64589" r="6830" b="22211"/>
          <a:stretch>
            <a:fillRect/>
          </a:stretch>
        </p:blipFill>
        <p:spPr>
          <a:xfrm>
            <a:off x="3471098" y="6569539"/>
            <a:ext cx="8745332" cy="1416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2162.png" descr="IMG_2162.png"/>
          <p:cNvPicPr>
            <a:picLocks noChangeAspect="1"/>
          </p:cNvPicPr>
          <p:nvPr/>
        </p:nvPicPr>
        <p:blipFill>
          <a:blip r:embed="rId2">
            <a:extLst/>
          </a:blip>
          <a:srcRect l="6830" t="64589" r="67587" b="13238"/>
          <a:stretch>
            <a:fillRect/>
          </a:stretch>
        </p:blipFill>
        <p:spPr>
          <a:xfrm>
            <a:off x="1206248" y="6992003"/>
            <a:ext cx="2666082" cy="173378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١٤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2163.png" descr="IMG_2163.png"/>
          <p:cNvPicPr>
            <a:picLocks noChangeAspect="1"/>
          </p:cNvPicPr>
          <p:nvPr/>
        </p:nvPicPr>
        <p:blipFill>
          <a:blip r:embed="rId2">
            <a:extLst/>
          </a:blip>
          <a:srcRect l="10600" t="15588" r="13524" b="72869"/>
          <a:stretch>
            <a:fillRect/>
          </a:stretch>
        </p:blipFill>
        <p:spPr>
          <a:xfrm>
            <a:off x="1297864" y="216495"/>
            <a:ext cx="11967040" cy="1365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2163.png" descr="IMG_2163.png"/>
          <p:cNvPicPr>
            <a:picLocks noChangeAspect="1"/>
          </p:cNvPicPr>
          <p:nvPr/>
        </p:nvPicPr>
        <p:blipFill>
          <a:blip r:embed="rId2">
            <a:extLst/>
          </a:blip>
          <a:srcRect l="22398" t="27107" r="16247" b="65727"/>
          <a:stretch>
            <a:fillRect/>
          </a:stretch>
        </p:blipFill>
        <p:spPr>
          <a:xfrm>
            <a:off x="338967" y="1669161"/>
            <a:ext cx="12543363" cy="109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2163.png" descr="IMG_2163.png"/>
          <p:cNvPicPr>
            <a:picLocks noChangeAspect="1"/>
          </p:cNvPicPr>
          <p:nvPr/>
        </p:nvPicPr>
        <p:blipFill>
          <a:blip r:embed="rId2">
            <a:extLst/>
          </a:blip>
          <a:srcRect l="22610" t="39848" r="16035" b="55431"/>
          <a:stretch>
            <a:fillRect/>
          </a:stretch>
        </p:blipFill>
        <p:spPr>
          <a:xfrm>
            <a:off x="338967" y="4344838"/>
            <a:ext cx="12543363" cy="72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2163.png" descr="IMG_2163.png"/>
          <p:cNvPicPr>
            <a:picLocks noChangeAspect="1"/>
          </p:cNvPicPr>
          <p:nvPr/>
        </p:nvPicPr>
        <p:blipFill>
          <a:blip r:embed="rId2">
            <a:extLst/>
          </a:blip>
          <a:srcRect l="42320" t="34635" r="16428" b="60135"/>
          <a:stretch>
            <a:fillRect/>
          </a:stretch>
        </p:blipFill>
        <p:spPr>
          <a:xfrm>
            <a:off x="5805315" y="3694562"/>
            <a:ext cx="6996413" cy="665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2163.png" descr="IMG_2163.png"/>
          <p:cNvPicPr>
            <a:picLocks noChangeAspect="1"/>
          </p:cNvPicPr>
          <p:nvPr/>
        </p:nvPicPr>
        <p:blipFill>
          <a:blip r:embed="rId2">
            <a:extLst/>
          </a:blip>
          <a:srcRect l="23245" t="51790" r="15400" b="32958"/>
          <a:stretch>
            <a:fillRect/>
          </a:stretch>
        </p:blipFill>
        <p:spPr>
          <a:xfrm>
            <a:off x="261576" y="6645468"/>
            <a:ext cx="12698029" cy="2368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2163.png" descr="IMG_2163.png"/>
          <p:cNvPicPr>
            <a:picLocks noChangeAspect="1"/>
          </p:cNvPicPr>
          <p:nvPr/>
        </p:nvPicPr>
        <p:blipFill>
          <a:blip r:embed="rId2">
            <a:extLst/>
          </a:blip>
          <a:srcRect l="53589" t="46195" r="15152" b="48461"/>
          <a:stretch>
            <a:fillRect/>
          </a:stretch>
        </p:blipFill>
        <p:spPr>
          <a:xfrm>
            <a:off x="7735378" y="6006662"/>
            <a:ext cx="5301576" cy="67994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١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