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8F4377-7646-41F0-857F-6B00F1D205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8604E74-6736-4E21-948A-1E26119FD6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3D5A064-E7B9-4AE5-AA31-F552D3D55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84FC4-18AB-4A03-A8AA-920700CE91C5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26DA807-A362-4956-8F2F-2992EF765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61FE137-46C1-4490-9CC8-E2EA1BC4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D5B2F-DE6A-4917-9FBE-0217BA4C39B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3722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F886284-0F6C-4060-B17F-2ABAC4807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1DB6C7C-16C2-41CB-B17C-D9C36C358C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413B844-6035-4EF3-9047-41B707A3C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84FC4-18AB-4A03-A8AA-920700CE91C5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7D1E5C6-0EE2-4705-9F7D-02605F558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26D0559-E0A2-43FA-A066-6537093C3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D5B2F-DE6A-4917-9FBE-0217BA4C39B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7213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9B14362-0DE2-432A-8BAB-4DF83C874D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37764E0-E9C6-41EE-B5C1-86FE04DA35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CD7B7AB-ACE6-441E-85E9-D2A058B5F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84FC4-18AB-4A03-A8AA-920700CE91C5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D3F481D-B62D-4F90-A0A7-0F182D865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D6AE8F9-FF03-41F4-8CB1-80EEF58D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D5B2F-DE6A-4917-9FBE-0217BA4C39B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1726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0A275C-CCE1-49B5-B74C-78BCD6AC7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6EAFD70-3124-4AAA-8DE5-F09CBE435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EAEFD4-080B-4FAE-BFB6-6DA5EFAE9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84FC4-18AB-4A03-A8AA-920700CE91C5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78A61F3-AEF6-4332-89C8-45EDFD0B2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F2D151-C4C0-4193-BC9E-0F84BA721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D5B2F-DE6A-4917-9FBE-0217BA4C39B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8968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1ED5A9-E16E-408D-883E-79AE73529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1887D09-1831-4501-88DA-349363281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A48109-86D7-41B2-9A00-699BE30C8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84FC4-18AB-4A03-A8AA-920700CE91C5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332BC30-D7C6-4FB4-A715-27D3D59C7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0ED9A42-725F-4D26-ADCA-B34CD58BE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D5B2F-DE6A-4917-9FBE-0217BA4C39B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2658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35A6606-C263-4A90-ACD5-8C671D53D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6DD3711-ED28-4030-9252-7CF8224840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2F0960F-17EE-4027-8E82-9F1557C72B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60362E5-7409-427F-828D-AA66697B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84FC4-18AB-4A03-A8AA-920700CE91C5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4FE8D4D-1B5B-4DBE-86DB-C52E5A558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ED5A056-1AF7-4460-ABD5-199CDDB6A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D5B2F-DE6A-4917-9FBE-0217BA4C39B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4511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D060D5-2CD3-415E-BD23-F00BF5744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BCDC9FB-1B01-460E-8C73-2E4BB265C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7DAEE6B-C7F8-45D8-9002-D2563DE510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ABB57D7-5C71-493F-B3AE-B30832CA8A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C04D938-77DA-4EB5-92D2-D24446BD5B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832FE0B-E176-4EE0-9C1F-F397C65DA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84FC4-18AB-4A03-A8AA-920700CE91C5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1585947-1F8D-47F0-AD9F-04293C8F0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C30FB74-ADA1-4D9B-920B-1540EDEAA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D5B2F-DE6A-4917-9FBE-0217BA4C39B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1434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190170-047E-4A2E-A0AA-FFCD0F6CF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276C8F7-8BA5-4CFF-ABB7-E2288AB16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84FC4-18AB-4A03-A8AA-920700CE91C5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4207C6E-FAA2-472B-875F-AB133CBF1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111418F-929D-4807-84E1-7CF3130A2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D5B2F-DE6A-4917-9FBE-0217BA4C39B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8234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D00A7BF-F06A-485D-9220-7B487C837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84FC4-18AB-4A03-A8AA-920700CE91C5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35CD47D-07F3-4BA5-9EAE-296AC7555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A8336E7-387B-4622-8117-A58E873E6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D5B2F-DE6A-4917-9FBE-0217BA4C39B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9158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88FF4B8-1424-4786-9C77-E1DB5AEEF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7FF5F3E-7C01-4F6E-9711-81146CBFB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A9FFFA4-9CC1-49FE-82FD-0117A2430F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12E818A-B334-45C7-9E81-4563E4424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84FC4-18AB-4A03-A8AA-920700CE91C5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65378B3-C7AD-4C2F-B79F-9144193DF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5D76B3F-B0CF-4521-8190-37F2B4250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D5B2F-DE6A-4917-9FBE-0217BA4C39B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900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33D0071-0C73-4DCB-BB6E-2EF572CED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70C538A-6368-4F7E-9C78-CCC1C10CF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910D06A-6F23-4338-91EB-CA936984B2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613D1AC-5281-4360-8599-DE4B9D98B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84FC4-18AB-4A03-A8AA-920700CE91C5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C2853D1-BBBC-44ED-AC62-8073119E3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0BC2C0F-BB33-4571-89C0-2DD281BF3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D5B2F-DE6A-4917-9FBE-0217BA4C39B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1889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05A9A5A-8123-4F3A-ADBF-445A9DE3B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A68B8D1-3EC4-40DA-8891-2124AC5EB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8C9B9BC-9793-498C-9FAC-9A42F3AEA8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84FC4-18AB-4A03-A8AA-920700CE91C5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3FF0E43-7333-4572-A280-1CBFF6F36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B1D37C4-6574-494A-8179-E97F7388F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D5B2F-DE6A-4917-9FBE-0217BA4C39B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9499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225591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9 - 7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ترتيب الأعداد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أرتب الأعداد ضمن 999 بحسب القيمة المنزلية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72A68F9-4413-4965-B849-F5567ADFB3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63" y="1785938"/>
            <a:ext cx="5853112" cy="3785916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8C55243-574E-424A-B99E-56D6EF71DB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9CE0DE6-1812-4165-98BB-60F870663B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4688" y="1728787"/>
            <a:ext cx="7727156" cy="3871913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697EC163-6270-44B5-99A6-C6EC3F42F2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15563" y="1591515"/>
            <a:ext cx="1831180" cy="69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765CE16A-4D0C-44BE-B8BE-4059D5F8C6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4794" y="1631156"/>
            <a:ext cx="7677150" cy="4140994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BC401CB5-EF8A-4DAD-9E90-30F2BE2A6B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8C55243-574E-424A-B99E-56D6EF71DB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4BFE6B7-28D0-4BDA-BBF5-D8B6535F65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1919" y="1878806"/>
            <a:ext cx="7955756" cy="36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709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8C55243-574E-424A-B99E-56D6EF71DB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2CAAAA9-1E84-4441-A642-917F67D803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6706" y="1828800"/>
            <a:ext cx="775335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65444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44</Words>
  <Application>Microsoft Office PowerPoint</Application>
  <PresentationFormat>شاشة عريضة</PresentationFormat>
  <Paragraphs>10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2022-03-17T01:09:14Z</dcterms:created>
  <dcterms:modified xsi:type="dcterms:W3CDTF">2022-03-17T01:21:48Z</dcterms:modified>
</cp:coreProperties>
</file>