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8C0ADC-2CF7-4885-96CF-9C0C5688A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782704C-52FF-41DE-9F14-EEFF1F36F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170654-CA13-4BFB-8276-C7159DCA7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1EF4A7-89CA-44A3-8FF9-E799D868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B24AF3-E1BC-43D7-AF62-513683E7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786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693EB1-89AC-4D8C-A045-4EEA8C2BC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013617F-F94E-48A4-A729-59CD3F861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7667AD-9620-4C2B-9D5A-7BA9E94C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DBA2B9-676E-4797-9D58-0E4A1EFD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19E6CE-1670-4AE9-833D-B3AD248A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60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8333B1-1B73-48BF-A28D-D75A94A0FC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2A1CB24-EA7E-4B49-91E9-92E9FD5E3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B4418B5-EB0A-4E43-80A9-00535B8D2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E401CB-63D9-4B55-89F6-387DF745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041FB1-E89A-4B85-8046-39AABA19C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122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295515-C4B8-4BCD-8A0F-5F6794CA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AEB908-74E5-40E1-9C6A-7D00F8843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B86EC2-4858-44CA-9797-3C6E355F7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8570ED-7DEB-469B-B1A9-5008C9139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B5055B-DEA0-4F86-A847-AFF035CE0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7760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37E917-E7BB-4531-9335-CDC6A309B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F4AB0E9-8586-41F5-A96E-D581CD263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B505A3-714E-459A-AA8D-2CBA6747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1D110BF-A8E5-4750-92FF-F85DE16AE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B933DD-4764-4A4F-B297-6EE585A0D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794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CC3D7A-FE05-4701-B963-B33A8FAF3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8F8F7E-009E-4729-9F26-7C2714FA8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9C249DE-6BE7-4464-A8A7-3E816D0D6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BE862FF-F6B8-4084-A77C-EBB752E04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D244E4-6131-4CD5-B974-1DF71D278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984B891-DAEA-40A9-B4B9-124C2B47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069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68EB77-55A8-4146-8D04-18CD4C02A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2F99B8A-4A82-4588-B8F4-40CD40913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EAC7B2A-4F49-4609-9FD3-26C8505FD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140A7FD-35AB-441B-B903-F552D21F4F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4B5ED0C-EBEC-40FE-8CB9-6378D7C45F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D106198-3069-4E5A-9C27-9B3302E9E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0BE8801-FD70-4AB6-95BC-36A9E7527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07BBC1E-5260-45F0-ABF2-AA5D9F488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263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C134B0-4DFF-4F32-BB28-E50B3C3D5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D94393B-2008-4FD8-880C-8CC59615F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A4A37E5-33C5-44D5-8686-974503C5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E8043FD-1A71-4DED-8DE5-F380E31E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328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3A81076-18E8-4ED2-9193-16A096C83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9AE5CCE-EDF6-4E3A-97CD-1BA13575B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E687D2E-5D8F-4E8A-BBFF-3A5FA11F4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585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6ECB3C-9892-40E0-9937-5C67CC631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FA3984-79BE-4273-918F-08FEC95D1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E2DEEEA-E6FD-4A53-A5C8-D834290AC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A3BDCCF-AC39-4D76-AD78-07A53265C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CC09DAC-E3FB-477E-B932-C90B3327E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8AE2E8B-21B9-4493-9687-27B16B9DF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4490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9F0A22-E546-40AE-8576-284E56D04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5AF8F27-633A-4DC9-843C-A1801F2832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9A0DE1C-E652-417F-8F50-C27BF0C5A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4EF158E-FC21-4AD3-BCBC-194F80AFF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4F07D98-4418-4F97-831C-0F0E22ADE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DA50BA8-48D2-4EE3-B8A7-A99EE378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407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B08BF69-00E5-40DC-9B3A-928F600C8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CB5EF6F-CE6B-408A-A58F-210F9CE5C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D142AE4-5046-41E1-9F43-3B2B3F989F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184FB-C3BE-43FB-B045-D8ADB78B2FB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FDE4316-A465-4992-A549-B7D72FD453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80968DC-D17A-4F58-B504-979E0D210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5D693-BAD7-4270-97C0-F9B1043B09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256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225591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9 - 6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الأعداد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أقارن بين عددين باستعمال الإشارات</a:t>
            </a:r>
          </a:p>
          <a:p>
            <a:pPr algn="ctr"/>
            <a:r>
              <a:rPr lang="ar-SA" dirty="0"/>
              <a:t>( </a:t>
            </a:r>
            <a:r>
              <a:rPr lang="en-US" dirty="0"/>
              <a:t>&lt; </a:t>
            </a:r>
            <a:r>
              <a:rPr lang="ar-SA" dirty="0"/>
              <a:t> ، </a:t>
            </a:r>
            <a:r>
              <a:rPr lang="en-US" dirty="0"/>
              <a:t>&gt; </a:t>
            </a:r>
            <a:r>
              <a:rPr lang="ar-SA" dirty="0"/>
              <a:t> ، =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854A2DD-27C0-41BD-986B-5E6A108949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38" y="2838449"/>
            <a:ext cx="6485334" cy="263604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4D2B277-6222-4A3A-A6F6-ED6E423E1F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2718" y="1721647"/>
            <a:ext cx="5997773" cy="105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1A8B042C-64CD-4B5A-B2BA-5A9ABDE657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9038" y="2541499"/>
            <a:ext cx="7972424" cy="257496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481A4413-49A9-4679-BA1B-FFA989BAC2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3519" y="1664489"/>
            <a:ext cx="4936330" cy="628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77CF390-9739-410B-A996-306CD3C9C5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3519" y="1707353"/>
            <a:ext cx="4936330" cy="62864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4094052-A897-4AB5-8B7E-4B129095BF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9968" y="2502693"/>
            <a:ext cx="8085185" cy="318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495E6A9-52D2-4D63-B663-7CCDB073F2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289" y="1909763"/>
            <a:ext cx="8303418" cy="34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797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016E987-A3F6-4BE2-8443-8B3DC6EC3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3393" y="2247900"/>
            <a:ext cx="7705725" cy="10477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1D0B256-7A01-47B9-81B8-4EB96C8801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337" y="3869531"/>
            <a:ext cx="7686675" cy="9906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BDC3ECE-4C5E-4CCE-BF21-BBD9D8930F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48887" y="1704975"/>
            <a:ext cx="1762125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8541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49</Words>
  <Application>Microsoft Office PowerPoint</Application>
  <PresentationFormat>شاشة عريضة</PresentationFormat>
  <Paragraphs>11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2022-03-16T03:03:51Z</dcterms:created>
  <dcterms:modified xsi:type="dcterms:W3CDTF">2022-03-16T03:12:22Z</dcterms:modified>
</cp:coreProperties>
</file>