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9A78AC-4D37-4418-80C1-F86C961F0D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A45CD34-0C3C-4A55-9BC8-0D770B4E1F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85C56C-8F6E-4AFF-B950-C71581D9B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2BE9BB-3C45-47DD-8C70-46BF53918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811C70-132A-4C04-B054-54B7C87F8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4290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4B4E08-2508-4909-9A1D-4AAB84F48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2B61DAC-DCCD-4882-BEC4-85ED8712C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9F0D983-4440-48CA-8985-2867C7346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4C0F00-9AEE-4DBA-B9C6-01232625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D043B3-DDD4-48B8-8687-24CC85EC0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375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E75F880-8484-42AD-8048-11FFC05756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01C8594-8EC1-4200-9EFB-03959A4044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7541284-8ACE-4833-91D2-A406BEBD0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CDD13A4-D17B-4D62-8959-6F2B82FAB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25E8BE-EFA7-4668-9847-4C217AB7C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8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34B2677-6548-48D5-B0C6-F8CC906BF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6890FC7-9908-407C-B725-5795D284A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FA1B745-EF2E-44DF-93A6-E3A0F18F0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5254D0-4146-46F2-9A07-001F4B008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FC7142-847F-4F75-A6DF-B853406A9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6685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BD7813-4ABD-4134-9E6A-61D314B3D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0BB5FE5-B6E8-4BF9-A2FF-6AD393F31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C09203-DC97-422D-B980-234DEFFDA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8029A6-2F72-4E77-A1EC-4CA97D1BE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F200F4-1726-485D-852A-8FBE17232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0283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80EC32-5088-4270-B4DA-3E18D37E2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5747299-EE0B-4CE0-955C-2B9D080CDE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50C715F-7751-4CA7-A42A-25CF8FA43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88283E5-04F3-4C3F-976A-52A335D08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2E6A493-FE5A-4733-88D9-F1AD5C11C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AE6E9C5-0348-43CF-B294-C9875BFA4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061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0291A8-CAE5-41A1-8816-EDE1F893A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9F679C9-B07E-4A31-955A-22D250408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0FE9270-B72F-4C22-AEF0-9FFDB845F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1EC8E51-A85A-49D1-A5AA-E14E80E802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1A5AAFD-0814-40D4-8C11-6174067FA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1C8DCB5-703F-4C35-B0B5-30C10E0BA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A8AFCC7-CFEB-4E0C-B027-3657D108F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56C8478-8A13-4555-BBC1-5BC1437C5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3939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33995D-4ADC-42BB-A1BD-A52062BDA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B45BF0F-A4D6-489A-8DE3-46984FAF0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E88B257-2516-4775-B32A-9269D3F8B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9269F6A-52CE-4E37-884D-041D9C009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384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1B259EA-91F3-476C-9BCB-E2267FEE5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C8F290A-55F1-4B14-89E2-9F63B87A3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5F85969-5D5C-4547-83D7-94A3C9EBA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90924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5AD338-ED8E-49B4-BEE2-863E2AE94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6F988AB-F568-4D67-8147-042D905E7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381C5C6-C158-4E7D-B705-2C178A6ADD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F945874-6E2B-46A4-827D-310BD3AEA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F35194D-9AAA-4AAA-A5FD-435AC82CD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D02A384-35CC-4688-B07A-003127587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965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063E3B-A3D0-4F60-84EB-D4470E254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DFD8DE7-8F39-4636-ADBF-A9CBB048DE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3A1AE34-7A9B-464C-A67B-5874E7A78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D73D9B7-ECAA-42F8-BAA7-90DB2BBA1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3B24FA9-74FA-4A4C-9C49-5CA47EF7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BCC0CCD-6EAD-4752-893A-1DD21F6C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2979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59004B5-C37E-4455-B231-3425CAD5D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32678BF-AAC7-4444-BFDB-9B241E029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265101E-0DE3-4AF7-8BC7-8AFA0E0B37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B9AED-3042-467E-94F2-E3451BDC6713}" type="datetimeFigureOut">
              <a:rPr lang="ar-SA" smtClean="0"/>
              <a:t>13/08/43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E07954-528A-490E-95D8-1DE479B9E0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F484CF3-1005-4053-9741-43A5B5283B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F31DD-9A5E-4CE6-A077-174088074A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971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954129" y="2244060"/>
            <a:ext cx="4873227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9 - 5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قراءة الأعداد حتى 1000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وكتابتها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أقراء الأعداد حتى 1000 وأكتبها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الألف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B309E66-B255-4552-B61E-50280E2077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3319" y="1628775"/>
            <a:ext cx="5295900" cy="394335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CDE23CF-ECFB-4DEF-A94A-3E6806F9AC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3319" y="4886325"/>
            <a:ext cx="192166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7E10D52-EF5D-407F-BA59-9BCD1EBD83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9080" y="2407444"/>
            <a:ext cx="7762875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7E41B0E-F04C-494A-9830-432DD94316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1481" y="1709737"/>
            <a:ext cx="7127081" cy="406241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858654A-C4DF-4958-BDF1-84447BD4EC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D8EA081-3F14-433F-B795-FDD23A8D7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1759744"/>
            <a:ext cx="7753350" cy="363855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BB39356-5D10-4613-9333-E7ABDE220D28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9312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BB39356-5D10-4613-9333-E7ABDE220D28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413D019-244C-42A5-9546-8C0CFA1CE4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2450" y="2158253"/>
            <a:ext cx="7524750" cy="11525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4CA218F-C74B-447A-9B9B-6F933B5389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5075" y="1624853"/>
            <a:ext cx="1762125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92668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47</Words>
  <Application>Microsoft Office PowerPoint</Application>
  <PresentationFormat>شاشة عريضة</PresentationFormat>
  <Paragraphs>14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2022-03-16T02:53:15Z</dcterms:created>
  <dcterms:modified xsi:type="dcterms:W3CDTF">2022-03-16T03:03:01Z</dcterms:modified>
</cp:coreProperties>
</file>