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E4F7ED0-C301-4367-AF2A-FEB769D9C3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86F3D93-8000-49B7-BE8A-F8E113E410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85D6CE1-A751-4673-B25D-FDC4B549E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F654-2BD6-4B72-B775-FFB8F3CE9EB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02E4096-776F-4846-A41E-ABE2EDB05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BE07CA7-DD1C-42CA-862E-774BA5E93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54F0B-EF06-42A8-B6E7-7318CB9485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9574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0003D80-E875-4C82-967C-7683AEEE5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E8BB88B-199E-407B-AFC5-6EF652D4D8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52A94A8-1193-4CF4-8339-49B761DE6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F654-2BD6-4B72-B775-FFB8F3CE9EB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8F335D9-6388-403A-BAD4-9FCB07D4D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8D52133-A285-4C2D-8C40-BA06EA6AA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54F0B-EF06-42A8-B6E7-7318CB9485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65082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E86C2B9-E17A-4113-92E5-A65F7A685E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4F60BB4-9F60-4F81-B27D-60E24E221E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213C227-D17F-4463-85C6-0DD1D87C7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F654-2BD6-4B72-B775-FFB8F3CE9EB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84C827F-0A73-42BB-9324-9B1652E8E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A64ECF7-CA93-4E97-92BC-EB19059DE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54F0B-EF06-42A8-B6E7-7318CB9485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06307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FFC6D72-514F-492B-93C6-663283DDA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0E3FA1B-5AFB-427F-BC3E-D2C8FA98A2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DD58FCA-D33B-439D-A8A7-851FC81E6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F654-2BD6-4B72-B775-FFB8F3CE9EB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7434255-3F62-493D-B502-7D628F963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2659BE9-12FD-4B66-A58E-3654FCCC0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54F0B-EF06-42A8-B6E7-7318CB9485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3647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3289B31-0AE2-4D33-8FB4-6F1546C12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47BDCC0-210D-40F2-9081-A360D3633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EA30561-BD9D-41C0-B6FF-2E23EFE41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F654-2BD6-4B72-B775-FFB8F3CE9EB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85A26C-BE3B-44CB-84E7-D72C19D5A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E3E442E-AD2E-472E-A92D-9C2525042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54F0B-EF06-42A8-B6E7-7318CB9485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7449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472B53D-0407-4A6D-A050-A2C47CD6F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0E37403-1B8A-4D0A-A3F2-477495B25F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EC6916F-A872-4A72-83F5-CE848BBDDB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C4ADDFF-26E9-4863-91AD-91DFE99B2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F654-2BD6-4B72-B775-FFB8F3CE9EB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93DDE38-F46F-423C-AC8C-71A1F4AD3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945EB02-38D4-44C6-8A24-B960F9F0E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54F0B-EF06-42A8-B6E7-7318CB9485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16325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0EC9B25-342B-4ABE-A671-D9BDC67C3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C1CA3F1-B99E-459D-A4EC-B7079ABFF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123473-D94E-40D4-B1B7-E737A2F62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2E92AD26-7BE1-4D2B-B2F1-B35D172158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CB7020AE-7EB3-47DE-9C30-48377C5970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F948F8FD-D2CD-4D73-AF98-E608D1F19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F654-2BD6-4B72-B775-FFB8F3CE9EB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1102BAA8-371E-431D-B30C-437101529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1C0E63E-DC3D-48E8-9E3B-60A00AB12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54F0B-EF06-42A8-B6E7-7318CB9485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19046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B51190-F2C8-43B6-A00E-533EBAC5C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20A2D91-EB22-4214-BF05-78EBCEA4A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F654-2BD6-4B72-B775-FFB8F3CE9EB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8B03E5F-E449-47BE-B94D-D3AD8203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C9A118A-9C48-4168-8EB5-A16534A3A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54F0B-EF06-42A8-B6E7-7318CB9485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8793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68DD8C9-2490-47D8-884D-25AA1FC06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F654-2BD6-4B72-B775-FFB8F3CE9EB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4C2EFD0-0856-4113-9E84-AC782C9B1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DE7FA82-F6C3-4312-B586-E5B818734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54F0B-EF06-42A8-B6E7-7318CB9485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25720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1FEBD1A-4A17-4E22-966B-AE383233C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EE21ECE-F8DB-4881-9070-7C0F6E9C2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4B712A5-3528-401A-A2EB-CBEE393FC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0F4ABC9-CDF6-418C-AB53-6301A9BC6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F654-2BD6-4B72-B775-FFB8F3CE9EB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95ED364-D870-45D1-BFFC-145348CA2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26AF243-F86C-4524-9604-C84B2156D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54F0B-EF06-42A8-B6E7-7318CB9485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39248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CA3A6B2-F1AD-4FD9-B2B3-48CFDFE09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99F258A-EBED-47C4-93A2-90B5A38B24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31A8090-5C2A-4DBE-9C69-7454F2968F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D8F161B-3E43-492A-81BA-9CCEB6B9F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F654-2BD6-4B72-B775-FFB8F3CE9EB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86C2DFF-0858-46F9-A89B-AD481B746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18E02DC-370D-4696-8D74-E55875B36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54F0B-EF06-42A8-B6E7-7318CB9485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46358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2EDA050-EB7F-4B73-937F-9E55A3B7C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A9BF7CA-5575-4661-B686-4E8878204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9441E4-DA75-4574-A044-99A9FA26A3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0F654-2BD6-4B72-B775-FFB8F3CE9EB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5558E80-DB43-46FE-ACDE-79F8C2ACF8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24C2557-B72B-413C-8B4A-2BA5C29C1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54F0B-EF06-42A8-B6E7-7318CB9485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6204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اختبار منتصف الفصل</a:t>
            </a:r>
          </a:p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1 - 4 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41FE39B4-A645-4D71-8A38-34441051DB28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4F75DB7F-EAF5-4DDE-A822-F59F421FB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EF98D7BB-1FFF-4868-B272-B77AE6D159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4757" y="1976437"/>
            <a:ext cx="7970043" cy="2609850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4471723C-78A4-4BEC-9B9C-0E3AB9A12273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07784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4F75DB7F-EAF5-4DDE-A822-F59F421FB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4471723C-78A4-4BEC-9B9C-0E3AB9A12273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AA4697-E51F-4B5B-B317-FE54C51AB8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6188" y="1890713"/>
            <a:ext cx="7936706" cy="3417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715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4F75DB7F-EAF5-4DDE-A822-F59F421FB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4B8260A1-049C-436F-9BA4-39E3C97448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988" y="1814513"/>
            <a:ext cx="7000875" cy="398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33003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27</Words>
  <Application>Microsoft Office PowerPoint</Application>
  <PresentationFormat>شاشة عريضة</PresentationFormat>
  <Paragraphs>5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2022-03-16T01:55:00Z</dcterms:created>
  <dcterms:modified xsi:type="dcterms:W3CDTF">2022-03-16T02:00:58Z</dcterms:modified>
</cp:coreProperties>
</file>