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2" r:id="rId6"/>
    <p:sldId id="264" r:id="rId7"/>
    <p:sldId id="265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5E4A557-9684-40AE-AFB1-93AC5882A1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BE9D9E4-DFE0-4942-86A7-8806BE2736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3DEC7CF-AEBA-4B13-9277-051AC4A47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7D708-A0B9-4AB0-B849-7A437C2AE9D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B6C1D37-4BB2-4AF5-8366-2EDB60C0D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31D8012-E517-4106-A040-EE946E497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D67C-7C20-4EB7-B2CF-10217A051A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89970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373C094-2085-4EA3-967A-1D68137AD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888D371-E940-4E82-9A47-403B49AC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53B4881-454F-4265-8A0D-688C0A499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7D708-A0B9-4AB0-B849-7A437C2AE9D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5F2BD4B-D8E7-40C1-B66F-03856B626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6987CB7-BC3C-4505-9518-A978715F3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D67C-7C20-4EB7-B2CF-10217A051A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0473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B6787DF-C6E0-49BB-BDEE-7B5771C95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4D045D3-9AB0-4E7E-A13D-C49D335471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0E7D662-1489-4AC7-BCF6-7C4D376E6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7D708-A0B9-4AB0-B849-7A437C2AE9D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0173A2C-5BC9-4153-8595-DD9F2AFA9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316794A-CC43-49CD-A772-A02A43157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D67C-7C20-4EB7-B2CF-10217A051A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8278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CEEEAD-0997-4ED0-AF10-4EDDD226A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D7E17F7-2A09-4DC4-B145-B36343F1B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47428BA-B784-4C29-95B5-EEF110AD1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7D708-A0B9-4AB0-B849-7A437C2AE9D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CA85816-19F5-41DF-B94F-77DA866D9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3F2DB48-604E-42AD-AEE5-75B86F771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D67C-7C20-4EB7-B2CF-10217A051A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57691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C88F68-6F13-43D3-93C3-D8801F811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E6CFA5E-27CE-4850-BB84-3C811943F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3ACAA9D-D69B-4826-87BD-E48571CB8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7D708-A0B9-4AB0-B849-7A437C2AE9D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06C5ABE-EA9D-4A92-9CA3-755EC4509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F0DE320-D132-4F13-80B5-3D892BDAA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D67C-7C20-4EB7-B2CF-10217A051A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0360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56E6B9-19CB-4109-84B1-BC419EED4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447D9AF-177A-4D63-9257-602A3FEDC9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933CEBA-AE18-4263-AACF-B69BCDB5AF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23D64C8-2EAD-4690-AA01-7C4C142E1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7D708-A0B9-4AB0-B849-7A437C2AE9D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79E7357-A0C4-4B68-8628-363EEADDA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203512C-1A20-4EBF-A28B-4EECA6DF2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D67C-7C20-4EB7-B2CF-10217A051A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1510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4AC927-8F1F-49F2-A177-1524F7B52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6985A00-2008-4BE6-BA40-EDABDDAFC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E1BD0DC-DFA3-4181-9C6C-7904465257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F6C35D2-F38A-408D-8B47-6862AB24C7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5C9C98C-D6A9-4D1D-84D1-F1F5F1642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D29729D-4FFC-4C32-B838-580D5BD08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7D708-A0B9-4AB0-B849-7A437C2AE9D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C0FC383-9F74-40B5-A047-F2E9AFB59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BCD5B67-9FF3-46F6-8DC3-48C55844B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D67C-7C20-4EB7-B2CF-10217A051A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35895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DE950EF-FC0A-4ED9-870D-2B29C0C53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27897F3-64A5-4150-874E-80037E78C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7D708-A0B9-4AB0-B849-7A437C2AE9D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93FD15B-EE2A-46CF-AC21-6F93616AD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64F8C4E-C260-468E-892C-F34C3D13B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D67C-7C20-4EB7-B2CF-10217A051A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78028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C08EF52-E86D-4706-B673-CECE2B6C2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7D708-A0B9-4AB0-B849-7A437C2AE9D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7D74A7B-AD73-41B9-9A71-4CEF4F441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1933337-B654-4AE8-B41E-C2D368075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D67C-7C20-4EB7-B2CF-10217A051A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4996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F99A755-BE62-4A90-B6E0-98217AC27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C1EDB29-85F1-476D-8C73-7587BA904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C866246-C6FB-401F-890B-E355674152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5273B3F-0FFD-440F-8F0D-D363046F2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7D708-A0B9-4AB0-B849-7A437C2AE9D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DA07C7E-1922-4A3B-A640-BB7BD3CF4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13BDA2B-0B46-45A9-8EB1-515CACFB3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D67C-7C20-4EB7-B2CF-10217A051A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5632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00DC7F-AF80-49CE-9D04-1774376F7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D8DB7F8-9390-42EF-8A96-9D8D461559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9354542-18EB-44EC-A164-57C02DCB9B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9609EC7-D9B2-4C33-95E2-DB357EE98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7D708-A0B9-4AB0-B849-7A437C2AE9D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574DF71-8943-4F1E-BDED-071089F59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A3EC124-420A-4814-993A-76DCFA20B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D67C-7C20-4EB7-B2CF-10217A051A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3288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283A864-D311-4D97-99C4-5096FA786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00546E8-D426-427C-87AF-4FDD7D29E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6F1B852-6E94-42FA-B24E-D2F3BB4503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7D708-A0B9-4AB0-B849-7A437C2AE9D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A5305AE-C38C-414A-86D8-D8064E010A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B6CFDC6-775E-46D9-A9DF-C950A74A4C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2D67C-7C20-4EB7-B2CF-10217A051A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784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97154"/>
            <a:ext cx="4873227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9 - 4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القيمة المنزلية للأعداد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حتى 1000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2250281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أستعمل الصيغة التحليلية لأكتب الأعداد حتى 1000</a:t>
            </a:r>
          </a:p>
          <a:p>
            <a:pPr algn="ctr"/>
            <a:endParaRPr lang="ar-SA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الصورة التحليلية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1AC8792-BCB9-4417-9301-20C1411453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1812" y="2036949"/>
            <a:ext cx="6048375" cy="2962275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4169" y="1590674"/>
            <a:ext cx="1602580" cy="69056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28C55243-574E-424A-B99E-56D6EF71DBA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EFFE458-86BD-40C2-BE9C-8931964639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7063" y="1776412"/>
            <a:ext cx="3467100" cy="5048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010F011C-2E30-45BB-9E8D-DF926C970A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606" y="2669381"/>
            <a:ext cx="7715250" cy="139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28C55243-574E-424A-B99E-56D6EF71DBA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AB55724-79A6-4EBB-BC04-D6D173242C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8113" y="1964532"/>
            <a:ext cx="7753350" cy="3228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825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5605" y="1624012"/>
            <a:ext cx="1278731" cy="5524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4D1EA15E-73A8-44D0-B279-55E6B69795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7174" y="2420331"/>
            <a:ext cx="7848600" cy="329565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021F031B-A760-4D02-A6A2-BE924F0B07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1357" y="1726406"/>
            <a:ext cx="3467100" cy="50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F457A6C2-79D2-4061-AF35-81ED2D9DA7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6331" y="1881188"/>
            <a:ext cx="6924675" cy="2838450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2C5DC671-B952-41B2-8BFA-52CD4DFDA5A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39751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2C5DC671-B952-41B2-8BFA-52CD4DFDA5A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772F397-7C0C-46AD-8592-BD057BB516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444" y="1881187"/>
            <a:ext cx="8058150" cy="309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45276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56</Words>
  <Application>Microsoft Office PowerPoint</Application>
  <PresentationFormat>شاشة عريضة</PresentationFormat>
  <Paragraphs>15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2022-03-16T01:43:04Z</dcterms:created>
  <dcterms:modified xsi:type="dcterms:W3CDTF">2022-03-16T01:53:41Z</dcterms:modified>
</cp:coreProperties>
</file>