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F2F5DD-F823-4046-9D0F-4EFB737A7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146A5E8-8456-47CA-96CD-93F8E60D2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1B19C2-D750-459A-88A1-64376F13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49ED5D-FB3D-47C3-8E71-2CD226BF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D91FF9-2907-4E62-8822-7C154AA1F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256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A02743-8240-4A7E-AA0A-EADF2AE26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410FB2A-FFE7-403B-8919-52414B8E2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1368EB-AAA6-4B16-A1A8-4ED32A5B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F5C89D-4A1C-4C78-855F-6A9A9F0CA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430C53-6C2E-41EB-8FF2-9732A6CF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013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BB1C0A1-330E-4DB5-8285-E57BE2F81B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240AF6-AD82-4DBD-B476-98ED64286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BC87C97-E9FC-44A2-A2DD-3C47CA56E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52FAC4-5E6A-4DCD-B41B-601A4F9B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3758F5-D8F5-4967-8598-FD5314A20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2933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0ED61-7089-490F-88DF-6F268A8C4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49C758-9212-4F85-8739-9D39D7296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825EC5-C37A-40F8-9AF0-A15CADE6D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8650D6-0E62-4E6B-942E-27591562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3E1BC73-5A56-4F95-98AC-ADF9839EE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16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3F320D-A53A-4B36-ADBA-907AA00D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10EE9D-5719-4649-809C-66EEC7A2C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725D3F-2CFE-4E70-9C76-02D8BF00E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23DF2D-D529-42C6-A8AE-B08745D98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680A8C-1224-4957-A1DD-8980BACE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940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0CD281-44ED-4A03-9D44-F993AAC31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4A1D412-AAD2-4C80-BB13-FC2BD2489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5D89D0-4D29-4567-B7AE-C2F0C39F9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5D19FD-CEB5-4491-A766-5626BDA85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640803E-8652-4B19-ADCF-B6CA7E7E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02B1BA-2137-413E-ADD7-B4249B1D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0695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9442B7-9FB4-4ED7-893B-24B1C7DDB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D82B713-B104-4349-A885-9CA7F5C9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D08EFAC-0890-40DD-A045-B526B4A19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73E41AB-AA09-4549-9242-272C83700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1C98F17-A314-401C-A33D-B179D08D9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D9C531F-D4E2-433F-B167-584C24BF3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711B7EE-CC27-48BC-96CB-6CD05165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25DBDBB-AB15-4E38-99D0-5077CE3C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16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102FF7-7B10-458F-BA69-0643CD44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BDEC3EE-2AFC-4A74-8A43-44542862D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0B72C2A-2246-4B7D-BD0D-1953E88E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55C16BA-5005-4017-92D3-C7F32DD8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059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E784ECF-6BF8-4E4A-B7DD-E93558D5E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E2FDDA6-C6AC-4254-92DB-54F12915F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AA72BE-74FC-4348-9441-654F065D3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680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BB96AE-C192-4F95-8319-897CAAAB6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30D66B-EADF-4511-8F63-195909B39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D1E7A24-FCFB-4249-A669-FC1E39E62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8B2577-78AC-412D-A224-37FE336B0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84971B3-9A92-4816-B778-6CC049C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121740-848D-4164-A717-1F176F3F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643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528A10-1BBB-4E27-A172-E583ED1C1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F6FF94C-8DDB-4E1C-A2BC-855E7071BC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A7937E3-F1D9-4A93-A5CA-8E0E6F1CE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651CCB-6FE8-4029-9FB9-19CEAA69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18558A-EB1B-4A17-9DEA-FD63C0AE0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529AAD-3D17-4701-8DBC-4ED2C00A3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6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5245DFB-95EF-4736-A69C-FDF84E163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D39A904-410E-4255-A1DB-826C4332C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6197D1-2848-4B82-8250-EFDF8AE57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AD133-489B-4ECE-BE0C-8BDDC3D9E244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5F374-EDC8-4076-8902-0B08ACF85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1B0655-AFBA-4F09-A6F4-1A9E1E3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FD4A-2C14-4C2F-907E-DF581E8E1A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963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97154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أنشئ قائمة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أنشئ قائمة لأحل المسألة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76A3C4B-27BE-4300-8330-4888C92AB0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762" y="2481262"/>
            <a:ext cx="6086475" cy="206692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16C2CB-1F23-4EC9-9C0E-69BC2955C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263" y="1931193"/>
            <a:ext cx="7455693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3C1583B-54D2-48AB-A4C2-4A7362E4C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569" y="1807369"/>
            <a:ext cx="7553324" cy="376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2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A1AA57-3898-4F46-8E03-5992DC828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7044" y="1667716"/>
            <a:ext cx="1214438" cy="4762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4EA4E49-9911-4C30-882B-2C52DACAFC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944" y="1682003"/>
            <a:ext cx="2324100" cy="5429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5050087-20F2-41CC-883C-569BCFB283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0037" y="2289362"/>
            <a:ext cx="7886700" cy="11049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32D2232-7C02-4543-A835-46ABB30688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0982" y="4045744"/>
            <a:ext cx="781050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4EA4E49-9911-4C30-882B-2C52DACAF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943" y="1691528"/>
            <a:ext cx="2324100" cy="54292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FBCD68F-BD03-4A0B-AF6C-170F1DF40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7043" y="1691528"/>
            <a:ext cx="1359693" cy="4953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358CA3D-653B-44A2-96BD-2FAA7419A0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4793" y="2326481"/>
            <a:ext cx="7877175" cy="310515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ADC6CA3-F392-4259-AF2E-EF47E56245D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9008197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2022-03-16T01:33:54Z</dcterms:created>
  <dcterms:modified xsi:type="dcterms:W3CDTF">2022-03-16T01:42:07Z</dcterms:modified>
</cp:coreProperties>
</file>