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ED643A0-0C4A-4138-920B-6552A1034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C7B8E93-D205-4624-ABEF-3429C08B1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098F98-8AF1-4A11-8275-B3F0B3710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84DF0D-8A58-476A-8F37-99A00A6B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EEFBC8D-FC44-4DA6-BB90-561D0A5F6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43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83287F-F0B1-4655-8BE0-CFF33EB17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B0AB8F6-026E-43F5-9DCB-1C7CDEF17F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1F1E59-48D4-47F1-99FB-F614A0BFE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A0B382-5A52-44E6-AC82-BEF3C0C8F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ADDF07-1AD2-486D-94E8-B8D23101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729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AA6EAD4-FCFB-46BD-B8BE-536B667D2C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2DF128-C23F-4DBB-A72E-DFC2C18D5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9F8262-B7AD-4207-A538-3B46F012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49E080-3A73-45B2-95C8-605CAB78E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8EEA8F-B7BA-415E-A02E-F68741B80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994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7102A1-8B2C-48CE-ACEA-04F004D36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EDC1F7-4F98-4A55-B21A-D3A09EC56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F59BC5-8F6F-4742-945B-A2234D526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C88272-767C-4A59-8F8C-B22C9BF9F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AC18AEB-98DE-4843-8043-C3E2E37D4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0566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C1F1D9-46B3-4E61-A183-715FDBA35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F114F5-8DC3-496F-BEBD-5D7F511B4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15459E-3DB8-416D-8564-22641F25B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046161-FAE0-47BE-85EF-32D2AD8B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EC3AA4-130F-4499-8C70-F53AD392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3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3A30F2-1869-4BB4-A16F-58922F79F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937664-56BC-4EE3-BB19-B145E7E68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BB9B119-B299-423A-9AEE-946F25A74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FF6F012-6B02-495C-9D44-27B79A9B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CBF4BD0-DF34-4935-BAD4-22ECD1C7E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CF1D1F-88BE-41F8-BF02-3F9C64280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6085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C31CB9-419F-4D60-BE4C-F20983D03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5BCF6C-FF6F-4052-83D7-66B9E4390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4783DA7-7C48-4771-BE5D-FC45D0A7E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B3D65E1-A8F7-490D-AE7A-30092E3003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6659743-2644-4F27-9E46-47796A1017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6052D63-A268-4A63-938C-C815C9FE9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5C2ACEB-E2E9-4C0B-AC64-015B5A99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8A1D5FC-C738-4F80-A6EA-FFFED80A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49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D89D75D-82D9-4ED2-898D-5EE5C28E3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C146381-83F3-4A0E-A6D0-9AF0F5AE5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F0247CF-E7B2-4A19-A4C2-479A129D3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45B3955-0C71-4B2E-B5E8-214EDB3D4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074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ACC7142-A493-4ECA-ACA7-5AB935044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E6EF47F-589E-4D03-A71C-9A2CCFDA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4BFF0FB-0423-4A61-A613-EB708BEB4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301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BAF66E-9AA5-4C23-8880-7FF0B5534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CF5E3D4-1531-4ED5-88AF-1F8ED3A5E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A91C292-737E-49BE-84B9-4A7873A04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A095E48-4730-4416-95FA-55502B4E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CAEF39B-3F26-46C7-B5ED-48BBD2D47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D2C2FD8-71CF-4A9B-98E6-DDE3E90FC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292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738FCB-7C77-47AA-A763-99249BA93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93F6AF8-A760-48E1-A532-D9964F227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6F2A14-4A12-4C36-B6B0-F09FB49A3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99EB5A-1053-4144-AE29-3DC1E197B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D0EF76E-761A-4628-A799-922BE763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B7403FA-87EA-44B3-B454-1A293FCDC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6093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CCB195F-C67D-4CBD-A6FB-9A7E0AE0D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F4FB278-4571-4F29-9489-BDDB04951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D440689-F621-4DAA-AFDC-DA65D664AE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F2A5C-5000-4B43-8F6E-9ECCEDE71467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2E0E11-6B86-45C7-BA2B-435639E514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52B54F-B51F-429E-9C24-99C5E72D96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77A13-B734-4B53-916D-A9EA0D6C470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30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المـئـات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أكتب الأعداد في صورة مئات وعشرات وآحاد ،</a:t>
            </a:r>
          </a:p>
          <a:p>
            <a:pPr algn="ctr"/>
            <a:r>
              <a:rPr lang="ar-SA" dirty="0"/>
              <a:t>وأمثلها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المـئات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7E2CB62-5108-4247-8D7B-79DCF3AAB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1910953"/>
            <a:ext cx="6248400" cy="331469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4E24BF4-E97D-4C11-873C-C92B02C071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3269" y="1712118"/>
            <a:ext cx="6972300" cy="5619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976CC09-E8A1-4BB4-A97A-BB5E60D174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7720" y="2581275"/>
            <a:ext cx="7060406" cy="29527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47B84F6-68D2-4DD6-9DB1-60A3BA553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014" y="1759744"/>
            <a:ext cx="7088980" cy="26098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D1A32621-B2A4-4479-9FFC-14515F81DA4F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043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6813D0E-EC8A-4BD7-AE86-76BF06D42A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4675" y="1550193"/>
            <a:ext cx="7193756" cy="415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F494465-5843-457F-914D-F7765100066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3D96652-C1A0-4571-8C62-0A80776631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6175" y="1890712"/>
            <a:ext cx="8043863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424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F494465-5843-457F-914D-F7765100066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DFDFAB1-8AA2-4DFB-8F17-2DA92074D9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8356" y="1824878"/>
            <a:ext cx="59245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037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2022-03-15T18:45:38Z</dcterms:created>
  <dcterms:modified xsi:type="dcterms:W3CDTF">2022-03-15T18:55:37Z</dcterms:modified>
</cp:coreProperties>
</file>