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9507A6-EFC0-40CF-B2B7-A07BF47FB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4EDE33F-5617-463A-8362-ED32D787F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8E8A45-74B9-41C2-8AD7-EFBBA3B72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54CD44-A131-4F65-8CA0-9F408D2E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3D954D-57D4-4864-8EA7-5C5613362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331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A82CDD-2B9C-4ADB-BB36-3AAA6754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8AC5587-EC5D-4072-B0A8-5FEA08E97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05CBF8-EB7A-47F7-B3DB-D5465C1A5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9A2047-6634-4897-B5CD-74C0EC3E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802963-3B1D-4BCD-8164-29873104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5416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A3096A3-CDAB-4944-8FAC-ED9A635E8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33CBB2-4E82-4964-A37A-BB7530E43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F854984-26DF-4B3B-84F0-80D0EFCA3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78BEDC-596E-4964-A5BD-CD630345C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5545DE-3E16-4B32-8139-19CBD552E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96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B6FFFD-3E3A-4AC0-8089-C73F30FE7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ADA4D6-1E66-4E97-B984-EBEE5370B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3CA5C5-9BEB-4529-946F-370084411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118672-892B-4706-9845-C85EFC1FF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B1F201-54C5-4CCC-A8AA-E48BFC6DB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225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71042E-4E77-4C68-996C-F8D59C30B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34ACC78-D438-456F-B97D-419E348B8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1F52E6-CB50-4CB1-B62B-8C14D2D62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3D859E-8108-4048-BCFF-85C96B6C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2A7B0D-7273-461F-8F28-749482B7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410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172D8D-E213-4018-85BA-DC5338AE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D45AF87-34DC-430C-A243-201F871C3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218990D-7652-4BA4-8922-3834CE66F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614A6F-7C37-47DD-B28D-EEAD86C8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AC6D653-26F7-4A61-8153-9CBB4FBA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6182A0F-23B4-47B9-8762-BADE5B0BF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527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139EAC-C807-4CE6-94A9-C34C4100A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30A38F-8516-4355-A75E-EB5FAA4B7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029FA4-09B1-4E7D-B18B-7FD9A15D5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5BAD1C6-93D0-4168-A917-5E8FC6DE84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CFDF371-E76A-4FDD-A72E-B91E7EEF3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BF2D493-AD0C-4547-85A1-046ECBAB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7F64D46-78AA-41FD-9D0D-578DD5344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E065FF8-8021-432A-9C2D-72F1B084A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090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838B8D-FFF2-4A40-9088-4EA4B2646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13AEF4A-08C5-47AA-A481-2C02C1B29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58DCC8-7867-4194-91B2-AE57E68A0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752AE0B-0583-43F5-9A8E-64EA9AF2D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647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D438111-A6FC-4746-A251-3CFCD4C0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CC39BD3-0833-4B78-9997-E57351FEC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7F26896-E9C2-45C8-8095-FD998166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125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D01334B-6A24-4B71-9D3B-9C3D438F5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C579FF-1879-4C9C-BC6D-2C683CBBD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FE9C833-D98E-4BEC-8BB9-CE6F8B665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14EE7AB-6A1A-47CE-BFE9-3B77B7932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424ED3-8CBD-4072-8982-31C1ED143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1C5A371-E86D-4D93-A169-1831297E3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83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CB1A4B-339A-4EE3-AD25-ED06660D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619A389-8E7B-4666-966F-44EBE98C2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5C25B6B-D7EE-4599-A437-2ACB71BA1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44E003A-D74C-4F5C-8CDA-159844826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EEE167-E724-456F-908C-FDFDFC8F7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2894D27-F009-433B-A3E3-254B6CE2F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018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F84B770-4CA2-4DB4-BF74-1DEDD9030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1A7C14-F0B6-429B-9589-ECF54DF3E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07B1B8-5EC2-4214-94E9-E5B0ABE62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A54C1-3B59-4813-9B10-4C9F0008F6A7}" type="datetimeFigureOut">
              <a:rPr lang="ar-SA" smtClean="0"/>
              <a:t>21/08/43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72F151-F13E-4B3F-9C00-706E267B1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E9CF48-B7A7-483A-B500-1047F20C9E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DACD4-9013-4DAB-821F-21612CCF863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351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7C749F7-C64E-4189-93AC-8FCA21E8D565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8607E1B-0943-425D-84D6-04FB5885D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793" y="1764506"/>
            <a:ext cx="735092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C5C925E-5984-45F1-AE69-59CB334A8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637" y="1714500"/>
            <a:ext cx="7369969" cy="426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23F3F33-C2F3-4E23-818A-36E0207FF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3344" y="1664493"/>
            <a:ext cx="7812881" cy="421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7314828-88BB-4C9C-8EC5-0C848E7FD1C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FFE49F-DDDB-443B-B5FE-6643F8BAE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7008" y="1762125"/>
            <a:ext cx="832485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403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7314828-88BB-4C9C-8EC5-0C848E7FD1C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A88DF81-5DA2-4DD2-9CB4-A63779DA6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238" y="1738312"/>
            <a:ext cx="840105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58373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</Words>
  <Application>Microsoft Office PowerPoint</Application>
  <PresentationFormat>شاشة عريضة</PresentationFormat>
  <Paragraphs>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2022-03-24T00:34:00Z</dcterms:created>
  <dcterms:modified xsi:type="dcterms:W3CDTF">2022-03-24T00:45:07Z</dcterms:modified>
</cp:coreProperties>
</file>