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B912AE-9C57-4924-AAC7-730066637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694FC10-3A7C-4F03-8357-CDA3CA4FB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4CA5F0-3CFA-47A3-8655-3A13B7751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88DCC4-71F5-4F21-A6F4-8C46F92BC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ECB78A-BC8B-4BB1-A3EB-48638D8CA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835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44E26C-3BFA-4514-9FAC-3937DC607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D6EDE46-E534-4115-B89B-22E130370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D8C3CB-636D-4227-9FBA-D1E4DBD96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24D2F8-0959-47FC-BCEC-36B80505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396C0D-5629-419B-8803-707AD0C61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91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1FD19C1-9A0F-45B7-BF33-6135F64F3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0FC07F9-0512-4070-9925-EE08146E9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C3F3930-586C-4097-BD86-F8EEB001E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F57E24-6A4D-423F-AFBC-25207087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79FE66-E488-43FF-AD13-D40F07B4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652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60C5D1-1AC3-4C6E-8EF9-780D4B26A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0DF8A5-72EF-4264-9217-1EE5A6941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DF21BC-B4D1-4F48-906E-E046BE4E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DF64C7-ADA4-46CA-A7A9-1067D2E20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F151D5-0834-4163-83B6-24531BE43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530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BDC084-B757-47EA-A312-A8C14D6C9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CDEF7B-E3E0-432E-A059-5AE86D17D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48C963-2A0D-4B1F-85AF-284FA2522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9F86B3-727E-43C3-B210-E68C1E114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C304DE-6BBD-49A6-BFA9-F834E281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560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B5A565-B36D-4C71-A17A-42EDBB8B9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2D544A-80D3-4BB9-ADCA-905DC058C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C2B934-76C3-4270-B222-574333103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ED3A3A6-6570-4941-A2CC-93363C927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A0898F-5827-4C76-AB4F-BBE8D9EAE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2849E3-0EE6-4A9F-A428-22FFBC4A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309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804974-5777-402E-99B5-F9FC2598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CE6C09-4391-4739-BB21-1A3BEB68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C7C2A26-61BB-42AF-9337-156D09D90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5566AD1-07D3-4551-A22E-9DA1B157CB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CDD8932-2462-4728-875F-B06AD6EB5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AC6147-C225-4B07-8F1C-BEBF9B8D3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FA99605-1A1C-429E-936C-7984FE50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B32E2A-76E5-4F58-9B07-49DAA50A8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193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658208-149B-4F4D-A3FD-88A754A1F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F2454D8-F74F-44A3-8FC3-3CB970A3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3A75C1F-AE81-4AB8-9EEB-B03D83E4C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88C5152-83DC-4FA0-B48B-7EB1976E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491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600AE9-EE0A-49A9-8A41-519597EA8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3549148-CCC1-4EDA-A106-B737E0BCA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BE69CCE-BD84-4A3B-ACE5-97AE6C54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761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C848CF-AFAB-4C0F-B7C8-9B6B313E5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00B6EDC-7809-4BED-B8B7-394863BE8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64E2C07-9846-44A8-8BC9-E53EF4378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C446F1-776B-41A8-B357-0679ACCAA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D47134C-6A11-47F6-8E6D-0143BC5A2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CBBA98D-99E9-49A0-99BA-84700C9C7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434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511FE2-28C3-4484-8D1F-C96CAA550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DF50FEE-486B-4E4D-B6F2-72E58E043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CBC5177-C5B9-40DE-B065-C6C1AE9E0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D3209A-CE8D-4EB0-9D25-79516263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5BB55FA-3884-4DDA-81E0-A9EA030B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51B1BC-A0BF-4EA6-9ADD-4CC3750E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240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5A2A32E-BBCC-43B9-8236-947F58F73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593081F-D718-46FF-BBC3-2F2D3C022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C6402B-7BCE-483B-9EDD-8D290B21D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489E7-CBBD-4B38-B4A0-6F1EF387B349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C5DC1-65F2-4D5F-8CE4-B7937505C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4C81A4-3E1D-45C1-9C90-3A03A258A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C0431-4BDF-442F-AC4F-9085EF6F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695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317790A-B1FE-43DD-AD66-61809E7DA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9450" y="1831181"/>
            <a:ext cx="8367713" cy="245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7945655-E9E4-45B1-92B1-31692110F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5656" y="2040731"/>
            <a:ext cx="8201025" cy="296227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B8850D77-49BC-42FE-8F03-124C04EE22B3}"/>
              </a:ext>
            </a:extLst>
          </p:cNvPr>
          <p:cNvSpPr txBox="1"/>
          <p:nvPr/>
        </p:nvSpPr>
        <p:spPr>
          <a:xfrm>
            <a:off x="9609534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130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414E0A2-670E-4EFA-BE7A-5FC5CF90D2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9031" y="1814512"/>
            <a:ext cx="7841456" cy="406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4212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شاشة عريضة</PresentationFormat>
  <Paragraphs>4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2022-03-24T00:33:29Z</dcterms:created>
  <dcterms:modified xsi:type="dcterms:W3CDTF">2022-03-24T00:36:53Z</dcterms:modified>
</cp:coreProperties>
</file>