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CEFAD5-C841-450D-BA44-75E1C3379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00E5607-3EAD-43EA-98C3-0B34240E0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DAFBA4-B121-4784-B0E1-493262BA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FADAE49-47B8-4D3C-B57B-B410D90BA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0CA41E-CC0F-42CB-9663-915F9B953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764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E10A6B-D9B5-4BA4-92AC-EFE9D4B57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C2E5B91-0CAC-48A6-AC6D-C71771613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E1EFF4-7596-4662-9E73-7494FF868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DE6E6F-06B5-47F3-90F9-FD5DC608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8AFB19-DBC9-4921-9A68-2959DBF2D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185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710420E-2F73-4535-B033-5059042F1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10DE67C-5290-4A6F-9D78-1D262E111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B6AD49-565B-4E17-B093-BF135F7EB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43B455-C1A4-4827-8F62-C347798D0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495572-85AF-4EA2-AE16-0DADB43A9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059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E5E258-42C1-4CC6-9596-9668D9376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6AD332-216C-47EC-93FC-623E54423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CC4309-24CA-4804-88B3-457966702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2D3FC3-2A0F-4BC3-9D1D-B7B952EAF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9AD4B9-4402-4C69-BBAC-7B4819050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9894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CEF453-2589-42A6-BCDF-F4C283F79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E3161FE-5A6D-415C-A0C1-51451648E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15EE30-5C76-4F2E-835D-4D82BD24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B0D398-B1B5-4517-9F41-195AA305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2997945-1197-4E20-9D94-D7A0E6333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774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3B9E0A-EEAB-4681-B7D9-2088379C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8503460-797E-40F4-B0D4-93D7BFD7C9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8444BA6-C706-47F7-8454-076610BB0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5723848-680A-4918-B481-9F600B4A8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DE1F1EF-6227-4ABC-A14C-02AC49293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0092375-ADB2-455E-BBFC-DB966170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381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61D523-2E6F-406F-A404-945FC7956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B209A6-808A-4247-88E1-6ABE87514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D9A106-AE2A-4B74-8AE3-E20C9963C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6319A8D-76AC-44DC-840F-A4F9ADBF4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A104715-2CA1-4A9D-A18F-A21081DBA2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B3B8982-A83F-41CC-9479-2591774CA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C572CE9-6213-4704-8F03-E4041FD1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EC91075-A261-4A2B-8517-31387E85C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766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60F1BE-4693-4105-9078-6568535AC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58C44F0-B9D4-4636-9034-6269E384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4CCF54A-A4F6-4878-B7DA-BB5E37EB1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0C21524-F89F-4BC3-B9DC-1F79A854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088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AAA87CA-6092-4F40-9C1D-1A5FE44D9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782EA11-3088-4204-A7ED-1CFE93E44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BF9706D-A2F1-4575-B5E4-C097EEB3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4099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6DF803-228D-4D98-96B3-2C8A78ACB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A72F7BE-ACB5-483C-8B67-CC89C1EBF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9DEED26-818C-4D7D-A210-36A29362C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049E51-5F59-4CED-9DDD-A8EE826D1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0F315AF-77F7-43A3-93A4-B63EF5415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91DE415-D2F8-407E-8A2F-76A36D70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802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3737E1-A076-462A-8D87-AE8037E88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443FEA8-0FB0-4598-8CFB-215B2EA6BA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0E30F80-55EA-4CCB-BCEC-F3EBE3617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82783AD-5C97-4FE2-8492-D62BF601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4BDD301-DDDE-4515-BA02-417B0EE88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BE02D4D-8EB7-4240-B45A-A410716E8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412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F2F7F8C-EF23-4F08-96EF-69A7CA4FD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127F197-4341-4B1B-AA6C-0C9F5713F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6307BB-06DE-459D-ABF1-DBAD23CAFD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93269-BFE4-400B-969D-6294FEBACC76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6F33EE-3340-4F47-B027-90B643B55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155232-31A3-4EC3-96AB-77826D128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7D5D-ACD6-494B-B1EA-1A14AFC74B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735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29151" y="2218573"/>
            <a:ext cx="52267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وحدات الطول غير القياسية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265444" y="2085975"/>
            <a:ext cx="2519971" cy="322183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أقيس الطول بوحدات غير قياسية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وحدة القياس</a:t>
            </a:r>
          </a:p>
          <a:p>
            <a:pPr algn="ctr"/>
            <a:r>
              <a:rPr lang="ar-SA" dirty="0"/>
              <a:t>أقيس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9A031D9-C3BA-4B14-AE8D-7B297B65FA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1712" y="1914525"/>
            <a:ext cx="6791325" cy="325755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4187803-7CCC-4C7C-9607-11E9297902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6644" y="1631997"/>
            <a:ext cx="2828925" cy="6477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FAD3858-F7C6-4E0B-A7F2-E2570910AF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7612" y="2322560"/>
            <a:ext cx="7905750" cy="349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A6D721C-A738-4BD0-B366-1E95B72D14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8187" y="1729628"/>
            <a:ext cx="7410450" cy="85725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00EE6991-E042-4AAA-8C60-8422D7048CB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3264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22D510D-EDAE-4C9D-92F9-D77877097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6644" y="1631997"/>
            <a:ext cx="2828925" cy="6477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A408372-F595-4B15-A0A0-BFFA9F042C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4575" y="1945481"/>
            <a:ext cx="4619625" cy="31908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43C3415-679E-4157-8EB3-0B9BB085F8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10562" y="2259806"/>
            <a:ext cx="3533775" cy="18573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660C1F07-4C65-4B8A-864E-EEBD3B4649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9169" y="4744991"/>
            <a:ext cx="7065168" cy="1155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7F0CC20-9EE1-4E19-9B02-1E9F7644E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2887" y="1693069"/>
            <a:ext cx="3952875" cy="1485900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D1D8465-3DC4-486D-8646-221B18EB3F3B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3371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79B3551-929E-440D-805C-1842BA9552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50" y="1712119"/>
            <a:ext cx="5957887" cy="227409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501644F-EE3F-4762-9D13-64607FD312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5543" y="4672012"/>
            <a:ext cx="54483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59026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</Words>
  <Application>Microsoft Office PowerPoint</Application>
  <PresentationFormat>شاشة عريضة</PresentationFormat>
  <Paragraphs>13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2022-03-23T08:07:18Z</dcterms:created>
  <dcterms:modified xsi:type="dcterms:W3CDTF">2022-03-23T08:16:23Z</dcterms:modified>
</cp:coreProperties>
</file>