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2" r:id="rId5"/>
    <p:sldId id="263" r:id="rId6"/>
    <p:sldId id="264" r:id="rId7"/>
    <p:sldId id="265" r:id="rId8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67DA1CD-C5D0-49DF-B97F-9F705B5592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8B2CAF1E-C1BF-4249-ABA3-42E47F4F0B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B1BAF8A-21E2-4D8A-903B-A3C261A058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87131-7DD1-426D-B083-205C1271717D}" type="datetimeFigureOut">
              <a:rPr lang="ar-SA" smtClean="0"/>
              <a:t>20/08/43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5EB6266-5E49-44A2-B5D6-D1FDF10601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9E8909F-6CC6-408C-8A3B-336B07FF53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FE56D-B897-4020-A9FC-B40A667604D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732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66046FC-20B9-4980-AA72-7164142E57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1328BE96-324F-4F9E-9A08-88BF887BB1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A922709-FFD0-4C01-95F9-BE45B4A38F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87131-7DD1-426D-B083-205C1271717D}" type="datetimeFigureOut">
              <a:rPr lang="ar-SA" smtClean="0"/>
              <a:t>20/08/43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28C08E5-524A-4168-8E97-2031224DE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BD7D604-54BC-48A9-AE95-0F6678E2E8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FE56D-B897-4020-A9FC-B40A667604D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98480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2FA2CF51-72E7-4BC5-B36A-8364CFC03A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2E9D6B98-2366-4CE5-A9CA-BE5DEDC3F9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A8FC665-E109-4E2D-A5D2-37D64766C3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87131-7DD1-426D-B083-205C1271717D}" type="datetimeFigureOut">
              <a:rPr lang="ar-SA" smtClean="0"/>
              <a:t>20/08/43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724954D-356C-492A-BC7B-77A4FC7DF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393AB71-EF4F-4D10-96DE-3DD7F54489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FE56D-B897-4020-A9FC-B40A667604D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83281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010964D-96C8-4B99-BD90-1CDE0DF420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475241ED-B506-4E14-9F5C-4793205C08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27E5195-9396-4052-A240-3827675FC9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87131-7DD1-426D-B083-205C1271717D}" type="datetimeFigureOut">
              <a:rPr lang="ar-SA" smtClean="0"/>
              <a:t>20/08/43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3B53182-8B5D-4822-A580-519E8C6C5C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1C42DA7-68A3-4531-B591-6CB909977F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FE56D-B897-4020-A9FC-B40A667604D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758037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B85F2E3-4A6A-441A-92B4-93A1D10C4B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F946DFCC-F20F-4171-9D59-0FC04DB25D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4DA1862-ACF7-4592-961C-CAEEBB9E9B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87131-7DD1-426D-B083-205C1271717D}" type="datetimeFigureOut">
              <a:rPr lang="ar-SA" smtClean="0"/>
              <a:t>20/08/43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ABB4315-8766-460D-9E41-BEE0354E0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CB1BEA1-2170-4A84-A4DB-6B9CD2D16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FE56D-B897-4020-A9FC-B40A667604D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57630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F6A801F-671C-4F36-834D-4B1514E51C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EF34F3D-99C5-4798-B8EA-3EA76C8334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05380D46-F5B8-47C2-988F-A3C1BD8AE1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3E4A46AC-BD07-4471-8D5D-CD3C860C64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87131-7DD1-426D-B083-205C1271717D}" type="datetimeFigureOut">
              <a:rPr lang="ar-SA" smtClean="0"/>
              <a:t>20/08/43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61DE4FAF-1EF4-46E2-B608-9A3CDBB7F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7DF0D77E-F72C-467D-BE73-6B9B86A9AC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FE56D-B897-4020-A9FC-B40A667604D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79833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6FE2953-AB78-4981-91EF-209D25DE9B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093CA09C-0AFB-4D9D-AB09-0B816E2C05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67F922EA-459A-4803-B436-13BECF1D7A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CE1A7E61-67D8-427C-983A-CE952C08FE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93AEB876-142E-4EB9-9C11-DB6A2B9FBB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F0D3CD9F-B33F-479E-BF92-5AC945BC0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87131-7DD1-426D-B083-205C1271717D}" type="datetimeFigureOut">
              <a:rPr lang="ar-SA" smtClean="0"/>
              <a:t>20/08/43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385F1F3A-B8FB-49C2-9DD8-8141C230BE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2B307D9E-2925-4624-A15A-822EF8B27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FE56D-B897-4020-A9FC-B40A667604D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21292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4FF16B0-F08A-4A2E-ACB9-86EF9ABECC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9FB05364-764A-4C46-9ADE-2481D7970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87131-7DD1-426D-B083-205C1271717D}" type="datetimeFigureOut">
              <a:rPr lang="ar-SA" smtClean="0"/>
              <a:t>20/08/43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ADB8FDA3-940A-434C-865B-574F9245C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35088891-F093-4A03-B7B7-935876314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FE56D-B897-4020-A9FC-B40A667604D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36692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5850009D-A8DE-4195-BED8-87C7147D18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87131-7DD1-426D-B083-205C1271717D}" type="datetimeFigureOut">
              <a:rPr lang="ar-SA" smtClean="0"/>
              <a:t>20/08/43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8B05F5AD-6FAC-4B9E-A02B-A0D6591AE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B41F21D4-BFA9-4464-B335-0A72CD76E0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FE56D-B897-4020-A9FC-B40A667604D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41765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CA796C2-89E4-433A-925C-8F06D84371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7B7671C-CFFC-43DF-AD75-9DBE7509F3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A73B38D4-5528-4A9D-B5EF-62442F0D81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66BF52B-3784-4657-A4D3-8A0547C629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87131-7DD1-426D-B083-205C1271717D}" type="datetimeFigureOut">
              <a:rPr lang="ar-SA" smtClean="0"/>
              <a:t>20/08/43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3BFA043C-5927-4A21-ADE7-87598CF8D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44CF6C0D-F2D9-49C2-8287-F827436536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FE56D-B897-4020-A9FC-B40A667604D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19795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B40F843-AAF8-44F9-B077-F2284EAF34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4CBF6A3C-801A-45D7-9F26-F9C33FC475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8D7B043E-703D-4523-AD4C-1F2E86CEAD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34A6100-F4E5-4037-98CC-9569B10A7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87131-7DD1-426D-B083-205C1271717D}" type="datetimeFigureOut">
              <a:rPr lang="ar-SA" smtClean="0"/>
              <a:t>20/08/43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C75B547-3180-45B5-B846-541C400AD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C0ADE16F-559B-49C8-B37C-E460A6594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FE56D-B897-4020-A9FC-B40A667604D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25714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C1824C78-6378-4235-831D-C98CE6C987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F4D7120-0D5C-49CF-8440-914AE5F30B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15C2707-AFB0-4833-B9E9-6B80D39EBC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087131-7DD1-426D-B083-205C1271717D}" type="datetimeFigureOut">
              <a:rPr lang="ar-SA" smtClean="0"/>
              <a:t>20/08/43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DE9D5F1-8A3F-4E17-A478-14F69F7EB6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0F1C001-6722-4222-A0A4-0EE23F21E9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4FE56D-B897-4020-A9FC-B40A667604D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4830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5082716" y="2218573"/>
            <a:ext cx="4873227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10 - 1</a:t>
            </a:r>
          </a:p>
          <a:p>
            <a:pPr algn="ctr"/>
            <a:r>
              <a:rPr lang="ar-SA" sz="54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مقارنة الأطوال وترتيبها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265444" y="2085975"/>
            <a:ext cx="2519971" cy="3221831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أقارن بين الأطوال ، ثم أرتبها</a:t>
            </a:r>
          </a:p>
          <a:p>
            <a:pPr algn="ctr"/>
            <a:endParaRPr lang="ar-SA" dirty="0"/>
          </a:p>
          <a:p>
            <a:pPr algn="ctr"/>
            <a:r>
              <a:rPr lang="ar-SA" dirty="0">
                <a:solidFill>
                  <a:schemeClr val="accent6">
                    <a:lumMod val="75000"/>
                  </a:schemeClr>
                </a:solidFill>
              </a:rPr>
              <a:t>المفردات</a:t>
            </a:r>
          </a:p>
          <a:p>
            <a:pPr algn="ctr"/>
            <a:r>
              <a:rPr lang="ar-SA" dirty="0"/>
              <a:t>الطول</a:t>
            </a:r>
          </a:p>
          <a:p>
            <a:pPr algn="ctr"/>
            <a:r>
              <a:rPr lang="ar-SA" dirty="0"/>
              <a:t>قصير / أقصر من</a:t>
            </a:r>
          </a:p>
          <a:p>
            <a:pPr algn="ctr"/>
            <a:r>
              <a:rPr lang="ar-SA" dirty="0"/>
              <a:t>الأقصر</a:t>
            </a:r>
          </a:p>
          <a:p>
            <a:pPr algn="ctr"/>
            <a:r>
              <a:rPr lang="ar-SA" dirty="0"/>
              <a:t>طويل / أطول من</a:t>
            </a:r>
          </a:p>
          <a:p>
            <a:pPr algn="ctr"/>
            <a:r>
              <a:rPr lang="ar-SA" dirty="0"/>
              <a:t>الأطوال</a:t>
            </a:r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EE941187-6248-46C3-825B-CA6A93D887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0355" y="2085975"/>
            <a:ext cx="6122195" cy="3170144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8EC1C8A-4074-4E80-9326-9CCE7174D7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65569" y="1527221"/>
            <a:ext cx="1831180" cy="690563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85C1D3CC-409E-4D14-8FA6-5643F744DD8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93319" y="1645443"/>
            <a:ext cx="6572250" cy="572341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5605B95A-F1AE-438F-AEDE-4E876662E00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57613" y="2269330"/>
            <a:ext cx="7865268" cy="3488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978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71B0560E-9018-45F8-A7B5-C53154B73D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05312" y="1719263"/>
            <a:ext cx="7524750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38777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66D9A75-16F7-4038-BA68-D47797A922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08431" y="1631156"/>
            <a:ext cx="1535906" cy="628650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33545CE0-367A-477B-B2C9-49897458B9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88469" y="2734655"/>
            <a:ext cx="8458200" cy="2295525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2B8B2451-0E7E-413C-8C20-DB8C8EB6203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71888" y="1733479"/>
            <a:ext cx="6572250" cy="572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59076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A827CF8C-1CE7-40B3-AC32-1889392CE4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29012" y="1793081"/>
            <a:ext cx="7074693" cy="4007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4738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F03E09FB-C4C5-4477-AF46-4CA1DF583E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62337" y="1766887"/>
            <a:ext cx="8467725" cy="1581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9613510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38</Words>
  <Application>Microsoft Office PowerPoint</Application>
  <PresentationFormat>شاشة عريضة</PresentationFormat>
  <Paragraphs>14</Paragraphs>
  <Slides>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12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2022-03-23T07:45:52Z</dcterms:created>
  <dcterms:modified xsi:type="dcterms:W3CDTF">2022-03-23T08:00:25Z</dcterms:modified>
</cp:coreProperties>
</file>