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8A34B4-B272-48B3-8B8E-DCA43AAC2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22054E1-1DED-47E2-BDDD-A5D9061DC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5A12A9-49C9-4F68-A463-96549E819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D1F5FF-6A85-4E63-957B-363568303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90BAAB-F04A-489C-B661-4FCC3D76A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610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4F9005-BBBD-4DE5-9D38-F7BA0A4B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44F7015-5BA1-4433-A65F-727E55B3B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D77426D-C308-4026-A286-E2B8FB8EC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001309-1D7C-478A-9B0C-C8E9D26FA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355FE41-29D0-433A-952F-FFD99BC1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894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3684CEA-BDBB-4292-92AC-2A8784B62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35D864-199D-4C71-8737-5AAE31E56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083EBB-0B3E-4D2E-B4BA-94CE10607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5B8052-6A7D-4955-B43C-4FBDFEB8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21CB24-CC43-4D4E-9C44-56A0E8FA2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604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D4E0A0-5055-4CF0-8587-901533E9E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E23813C-0A6A-4051-8EF1-A74EB983D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E78B7E4-19FB-436D-A544-49E96D23C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45BB88-CA4E-447E-A760-4FAF18005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C5549E-38B1-4685-BE74-5707E6045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733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3A021C-809F-4550-8FDD-1BB4BBBE8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8C1E94D-D7AC-4053-96D5-88D7F6FE0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A6E53-4903-4E44-B69C-073098C6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F4A7E2-1594-4F5E-B79C-881C8505F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810961-9CE6-4A13-9256-43D13C23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5866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753234-C0B0-4CB4-A679-E50F0AE90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D7CC84E-DF1E-47D7-89AF-CBEDB3045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C75B289-4FA4-4800-B2F2-7E49EAC64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252413C-1F12-41BF-AE4B-0C297E232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DBB2DE9-5245-4624-BD3F-E4C2B30D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783F866-4D11-4721-A58E-7D0F355E4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059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8091B4-2194-4551-BFEA-670C9B21F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26E68BF-F100-4D2C-A29B-B12A2C3B4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F9DE426-7325-4352-8D5A-C7A191583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392FD53-DF35-48C8-878E-7244FE676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7024E2A-BEEB-420A-B829-0AC2C973B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E90E464-E462-4201-9F02-38204FECB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528F6F3-259A-478D-9E3C-380A383BC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15C3219-5E88-4D8F-B9F7-27F0CF21D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962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076AA1-BD4C-4F8C-A2AA-E7AF1F678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6CF95B4-1756-4AEB-B17A-D9DDB4F71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B7C1531-657C-43C6-8C77-298672B51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3D1E18D-8C12-417A-8029-D73F2CE17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566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4A5F6F0-CD18-4D1C-B538-2C6FB430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E69CEAD-8491-467B-B679-3EAA7F68E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E78DAAC-F4A9-4665-9E05-BB3CAAAD8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2103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C0A900-7153-41ED-BB60-AE6597262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3D26AF3-4D7B-4D4B-ABC2-F4FA75F95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C1E7C4D-00A4-47A5-95C8-4585E083E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34A2D48-B902-4132-BF92-C720D315A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FC0F2F4-50FA-4345-9D39-B2DF5E5BD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C1B2C91-3448-4C89-A99C-E73D1E83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906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091C22-3A03-40CF-9FA9-8C2B579D7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63FC6A3-642C-4F0D-BA25-A248CB18A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E27E138-E9F0-4D58-86E5-AC131E7A3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618384C-752C-46A9-AA78-77232D9B5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85B18A9-70C7-46EB-A8DC-693B2007C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805F36A-5005-4940-B186-BDEFD4165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311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E5953B-AFBB-4755-8AD4-3A28B402B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A5D600-A6CA-467A-AFB8-42BF63156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E21C5C-CB63-4F20-8FDF-C4BDF5863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1FC6C-E0D2-4D3E-9616-4964F900C782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92D5222-43BB-4A95-8FED-9B229FFA9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BDB38D-4E55-473E-8EC5-775A3CF31B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7455A-6ACC-4142-9B95-491DB959E1B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814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9 - 6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الأعداد حتى 100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أقارن بين عددين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أكبر من </a:t>
            </a:r>
            <a:r>
              <a:rPr lang="en-US" dirty="0"/>
              <a:t>&lt;</a:t>
            </a:r>
            <a:endParaRPr lang="ar-SA" dirty="0"/>
          </a:p>
          <a:p>
            <a:pPr algn="ctr"/>
            <a:r>
              <a:rPr lang="ar-SA" dirty="0"/>
              <a:t>أصغر من </a:t>
            </a:r>
            <a:r>
              <a:rPr lang="en-US" dirty="0"/>
              <a:t>&gt;</a:t>
            </a:r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1E69E55-777D-44B0-8767-7DD19A3611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1300" y="1888331"/>
            <a:ext cx="6629400" cy="3552825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EFAB189-92C2-43FB-8DEE-4F6D247476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7667" y="2293143"/>
            <a:ext cx="7593807" cy="285750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C2EB46AC-ED01-4B1D-8A7B-15FF31C1F1C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C2EB46AC-ED01-4B1D-8A7B-15FF31C1F1C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3795153-CF54-4B0F-9EF4-CE443D97D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594" y="1847850"/>
            <a:ext cx="7234237" cy="301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04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7029" y="1631156"/>
            <a:ext cx="1364457" cy="569119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78C5225-71CA-461C-8BA0-D2FD439781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63" y="2252663"/>
            <a:ext cx="8479630" cy="341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C2EB46AC-ED01-4B1D-8A7B-15FF31C1F1C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D9EF69-CA87-4F0A-BF57-CF1D7576A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8969" y="1771649"/>
            <a:ext cx="8734425" cy="357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285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C2EB46AC-ED01-4B1D-8A7B-15FF31C1F1C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9C99424-54C3-4146-BA87-1A70526B7D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75" y="2420060"/>
            <a:ext cx="8296275" cy="274558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1EA26F5-A024-4A94-B575-774CE06002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0300" y="1683814"/>
            <a:ext cx="184785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8520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55</Words>
  <Application>Microsoft Office PowerPoint</Application>
  <PresentationFormat>شاشة عريضة</PresentationFormat>
  <Paragraphs>15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2022-03-15T00:57:54Z</dcterms:created>
  <dcterms:modified xsi:type="dcterms:W3CDTF">2022-03-15T01:07:43Z</dcterms:modified>
</cp:coreProperties>
</file>