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80" r:id="rId13"/>
    <p:sldId id="281" r:id="rId14"/>
    <p:sldId id="274" r:id="rId15"/>
    <p:sldId id="271" r:id="rId16"/>
    <p:sldId id="275" r:id="rId17"/>
    <p:sldId id="270" r:id="rId18"/>
    <p:sldId id="278" r:id="rId19"/>
    <p:sldId id="282" r:id="rId20"/>
    <p:sldId id="269" r:id="rId21"/>
    <p:sldId id="276" r:id="rId22"/>
    <p:sldId id="259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A1CB"/>
    <a:srgbClr val="E1CE83"/>
    <a:srgbClr val="D2D2E6"/>
    <a:srgbClr val="8CC6C8"/>
    <a:srgbClr val="FDEECB"/>
    <a:srgbClr val="FCE0A2"/>
    <a:srgbClr val="FCE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660"/>
  </p:normalViewPr>
  <p:slideViewPr>
    <p:cSldViewPr snapToGrid="0">
      <p:cViewPr>
        <p:scale>
          <a:sx n="60" d="100"/>
          <a:sy n="60" d="100"/>
        </p:scale>
        <p:origin x="116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BD7009-1CE8-FC2A-F509-7730FE7B3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D494B50-1678-713B-8A06-40F89AA0C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D69BC93-8524-053F-A4E9-668CAFEA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D35DC6-2F12-2D2D-6165-598A64F7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FF41450-3AA1-6A41-B9E7-601993402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0564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9EDF4A-30C5-89A8-0DBD-99B73B095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D8FBFB-AEA0-2AA4-FE18-AF3D16B54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A4F098D-E613-58EB-5B6E-6A1D1ED7B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8FF7585-5E04-814F-0B1E-463D6E150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EFF94F-D5C7-978D-6BA9-DF18ECEC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3034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84F761A-5BB6-C780-318B-49EE6DFAE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A7B35C7-B82C-8289-C050-09C120399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846516-80E2-864E-3A97-D4E9765BB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1D6DE75-8DBF-E5BC-127B-F43461ACE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E25C31-18A2-6F19-02D2-D91F947F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409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636392-8687-834C-35C3-963C3712D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CE10A82-6948-8D36-1C0F-05177F382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DBD45A4-6F56-4500-8A79-3BADE4898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D0A63F-E63B-7417-97C1-5BDA41259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D2D726D-4A5E-4D21-622B-8CF3B55A6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892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E002C18-583F-FA20-4783-FD78AB550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215FCB-45A3-493E-2735-2AB9C9DA8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13AC09E-5240-DDE8-5A42-D075A405A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E7FDC47-4853-95A0-9386-1F100CC2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C105D14-24B9-0409-9C58-CF4D834BA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24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6F5D75-DE30-0D35-ED52-EA2974E41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EC400CE-7069-675A-CC88-D13F42D63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193137-D371-57FC-3FCF-467C21F25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525FE8F-38BB-1E65-E2CF-2A2F3FD65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75DE92C-8E0D-EA39-C670-11556B41C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D3ED803-430E-B739-49D3-584E21EDF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764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53B913-C49B-D69C-5F2B-093D51A0B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136B272-99E4-085A-D0A0-454F859C0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0FAB25-22FD-3118-3904-9129CED4D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FF1DF67-F079-BD18-611D-E4A964B2D3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91B40F4-3A97-752B-79F7-8342AEC61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B71864E-F331-EC3C-8DC0-B1E9A071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AE60BF1-00C1-EE4E-025B-0E785DE3D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FB79B1E-E518-5A59-B1D9-37E662D0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944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CDC029-A041-CBD8-59AB-6331E0B7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AE3FB71-7C29-FB99-0617-34E7519FE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E36A4A5-79EE-F2B5-08F2-028175C9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376B6AD-F167-C6EA-EA65-3EF6DA4E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747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91729A8-7D25-A9D5-3ED4-31C44CDF2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3594084-649A-5CB6-C0AF-F98DD812F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AE3FCE6-446A-D616-F8DB-FA7B230B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960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DC73CC-AD83-7FED-C8FD-71D072ACD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5BA622-EFB2-9BC9-FE7E-9AF3DEF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BBD0883-3E15-C93D-BCCE-F64FC842B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A690DED-05F1-CCDA-03D1-224FE6165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C6F1D70-0A22-6910-0484-D0C2E09B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12F292E-7387-18B7-A1F1-9AF7F8FB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1102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F5EB61-2131-1E39-01E6-983A65CF6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3056C98-F566-922C-B908-4F74261D1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EC0B7B-AA0B-8015-9F4D-324F0D534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B8ED3F-F122-AC0A-0ED8-0481AEE85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98109D5-0DE1-B80D-0A83-91D6AE20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3B761A8-19A2-1478-0396-0A146FC13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279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43D2952-06F4-96E9-D668-91F3A54F5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B144CB8-1838-9BD5-DD9E-9B1296EA8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C5631AE-AEFA-7FD8-A9CD-85F62158E0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278B7-8C79-4129-8654-90DEAB4709FE}" type="datetimeFigureOut">
              <a:rPr lang="ar-SA" smtClean="0"/>
              <a:t>23/08/44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8240F6-6C54-C2DA-8948-56E4EC1BD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C2727FC-53A6-2D83-FA81-9DBCD049B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182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36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38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39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Relationship Id="rId30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42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31" Type="http://schemas.openxmlformats.org/officeDocument/2006/relationships/image" Target="../media/image45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Relationship Id="rId30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46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47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48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4.png"/><Relationship Id="rId26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3.svg"/><Relationship Id="rId25" Type="http://schemas.openxmlformats.org/officeDocument/2006/relationships/image" Target="../media/image11.png"/><Relationship Id="rId2" Type="http://schemas.openxmlformats.org/officeDocument/2006/relationships/video" Target="../media/media1.mp4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29" Type="http://schemas.microsoft.com/office/2007/relationships/hdphoto" Target="../media/hdphoto1.wdp"/><Relationship Id="rId1" Type="http://schemas.microsoft.com/office/2007/relationships/media" Target="../media/media1.mp4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24" Type="http://schemas.openxmlformats.org/officeDocument/2006/relationships/image" Target="../media/image10.svg"/><Relationship Id="rId5" Type="http://schemas.openxmlformats.org/officeDocument/2006/relationships/image" Target="../media/image15.png"/><Relationship Id="rId15" Type="http://schemas.openxmlformats.org/officeDocument/2006/relationships/image" Target="../media/image1.png"/><Relationship Id="rId23" Type="http://schemas.openxmlformats.org/officeDocument/2006/relationships/image" Target="../media/image9.png"/><Relationship Id="rId28" Type="http://schemas.openxmlformats.org/officeDocument/2006/relationships/image" Target="../media/image25.png"/><Relationship Id="rId10" Type="http://schemas.openxmlformats.org/officeDocument/2006/relationships/image" Target="../media/image20.svg"/><Relationship Id="rId19" Type="http://schemas.openxmlformats.org/officeDocument/2006/relationships/image" Target="../media/image5.svg"/><Relationship Id="rId31" Type="http://schemas.openxmlformats.org/officeDocument/2006/relationships/image" Target="../media/image5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8.svg"/><Relationship Id="rId27" Type="http://schemas.openxmlformats.org/officeDocument/2006/relationships/image" Target="../media/image14.png"/><Relationship Id="rId30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32" Type="http://schemas.openxmlformats.org/officeDocument/2006/relationships/image" Target="../media/image54.pn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51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31" Type="http://schemas.openxmlformats.org/officeDocument/2006/relationships/image" Target="../media/image53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Relationship Id="rId30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51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Relationship Id="rId30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57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31" Type="http://schemas.openxmlformats.org/officeDocument/2006/relationships/image" Target="../media/image59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Relationship Id="rId30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60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hyperlink" Target="https://t.me/fatimahalsubei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hyperlink" Target="https://refaheducation.com/ar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29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31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32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34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3814249" y="-236376"/>
            <a:ext cx="5068495" cy="3908904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endParaRPr lang="ar-SA" dirty="0"/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55" y="1728818"/>
            <a:ext cx="3502090" cy="201279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65" y="1728818"/>
            <a:ext cx="3606953" cy="1983103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54037"/>
            <a:ext cx="1679421" cy="150934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CBC5E45-4A9F-7C25-130E-C6B7DAFE7C31}"/>
              </a:ext>
            </a:extLst>
          </p:cNvPr>
          <p:cNvSpPr/>
          <p:nvPr/>
        </p:nvSpPr>
        <p:spPr>
          <a:xfrm>
            <a:off x="4256720" y="569542"/>
            <a:ext cx="4180818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– 3</a:t>
            </a:r>
          </a:p>
          <a:p>
            <a:pPr algn="ctr"/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عد النواتج</a:t>
            </a: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891F8251-9221-45AA-2C1C-430E2C107838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3666465" y="5596814"/>
            <a:ext cx="1793992" cy="862611"/>
          </a:xfrm>
          <a:prstGeom prst="rect">
            <a:avLst/>
          </a:prstGeom>
        </p:spPr>
      </p:pic>
      <p:sp>
        <p:nvSpPr>
          <p:cNvPr id="24" name="دمعة 23">
            <a:extLst>
              <a:ext uri="{FF2B5EF4-FFF2-40B4-BE49-F238E27FC236}">
                <a16:creationId xmlns:a16="http://schemas.microsoft.com/office/drawing/2014/main" id="{A2F107EF-2CC0-2EA7-1404-7F6BB5763A9A}"/>
              </a:ext>
            </a:extLst>
          </p:cNvPr>
          <p:cNvSpPr/>
          <p:nvPr/>
        </p:nvSpPr>
        <p:spPr>
          <a:xfrm rot="11524304" flipH="1">
            <a:off x="1496638" y="3469699"/>
            <a:ext cx="2810885" cy="1853681"/>
          </a:xfrm>
          <a:custGeom>
            <a:avLst/>
            <a:gdLst>
              <a:gd name="connsiteX0" fmla="*/ 0 w 2810885"/>
              <a:gd name="connsiteY0" fmla="*/ 926841 h 1853681"/>
              <a:gd name="connsiteX1" fmla="*/ 1405443 w 2810885"/>
              <a:gd name="connsiteY1" fmla="*/ 0 h 1853681"/>
              <a:gd name="connsiteX2" fmla="*/ 1845815 w 2810885"/>
              <a:gd name="connsiteY2" fmla="*/ 0 h 1853681"/>
              <a:gd name="connsiteX3" fmla="*/ 2272132 w 2810885"/>
              <a:gd name="connsiteY3" fmla="*/ 0 h 1853681"/>
              <a:gd name="connsiteX4" fmla="*/ 2810885 w 2810885"/>
              <a:gd name="connsiteY4" fmla="*/ 0 h 1853681"/>
              <a:gd name="connsiteX5" fmla="*/ 2810885 w 2810885"/>
              <a:gd name="connsiteY5" fmla="*/ 481957 h 1853681"/>
              <a:gd name="connsiteX6" fmla="*/ 2810885 w 2810885"/>
              <a:gd name="connsiteY6" fmla="*/ 926841 h 1853681"/>
              <a:gd name="connsiteX7" fmla="*/ 1405442 w 2810885"/>
              <a:gd name="connsiteY7" fmla="*/ 1853682 h 1853681"/>
              <a:gd name="connsiteX8" fmla="*/ -1 w 2810885"/>
              <a:gd name="connsiteY8" fmla="*/ 926841 h 1853681"/>
              <a:gd name="connsiteX9" fmla="*/ 0 w 2810885"/>
              <a:gd name="connsiteY9" fmla="*/ 926841 h 1853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0885" h="1853681" fill="none" extrusionOk="0">
                <a:moveTo>
                  <a:pt x="0" y="926841"/>
                </a:moveTo>
                <a:cubicBezTo>
                  <a:pt x="182" y="448191"/>
                  <a:pt x="644740" y="-10132"/>
                  <a:pt x="1405443" y="0"/>
                </a:cubicBezTo>
                <a:cubicBezTo>
                  <a:pt x="1597049" y="-50510"/>
                  <a:pt x="1740981" y="47062"/>
                  <a:pt x="1845815" y="0"/>
                </a:cubicBezTo>
                <a:cubicBezTo>
                  <a:pt x="1950649" y="-47062"/>
                  <a:pt x="2142336" y="31449"/>
                  <a:pt x="2272132" y="0"/>
                </a:cubicBezTo>
                <a:cubicBezTo>
                  <a:pt x="2401928" y="-31449"/>
                  <a:pt x="2591409" y="58761"/>
                  <a:pt x="2810885" y="0"/>
                </a:cubicBezTo>
                <a:cubicBezTo>
                  <a:pt x="2821920" y="126591"/>
                  <a:pt x="2756360" y="264909"/>
                  <a:pt x="2810885" y="481957"/>
                </a:cubicBezTo>
                <a:cubicBezTo>
                  <a:pt x="2865410" y="699005"/>
                  <a:pt x="2794211" y="730439"/>
                  <a:pt x="2810885" y="926841"/>
                </a:cubicBezTo>
                <a:cubicBezTo>
                  <a:pt x="2715240" y="1243005"/>
                  <a:pt x="2248314" y="1680848"/>
                  <a:pt x="1405442" y="1853682"/>
                </a:cubicBezTo>
                <a:cubicBezTo>
                  <a:pt x="573620" y="1784974"/>
                  <a:pt x="-12690" y="1396420"/>
                  <a:pt x="-1" y="926841"/>
                </a:cubicBezTo>
                <a:lnTo>
                  <a:pt x="0" y="926841"/>
                </a:lnTo>
                <a:close/>
              </a:path>
              <a:path w="2810885" h="1853681" stroke="0" extrusionOk="0">
                <a:moveTo>
                  <a:pt x="0" y="926841"/>
                </a:moveTo>
                <a:cubicBezTo>
                  <a:pt x="-136501" y="313994"/>
                  <a:pt x="667623" y="-183448"/>
                  <a:pt x="1405443" y="0"/>
                </a:cubicBezTo>
                <a:cubicBezTo>
                  <a:pt x="1546786" y="-43670"/>
                  <a:pt x="1739553" y="8125"/>
                  <a:pt x="1902033" y="0"/>
                </a:cubicBezTo>
                <a:cubicBezTo>
                  <a:pt x="2064513" y="-8125"/>
                  <a:pt x="2146272" y="45921"/>
                  <a:pt x="2356459" y="0"/>
                </a:cubicBezTo>
                <a:cubicBezTo>
                  <a:pt x="2566646" y="-45921"/>
                  <a:pt x="2619939" y="8340"/>
                  <a:pt x="2810885" y="0"/>
                </a:cubicBezTo>
                <a:cubicBezTo>
                  <a:pt x="2846682" y="113136"/>
                  <a:pt x="2772445" y="357941"/>
                  <a:pt x="2810885" y="454152"/>
                </a:cubicBezTo>
                <a:cubicBezTo>
                  <a:pt x="2849325" y="550363"/>
                  <a:pt x="2779463" y="703221"/>
                  <a:pt x="2810885" y="926841"/>
                </a:cubicBezTo>
                <a:cubicBezTo>
                  <a:pt x="2957754" y="1312636"/>
                  <a:pt x="2205813" y="1907835"/>
                  <a:pt x="1405442" y="1853682"/>
                </a:cubicBezTo>
                <a:cubicBezTo>
                  <a:pt x="639547" y="1859430"/>
                  <a:pt x="63004" y="1417391"/>
                  <a:pt x="-1" y="926841"/>
                </a:cubicBezTo>
                <a:lnTo>
                  <a:pt x="0" y="926841"/>
                </a:ln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CE3694A-2E7B-3F45-DC31-DD3186F7AA97}"/>
              </a:ext>
            </a:extLst>
          </p:cNvPr>
          <p:cNvSpPr/>
          <p:nvPr/>
        </p:nvSpPr>
        <p:spPr>
          <a:xfrm>
            <a:off x="1675597" y="3822931"/>
            <a:ext cx="2500956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التاريخ</a:t>
            </a:r>
          </a:p>
          <a:p>
            <a:pPr algn="ctr"/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 / 8 / 1444هـ</a:t>
            </a:r>
          </a:p>
          <a:p>
            <a:pPr algn="ctr"/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اليوم : الخميس</a:t>
            </a:r>
          </a:p>
        </p:txBody>
      </p:sp>
    </p:spTree>
    <p:extLst>
      <p:ext uri="{BB962C8B-B14F-4D97-AF65-F5344CB8AC3E}">
        <p14:creationId xmlns:p14="http://schemas.microsoft.com/office/powerpoint/2010/main" val="47913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927602" y="-199407"/>
            <a:ext cx="2505994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B39EF15-7BE6-CD87-64F6-985E99E90FB0}"/>
              </a:ext>
            </a:extLst>
          </p:cNvPr>
          <p:cNvSpPr/>
          <p:nvPr/>
        </p:nvSpPr>
        <p:spPr>
          <a:xfrm>
            <a:off x="4851883" y="355562"/>
            <a:ext cx="1986642" cy="479178"/>
          </a:xfrm>
          <a:custGeom>
            <a:avLst/>
            <a:gdLst>
              <a:gd name="connsiteX0" fmla="*/ 0 w 1986642"/>
              <a:gd name="connsiteY0" fmla="*/ 0 h 479178"/>
              <a:gd name="connsiteX1" fmla="*/ 642348 w 1986642"/>
              <a:gd name="connsiteY1" fmla="*/ 0 h 479178"/>
              <a:gd name="connsiteX2" fmla="*/ 1244962 w 1986642"/>
              <a:gd name="connsiteY2" fmla="*/ 0 h 479178"/>
              <a:gd name="connsiteX3" fmla="*/ 1986642 w 1986642"/>
              <a:gd name="connsiteY3" fmla="*/ 0 h 479178"/>
              <a:gd name="connsiteX4" fmla="*/ 1986642 w 1986642"/>
              <a:gd name="connsiteY4" fmla="*/ 479178 h 479178"/>
              <a:gd name="connsiteX5" fmla="*/ 1344294 w 1986642"/>
              <a:gd name="connsiteY5" fmla="*/ 479178 h 479178"/>
              <a:gd name="connsiteX6" fmla="*/ 642348 w 1986642"/>
              <a:gd name="connsiteY6" fmla="*/ 479178 h 479178"/>
              <a:gd name="connsiteX7" fmla="*/ 0 w 1986642"/>
              <a:gd name="connsiteY7" fmla="*/ 479178 h 479178"/>
              <a:gd name="connsiteX8" fmla="*/ 0 w 1986642"/>
              <a:gd name="connsiteY8" fmla="*/ 0 h 47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6642" h="479178" fill="none" extrusionOk="0">
                <a:moveTo>
                  <a:pt x="0" y="0"/>
                </a:moveTo>
                <a:cubicBezTo>
                  <a:pt x="159335" y="-1817"/>
                  <a:pt x="431640" y="23773"/>
                  <a:pt x="642348" y="0"/>
                </a:cubicBezTo>
                <a:cubicBezTo>
                  <a:pt x="853056" y="-23773"/>
                  <a:pt x="1058419" y="2091"/>
                  <a:pt x="1244962" y="0"/>
                </a:cubicBezTo>
                <a:cubicBezTo>
                  <a:pt x="1431505" y="-2091"/>
                  <a:pt x="1777273" y="29471"/>
                  <a:pt x="1986642" y="0"/>
                </a:cubicBezTo>
                <a:cubicBezTo>
                  <a:pt x="2005677" y="143616"/>
                  <a:pt x="1974144" y="361286"/>
                  <a:pt x="1986642" y="479178"/>
                </a:cubicBezTo>
                <a:cubicBezTo>
                  <a:pt x="1733196" y="463486"/>
                  <a:pt x="1638681" y="474956"/>
                  <a:pt x="1344294" y="479178"/>
                </a:cubicBezTo>
                <a:cubicBezTo>
                  <a:pt x="1049907" y="483400"/>
                  <a:pt x="864952" y="447722"/>
                  <a:pt x="642348" y="479178"/>
                </a:cubicBezTo>
                <a:cubicBezTo>
                  <a:pt x="419744" y="510634"/>
                  <a:pt x="241581" y="496375"/>
                  <a:pt x="0" y="479178"/>
                </a:cubicBezTo>
                <a:cubicBezTo>
                  <a:pt x="-8801" y="287048"/>
                  <a:pt x="5008" y="128511"/>
                  <a:pt x="0" y="0"/>
                </a:cubicBezTo>
                <a:close/>
              </a:path>
              <a:path w="1986642" h="479178" stroke="0" extrusionOk="0">
                <a:moveTo>
                  <a:pt x="0" y="0"/>
                </a:moveTo>
                <a:cubicBezTo>
                  <a:pt x="303182" y="24260"/>
                  <a:pt x="442527" y="-1852"/>
                  <a:pt x="622481" y="0"/>
                </a:cubicBezTo>
                <a:cubicBezTo>
                  <a:pt x="802435" y="1852"/>
                  <a:pt x="1122550" y="-18146"/>
                  <a:pt x="1284695" y="0"/>
                </a:cubicBezTo>
                <a:cubicBezTo>
                  <a:pt x="1446840" y="18146"/>
                  <a:pt x="1688453" y="26833"/>
                  <a:pt x="1986642" y="0"/>
                </a:cubicBezTo>
                <a:cubicBezTo>
                  <a:pt x="2007694" y="151346"/>
                  <a:pt x="2006144" y="246065"/>
                  <a:pt x="1986642" y="479178"/>
                </a:cubicBezTo>
                <a:cubicBezTo>
                  <a:pt x="1795353" y="509086"/>
                  <a:pt x="1550572" y="459469"/>
                  <a:pt x="1304562" y="479178"/>
                </a:cubicBezTo>
                <a:cubicBezTo>
                  <a:pt x="1058552" y="498887"/>
                  <a:pt x="871678" y="501227"/>
                  <a:pt x="642348" y="479178"/>
                </a:cubicBezTo>
                <a:cubicBezTo>
                  <a:pt x="413018" y="457129"/>
                  <a:pt x="279419" y="499257"/>
                  <a:pt x="0" y="479178"/>
                </a:cubicBezTo>
                <a:cubicBezTo>
                  <a:pt x="9860" y="322043"/>
                  <a:pt x="-22414" y="203368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6FEC90A-9A84-DF1F-7155-5F600B23661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69481" y="3395259"/>
            <a:ext cx="1571296" cy="184259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B56B007-4C17-A997-5F04-162414CB4BD9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30929" t="39838" r="32139" b="26667"/>
          <a:stretch/>
        </p:blipFill>
        <p:spPr>
          <a:xfrm>
            <a:off x="2379382" y="1072508"/>
            <a:ext cx="7447887" cy="5097689"/>
          </a:xfrm>
          <a:prstGeom prst="rect">
            <a:avLst/>
          </a:prstGeom>
          <a:ln w="19050">
            <a:solidFill>
              <a:srgbClr val="A1A1CB"/>
            </a:solidFill>
          </a:ln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832EA72C-6816-79BB-BD21-D25F7D15BA0B}"/>
              </a:ext>
            </a:extLst>
          </p:cNvPr>
          <p:cNvSpPr/>
          <p:nvPr/>
        </p:nvSpPr>
        <p:spPr>
          <a:xfrm>
            <a:off x="3531991" y="1706261"/>
            <a:ext cx="337081" cy="322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68F611E-124E-BFD8-04C4-61D828D4E054}"/>
              </a:ext>
            </a:extLst>
          </p:cNvPr>
          <p:cNvSpPr/>
          <p:nvPr/>
        </p:nvSpPr>
        <p:spPr>
          <a:xfrm>
            <a:off x="6297769" y="3760631"/>
            <a:ext cx="3155324" cy="24095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65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993161" y="3491"/>
            <a:ext cx="2355512" cy="666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الربط بالحياة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-12900" y="3700470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0DEABE78-6867-BD40-5D69-29EF0D6C994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472440" y="884023"/>
            <a:ext cx="6105007" cy="5186939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78C2C03-CA89-2F0E-E4AA-E31EBB961093}"/>
              </a:ext>
            </a:extLst>
          </p:cNvPr>
          <p:cNvSpPr/>
          <p:nvPr/>
        </p:nvSpPr>
        <p:spPr>
          <a:xfrm>
            <a:off x="9104820" y="2849212"/>
            <a:ext cx="1986642" cy="754347"/>
          </a:xfrm>
          <a:custGeom>
            <a:avLst/>
            <a:gdLst>
              <a:gd name="connsiteX0" fmla="*/ 0 w 1986642"/>
              <a:gd name="connsiteY0" fmla="*/ 0 h 754347"/>
              <a:gd name="connsiteX1" fmla="*/ 682080 w 1986642"/>
              <a:gd name="connsiteY1" fmla="*/ 0 h 754347"/>
              <a:gd name="connsiteX2" fmla="*/ 1364161 w 1986642"/>
              <a:gd name="connsiteY2" fmla="*/ 0 h 754347"/>
              <a:gd name="connsiteX3" fmla="*/ 1986642 w 1986642"/>
              <a:gd name="connsiteY3" fmla="*/ 0 h 754347"/>
              <a:gd name="connsiteX4" fmla="*/ 1986642 w 1986642"/>
              <a:gd name="connsiteY4" fmla="*/ 369630 h 754347"/>
              <a:gd name="connsiteX5" fmla="*/ 1986642 w 1986642"/>
              <a:gd name="connsiteY5" fmla="*/ 754347 h 754347"/>
              <a:gd name="connsiteX6" fmla="*/ 1384027 w 1986642"/>
              <a:gd name="connsiteY6" fmla="*/ 754347 h 754347"/>
              <a:gd name="connsiteX7" fmla="*/ 781413 w 1986642"/>
              <a:gd name="connsiteY7" fmla="*/ 754347 h 754347"/>
              <a:gd name="connsiteX8" fmla="*/ 0 w 1986642"/>
              <a:gd name="connsiteY8" fmla="*/ 754347 h 754347"/>
              <a:gd name="connsiteX9" fmla="*/ 0 w 1986642"/>
              <a:gd name="connsiteY9" fmla="*/ 384717 h 754347"/>
              <a:gd name="connsiteX10" fmla="*/ 0 w 1986642"/>
              <a:gd name="connsiteY10" fmla="*/ 0 h 75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86642" h="754347" fill="none" extrusionOk="0">
                <a:moveTo>
                  <a:pt x="0" y="0"/>
                </a:moveTo>
                <a:cubicBezTo>
                  <a:pt x="334617" y="-12071"/>
                  <a:pt x="343791" y="8195"/>
                  <a:pt x="682080" y="0"/>
                </a:cubicBezTo>
                <a:cubicBezTo>
                  <a:pt x="1020369" y="-8195"/>
                  <a:pt x="1190938" y="25775"/>
                  <a:pt x="1364161" y="0"/>
                </a:cubicBezTo>
                <a:cubicBezTo>
                  <a:pt x="1537384" y="-25775"/>
                  <a:pt x="1678379" y="30964"/>
                  <a:pt x="1986642" y="0"/>
                </a:cubicBezTo>
                <a:cubicBezTo>
                  <a:pt x="1985870" y="116372"/>
                  <a:pt x="1983468" y="273508"/>
                  <a:pt x="1986642" y="369630"/>
                </a:cubicBezTo>
                <a:cubicBezTo>
                  <a:pt x="1989817" y="465752"/>
                  <a:pt x="1989247" y="660274"/>
                  <a:pt x="1986642" y="754347"/>
                </a:cubicBezTo>
                <a:cubicBezTo>
                  <a:pt x="1779744" y="725221"/>
                  <a:pt x="1614387" y="749098"/>
                  <a:pt x="1384027" y="754347"/>
                </a:cubicBezTo>
                <a:cubicBezTo>
                  <a:pt x="1153668" y="759596"/>
                  <a:pt x="1034398" y="749175"/>
                  <a:pt x="781413" y="754347"/>
                </a:cubicBezTo>
                <a:cubicBezTo>
                  <a:pt x="528428" y="759519"/>
                  <a:pt x="239708" y="781046"/>
                  <a:pt x="0" y="754347"/>
                </a:cubicBezTo>
                <a:cubicBezTo>
                  <a:pt x="-8191" y="583975"/>
                  <a:pt x="-3709" y="533749"/>
                  <a:pt x="0" y="384717"/>
                </a:cubicBezTo>
                <a:cubicBezTo>
                  <a:pt x="3709" y="235685"/>
                  <a:pt x="6934" y="127608"/>
                  <a:pt x="0" y="0"/>
                </a:cubicBezTo>
                <a:close/>
              </a:path>
              <a:path w="1986642" h="754347" stroke="0" extrusionOk="0">
                <a:moveTo>
                  <a:pt x="0" y="0"/>
                </a:moveTo>
                <a:cubicBezTo>
                  <a:pt x="303182" y="24260"/>
                  <a:pt x="442527" y="-1852"/>
                  <a:pt x="622481" y="0"/>
                </a:cubicBezTo>
                <a:cubicBezTo>
                  <a:pt x="802435" y="1852"/>
                  <a:pt x="1122550" y="-18146"/>
                  <a:pt x="1284695" y="0"/>
                </a:cubicBezTo>
                <a:cubicBezTo>
                  <a:pt x="1446840" y="18146"/>
                  <a:pt x="1688453" y="26833"/>
                  <a:pt x="1986642" y="0"/>
                </a:cubicBezTo>
                <a:cubicBezTo>
                  <a:pt x="1986286" y="148828"/>
                  <a:pt x="2002030" y="224824"/>
                  <a:pt x="1986642" y="392260"/>
                </a:cubicBezTo>
                <a:cubicBezTo>
                  <a:pt x="1971254" y="559696"/>
                  <a:pt x="1995408" y="626889"/>
                  <a:pt x="1986642" y="754347"/>
                </a:cubicBezTo>
                <a:cubicBezTo>
                  <a:pt x="1723606" y="757145"/>
                  <a:pt x="1625394" y="758984"/>
                  <a:pt x="1364161" y="754347"/>
                </a:cubicBezTo>
                <a:cubicBezTo>
                  <a:pt x="1102928" y="749710"/>
                  <a:pt x="959447" y="749225"/>
                  <a:pt x="682080" y="754347"/>
                </a:cubicBezTo>
                <a:cubicBezTo>
                  <a:pt x="404713" y="759469"/>
                  <a:pt x="265942" y="722040"/>
                  <a:pt x="0" y="754347"/>
                </a:cubicBezTo>
                <a:cubicBezTo>
                  <a:pt x="-16613" y="625542"/>
                  <a:pt x="12495" y="484261"/>
                  <a:pt x="0" y="362087"/>
                </a:cubicBezTo>
                <a:cubicBezTo>
                  <a:pt x="-12495" y="239913"/>
                  <a:pt x="7482" y="88510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عد النواتج</a:t>
            </a:r>
          </a:p>
        </p:txBody>
      </p:sp>
    </p:spTree>
    <p:extLst>
      <p:ext uri="{BB962C8B-B14F-4D97-AF65-F5344CB8AC3E}">
        <p14:creationId xmlns:p14="http://schemas.microsoft.com/office/powerpoint/2010/main" val="34916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993161" y="3491"/>
            <a:ext cx="2355512" cy="666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الربط بالحياة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-12900" y="3700470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DAE7D4D-FEE0-7E75-A176-A3CD2FFA50CE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7834" r="10293" b="2252"/>
          <a:stretch/>
        </p:blipFill>
        <p:spPr>
          <a:xfrm>
            <a:off x="1757011" y="2738483"/>
            <a:ext cx="3152188" cy="3775616"/>
          </a:xfrm>
          <a:prstGeom prst="rect">
            <a:avLst/>
          </a:prstGeom>
          <a:ln>
            <a:solidFill>
              <a:srgbClr val="A1A1CB"/>
            </a:solidFill>
          </a:ln>
        </p:spPr>
      </p:pic>
      <p:pic>
        <p:nvPicPr>
          <p:cNvPr id="2050" name="Picture 2" descr="محمد بن سلمان: رؤية 2030 هدفها تحقيق الطموح الأكبر للسعوديين">
            <a:extLst>
              <a:ext uri="{FF2B5EF4-FFF2-40B4-BE49-F238E27FC236}">
                <a16:creationId xmlns:a16="http://schemas.microsoft.com/office/drawing/2014/main" id="{9929C5F2-ACD0-0675-2745-1DF722F25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6"/>
          <a:stretch/>
        </p:blipFill>
        <p:spPr bwMode="auto">
          <a:xfrm>
            <a:off x="5223798" y="352645"/>
            <a:ext cx="4542691" cy="5769545"/>
          </a:xfrm>
          <a:prstGeom prst="rect">
            <a:avLst/>
          </a:prstGeom>
          <a:noFill/>
          <a:ln>
            <a:solidFill>
              <a:srgbClr val="E1CE8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84A3780-711F-E3A0-0DA1-564EB886912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271465" y="1486555"/>
            <a:ext cx="1964825" cy="1084177"/>
          </a:xfrm>
          <a:prstGeom prst="rect">
            <a:avLst/>
          </a:prstGeom>
          <a:ln>
            <a:noFill/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029219DB-072C-D763-4886-CDC12D0E23DF}"/>
              </a:ext>
            </a:extLst>
          </p:cNvPr>
          <p:cNvSpPr/>
          <p:nvPr/>
        </p:nvSpPr>
        <p:spPr>
          <a:xfrm>
            <a:off x="2119627" y="569541"/>
            <a:ext cx="2226993" cy="664663"/>
          </a:xfrm>
          <a:custGeom>
            <a:avLst/>
            <a:gdLst>
              <a:gd name="connsiteX0" fmla="*/ 0 w 2226993"/>
              <a:gd name="connsiteY0" fmla="*/ 0 h 664663"/>
              <a:gd name="connsiteX1" fmla="*/ 579018 w 2226993"/>
              <a:gd name="connsiteY1" fmla="*/ 0 h 664663"/>
              <a:gd name="connsiteX2" fmla="*/ 1158036 w 2226993"/>
              <a:gd name="connsiteY2" fmla="*/ 0 h 664663"/>
              <a:gd name="connsiteX3" fmla="*/ 1692515 w 2226993"/>
              <a:gd name="connsiteY3" fmla="*/ 0 h 664663"/>
              <a:gd name="connsiteX4" fmla="*/ 2226993 w 2226993"/>
              <a:gd name="connsiteY4" fmla="*/ 0 h 664663"/>
              <a:gd name="connsiteX5" fmla="*/ 2226993 w 2226993"/>
              <a:gd name="connsiteY5" fmla="*/ 664663 h 664663"/>
              <a:gd name="connsiteX6" fmla="*/ 1737055 w 2226993"/>
              <a:gd name="connsiteY6" fmla="*/ 664663 h 664663"/>
              <a:gd name="connsiteX7" fmla="*/ 1247116 w 2226993"/>
              <a:gd name="connsiteY7" fmla="*/ 664663 h 664663"/>
              <a:gd name="connsiteX8" fmla="*/ 712638 w 2226993"/>
              <a:gd name="connsiteY8" fmla="*/ 664663 h 664663"/>
              <a:gd name="connsiteX9" fmla="*/ 0 w 2226993"/>
              <a:gd name="connsiteY9" fmla="*/ 664663 h 664663"/>
              <a:gd name="connsiteX10" fmla="*/ 0 w 2226993"/>
              <a:gd name="connsiteY10" fmla="*/ 0 h 66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26993" h="664663" fill="none" extrusionOk="0">
                <a:moveTo>
                  <a:pt x="0" y="0"/>
                </a:moveTo>
                <a:cubicBezTo>
                  <a:pt x="231795" y="-17285"/>
                  <a:pt x="455824" y="25412"/>
                  <a:pt x="579018" y="0"/>
                </a:cubicBezTo>
                <a:cubicBezTo>
                  <a:pt x="702212" y="-25412"/>
                  <a:pt x="984878" y="-7644"/>
                  <a:pt x="1158036" y="0"/>
                </a:cubicBezTo>
                <a:cubicBezTo>
                  <a:pt x="1331194" y="7644"/>
                  <a:pt x="1568439" y="2209"/>
                  <a:pt x="1692515" y="0"/>
                </a:cubicBezTo>
                <a:cubicBezTo>
                  <a:pt x="1816591" y="-2209"/>
                  <a:pt x="2040608" y="-22045"/>
                  <a:pt x="2226993" y="0"/>
                </a:cubicBezTo>
                <a:cubicBezTo>
                  <a:pt x="2252129" y="267200"/>
                  <a:pt x="2217183" y="439905"/>
                  <a:pt x="2226993" y="664663"/>
                </a:cubicBezTo>
                <a:cubicBezTo>
                  <a:pt x="1983273" y="682021"/>
                  <a:pt x="1922901" y="668926"/>
                  <a:pt x="1737055" y="664663"/>
                </a:cubicBezTo>
                <a:cubicBezTo>
                  <a:pt x="1551209" y="660400"/>
                  <a:pt x="1487394" y="650279"/>
                  <a:pt x="1247116" y="664663"/>
                </a:cubicBezTo>
                <a:cubicBezTo>
                  <a:pt x="1006838" y="679047"/>
                  <a:pt x="850184" y="648868"/>
                  <a:pt x="712638" y="664663"/>
                </a:cubicBezTo>
                <a:cubicBezTo>
                  <a:pt x="575092" y="680458"/>
                  <a:pt x="299529" y="686775"/>
                  <a:pt x="0" y="664663"/>
                </a:cubicBezTo>
                <a:cubicBezTo>
                  <a:pt x="-1156" y="332911"/>
                  <a:pt x="2949" y="251506"/>
                  <a:pt x="0" y="0"/>
                </a:cubicBezTo>
                <a:close/>
              </a:path>
              <a:path w="2226993" h="664663" stroke="0" extrusionOk="0">
                <a:moveTo>
                  <a:pt x="0" y="0"/>
                </a:moveTo>
                <a:cubicBezTo>
                  <a:pt x="213109" y="10285"/>
                  <a:pt x="360954" y="18615"/>
                  <a:pt x="512208" y="0"/>
                </a:cubicBezTo>
                <a:cubicBezTo>
                  <a:pt x="663462" y="-18615"/>
                  <a:pt x="857869" y="22184"/>
                  <a:pt x="1068957" y="0"/>
                </a:cubicBezTo>
                <a:cubicBezTo>
                  <a:pt x="1280045" y="-22184"/>
                  <a:pt x="1361686" y="-1937"/>
                  <a:pt x="1558895" y="0"/>
                </a:cubicBezTo>
                <a:cubicBezTo>
                  <a:pt x="1756104" y="1937"/>
                  <a:pt x="1905020" y="-29128"/>
                  <a:pt x="2226993" y="0"/>
                </a:cubicBezTo>
                <a:cubicBezTo>
                  <a:pt x="2242630" y="175954"/>
                  <a:pt x="2207622" y="481764"/>
                  <a:pt x="2226993" y="664663"/>
                </a:cubicBezTo>
                <a:cubicBezTo>
                  <a:pt x="2109632" y="661910"/>
                  <a:pt x="1838236" y="666167"/>
                  <a:pt x="1714785" y="664663"/>
                </a:cubicBezTo>
                <a:cubicBezTo>
                  <a:pt x="1591334" y="663159"/>
                  <a:pt x="1357871" y="687536"/>
                  <a:pt x="1135766" y="664663"/>
                </a:cubicBezTo>
                <a:cubicBezTo>
                  <a:pt x="913661" y="641790"/>
                  <a:pt x="768624" y="674606"/>
                  <a:pt x="645828" y="664663"/>
                </a:cubicBezTo>
                <a:cubicBezTo>
                  <a:pt x="523032" y="654720"/>
                  <a:pt x="284090" y="670546"/>
                  <a:pt x="0" y="664663"/>
                </a:cubicBezTo>
                <a:cubicBezTo>
                  <a:pt x="-29991" y="387006"/>
                  <a:pt x="-23458" y="292865"/>
                  <a:pt x="0" y="0"/>
                </a:cubicBezTo>
                <a:close/>
              </a:path>
            </a:pathLst>
          </a:custGeom>
          <a:solidFill>
            <a:srgbClr val="D2D2E6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نواتج رؤية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2CC7C82-666E-9FF6-29CA-E514A1E01125}"/>
              </a:ext>
            </a:extLst>
          </p:cNvPr>
          <p:cNvSpPr/>
          <p:nvPr/>
        </p:nvSpPr>
        <p:spPr>
          <a:xfrm>
            <a:off x="9920535" y="2487980"/>
            <a:ext cx="1986642" cy="1130993"/>
          </a:xfrm>
          <a:custGeom>
            <a:avLst/>
            <a:gdLst>
              <a:gd name="connsiteX0" fmla="*/ 0 w 1986642"/>
              <a:gd name="connsiteY0" fmla="*/ 0 h 1130993"/>
              <a:gd name="connsiteX1" fmla="*/ 682080 w 1986642"/>
              <a:gd name="connsiteY1" fmla="*/ 0 h 1130993"/>
              <a:gd name="connsiteX2" fmla="*/ 1364161 w 1986642"/>
              <a:gd name="connsiteY2" fmla="*/ 0 h 1130993"/>
              <a:gd name="connsiteX3" fmla="*/ 1986642 w 1986642"/>
              <a:gd name="connsiteY3" fmla="*/ 0 h 1130993"/>
              <a:gd name="connsiteX4" fmla="*/ 1986642 w 1986642"/>
              <a:gd name="connsiteY4" fmla="*/ 554187 h 1130993"/>
              <a:gd name="connsiteX5" fmla="*/ 1986642 w 1986642"/>
              <a:gd name="connsiteY5" fmla="*/ 1130993 h 1130993"/>
              <a:gd name="connsiteX6" fmla="*/ 1384027 w 1986642"/>
              <a:gd name="connsiteY6" fmla="*/ 1130993 h 1130993"/>
              <a:gd name="connsiteX7" fmla="*/ 781413 w 1986642"/>
              <a:gd name="connsiteY7" fmla="*/ 1130993 h 1130993"/>
              <a:gd name="connsiteX8" fmla="*/ 0 w 1986642"/>
              <a:gd name="connsiteY8" fmla="*/ 1130993 h 1130993"/>
              <a:gd name="connsiteX9" fmla="*/ 0 w 1986642"/>
              <a:gd name="connsiteY9" fmla="*/ 576806 h 1130993"/>
              <a:gd name="connsiteX10" fmla="*/ 0 w 1986642"/>
              <a:gd name="connsiteY10" fmla="*/ 0 h 1130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86642" h="1130993" fill="none" extrusionOk="0">
                <a:moveTo>
                  <a:pt x="0" y="0"/>
                </a:moveTo>
                <a:cubicBezTo>
                  <a:pt x="334617" y="-12071"/>
                  <a:pt x="343791" y="8195"/>
                  <a:pt x="682080" y="0"/>
                </a:cubicBezTo>
                <a:cubicBezTo>
                  <a:pt x="1020369" y="-8195"/>
                  <a:pt x="1190938" y="25775"/>
                  <a:pt x="1364161" y="0"/>
                </a:cubicBezTo>
                <a:cubicBezTo>
                  <a:pt x="1537384" y="-25775"/>
                  <a:pt x="1678379" y="30964"/>
                  <a:pt x="1986642" y="0"/>
                </a:cubicBezTo>
                <a:cubicBezTo>
                  <a:pt x="1977434" y="239892"/>
                  <a:pt x="1967089" y="351619"/>
                  <a:pt x="1986642" y="554187"/>
                </a:cubicBezTo>
                <a:cubicBezTo>
                  <a:pt x="2006195" y="756755"/>
                  <a:pt x="1997535" y="907654"/>
                  <a:pt x="1986642" y="1130993"/>
                </a:cubicBezTo>
                <a:cubicBezTo>
                  <a:pt x="1779744" y="1101867"/>
                  <a:pt x="1614387" y="1125744"/>
                  <a:pt x="1384027" y="1130993"/>
                </a:cubicBezTo>
                <a:cubicBezTo>
                  <a:pt x="1153668" y="1136242"/>
                  <a:pt x="1034398" y="1125821"/>
                  <a:pt x="781413" y="1130993"/>
                </a:cubicBezTo>
                <a:cubicBezTo>
                  <a:pt x="528428" y="1136165"/>
                  <a:pt x="239708" y="1157692"/>
                  <a:pt x="0" y="1130993"/>
                </a:cubicBezTo>
                <a:cubicBezTo>
                  <a:pt x="-23269" y="889526"/>
                  <a:pt x="-23518" y="746868"/>
                  <a:pt x="0" y="576806"/>
                </a:cubicBezTo>
                <a:cubicBezTo>
                  <a:pt x="23518" y="406744"/>
                  <a:pt x="-28357" y="139425"/>
                  <a:pt x="0" y="0"/>
                </a:cubicBezTo>
                <a:close/>
              </a:path>
              <a:path w="1986642" h="1130993" stroke="0" extrusionOk="0">
                <a:moveTo>
                  <a:pt x="0" y="0"/>
                </a:moveTo>
                <a:cubicBezTo>
                  <a:pt x="303182" y="24260"/>
                  <a:pt x="442527" y="-1852"/>
                  <a:pt x="622481" y="0"/>
                </a:cubicBezTo>
                <a:cubicBezTo>
                  <a:pt x="802435" y="1852"/>
                  <a:pt x="1122550" y="-18146"/>
                  <a:pt x="1284695" y="0"/>
                </a:cubicBezTo>
                <a:cubicBezTo>
                  <a:pt x="1446840" y="18146"/>
                  <a:pt x="1688453" y="26833"/>
                  <a:pt x="1986642" y="0"/>
                </a:cubicBezTo>
                <a:cubicBezTo>
                  <a:pt x="1989669" y="193225"/>
                  <a:pt x="1983931" y="407970"/>
                  <a:pt x="1986642" y="588116"/>
                </a:cubicBezTo>
                <a:cubicBezTo>
                  <a:pt x="1989353" y="768262"/>
                  <a:pt x="1971289" y="882760"/>
                  <a:pt x="1986642" y="1130993"/>
                </a:cubicBezTo>
                <a:cubicBezTo>
                  <a:pt x="1723606" y="1133791"/>
                  <a:pt x="1625394" y="1135630"/>
                  <a:pt x="1364161" y="1130993"/>
                </a:cubicBezTo>
                <a:cubicBezTo>
                  <a:pt x="1102928" y="1126356"/>
                  <a:pt x="959447" y="1125871"/>
                  <a:pt x="682080" y="1130993"/>
                </a:cubicBezTo>
                <a:cubicBezTo>
                  <a:pt x="404713" y="1136115"/>
                  <a:pt x="265942" y="1098686"/>
                  <a:pt x="0" y="1130993"/>
                </a:cubicBezTo>
                <a:cubicBezTo>
                  <a:pt x="-9521" y="910634"/>
                  <a:pt x="21619" y="709511"/>
                  <a:pt x="0" y="542877"/>
                </a:cubicBezTo>
                <a:cubicBezTo>
                  <a:pt x="-21619" y="376243"/>
                  <a:pt x="-5037" y="112243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فقط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هذه النواتج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؟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9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993161" y="3491"/>
            <a:ext cx="2355512" cy="666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الربط بالحياة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-12900" y="3700470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128BF67-8869-BEA9-21AF-732469007C6F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3501" t="30870" r="11671" b="7323"/>
          <a:stretch/>
        </p:blipFill>
        <p:spPr>
          <a:xfrm>
            <a:off x="1875726" y="246966"/>
            <a:ext cx="6025463" cy="6515264"/>
          </a:xfrm>
          <a:prstGeom prst="rect">
            <a:avLst/>
          </a:prstGeom>
          <a:ln>
            <a:solidFill>
              <a:srgbClr val="8CC6C8"/>
            </a:solidFill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6C1F4D9-5265-593D-220E-98E1E9EE0D50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b="86992"/>
          <a:stretch/>
        </p:blipFill>
        <p:spPr>
          <a:xfrm>
            <a:off x="7932319" y="1987847"/>
            <a:ext cx="4172638" cy="1132436"/>
          </a:xfrm>
          <a:prstGeom prst="rect">
            <a:avLst/>
          </a:prstGeom>
        </p:spPr>
      </p:pic>
      <p:pic>
        <p:nvPicPr>
          <p:cNvPr id="3074" name="Picture 2" descr="رؤية المملكة 2030 | مجلة القافلة">
            <a:extLst>
              <a:ext uri="{FF2B5EF4-FFF2-40B4-BE49-F238E27FC236}">
                <a16:creationId xmlns:a16="http://schemas.microsoft.com/office/drawing/2014/main" id="{E4F7BD59-963C-5E96-8EB5-7EDF5EB4F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4" t="5352" r="21369" b="71265"/>
          <a:stretch/>
        </p:blipFill>
        <p:spPr bwMode="auto">
          <a:xfrm>
            <a:off x="8087549" y="3289332"/>
            <a:ext cx="2246087" cy="2150944"/>
          </a:xfrm>
          <a:prstGeom prst="rect">
            <a:avLst/>
          </a:prstGeom>
          <a:noFill/>
          <a:ln>
            <a:solidFill>
              <a:srgbClr val="8CC6C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024E1FD-868B-1699-9598-3FA1BFFC7E1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102277" y="392989"/>
            <a:ext cx="1867853" cy="151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5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151430" y="-228113"/>
            <a:ext cx="1775258" cy="872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تدريس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1854B63-FA3E-AEDA-1E26-53E6AAADCCE2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7548" t="30313" r="37585" b="45874"/>
          <a:stretch/>
        </p:blipFill>
        <p:spPr>
          <a:xfrm>
            <a:off x="2023801" y="1596980"/>
            <a:ext cx="7805487" cy="4378817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54F4731-9F6E-27F8-5890-B2E32AE31459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34846" t="26653" r="37585" b="69197"/>
          <a:stretch/>
        </p:blipFill>
        <p:spPr>
          <a:xfrm>
            <a:off x="2754212" y="528028"/>
            <a:ext cx="6171688" cy="763245"/>
          </a:xfrm>
          <a:prstGeom prst="rect">
            <a:avLst/>
          </a:prstGeom>
          <a:ln w="19050">
            <a:solidFill>
              <a:srgbClr val="A1A1CB"/>
            </a:solidFill>
          </a:ln>
        </p:spPr>
      </p:pic>
    </p:spTree>
    <p:extLst>
      <p:ext uri="{BB962C8B-B14F-4D97-AF65-F5344CB8AC3E}">
        <p14:creationId xmlns:p14="http://schemas.microsoft.com/office/powerpoint/2010/main" val="322702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964790" y="-196630"/>
            <a:ext cx="2433349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من فهمك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91" name="مستطيل 90">
            <a:extLst>
              <a:ext uri="{FF2B5EF4-FFF2-40B4-BE49-F238E27FC236}">
                <a16:creationId xmlns:a16="http://schemas.microsoft.com/office/drawing/2014/main" id="{7D7FC2CF-D651-4C53-7618-D9BA47B94F15}"/>
              </a:ext>
            </a:extLst>
          </p:cNvPr>
          <p:cNvSpPr/>
          <p:nvPr/>
        </p:nvSpPr>
        <p:spPr>
          <a:xfrm>
            <a:off x="5524808" y="212630"/>
            <a:ext cx="1951378" cy="479178"/>
          </a:xfrm>
          <a:custGeom>
            <a:avLst/>
            <a:gdLst>
              <a:gd name="connsiteX0" fmla="*/ 0 w 1951378"/>
              <a:gd name="connsiteY0" fmla="*/ 0 h 479178"/>
              <a:gd name="connsiteX1" fmla="*/ 630946 w 1951378"/>
              <a:gd name="connsiteY1" fmla="*/ 0 h 479178"/>
              <a:gd name="connsiteX2" fmla="*/ 1222864 w 1951378"/>
              <a:gd name="connsiteY2" fmla="*/ 0 h 479178"/>
              <a:gd name="connsiteX3" fmla="*/ 1951378 w 1951378"/>
              <a:gd name="connsiteY3" fmla="*/ 0 h 479178"/>
              <a:gd name="connsiteX4" fmla="*/ 1951378 w 1951378"/>
              <a:gd name="connsiteY4" fmla="*/ 479178 h 479178"/>
              <a:gd name="connsiteX5" fmla="*/ 1320432 w 1951378"/>
              <a:gd name="connsiteY5" fmla="*/ 479178 h 479178"/>
              <a:gd name="connsiteX6" fmla="*/ 630946 w 1951378"/>
              <a:gd name="connsiteY6" fmla="*/ 479178 h 479178"/>
              <a:gd name="connsiteX7" fmla="*/ 0 w 1951378"/>
              <a:gd name="connsiteY7" fmla="*/ 479178 h 479178"/>
              <a:gd name="connsiteX8" fmla="*/ 0 w 1951378"/>
              <a:gd name="connsiteY8" fmla="*/ 0 h 47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378" h="479178" fill="none" extrusionOk="0">
                <a:moveTo>
                  <a:pt x="0" y="0"/>
                </a:moveTo>
                <a:cubicBezTo>
                  <a:pt x="216962" y="19704"/>
                  <a:pt x="398233" y="25714"/>
                  <a:pt x="630946" y="0"/>
                </a:cubicBezTo>
                <a:cubicBezTo>
                  <a:pt x="863659" y="-25714"/>
                  <a:pt x="1067595" y="-23869"/>
                  <a:pt x="1222864" y="0"/>
                </a:cubicBezTo>
                <a:cubicBezTo>
                  <a:pt x="1378133" y="23869"/>
                  <a:pt x="1598510" y="-14464"/>
                  <a:pt x="1951378" y="0"/>
                </a:cubicBezTo>
                <a:cubicBezTo>
                  <a:pt x="1970413" y="143616"/>
                  <a:pt x="1938880" y="361286"/>
                  <a:pt x="1951378" y="479178"/>
                </a:cubicBezTo>
                <a:cubicBezTo>
                  <a:pt x="1775598" y="448810"/>
                  <a:pt x="1460216" y="486483"/>
                  <a:pt x="1320432" y="479178"/>
                </a:cubicBezTo>
                <a:cubicBezTo>
                  <a:pt x="1180648" y="471873"/>
                  <a:pt x="873810" y="487847"/>
                  <a:pt x="630946" y="479178"/>
                </a:cubicBezTo>
                <a:cubicBezTo>
                  <a:pt x="388082" y="470509"/>
                  <a:pt x="141944" y="495488"/>
                  <a:pt x="0" y="479178"/>
                </a:cubicBezTo>
                <a:cubicBezTo>
                  <a:pt x="-8801" y="287048"/>
                  <a:pt x="5008" y="128511"/>
                  <a:pt x="0" y="0"/>
                </a:cubicBezTo>
                <a:close/>
              </a:path>
              <a:path w="1951378" h="479178" stroke="0" extrusionOk="0">
                <a:moveTo>
                  <a:pt x="0" y="0"/>
                </a:moveTo>
                <a:cubicBezTo>
                  <a:pt x="239514" y="2070"/>
                  <a:pt x="423485" y="24863"/>
                  <a:pt x="611432" y="0"/>
                </a:cubicBezTo>
                <a:cubicBezTo>
                  <a:pt x="799379" y="-24863"/>
                  <a:pt x="1122522" y="23496"/>
                  <a:pt x="1261891" y="0"/>
                </a:cubicBezTo>
                <a:cubicBezTo>
                  <a:pt x="1401260" y="-23496"/>
                  <a:pt x="1741006" y="27750"/>
                  <a:pt x="1951378" y="0"/>
                </a:cubicBezTo>
                <a:cubicBezTo>
                  <a:pt x="1972430" y="151346"/>
                  <a:pt x="1970880" y="246065"/>
                  <a:pt x="1951378" y="479178"/>
                </a:cubicBezTo>
                <a:cubicBezTo>
                  <a:pt x="1643703" y="503949"/>
                  <a:pt x="1509012" y="467644"/>
                  <a:pt x="1281405" y="479178"/>
                </a:cubicBezTo>
                <a:cubicBezTo>
                  <a:pt x="1053798" y="490712"/>
                  <a:pt x="802442" y="470325"/>
                  <a:pt x="630946" y="479178"/>
                </a:cubicBezTo>
                <a:cubicBezTo>
                  <a:pt x="459450" y="488031"/>
                  <a:pt x="205967" y="487407"/>
                  <a:pt x="0" y="479178"/>
                </a:cubicBezTo>
                <a:cubicBezTo>
                  <a:pt x="9860" y="322043"/>
                  <a:pt x="-22414" y="203368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تعاوني</a:t>
            </a:r>
          </a:p>
        </p:txBody>
      </p:sp>
      <p:pic>
        <p:nvPicPr>
          <p:cNvPr id="93" name="صورة 92">
            <a:extLst>
              <a:ext uri="{FF2B5EF4-FFF2-40B4-BE49-F238E27FC236}">
                <a16:creationId xmlns:a16="http://schemas.microsoft.com/office/drawing/2014/main" id="{DA362ABB-AD0D-4EA7-693F-3EC0985FDA01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8988" t="56150" r="41090" b="34085"/>
          <a:stretch/>
        </p:blipFill>
        <p:spPr>
          <a:xfrm>
            <a:off x="1965749" y="1513030"/>
            <a:ext cx="7790672" cy="1695046"/>
          </a:xfrm>
          <a:prstGeom prst="rect">
            <a:avLst/>
          </a:prstGeom>
          <a:ln>
            <a:solidFill>
              <a:srgbClr val="E1CE83"/>
            </a:solidFill>
          </a:ln>
        </p:spPr>
      </p:pic>
      <p:sp>
        <p:nvSpPr>
          <p:cNvPr id="94" name="شكل بيضاوي 93">
            <a:extLst>
              <a:ext uri="{FF2B5EF4-FFF2-40B4-BE49-F238E27FC236}">
                <a16:creationId xmlns:a16="http://schemas.microsoft.com/office/drawing/2014/main" id="{B861DA2D-1932-6F1C-F677-CED9D714D464}"/>
              </a:ext>
            </a:extLst>
          </p:cNvPr>
          <p:cNvSpPr/>
          <p:nvPr/>
        </p:nvSpPr>
        <p:spPr>
          <a:xfrm>
            <a:off x="9858462" y="1894093"/>
            <a:ext cx="866424" cy="996244"/>
          </a:xfrm>
          <a:custGeom>
            <a:avLst/>
            <a:gdLst>
              <a:gd name="connsiteX0" fmla="*/ 0 w 866424"/>
              <a:gd name="connsiteY0" fmla="*/ 498122 h 996244"/>
              <a:gd name="connsiteX1" fmla="*/ 433212 w 866424"/>
              <a:gd name="connsiteY1" fmla="*/ 0 h 996244"/>
              <a:gd name="connsiteX2" fmla="*/ 866424 w 866424"/>
              <a:gd name="connsiteY2" fmla="*/ 498122 h 996244"/>
              <a:gd name="connsiteX3" fmla="*/ 433212 w 866424"/>
              <a:gd name="connsiteY3" fmla="*/ 996244 h 996244"/>
              <a:gd name="connsiteX4" fmla="*/ 0 w 866424"/>
              <a:gd name="connsiteY4" fmla="*/ 498122 h 99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424" h="996244" fill="none" extrusionOk="0">
                <a:moveTo>
                  <a:pt x="0" y="498122"/>
                </a:moveTo>
                <a:cubicBezTo>
                  <a:pt x="12450" y="211183"/>
                  <a:pt x="208882" y="985"/>
                  <a:pt x="433212" y="0"/>
                </a:cubicBezTo>
                <a:cubicBezTo>
                  <a:pt x="682240" y="16704"/>
                  <a:pt x="815680" y="221927"/>
                  <a:pt x="866424" y="498122"/>
                </a:cubicBezTo>
                <a:cubicBezTo>
                  <a:pt x="906061" y="778975"/>
                  <a:pt x="663564" y="992181"/>
                  <a:pt x="433212" y="996244"/>
                </a:cubicBezTo>
                <a:cubicBezTo>
                  <a:pt x="170701" y="1003184"/>
                  <a:pt x="2762" y="769483"/>
                  <a:pt x="0" y="498122"/>
                </a:cubicBezTo>
                <a:close/>
              </a:path>
              <a:path w="866424" h="996244" stroke="0" extrusionOk="0">
                <a:moveTo>
                  <a:pt x="0" y="498122"/>
                </a:moveTo>
                <a:cubicBezTo>
                  <a:pt x="-4199" y="230384"/>
                  <a:pt x="170435" y="-9713"/>
                  <a:pt x="433212" y="0"/>
                </a:cubicBezTo>
                <a:cubicBezTo>
                  <a:pt x="697185" y="-3649"/>
                  <a:pt x="854676" y="244414"/>
                  <a:pt x="866424" y="498122"/>
                </a:cubicBezTo>
                <a:cubicBezTo>
                  <a:pt x="850577" y="778524"/>
                  <a:pt x="656364" y="1015287"/>
                  <a:pt x="433212" y="996244"/>
                </a:cubicBezTo>
                <a:cubicBezTo>
                  <a:pt x="209517" y="986174"/>
                  <a:pt x="-32284" y="780633"/>
                  <a:pt x="0" y="498122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</a:t>
            </a:r>
          </a:p>
        </p:txBody>
      </p:sp>
    </p:spTree>
    <p:extLst>
      <p:ext uri="{BB962C8B-B14F-4D97-AF65-F5344CB8AC3E}">
        <p14:creationId xmlns:p14="http://schemas.microsoft.com/office/powerpoint/2010/main" val="2552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1" grpId="0" animBg="1"/>
      <p:bldP spid="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324636" y="-55132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16599" y="4234451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45497" y="2367936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4" y="5332920"/>
            <a:ext cx="1679421" cy="1509342"/>
          </a:xfrm>
          <a:prstGeom prst="rect">
            <a:avLst/>
          </a:prstGeom>
        </p:spPr>
      </p:pic>
      <p:sp>
        <p:nvSpPr>
          <p:cNvPr id="110" name="مستطيل 109">
            <a:extLst>
              <a:ext uri="{FF2B5EF4-FFF2-40B4-BE49-F238E27FC236}">
                <a16:creationId xmlns:a16="http://schemas.microsoft.com/office/drawing/2014/main" id="{A39EA96A-38A7-5112-51DE-9AB853B81FB0}"/>
              </a:ext>
            </a:extLst>
          </p:cNvPr>
          <p:cNvSpPr/>
          <p:nvPr/>
        </p:nvSpPr>
        <p:spPr>
          <a:xfrm>
            <a:off x="4416277" y="344257"/>
            <a:ext cx="2505994" cy="596462"/>
          </a:xfrm>
          <a:custGeom>
            <a:avLst/>
            <a:gdLst>
              <a:gd name="connsiteX0" fmla="*/ 0 w 2505994"/>
              <a:gd name="connsiteY0" fmla="*/ 0 h 596462"/>
              <a:gd name="connsiteX1" fmla="*/ 651558 w 2505994"/>
              <a:gd name="connsiteY1" fmla="*/ 0 h 596462"/>
              <a:gd name="connsiteX2" fmla="*/ 1303117 w 2505994"/>
              <a:gd name="connsiteY2" fmla="*/ 0 h 596462"/>
              <a:gd name="connsiteX3" fmla="*/ 1904555 w 2505994"/>
              <a:gd name="connsiteY3" fmla="*/ 0 h 596462"/>
              <a:gd name="connsiteX4" fmla="*/ 2505994 w 2505994"/>
              <a:gd name="connsiteY4" fmla="*/ 0 h 596462"/>
              <a:gd name="connsiteX5" fmla="*/ 2505994 w 2505994"/>
              <a:gd name="connsiteY5" fmla="*/ 596462 h 596462"/>
              <a:gd name="connsiteX6" fmla="*/ 1954675 w 2505994"/>
              <a:gd name="connsiteY6" fmla="*/ 596462 h 596462"/>
              <a:gd name="connsiteX7" fmla="*/ 1403357 w 2505994"/>
              <a:gd name="connsiteY7" fmla="*/ 596462 h 596462"/>
              <a:gd name="connsiteX8" fmla="*/ 801918 w 2505994"/>
              <a:gd name="connsiteY8" fmla="*/ 596462 h 596462"/>
              <a:gd name="connsiteX9" fmla="*/ 0 w 2505994"/>
              <a:gd name="connsiteY9" fmla="*/ 596462 h 596462"/>
              <a:gd name="connsiteX10" fmla="*/ 0 w 2505994"/>
              <a:gd name="connsiteY10" fmla="*/ 0 h 59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05994" h="596462" fill="none" extrusionOk="0">
                <a:moveTo>
                  <a:pt x="0" y="0"/>
                </a:moveTo>
                <a:cubicBezTo>
                  <a:pt x="198105" y="-4358"/>
                  <a:pt x="367923" y="1864"/>
                  <a:pt x="651558" y="0"/>
                </a:cubicBezTo>
                <a:cubicBezTo>
                  <a:pt x="935193" y="-1864"/>
                  <a:pt x="1048217" y="-25370"/>
                  <a:pt x="1303117" y="0"/>
                </a:cubicBezTo>
                <a:cubicBezTo>
                  <a:pt x="1558017" y="25370"/>
                  <a:pt x="1657235" y="17968"/>
                  <a:pt x="1904555" y="0"/>
                </a:cubicBezTo>
                <a:cubicBezTo>
                  <a:pt x="2151875" y="-17968"/>
                  <a:pt x="2254045" y="-27882"/>
                  <a:pt x="2505994" y="0"/>
                </a:cubicBezTo>
                <a:cubicBezTo>
                  <a:pt x="2525290" y="264868"/>
                  <a:pt x="2510027" y="377754"/>
                  <a:pt x="2505994" y="596462"/>
                </a:cubicBezTo>
                <a:cubicBezTo>
                  <a:pt x="2357725" y="601351"/>
                  <a:pt x="2163772" y="576117"/>
                  <a:pt x="1954675" y="596462"/>
                </a:cubicBezTo>
                <a:cubicBezTo>
                  <a:pt x="1745578" y="616807"/>
                  <a:pt x="1614404" y="600969"/>
                  <a:pt x="1403357" y="596462"/>
                </a:cubicBezTo>
                <a:cubicBezTo>
                  <a:pt x="1192310" y="591955"/>
                  <a:pt x="961917" y="573172"/>
                  <a:pt x="801918" y="596462"/>
                </a:cubicBezTo>
                <a:cubicBezTo>
                  <a:pt x="641919" y="619752"/>
                  <a:pt x="189991" y="607383"/>
                  <a:pt x="0" y="596462"/>
                </a:cubicBezTo>
                <a:cubicBezTo>
                  <a:pt x="-13578" y="443478"/>
                  <a:pt x="-17446" y="270135"/>
                  <a:pt x="0" y="0"/>
                </a:cubicBezTo>
                <a:close/>
              </a:path>
              <a:path w="2505994" h="596462" stroke="0" extrusionOk="0">
                <a:moveTo>
                  <a:pt x="0" y="0"/>
                </a:moveTo>
                <a:cubicBezTo>
                  <a:pt x="219141" y="-4474"/>
                  <a:pt x="431181" y="4801"/>
                  <a:pt x="576379" y="0"/>
                </a:cubicBezTo>
                <a:cubicBezTo>
                  <a:pt x="721577" y="-4801"/>
                  <a:pt x="1068838" y="29403"/>
                  <a:pt x="1202877" y="0"/>
                </a:cubicBezTo>
                <a:cubicBezTo>
                  <a:pt x="1336916" y="-29403"/>
                  <a:pt x="1616347" y="-687"/>
                  <a:pt x="1754196" y="0"/>
                </a:cubicBezTo>
                <a:cubicBezTo>
                  <a:pt x="1892045" y="687"/>
                  <a:pt x="2252523" y="-15639"/>
                  <a:pt x="2505994" y="0"/>
                </a:cubicBezTo>
                <a:cubicBezTo>
                  <a:pt x="2483347" y="238093"/>
                  <a:pt x="2490721" y="336759"/>
                  <a:pt x="2505994" y="596462"/>
                </a:cubicBezTo>
                <a:cubicBezTo>
                  <a:pt x="2339088" y="591171"/>
                  <a:pt x="2137526" y="588004"/>
                  <a:pt x="1929615" y="596462"/>
                </a:cubicBezTo>
                <a:cubicBezTo>
                  <a:pt x="1721704" y="604920"/>
                  <a:pt x="1535765" y="565442"/>
                  <a:pt x="1278057" y="596462"/>
                </a:cubicBezTo>
                <a:cubicBezTo>
                  <a:pt x="1020349" y="627482"/>
                  <a:pt x="896394" y="592269"/>
                  <a:pt x="726738" y="596462"/>
                </a:cubicBezTo>
                <a:cubicBezTo>
                  <a:pt x="557082" y="600655"/>
                  <a:pt x="362426" y="597240"/>
                  <a:pt x="0" y="596462"/>
                </a:cubicBezTo>
                <a:cubicBezTo>
                  <a:pt x="-824" y="474024"/>
                  <a:pt x="-19474" y="254655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فجوة المعلومات</a:t>
            </a:r>
          </a:p>
        </p:txBody>
      </p:sp>
      <p:sp>
        <p:nvSpPr>
          <p:cNvPr id="144" name="شكل بيضاوي 143">
            <a:extLst>
              <a:ext uri="{FF2B5EF4-FFF2-40B4-BE49-F238E27FC236}">
                <a16:creationId xmlns:a16="http://schemas.microsoft.com/office/drawing/2014/main" id="{2727495E-0E7B-2A59-BBCE-E590E7074B48}"/>
              </a:ext>
            </a:extLst>
          </p:cNvPr>
          <p:cNvSpPr/>
          <p:nvPr/>
        </p:nvSpPr>
        <p:spPr>
          <a:xfrm>
            <a:off x="9095550" y="1905782"/>
            <a:ext cx="512275" cy="596361"/>
          </a:xfrm>
          <a:custGeom>
            <a:avLst/>
            <a:gdLst>
              <a:gd name="connsiteX0" fmla="*/ 0 w 512275"/>
              <a:gd name="connsiteY0" fmla="*/ 298181 h 596361"/>
              <a:gd name="connsiteX1" fmla="*/ 256138 w 512275"/>
              <a:gd name="connsiteY1" fmla="*/ 0 h 596361"/>
              <a:gd name="connsiteX2" fmla="*/ 512276 w 512275"/>
              <a:gd name="connsiteY2" fmla="*/ 298181 h 596361"/>
              <a:gd name="connsiteX3" fmla="*/ 256138 w 512275"/>
              <a:gd name="connsiteY3" fmla="*/ 596362 h 596361"/>
              <a:gd name="connsiteX4" fmla="*/ 0 w 512275"/>
              <a:gd name="connsiteY4" fmla="*/ 298181 h 59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75" h="596361" fill="none" extrusionOk="0">
                <a:moveTo>
                  <a:pt x="0" y="298181"/>
                </a:moveTo>
                <a:cubicBezTo>
                  <a:pt x="14667" y="119560"/>
                  <a:pt x="138647" y="1582"/>
                  <a:pt x="256138" y="0"/>
                </a:cubicBezTo>
                <a:cubicBezTo>
                  <a:pt x="407852" y="17526"/>
                  <a:pt x="493829" y="133104"/>
                  <a:pt x="512276" y="298181"/>
                </a:cubicBezTo>
                <a:cubicBezTo>
                  <a:pt x="514528" y="463189"/>
                  <a:pt x="375609" y="586327"/>
                  <a:pt x="256138" y="596362"/>
                </a:cubicBezTo>
                <a:cubicBezTo>
                  <a:pt x="86319" y="604824"/>
                  <a:pt x="5809" y="454987"/>
                  <a:pt x="0" y="298181"/>
                </a:cubicBezTo>
                <a:close/>
              </a:path>
              <a:path w="512275" h="596361" stroke="0" extrusionOk="0">
                <a:moveTo>
                  <a:pt x="0" y="298181"/>
                </a:moveTo>
                <a:cubicBezTo>
                  <a:pt x="-1633" y="136364"/>
                  <a:pt x="89196" y="-10522"/>
                  <a:pt x="256138" y="0"/>
                </a:cubicBezTo>
                <a:cubicBezTo>
                  <a:pt x="430047" y="-4790"/>
                  <a:pt x="507391" y="142398"/>
                  <a:pt x="512276" y="298181"/>
                </a:cubicBezTo>
                <a:cubicBezTo>
                  <a:pt x="494498" y="468804"/>
                  <a:pt x="387531" y="608267"/>
                  <a:pt x="256138" y="596362"/>
                </a:cubicBezTo>
                <a:cubicBezTo>
                  <a:pt x="116353" y="595277"/>
                  <a:pt x="-27402" y="469148"/>
                  <a:pt x="0" y="298181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D534129-51C2-8A9F-F076-122F33FB498B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33370" t="29581" r="38507" b="67006"/>
          <a:stretch/>
        </p:blipFill>
        <p:spPr>
          <a:xfrm>
            <a:off x="2355649" y="1270983"/>
            <a:ext cx="6809433" cy="525622"/>
          </a:xfrm>
          <a:prstGeom prst="rect">
            <a:avLst/>
          </a:prstGeom>
          <a:ln>
            <a:solidFill>
              <a:srgbClr val="E1CE83"/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C68C54F-2362-063D-A93C-604355EDDA9D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38230" t="36630" r="40390" b="60329"/>
          <a:stretch/>
        </p:blipFill>
        <p:spPr>
          <a:xfrm>
            <a:off x="2847428" y="1919547"/>
            <a:ext cx="6027313" cy="571629"/>
          </a:xfrm>
          <a:prstGeom prst="rect">
            <a:avLst/>
          </a:prstGeom>
          <a:ln>
            <a:solidFill>
              <a:srgbClr val="E1CE83"/>
            </a:solidFill>
          </a:ln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8C5AB134-22D7-288C-D791-C1679DA72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028105"/>
              </p:ext>
            </p:extLst>
          </p:nvPr>
        </p:nvGraphicFramePr>
        <p:xfrm>
          <a:off x="3954866" y="3370459"/>
          <a:ext cx="3411514" cy="337163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05757">
                  <a:extLst>
                    <a:ext uri="{9D8B030D-6E8A-4147-A177-3AD203B41FA5}">
                      <a16:colId xmlns:a16="http://schemas.microsoft.com/office/drawing/2014/main" val="2848037215"/>
                    </a:ext>
                  </a:extLst>
                </a:gridCol>
                <a:gridCol w="1705757">
                  <a:extLst>
                    <a:ext uri="{9D8B030D-6E8A-4147-A177-3AD203B41FA5}">
                      <a16:colId xmlns:a16="http://schemas.microsoft.com/office/drawing/2014/main" val="932583751"/>
                    </a:ext>
                  </a:extLst>
                </a:gridCol>
              </a:tblGrid>
              <a:tr h="56193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أسود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344876"/>
                  </a:ext>
                </a:extLst>
              </a:tr>
              <a:tr h="56193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995284"/>
                  </a:ext>
                </a:extLst>
              </a:tr>
              <a:tr h="56193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أسود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760711"/>
                  </a:ext>
                </a:extLst>
              </a:tr>
              <a:tr h="56193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بني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159561"/>
                  </a:ext>
                </a:extLst>
              </a:tr>
              <a:tr h="56193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بني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955392"/>
                  </a:ext>
                </a:extLst>
              </a:tr>
              <a:tr h="56193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621626"/>
                  </a:ext>
                </a:extLst>
              </a:tr>
            </a:tbl>
          </a:graphicData>
        </a:graphic>
      </p:graphicFrame>
      <p:graphicFrame>
        <p:nvGraphicFramePr>
          <p:cNvPr id="6" name="جدول 5">
            <a:extLst>
              <a:ext uri="{FF2B5EF4-FFF2-40B4-BE49-F238E27FC236}">
                <a16:creationId xmlns:a16="http://schemas.microsoft.com/office/drawing/2014/main" id="{063C8E34-FD4D-A804-FE16-826389D4D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6735"/>
              </p:ext>
            </p:extLst>
          </p:nvPr>
        </p:nvGraphicFramePr>
        <p:xfrm>
          <a:off x="3954866" y="2787500"/>
          <a:ext cx="3411514" cy="56193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411514">
                  <a:extLst>
                    <a:ext uri="{9D8B030D-6E8A-4147-A177-3AD203B41FA5}">
                      <a16:colId xmlns:a16="http://schemas.microsoft.com/office/drawing/2014/main" val="2941714124"/>
                    </a:ext>
                  </a:extLst>
                </a:gridCol>
              </a:tblGrid>
              <a:tr h="56193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النواتج الممكنة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16657"/>
                  </a:ext>
                </a:extLst>
              </a:tr>
            </a:tbl>
          </a:graphicData>
        </a:graphic>
      </p:graphicFrame>
      <p:pic>
        <p:nvPicPr>
          <p:cNvPr id="2" name="عنصر نائب للمحتوى 4">
            <a:extLst>
              <a:ext uri="{FF2B5EF4-FFF2-40B4-BE49-F238E27FC236}">
                <a16:creationId xmlns:a16="http://schemas.microsoft.com/office/drawing/2014/main" id="{F92128A2-313E-9932-FCFE-6DD03C8E719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180370" y="3144916"/>
            <a:ext cx="1909801" cy="216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1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0" grpId="0" animBg="1"/>
      <p:bldP spid="1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324636" y="-55132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16599" y="4234451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3192" t="11042" r="15559" b="29130"/>
          <a:stretch/>
        </p:blipFill>
        <p:spPr>
          <a:xfrm>
            <a:off x="10445497" y="2367936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4" y="5332920"/>
            <a:ext cx="1679421" cy="1509342"/>
          </a:xfrm>
          <a:prstGeom prst="rect">
            <a:avLst/>
          </a:prstGeom>
        </p:spPr>
      </p:pic>
      <p:sp>
        <p:nvSpPr>
          <p:cNvPr id="110" name="مستطيل 109">
            <a:extLst>
              <a:ext uri="{FF2B5EF4-FFF2-40B4-BE49-F238E27FC236}">
                <a16:creationId xmlns:a16="http://schemas.microsoft.com/office/drawing/2014/main" id="{A39EA96A-38A7-5112-51DE-9AB853B81FB0}"/>
              </a:ext>
            </a:extLst>
          </p:cNvPr>
          <p:cNvSpPr/>
          <p:nvPr/>
        </p:nvSpPr>
        <p:spPr>
          <a:xfrm>
            <a:off x="4659387" y="272653"/>
            <a:ext cx="2766725" cy="627717"/>
          </a:xfrm>
          <a:custGeom>
            <a:avLst/>
            <a:gdLst>
              <a:gd name="connsiteX0" fmla="*/ 0 w 2766725"/>
              <a:gd name="connsiteY0" fmla="*/ 0 h 627717"/>
              <a:gd name="connsiteX1" fmla="*/ 719349 w 2766725"/>
              <a:gd name="connsiteY1" fmla="*/ 0 h 627717"/>
              <a:gd name="connsiteX2" fmla="*/ 1438697 w 2766725"/>
              <a:gd name="connsiteY2" fmla="*/ 0 h 627717"/>
              <a:gd name="connsiteX3" fmla="*/ 2102711 w 2766725"/>
              <a:gd name="connsiteY3" fmla="*/ 0 h 627717"/>
              <a:gd name="connsiteX4" fmla="*/ 2766725 w 2766725"/>
              <a:gd name="connsiteY4" fmla="*/ 0 h 627717"/>
              <a:gd name="connsiteX5" fmla="*/ 2766725 w 2766725"/>
              <a:gd name="connsiteY5" fmla="*/ 627717 h 627717"/>
              <a:gd name="connsiteX6" fmla="*/ 2158046 w 2766725"/>
              <a:gd name="connsiteY6" fmla="*/ 627717 h 627717"/>
              <a:gd name="connsiteX7" fmla="*/ 1549366 w 2766725"/>
              <a:gd name="connsiteY7" fmla="*/ 627717 h 627717"/>
              <a:gd name="connsiteX8" fmla="*/ 885352 w 2766725"/>
              <a:gd name="connsiteY8" fmla="*/ 627717 h 627717"/>
              <a:gd name="connsiteX9" fmla="*/ 0 w 2766725"/>
              <a:gd name="connsiteY9" fmla="*/ 627717 h 627717"/>
              <a:gd name="connsiteX10" fmla="*/ 0 w 2766725"/>
              <a:gd name="connsiteY10" fmla="*/ 0 h 62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66725" h="627717" fill="none" extrusionOk="0">
                <a:moveTo>
                  <a:pt x="0" y="0"/>
                </a:moveTo>
                <a:cubicBezTo>
                  <a:pt x="299153" y="-5978"/>
                  <a:pt x="564070" y="4286"/>
                  <a:pt x="719349" y="0"/>
                </a:cubicBezTo>
                <a:cubicBezTo>
                  <a:pt x="874628" y="-4286"/>
                  <a:pt x="1268320" y="-5359"/>
                  <a:pt x="1438697" y="0"/>
                </a:cubicBezTo>
                <a:cubicBezTo>
                  <a:pt x="1609074" y="5359"/>
                  <a:pt x="1920795" y="4446"/>
                  <a:pt x="2102711" y="0"/>
                </a:cubicBezTo>
                <a:cubicBezTo>
                  <a:pt x="2284627" y="-4446"/>
                  <a:pt x="2599302" y="504"/>
                  <a:pt x="2766725" y="0"/>
                </a:cubicBezTo>
                <a:cubicBezTo>
                  <a:pt x="2767688" y="245930"/>
                  <a:pt x="2757480" y="489562"/>
                  <a:pt x="2766725" y="627717"/>
                </a:cubicBezTo>
                <a:cubicBezTo>
                  <a:pt x="2582918" y="599941"/>
                  <a:pt x="2291981" y="651073"/>
                  <a:pt x="2158046" y="627717"/>
                </a:cubicBezTo>
                <a:cubicBezTo>
                  <a:pt x="2024111" y="604361"/>
                  <a:pt x="1682556" y="624775"/>
                  <a:pt x="1549366" y="627717"/>
                </a:cubicBezTo>
                <a:cubicBezTo>
                  <a:pt x="1416176" y="630659"/>
                  <a:pt x="1025069" y="645517"/>
                  <a:pt x="885352" y="627717"/>
                </a:cubicBezTo>
                <a:cubicBezTo>
                  <a:pt x="745635" y="609917"/>
                  <a:pt x="189496" y="660607"/>
                  <a:pt x="0" y="627717"/>
                </a:cubicBezTo>
                <a:cubicBezTo>
                  <a:pt x="-1353" y="317543"/>
                  <a:pt x="28444" y="150515"/>
                  <a:pt x="0" y="0"/>
                </a:cubicBezTo>
                <a:close/>
              </a:path>
              <a:path w="2766725" h="627717" stroke="0" extrusionOk="0">
                <a:moveTo>
                  <a:pt x="0" y="0"/>
                </a:moveTo>
                <a:cubicBezTo>
                  <a:pt x="147734" y="8480"/>
                  <a:pt x="449757" y="19766"/>
                  <a:pt x="636347" y="0"/>
                </a:cubicBezTo>
                <a:cubicBezTo>
                  <a:pt x="822937" y="-19766"/>
                  <a:pt x="1167202" y="-11580"/>
                  <a:pt x="1328028" y="0"/>
                </a:cubicBezTo>
                <a:cubicBezTo>
                  <a:pt x="1488854" y="11580"/>
                  <a:pt x="1674691" y="-16715"/>
                  <a:pt x="1936707" y="0"/>
                </a:cubicBezTo>
                <a:cubicBezTo>
                  <a:pt x="2198723" y="16715"/>
                  <a:pt x="2436940" y="22253"/>
                  <a:pt x="2766725" y="0"/>
                </a:cubicBezTo>
                <a:cubicBezTo>
                  <a:pt x="2757767" y="179615"/>
                  <a:pt x="2796635" y="494580"/>
                  <a:pt x="2766725" y="627717"/>
                </a:cubicBezTo>
                <a:cubicBezTo>
                  <a:pt x="2524541" y="624819"/>
                  <a:pt x="2397357" y="605756"/>
                  <a:pt x="2130378" y="627717"/>
                </a:cubicBezTo>
                <a:cubicBezTo>
                  <a:pt x="1863399" y="649678"/>
                  <a:pt x="1674513" y="608602"/>
                  <a:pt x="1411030" y="627717"/>
                </a:cubicBezTo>
                <a:cubicBezTo>
                  <a:pt x="1147547" y="646832"/>
                  <a:pt x="1025257" y="631696"/>
                  <a:pt x="802350" y="627717"/>
                </a:cubicBezTo>
                <a:cubicBezTo>
                  <a:pt x="579443" y="623738"/>
                  <a:pt x="172522" y="591732"/>
                  <a:pt x="0" y="627717"/>
                </a:cubicBezTo>
                <a:cubicBezTo>
                  <a:pt x="23812" y="368876"/>
                  <a:pt x="-18375" y="277171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الدقيقة الواحدة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" name="صورة 111">
            <a:extLst>
              <a:ext uri="{FF2B5EF4-FFF2-40B4-BE49-F238E27FC236}">
                <a16:creationId xmlns:a16="http://schemas.microsoft.com/office/drawing/2014/main" id="{70D58889-E9BE-2DBD-9C05-7579368EB08A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28049" t="39884" r="38085" b="23728"/>
          <a:stretch/>
        </p:blipFill>
        <p:spPr>
          <a:xfrm>
            <a:off x="2536673" y="1064621"/>
            <a:ext cx="7012154" cy="5022970"/>
          </a:xfrm>
          <a:prstGeom prst="rect">
            <a:avLst/>
          </a:prstGeom>
          <a:ln>
            <a:solidFill>
              <a:srgbClr val="E1CE83"/>
            </a:solidFill>
          </a:ln>
        </p:spPr>
      </p:pic>
      <p:sp>
        <p:nvSpPr>
          <p:cNvPr id="113" name="مستطيل 112">
            <a:extLst>
              <a:ext uri="{FF2B5EF4-FFF2-40B4-BE49-F238E27FC236}">
                <a16:creationId xmlns:a16="http://schemas.microsoft.com/office/drawing/2014/main" id="{A24BBA8F-CFC4-7B91-D865-D8AF3ABD205E}"/>
              </a:ext>
            </a:extLst>
          </p:cNvPr>
          <p:cNvSpPr/>
          <p:nvPr/>
        </p:nvSpPr>
        <p:spPr>
          <a:xfrm>
            <a:off x="3664039" y="2392215"/>
            <a:ext cx="2968581" cy="216046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4" name="دقيقة واحدة">
            <a:hlinkClick r:id="" action="ppaction://media"/>
            <a:extLst>
              <a:ext uri="{FF2B5EF4-FFF2-40B4-BE49-F238E27FC236}">
                <a16:creationId xmlns:a16="http://schemas.microsoft.com/office/drawing/2014/main" id="{2A0A2820-0F0F-55BE-6DF4-D79BDC0F34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77268" y="3823524"/>
            <a:ext cx="1616087" cy="90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3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5023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4"/>
                </p:tgtEl>
              </p:cMediaNode>
            </p:video>
          </p:childTnLst>
        </p:cTn>
      </p:par>
    </p:tnLst>
    <p:bldLst>
      <p:bldP spid="22" grpId="0"/>
      <p:bldP spid="110" grpId="0" animBg="1"/>
      <p:bldP spid="1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817061" y="-151456"/>
            <a:ext cx="2345082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503786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A0B5C64-B98F-9514-D741-B4A33776AB36}"/>
              </a:ext>
            </a:extLst>
          </p:cNvPr>
          <p:cNvSpPr/>
          <p:nvPr/>
        </p:nvSpPr>
        <p:spPr>
          <a:xfrm>
            <a:off x="4661538" y="293862"/>
            <a:ext cx="2299877" cy="645152"/>
          </a:xfrm>
          <a:custGeom>
            <a:avLst/>
            <a:gdLst>
              <a:gd name="connsiteX0" fmla="*/ 0 w 2299877"/>
              <a:gd name="connsiteY0" fmla="*/ 0 h 645152"/>
              <a:gd name="connsiteX1" fmla="*/ 597968 w 2299877"/>
              <a:gd name="connsiteY1" fmla="*/ 0 h 645152"/>
              <a:gd name="connsiteX2" fmla="*/ 1195936 w 2299877"/>
              <a:gd name="connsiteY2" fmla="*/ 0 h 645152"/>
              <a:gd name="connsiteX3" fmla="*/ 1747907 w 2299877"/>
              <a:gd name="connsiteY3" fmla="*/ 0 h 645152"/>
              <a:gd name="connsiteX4" fmla="*/ 2299877 w 2299877"/>
              <a:gd name="connsiteY4" fmla="*/ 0 h 645152"/>
              <a:gd name="connsiteX5" fmla="*/ 2299877 w 2299877"/>
              <a:gd name="connsiteY5" fmla="*/ 645152 h 645152"/>
              <a:gd name="connsiteX6" fmla="*/ 1793904 w 2299877"/>
              <a:gd name="connsiteY6" fmla="*/ 645152 h 645152"/>
              <a:gd name="connsiteX7" fmla="*/ 1287931 w 2299877"/>
              <a:gd name="connsiteY7" fmla="*/ 645152 h 645152"/>
              <a:gd name="connsiteX8" fmla="*/ 735961 w 2299877"/>
              <a:gd name="connsiteY8" fmla="*/ 645152 h 645152"/>
              <a:gd name="connsiteX9" fmla="*/ 0 w 2299877"/>
              <a:gd name="connsiteY9" fmla="*/ 645152 h 645152"/>
              <a:gd name="connsiteX10" fmla="*/ 0 w 2299877"/>
              <a:gd name="connsiteY10" fmla="*/ 0 h 64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9877" h="645152" fill="none" extrusionOk="0">
                <a:moveTo>
                  <a:pt x="0" y="0"/>
                </a:moveTo>
                <a:cubicBezTo>
                  <a:pt x="167977" y="20594"/>
                  <a:pt x="446867" y="-18870"/>
                  <a:pt x="597968" y="0"/>
                </a:cubicBezTo>
                <a:cubicBezTo>
                  <a:pt x="749069" y="18870"/>
                  <a:pt x="998080" y="556"/>
                  <a:pt x="1195936" y="0"/>
                </a:cubicBezTo>
                <a:cubicBezTo>
                  <a:pt x="1393792" y="-556"/>
                  <a:pt x="1506529" y="9889"/>
                  <a:pt x="1747907" y="0"/>
                </a:cubicBezTo>
                <a:cubicBezTo>
                  <a:pt x="1989285" y="-9889"/>
                  <a:pt x="2138294" y="-17084"/>
                  <a:pt x="2299877" y="0"/>
                </a:cubicBezTo>
                <a:cubicBezTo>
                  <a:pt x="2295626" y="295533"/>
                  <a:pt x="2285054" y="409488"/>
                  <a:pt x="2299877" y="645152"/>
                </a:cubicBezTo>
                <a:cubicBezTo>
                  <a:pt x="2150872" y="637004"/>
                  <a:pt x="1993438" y="630837"/>
                  <a:pt x="1793904" y="645152"/>
                </a:cubicBezTo>
                <a:cubicBezTo>
                  <a:pt x="1594370" y="659467"/>
                  <a:pt x="1529550" y="624824"/>
                  <a:pt x="1287931" y="645152"/>
                </a:cubicBezTo>
                <a:cubicBezTo>
                  <a:pt x="1046312" y="665480"/>
                  <a:pt x="929990" y="664211"/>
                  <a:pt x="735961" y="645152"/>
                </a:cubicBezTo>
                <a:cubicBezTo>
                  <a:pt x="541932" y="626094"/>
                  <a:pt x="296125" y="627337"/>
                  <a:pt x="0" y="645152"/>
                </a:cubicBezTo>
                <a:cubicBezTo>
                  <a:pt x="25337" y="469384"/>
                  <a:pt x="13335" y="149838"/>
                  <a:pt x="0" y="0"/>
                </a:cubicBezTo>
                <a:close/>
              </a:path>
              <a:path w="2299877" h="645152" stroke="0" extrusionOk="0">
                <a:moveTo>
                  <a:pt x="0" y="0"/>
                </a:moveTo>
                <a:cubicBezTo>
                  <a:pt x="128735" y="21668"/>
                  <a:pt x="398183" y="25870"/>
                  <a:pt x="528972" y="0"/>
                </a:cubicBezTo>
                <a:cubicBezTo>
                  <a:pt x="659761" y="-25870"/>
                  <a:pt x="902811" y="-2357"/>
                  <a:pt x="1103941" y="0"/>
                </a:cubicBezTo>
                <a:cubicBezTo>
                  <a:pt x="1305071" y="2357"/>
                  <a:pt x="1398918" y="-21148"/>
                  <a:pt x="1609914" y="0"/>
                </a:cubicBezTo>
                <a:cubicBezTo>
                  <a:pt x="1820910" y="21148"/>
                  <a:pt x="2122461" y="-12447"/>
                  <a:pt x="2299877" y="0"/>
                </a:cubicBezTo>
                <a:cubicBezTo>
                  <a:pt x="2282587" y="143050"/>
                  <a:pt x="2273196" y="514664"/>
                  <a:pt x="2299877" y="645152"/>
                </a:cubicBezTo>
                <a:cubicBezTo>
                  <a:pt x="2143660" y="654280"/>
                  <a:pt x="2011937" y="645081"/>
                  <a:pt x="1770905" y="645152"/>
                </a:cubicBezTo>
                <a:cubicBezTo>
                  <a:pt x="1529873" y="645223"/>
                  <a:pt x="1328509" y="635281"/>
                  <a:pt x="1172937" y="645152"/>
                </a:cubicBezTo>
                <a:cubicBezTo>
                  <a:pt x="1017365" y="655023"/>
                  <a:pt x="896734" y="656206"/>
                  <a:pt x="666964" y="645152"/>
                </a:cubicBezTo>
                <a:cubicBezTo>
                  <a:pt x="437194" y="634098"/>
                  <a:pt x="292669" y="618229"/>
                  <a:pt x="0" y="645152"/>
                </a:cubicBezTo>
                <a:cubicBezTo>
                  <a:pt x="28851" y="402877"/>
                  <a:pt x="25312" y="130820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تعاوني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16B3E90-7B8E-9FDF-A34E-5E7D9ECBA2D2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942492" y="5329925"/>
            <a:ext cx="2082768" cy="1270128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C0651AA0-B51A-E6DD-B6E9-128EC8CA0C13}"/>
              </a:ext>
            </a:extLst>
          </p:cNvPr>
          <p:cNvSpPr/>
          <p:nvPr/>
        </p:nvSpPr>
        <p:spPr>
          <a:xfrm>
            <a:off x="9095550" y="1905782"/>
            <a:ext cx="512275" cy="596361"/>
          </a:xfrm>
          <a:custGeom>
            <a:avLst/>
            <a:gdLst>
              <a:gd name="connsiteX0" fmla="*/ 0 w 512275"/>
              <a:gd name="connsiteY0" fmla="*/ 298181 h 596361"/>
              <a:gd name="connsiteX1" fmla="*/ 256138 w 512275"/>
              <a:gd name="connsiteY1" fmla="*/ 0 h 596361"/>
              <a:gd name="connsiteX2" fmla="*/ 512276 w 512275"/>
              <a:gd name="connsiteY2" fmla="*/ 298181 h 596361"/>
              <a:gd name="connsiteX3" fmla="*/ 256138 w 512275"/>
              <a:gd name="connsiteY3" fmla="*/ 596362 h 596361"/>
              <a:gd name="connsiteX4" fmla="*/ 0 w 512275"/>
              <a:gd name="connsiteY4" fmla="*/ 298181 h 59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75" h="596361" fill="none" extrusionOk="0">
                <a:moveTo>
                  <a:pt x="0" y="298181"/>
                </a:moveTo>
                <a:cubicBezTo>
                  <a:pt x="14667" y="119560"/>
                  <a:pt x="138647" y="1582"/>
                  <a:pt x="256138" y="0"/>
                </a:cubicBezTo>
                <a:cubicBezTo>
                  <a:pt x="407852" y="17526"/>
                  <a:pt x="493829" y="133104"/>
                  <a:pt x="512276" y="298181"/>
                </a:cubicBezTo>
                <a:cubicBezTo>
                  <a:pt x="514528" y="463189"/>
                  <a:pt x="375609" y="586327"/>
                  <a:pt x="256138" y="596362"/>
                </a:cubicBezTo>
                <a:cubicBezTo>
                  <a:pt x="86319" y="604824"/>
                  <a:pt x="5809" y="454987"/>
                  <a:pt x="0" y="298181"/>
                </a:cubicBezTo>
                <a:close/>
              </a:path>
              <a:path w="512275" h="596361" stroke="0" extrusionOk="0">
                <a:moveTo>
                  <a:pt x="0" y="298181"/>
                </a:moveTo>
                <a:cubicBezTo>
                  <a:pt x="-1633" y="136364"/>
                  <a:pt x="89196" y="-10522"/>
                  <a:pt x="256138" y="0"/>
                </a:cubicBezTo>
                <a:cubicBezTo>
                  <a:pt x="430047" y="-4790"/>
                  <a:pt x="507391" y="142398"/>
                  <a:pt x="512276" y="298181"/>
                </a:cubicBezTo>
                <a:cubicBezTo>
                  <a:pt x="494498" y="468804"/>
                  <a:pt x="387531" y="608267"/>
                  <a:pt x="256138" y="596362"/>
                </a:cubicBezTo>
                <a:cubicBezTo>
                  <a:pt x="116353" y="595277"/>
                  <a:pt x="-27402" y="469148"/>
                  <a:pt x="0" y="298181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7B3579C-42AC-0674-8408-B70316BA5C8E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33370" t="29581" r="38507" b="67006"/>
          <a:stretch/>
        </p:blipFill>
        <p:spPr>
          <a:xfrm>
            <a:off x="2357286" y="1132149"/>
            <a:ext cx="6809433" cy="645152"/>
          </a:xfrm>
          <a:prstGeom prst="rect">
            <a:avLst/>
          </a:prstGeom>
          <a:ln w="19050">
            <a:solidFill>
              <a:srgbClr val="E1CE83"/>
            </a:solidFill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549F321-5CAE-1E46-8569-2BE220C173D7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45139" t="41441" r="26067" b="53530"/>
          <a:stretch/>
        </p:blipFill>
        <p:spPr>
          <a:xfrm>
            <a:off x="2682113" y="1941354"/>
            <a:ext cx="6006147" cy="699344"/>
          </a:xfrm>
          <a:prstGeom prst="rect">
            <a:avLst/>
          </a:prstGeom>
          <a:ln w="19050">
            <a:solidFill>
              <a:srgbClr val="E1CE83"/>
            </a:solidFill>
          </a:ln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808CA4D-AB8C-3CE4-7536-4BECED113739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11211" t="33240" r="61247" b="33993"/>
          <a:stretch/>
        </p:blipFill>
        <p:spPr>
          <a:xfrm>
            <a:off x="4568953" y="2949694"/>
            <a:ext cx="4820781" cy="3564405"/>
          </a:xfrm>
          <a:prstGeom prst="rect">
            <a:avLst/>
          </a:prstGeom>
          <a:ln>
            <a:solidFill>
              <a:srgbClr val="E1CE83"/>
            </a:solidFill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2869E4D-272D-B6F0-B6B8-28E90A4CD6A6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3646" t="7216" b="13141"/>
          <a:stretch/>
        </p:blipFill>
        <p:spPr>
          <a:xfrm>
            <a:off x="1265527" y="3126050"/>
            <a:ext cx="3073478" cy="203232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4757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817061" y="-151456"/>
            <a:ext cx="2345082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503786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A0B5C64-B98F-9514-D741-B4A33776AB36}"/>
              </a:ext>
            </a:extLst>
          </p:cNvPr>
          <p:cNvSpPr/>
          <p:nvPr/>
        </p:nvSpPr>
        <p:spPr>
          <a:xfrm>
            <a:off x="5640622" y="857428"/>
            <a:ext cx="2299877" cy="645152"/>
          </a:xfrm>
          <a:custGeom>
            <a:avLst/>
            <a:gdLst>
              <a:gd name="connsiteX0" fmla="*/ 0 w 2299877"/>
              <a:gd name="connsiteY0" fmla="*/ 0 h 645152"/>
              <a:gd name="connsiteX1" fmla="*/ 597968 w 2299877"/>
              <a:gd name="connsiteY1" fmla="*/ 0 h 645152"/>
              <a:gd name="connsiteX2" fmla="*/ 1195936 w 2299877"/>
              <a:gd name="connsiteY2" fmla="*/ 0 h 645152"/>
              <a:gd name="connsiteX3" fmla="*/ 1747907 w 2299877"/>
              <a:gd name="connsiteY3" fmla="*/ 0 h 645152"/>
              <a:gd name="connsiteX4" fmla="*/ 2299877 w 2299877"/>
              <a:gd name="connsiteY4" fmla="*/ 0 h 645152"/>
              <a:gd name="connsiteX5" fmla="*/ 2299877 w 2299877"/>
              <a:gd name="connsiteY5" fmla="*/ 645152 h 645152"/>
              <a:gd name="connsiteX6" fmla="*/ 1793904 w 2299877"/>
              <a:gd name="connsiteY6" fmla="*/ 645152 h 645152"/>
              <a:gd name="connsiteX7" fmla="*/ 1287931 w 2299877"/>
              <a:gd name="connsiteY7" fmla="*/ 645152 h 645152"/>
              <a:gd name="connsiteX8" fmla="*/ 735961 w 2299877"/>
              <a:gd name="connsiteY8" fmla="*/ 645152 h 645152"/>
              <a:gd name="connsiteX9" fmla="*/ 0 w 2299877"/>
              <a:gd name="connsiteY9" fmla="*/ 645152 h 645152"/>
              <a:gd name="connsiteX10" fmla="*/ 0 w 2299877"/>
              <a:gd name="connsiteY10" fmla="*/ 0 h 64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9877" h="645152" fill="none" extrusionOk="0">
                <a:moveTo>
                  <a:pt x="0" y="0"/>
                </a:moveTo>
                <a:cubicBezTo>
                  <a:pt x="167977" y="20594"/>
                  <a:pt x="446867" y="-18870"/>
                  <a:pt x="597968" y="0"/>
                </a:cubicBezTo>
                <a:cubicBezTo>
                  <a:pt x="749069" y="18870"/>
                  <a:pt x="998080" y="556"/>
                  <a:pt x="1195936" y="0"/>
                </a:cubicBezTo>
                <a:cubicBezTo>
                  <a:pt x="1393792" y="-556"/>
                  <a:pt x="1506529" y="9889"/>
                  <a:pt x="1747907" y="0"/>
                </a:cubicBezTo>
                <a:cubicBezTo>
                  <a:pt x="1989285" y="-9889"/>
                  <a:pt x="2138294" y="-17084"/>
                  <a:pt x="2299877" y="0"/>
                </a:cubicBezTo>
                <a:cubicBezTo>
                  <a:pt x="2295626" y="295533"/>
                  <a:pt x="2285054" y="409488"/>
                  <a:pt x="2299877" y="645152"/>
                </a:cubicBezTo>
                <a:cubicBezTo>
                  <a:pt x="2150872" y="637004"/>
                  <a:pt x="1993438" y="630837"/>
                  <a:pt x="1793904" y="645152"/>
                </a:cubicBezTo>
                <a:cubicBezTo>
                  <a:pt x="1594370" y="659467"/>
                  <a:pt x="1529550" y="624824"/>
                  <a:pt x="1287931" y="645152"/>
                </a:cubicBezTo>
                <a:cubicBezTo>
                  <a:pt x="1046312" y="665480"/>
                  <a:pt x="929990" y="664211"/>
                  <a:pt x="735961" y="645152"/>
                </a:cubicBezTo>
                <a:cubicBezTo>
                  <a:pt x="541932" y="626094"/>
                  <a:pt x="296125" y="627337"/>
                  <a:pt x="0" y="645152"/>
                </a:cubicBezTo>
                <a:cubicBezTo>
                  <a:pt x="25337" y="469384"/>
                  <a:pt x="13335" y="149838"/>
                  <a:pt x="0" y="0"/>
                </a:cubicBezTo>
                <a:close/>
              </a:path>
              <a:path w="2299877" h="645152" stroke="0" extrusionOk="0">
                <a:moveTo>
                  <a:pt x="0" y="0"/>
                </a:moveTo>
                <a:cubicBezTo>
                  <a:pt x="128735" y="21668"/>
                  <a:pt x="398183" y="25870"/>
                  <a:pt x="528972" y="0"/>
                </a:cubicBezTo>
                <a:cubicBezTo>
                  <a:pt x="659761" y="-25870"/>
                  <a:pt x="902811" y="-2357"/>
                  <a:pt x="1103941" y="0"/>
                </a:cubicBezTo>
                <a:cubicBezTo>
                  <a:pt x="1305071" y="2357"/>
                  <a:pt x="1398918" y="-21148"/>
                  <a:pt x="1609914" y="0"/>
                </a:cubicBezTo>
                <a:cubicBezTo>
                  <a:pt x="1820910" y="21148"/>
                  <a:pt x="2122461" y="-12447"/>
                  <a:pt x="2299877" y="0"/>
                </a:cubicBezTo>
                <a:cubicBezTo>
                  <a:pt x="2282587" y="143050"/>
                  <a:pt x="2273196" y="514664"/>
                  <a:pt x="2299877" y="645152"/>
                </a:cubicBezTo>
                <a:cubicBezTo>
                  <a:pt x="2143660" y="654280"/>
                  <a:pt x="2011937" y="645081"/>
                  <a:pt x="1770905" y="645152"/>
                </a:cubicBezTo>
                <a:cubicBezTo>
                  <a:pt x="1529873" y="645223"/>
                  <a:pt x="1328509" y="635281"/>
                  <a:pt x="1172937" y="645152"/>
                </a:cubicBezTo>
                <a:cubicBezTo>
                  <a:pt x="1017365" y="655023"/>
                  <a:pt x="896734" y="656206"/>
                  <a:pt x="666964" y="645152"/>
                </a:cubicBezTo>
                <a:cubicBezTo>
                  <a:pt x="437194" y="634098"/>
                  <a:pt x="292669" y="618229"/>
                  <a:pt x="0" y="645152"/>
                </a:cubicBezTo>
                <a:cubicBezTo>
                  <a:pt x="28851" y="402877"/>
                  <a:pt x="25312" y="130820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تعاوني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16B3E90-7B8E-9FDF-A34E-5E7D9ECBA2D2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2087883" y="5243971"/>
            <a:ext cx="2082768" cy="127012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5AC88D6-A508-71C7-0D82-792954133C3B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6863" t="42069" r="30712" b="33421"/>
          <a:stretch/>
        </p:blipFill>
        <p:spPr>
          <a:xfrm>
            <a:off x="2036143" y="2012075"/>
            <a:ext cx="8140934" cy="3129765"/>
          </a:xfrm>
          <a:prstGeom prst="rect">
            <a:avLst/>
          </a:prstGeom>
          <a:ln>
            <a:solidFill>
              <a:srgbClr val="A1A1CB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FB99598-142F-E687-5F6F-1AEE0889844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446213" y="166987"/>
            <a:ext cx="1573638" cy="167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8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3814249" y="-292360"/>
            <a:ext cx="5068495" cy="3285841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78" y="1342140"/>
            <a:ext cx="2993391" cy="172042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89" y="1337827"/>
            <a:ext cx="3083022" cy="1695046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CBC5E45-4A9F-7C25-130E-C6B7DAFE7C31}"/>
              </a:ext>
            </a:extLst>
          </p:cNvPr>
          <p:cNvSpPr/>
          <p:nvPr/>
        </p:nvSpPr>
        <p:spPr>
          <a:xfrm>
            <a:off x="4323468" y="381776"/>
            <a:ext cx="4180818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– 3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عد النواتج</a:t>
            </a: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891F8251-9221-45AA-2C1C-430E2C107838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2698163" y="5781662"/>
            <a:ext cx="2071298" cy="958437"/>
          </a:xfrm>
          <a:prstGeom prst="rect">
            <a:avLst/>
          </a:prstGeom>
        </p:spPr>
      </p:pic>
      <p:sp>
        <p:nvSpPr>
          <p:cNvPr id="24" name="دمعة 23">
            <a:extLst>
              <a:ext uri="{FF2B5EF4-FFF2-40B4-BE49-F238E27FC236}">
                <a16:creationId xmlns:a16="http://schemas.microsoft.com/office/drawing/2014/main" id="{A2F107EF-2CC0-2EA7-1404-7F6BB5763A9A}"/>
              </a:ext>
            </a:extLst>
          </p:cNvPr>
          <p:cNvSpPr/>
          <p:nvPr/>
        </p:nvSpPr>
        <p:spPr>
          <a:xfrm rot="11524304" flipH="1">
            <a:off x="870832" y="3439209"/>
            <a:ext cx="2680992" cy="2023851"/>
          </a:xfrm>
          <a:custGeom>
            <a:avLst/>
            <a:gdLst>
              <a:gd name="connsiteX0" fmla="*/ 0 w 2680992"/>
              <a:gd name="connsiteY0" fmla="*/ 1011926 h 2023851"/>
              <a:gd name="connsiteX1" fmla="*/ 1340496 w 2680992"/>
              <a:gd name="connsiteY1" fmla="*/ 0 h 2023851"/>
              <a:gd name="connsiteX2" fmla="*/ 1760518 w 2680992"/>
              <a:gd name="connsiteY2" fmla="*/ 0 h 2023851"/>
              <a:gd name="connsiteX3" fmla="*/ 2167135 w 2680992"/>
              <a:gd name="connsiteY3" fmla="*/ 0 h 2023851"/>
              <a:gd name="connsiteX4" fmla="*/ 2680992 w 2680992"/>
              <a:gd name="connsiteY4" fmla="*/ 0 h 2023851"/>
              <a:gd name="connsiteX5" fmla="*/ 2680992 w 2680992"/>
              <a:gd name="connsiteY5" fmla="*/ 526202 h 2023851"/>
              <a:gd name="connsiteX6" fmla="*/ 2680992 w 2680992"/>
              <a:gd name="connsiteY6" fmla="*/ 1011926 h 2023851"/>
              <a:gd name="connsiteX7" fmla="*/ 1340496 w 2680992"/>
              <a:gd name="connsiteY7" fmla="*/ 2023852 h 2023851"/>
              <a:gd name="connsiteX8" fmla="*/ 0 w 2680992"/>
              <a:gd name="connsiteY8" fmla="*/ 1011926 h 20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0992" h="2023851" fill="none" extrusionOk="0">
                <a:moveTo>
                  <a:pt x="0" y="1011926"/>
                </a:moveTo>
                <a:cubicBezTo>
                  <a:pt x="1006" y="636837"/>
                  <a:pt x="658921" y="-38404"/>
                  <a:pt x="1340496" y="0"/>
                </a:cubicBezTo>
                <a:cubicBezTo>
                  <a:pt x="1505768" y="-6488"/>
                  <a:pt x="1561444" y="755"/>
                  <a:pt x="1760518" y="0"/>
                </a:cubicBezTo>
                <a:cubicBezTo>
                  <a:pt x="1959592" y="-755"/>
                  <a:pt x="2053466" y="32654"/>
                  <a:pt x="2167135" y="0"/>
                </a:cubicBezTo>
                <a:cubicBezTo>
                  <a:pt x="2280804" y="-32654"/>
                  <a:pt x="2488488" y="60100"/>
                  <a:pt x="2680992" y="0"/>
                </a:cubicBezTo>
                <a:cubicBezTo>
                  <a:pt x="2714729" y="225493"/>
                  <a:pt x="2651791" y="268184"/>
                  <a:pt x="2680992" y="526202"/>
                </a:cubicBezTo>
                <a:cubicBezTo>
                  <a:pt x="2710193" y="784220"/>
                  <a:pt x="2631085" y="862781"/>
                  <a:pt x="2680992" y="1011926"/>
                </a:cubicBezTo>
                <a:cubicBezTo>
                  <a:pt x="2616725" y="1439290"/>
                  <a:pt x="2158692" y="1821998"/>
                  <a:pt x="1340496" y="2023852"/>
                </a:cubicBezTo>
                <a:cubicBezTo>
                  <a:pt x="547776" y="1959136"/>
                  <a:pt x="-24644" y="1488640"/>
                  <a:pt x="0" y="1011926"/>
                </a:cubicBezTo>
                <a:close/>
              </a:path>
              <a:path w="2680992" h="2023851" stroke="0" extrusionOk="0">
                <a:moveTo>
                  <a:pt x="0" y="1011926"/>
                </a:moveTo>
                <a:cubicBezTo>
                  <a:pt x="-102214" y="377450"/>
                  <a:pt x="628647" y="-136139"/>
                  <a:pt x="1340496" y="0"/>
                </a:cubicBezTo>
                <a:cubicBezTo>
                  <a:pt x="1494267" y="-25987"/>
                  <a:pt x="1714072" y="36040"/>
                  <a:pt x="1814138" y="0"/>
                </a:cubicBezTo>
                <a:cubicBezTo>
                  <a:pt x="1914204" y="-36040"/>
                  <a:pt x="2135662" y="30515"/>
                  <a:pt x="2247565" y="0"/>
                </a:cubicBezTo>
                <a:cubicBezTo>
                  <a:pt x="2359468" y="-30515"/>
                  <a:pt x="2481978" y="22241"/>
                  <a:pt x="2680992" y="0"/>
                </a:cubicBezTo>
                <a:cubicBezTo>
                  <a:pt x="2693898" y="213015"/>
                  <a:pt x="2632415" y="363992"/>
                  <a:pt x="2680992" y="495844"/>
                </a:cubicBezTo>
                <a:cubicBezTo>
                  <a:pt x="2729569" y="627696"/>
                  <a:pt x="2635928" y="799670"/>
                  <a:pt x="2680992" y="1011926"/>
                </a:cubicBezTo>
                <a:cubicBezTo>
                  <a:pt x="2795494" y="1472499"/>
                  <a:pt x="2133968" y="2142925"/>
                  <a:pt x="1340496" y="2023852"/>
                </a:cubicBezTo>
                <a:cubicBezTo>
                  <a:pt x="677595" y="2067022"/>
                  <a:pt x="52323" y="1553083"/>
                  <a:pt x="0" y="1011926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CE3694A-2E7B-3F45-DC31-DD3186F7AA97}"/>
              </a:ext>
            </a:extLst>
          </p:cNvPr>
          <p:cNvSpPr/>
          <p:nvPr/>
        </p:nvSpPr>
        <p:spPr>
          <a:xfrm>
            <a:off x="1035118" y="3806869"/>
            <a:ext cx="2500956" cy="1322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المفردات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فضاء العينة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الرسم الشجري</a:t>
            </a:r>
          </a:p>
        </p:txBody>
      </p:sp>
      <p:sp>
        <p:nvSpPr>
          <p:cNvPr id="2" name="دمعة 1">
            <a:extLst>
              <a:ext uri="{FF2B5EF4-FFF2-40B4-BE49-F238E27FC236}">
                <a16:creationId xmlns:a16="http://schemas.microsoft.com/office/drawing/2014/main" id="{44DEBA8D-BAFA-7DA7-922C-81FDD1E6FCCD}"/>
              </a:ext>
            </a:extLst>
          </p:cNvPr>
          <p:cNvSpPr/>
          <p:nvPr/>
        </p:nvSpPr>
        <p:spPr>
          <a:xfrm rot="10075696">
            <a:off x="3867327" y="3296911"/>
            <a:ext cx="2470623" cy="2170719"/>
          </a:xfrm>
          <a:custGeom>
            <a:avLst/>
            <a:gdLst>
              <a:gd name="connsiteX0" fmla="*/ 0 w 2470623"/>
              <a:gd name="connsiteY0" fmla="*/ 1085360 h 2170719"/>
              <a:gd name="connsiteX1" fmla="*/ 1235312 w 2470623"/>
              <a:gd name="connsiteY1" fmla="*/ 0 h 2170719"/>
              <a:gd name="connsiteX2" fmla="*/ 1622376 w 2470623"/>
              <a:gd name="connsiteY2" fmla="*/ 0 h 2170719"/>
              <a:gd name="connsiteX3" fmla="*/ 1997087 w 2470623"/>
              <a:gd name="connsiteY3" fmla="*/ 0 h 2170719"/>
              <a:gd name="connsiteX4" fmla="*/ 2470623 w 2470623"/>
              <a:gd name="connsiteY4" fmla="*/ 0 h 2170719"/>
              <a:gd name="connsiteX5" fmla="*/ 2470623 w 2470623"/>
              <a:gd name="connsiteY5" fmla="*/ 564387 h 2170719"/>
              <a:gd name="connsiteX6" fmla="*/ 2470623 w 2470623"/>
              <a:gd name="connsiteY6" fmla="*/ 1085360 h 2170719"/>
              <a:gd name="connsiteX7" fmla="*/ 1235311 w 2470623"/>
              <a:gd name="connsiteY7" fmla="*/ 2170720 h 2170719"/>
              <a:gd name="connsiteX8" fmla="*/ -1 w 2470623"/>
              <a:gd name="connsiteY8" fmla="*/ 1085360 h 2170719"/>
              <a:gd name="connsiteX9" fmla="*/ 0 w 2470623"/>
              <a:gd name="connsiteY9" fmla="*/ 1085360 h 217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0623" h="2170719" fill="none" extrusionOk="0">
                <a:moveTo>
                  <a:pt x="0" y="1085360"/>
                </a:moveTo>
                <a:cubicBezTo>
                  <a:pt x="505" y="578130"/>
                  <a:pt x="574805" y="-14207"/>
                  <a:pt x="1235312" y="0"/>
                </a:cubicBezTo>
                <a:cubicBezTo>
                  <a:pt x="1411880" y="-41201"/>
                  <a:pt x="1515370" y="23367"/>
                  <a:pt x="1622376" y="0"/>
                </a:cubicBezTo>
                <a:cubicBezTo>
                  <a:pt x="1729382" y="-23367"/>
                  <a:pt x="1816243" y="21601"/>
                  <a:pt x="1997087" y="0"/>
                </a:cubicBezTo>
                <a:cubicBezTo>
                  <a:pt x="2177931" y="-21601"/>
                  <a:pt x="2254454" y="44341"/>
                  <a:pt x="2470623" y="0"/>
                </a:cubicBezTo>
                <a:cubicBezTo>
                  <a:pt x="2523708" y="251304"/>
                  <a:pt x="2432474" y="374229"/>
                  <a:pt x="2470623" y="564387"/>
                </a:cubicBezTo>
                <a:cubicBezTo>
                  <a:pt x="2508772" y="754545"/>
                  <a:pt x="2419573" y="827613"/>
                  <a:pt x="2470623" y="1085360"/>
                </a:cubicBezTo>
                <a:cubicBezTo>
                  <a:pt x="2414116" y="1569158"/>
                  <a:pt x="1961795" y="2056028"/>
                  <a:pt x="1235311" y="2170720"/>
                </a:cubicBezTo>
                <a:cubicBezTo>
                  <a:pt x="480540" y="2081121"/>
                  <a:pt x="-16458" y="1629925"/>
                  <a:pt x="-1" y="1085360"/>
                </a:cubicBezTo>
                <a:lnTo>
                  <a:pt x="0" y="1085360"/>
                </a:lnTo>
                <a:close/>
              </a:path>
              <a:path w="2470623" h="2170719" stroke="0" extrusionOk="0">
                <a:moveTo>
                  <a:pt x="0" y="1085360"/>
                </a:moveTo>
                <a:cubicBezTo>
                  <a:pt x="-36054" y="459263"/>
                  <a:pt x="587645" y="-165252"/>
                  <a:pt x="1235312" y="0"/>
                </a:cubicBezTo>
                <a:cubicBezTo>
                  <a:pt x="1365462" y="-11431"/>
                  <a:pt x="1478644" y="41271"/>
                  <a:pt x="1671789" y="0"/>
                </a:cubicBezTo>
                <a:cubicBezTo>
                  <a:pt x="1864934" y="-41271"/>
                  <a:pt x="1892129" y="4902"/>
                  <a:pt x="2071206" y="0"/>
                </a:cubicBezTo>
                <a:cubicBezTo>
                  <a:pt x="2250283" y="-4902"/>
                  <a:pt x="2378096" y="9905"/>
                  <a:pt x="2470623" y="0"/>
                </a:cubicBezTo>
                <a:cubicBezTo>
                  <a:pt x="2529653" y="216045"/>
                  <a:pt x="2423882" y="350409"/>
                  <a:pt x="2470623" y="531826"/>
                </a:cubicBezTo>
                <a:cubicBezTo>
                  <a:pt x="2517364" y="713243"/>
                  <a:pt x="2422088" y="939094"/>
                  <a:pt x="2470623" y="1085360"/>
                </a:cubicBezTo>
                <a:cubicBezTo>
                  <a:pt x="2606490" y="1568149"/>
                  <a:pt x="1952935" y="2250003"/>
                  <a:pt x="1235311" y="2170720"/>
                </a:cubicBezTo>
                <a:cubicBezTo>
                  <a:pt x="619187" y="2207582"/>
                  <a:pt x="98919" y="1651298"/>
                  <a:pt x="-1" y="1085360"/>
                </a:cubicBezTo>
                <a:lnTo>
                  <a:pt x="0" y="1085360"/>
                </a:ln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F59F087-8D1C-286A-3A01-059C949FF439}"/>
              </a:ext>
            </a:extLst>
          </p:cNvPr>
          <p:cNvSpPr/>
          <p:nvPr/>
        </p:nvSpPr>
        <p:spPr>
          <a:xfrm>
            <a:off x="3799966" y="3801380"/>
            <a:ext cx="2500956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فكرة الدرس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أجد فضاء العينة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واحتمال وقوع الحادثة</a:t>
            </a:r>
          </a:p>
        </p:txBody>
      </p:sp>
      <p:sp>
        <p:nvSpPr>
          <p:cNvPr id="28" name="مخطط انسيابي: تخزين داخلي 27">
            <a:extLst>
              <a:ext uri="{FF2B5EF4-FFF2-40B4-BE49-F238E27FC236}">
                <a16:creationId xmlns:a16="http://schemas.microsoft.com/office/drawing/2014/main" id="{3588E547-C6C1-DAF6-91B2-6D342FB82F3E}"/>
              </a:ext>
            </a:extLst>
          </p:cNvPr>
          <p:cNvSpPr/>
          <p:nvPr/>
        </p:nvSpPr>
        <p:spPr>
          <a:xfrm>
            <a:off x="6723982" y="3181240"/>
            <a:ext cx="3044968" cy="2988958"/>
          </a:xfrm>
          <a:custGeom>
            <a:avLst/>
            <a:gdLst>
              <a:gd name="connsiteX0" fmla="*/ 0 w 3044968"/>
              <a:gd name="connsiteY0" fmla="*/ 0 h 2988958"/>
              <a:gd name="connsiteX1" fmla="*/ 3044968 w 3044968"/>
              <a:gd name="connsiteY1" fmla="*/ 0 h 2988958"/>
              <a:gd name="connsiteX2" fmla="*/ 3044968 w 3044968"/>
              <a:gd name="connsiteY2" fmla="*/ 2988958 h 2988958"/>
              <a:gd name="connsiteX3" fmla="*/ 0 w 3044968"/>
              <a:gd name="connsiteY3" fmla="*/ 2988958 h 2988958"/>
              <a:gd name="connsiteX4" fmla="*/ 0 w 3044968"/>
              <a:gd name="connsiteY4" fmla="*/ 0 h 2988958"/>
              <a:gd name="connsiteX0" fmla="*/ 380621 w 3044968"/>
              <a:gd name="connsiteY0" fmla="*/ 0 h 2988958"/>
              <a:gd name="connsiteX1" fmla="*/ 380621 w 3044968"/>
              <a:gd name="connsiteY1" fmla="*/ 2988958 h 2988958"/>
              <a:gd name="connsiteX2" fmla="*/ 0 w 3044968"/>
              <a:gd name="connsiteY2" fmla="*/ 373619 h 2988958"/>
              <a:gd name="connsiteX3" fmla="*/ 3044968 w 3044968"/>
              <a:gd name="connsiteY3" fmla="*/ 373619 h 2988958"/>
              <a:gd name="connsiteX0" fmla="*/ 0 w 3044968"/>
              <a:gd name="connsiteY0" fmla="*/ 0 h 2988958"/>
              <a:gd name="connsiteX1" fmla="*/ 3044968 w 3044968"/>
              <a:gd name="connsiteY1" fmla="*/ 0 h 2988958"/>
              <a:gd name="connsiteX2" fmla="*/ 3044968 w 3044968"/>
              <a:gd name="connsiteY2" fmla="*/ 2988958 h 2988958"/>
              <a:gd name="connsiteX3" fmla="*/ 0 w 3044968"/>
              <a:gd name="connsiteY3" fmla="*/ 2988958 h 2988958"/>
              <a:gd name="connsiteX4" fmla="*/ 0 w 3044968"/>
              <a:gd name="connsiteY4" fmla="*/ 0 h 29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968" h="2988958" stroke="0" extrusionOk="0">
                <a:moveTo>
                  <a:pt x="0" y="0"/>
                </a:moveTo>
                <a:cubicBezTo>
                  <a:pt x="486326" y="131919"/>
                  <a:pt x="1678473" y="-79974"/>
                  <a:pt x="3044968" y="0"/>
                </a:cubicBezTo>
                <a:cubicBezTo>
                  <a:pt x="3157780" y="643344"/>
                  <a:pt x="2990992" y="2333747"/>
                  <a:pt x="3044968" y="2988958"/>
                </a:cubicBezTo>
                <a:cubicBezTo>
                  <a:pt x="1539108" y="3031847"/>
                  <a:pt x="445674" y="2883952"/>
                  <a:pt x="0" y="2988958"/>
                </a:cubicBezTo>
                <a:cubicBezTo>
                  <a:pt x="-49572" y="2475541"/>
                  <a:pt x="-52360" y="683590"/>
                  <a:pt x="0" y="0"/>
                </a:cubicBezTo>
                <a:close/>
              </a:path>
              <a:path w="3044968" h="2988958" fill="none" extrusionOk="0">
                <a:moveTo>
                  <a:pt x="380621" y="0"/>
                </a:moveTo>
                <a:cubicBezTo>
                  <a:pt x="396128" y="492536"/>
                  <a:pt x="362326" y="2372861"/>
                  <a:pt x="380621" y="2988958"/>
                </a:cubicBezTo>
                <a:moveTo>
                  <a:pt x="0" y="373619"/>
                </a:moveTo>
                <a:cubicBezTo>
                  <a:pt x="419693" y="264331"/>
                  <a:pt x="1574266" y="321656"/>
                  <a:pt x="3044968" y="373619"/>
                </a:cubicBezTo>
              </a:path>
              <a:path w="3044968" h="2988958" fill="none" extrusionOk="0">
                <a:moveTo>
                  <a:pt x="0" y="0"/>
                </a:moveTo>
                <a:cubicBezTo>
                  <a:pt x="1213069" y="4792"/>
                  <a:pt x="2509493" y="160209"/>
                  <a:pt x="3044968" y="0"/>
                </a:cubicBezTo>
                <a:cubicBezTo>
                  <a:pt x="2983462" y="1051482"/>
                  <a:pt x="3110195" y="2464842"/>
                  <a:pt x="3044968" y="2988958"/>
                </a:cubicBezTo>
                <a:cubicBezTo>
                  <a:pt x="1889323" y="3048838"/>
                  <a:pt x="1095590" y="2975363"/>
                  <a:pt x="0" y="2988958"/>
                </a:cubicBezTo>
                <a:cubicBezTo>
                  <a:pt x="-11586" y="1585956"/>
                  <a:pt x="-136808" y="1026415"/>
                  <a:pt x="0" y="0"/>
                </a:cubicBezTo>
                <a:close/>
              </a:path>
              <a:path w="3044968" h="2988958" fill="none" stroke="0" extrusionOk="0">
                <a:moveTo>
                  <a:pt x="380621" y="0"/>
                </a:moveTo>
                <a:cubicBezTo>
                  <a:pt x="300515" y="610081"/>
                  <a:pt x="276619" y="1578442"/>
                  <a:pt x="380621" y="2988958"/>
                </a:cubicBezTo>
                <a:moveTo>
                  <a:pt x="0" y="373619"/>
                </a:moveTo>
                <a:cubicBezTo>
                  <a:pt x="510115" y="258548"/>
                  <a:pt x="1875658" y="370528"/>
                  <a:pt x="3044968" y="373619"/>
                </a:cubicBezTo>
              </a:path>
              <a:path w="3044968" h="2988958" fill="none" stroke="0" extrusionOk="0">
                <a:moveTo>
                  <a:pt x="0" y="0"/>
                </a:moveTo>
                <a:cubicBezTo>
                  <a:pt x="1343528" y="-46870"/>
                  <a:pt x="1602428" y="8709"/>
                  <a:pt x="3044968" y="0"/>
                </a:cubicBezTo>
                <a:cubicBezTo>
                  <a:pt x="3099716" y="1452674"/>
                  <a:pt x="2944065" y="1668746"/>
                  <a:pt x="3044968" y="2988958"/>
                </a:cubicBezTo>
                <a:cubicBezTo>
                  <a:pt x="2335984" y="2910628"/>
                  <a:pt x="1176951" y="2833290"/>
                  <a:pt x="0" y="2988958"/>
                </a:cubicBezTo>
                <a:cubicBezTo>
                  <a:pt x="167771" y="2244271"/>
                  <a:pt x="50624" y="1170573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ar-SA" sz="2800" dirty="0">
                <a:solidFill>
                  <a:srgbClr val="A1A1CB"/>
                </a:solidFill>
              </a:rPr>
              <a:t>البطاقات المرقمة</a:t>
            </a:r>
          </a:p>
          <a:p>
            <a:pPr algn="ctr"/>
            <a:r>
              <a:rPr lang="ar-SA" sz="2800" dirty="0">
                <a:solidFill>
                  <a:srgbClr val="A1A1CB"/>
                </a:solidFill>
              </a:rPr>
              <a:t>التصفح</a:t>
            </a:r>
          </a:p>
          <a:p>
            <a:pPr algn="ctr"/>
            <a:r>
              <a:rPr lang="ar-SA" sz="2800" dirty="0">
                <a:solidFill>
                  <a:srgbClr val="A1A1CB"/>
                </a:solidFill>
              </a:rPr>
              <a:t>القراءة الصامتة</a:t>
            </a:r>
          </a:p>
          <a:p>
            <a:pPr algn="ctr"/>
            <a:r>
              <a:rPr lang="ar-SA" sz="2800" dirty="0">
                <a:solidFill>
                  <a:srgbClr val="A1A1CB"/>
                </a:solidFill>
              </a:rPr>
              <a:t>فجوة المعلومات</a:t>
            </a:r>
          </a:p>
          <a:p>
            <a:pPr algn="ctr"/>
            <a:r>
              <a:rPr lang="ar-SA" sz="2800" dirty="0">
                <a:solidFill>
                  <a:srgbClr val="A1A1CB"/>
                </a:solidFill>
              </a:rPr>
              <a:t>التعلم الفردي</a:t>
            </a:r>
          </a:p>
          <a:p>
            <a:pPr algn="ctr"/>
            <a:r>
              <a:rPr lang="ar-SA" sz="2800" dirty="0">
                <a:solidFill>
                  <a:srgbClr val="A1A1CB"/>
                </a:solidFill>
              </a:rPr>
              <a:t>التعلم التعاوني</a:t>
            </a:r>
          </a:p>
          <a:p>
            <a:pPr algn="ctr"/>
            <a:endParaRPr lang="ar-SA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08FD3EAC-7DB1-8903-D4A9-6F9BDEE58116}"/>
              </a:ext>
            </a:extLst>
          </p:cNvPr>
          <p:cNvSpPr txBox="1"/>
          <p:nvPr/>
        </p:nvSpPr>
        <p:spPr>
          <a:xfrm>
            <a:off x="6861109" y="3161782"/>
            <a:ext cx="2464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استراتيجات التعلم النشط</a:t>
            </a:r>
          </a:p>
        </p:txBody>
      </p:sp>
    </p:spTree>
    <p:extLst>
      <p:ext uri="{BB962C8B-B14F-4D97-AF65-F5344CB8AC3E}">
        <p14:creationId xmlns:p14="http://schemas.microsoft.com/office/powerpoint/2010/main" val="196378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25" grpId="0"/>
      <p:bldP spid="2" grpId="0" animBg="1"/>
      <p:bldP spid="3" grpId="0"/>
      <p:bldP spid="28" grpId="0" animBg="1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61316" y="-893626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736" y="701482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674" y="697169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817708" y="30374"/>
            <a:ext cx="2266705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457E967-B69E-EEAA-B112-747EFB341C8C}"/>
              </a:ext>
            </a:extLst>
          </p:cNvPr>
          <p:cNvSpPr/>
          <p:nvPr/>
        </p:nvSpPr>
        <p:spPr>
          <a:xfrm>
            <a:off x="4916983" y="498446"/>
            <a:ext cx="2209909" cy="479178"/>
          </a:xfrm>
          <a:custGeom>
            <a:avLst/>
            <a:gdLst>
              <a:gd name="connsiteX0" fmla="*/ 0 w 2209909"/>
              <a:gd name="connsiteY0" fmla="*/ 0 h 479178"/>
              <a:gd name="connsiteX1" fmla="*/ 574576 w 2209909"/>
              <a:gd name="connsiteY1" fmla="*/ 0 h 479178"/>
              <a:gd name="connsiteX2" fmla="*/ 1149153 w 2209909"/>
              <a:gd name="connsiteY2" fmla="*/ 0 h 479178"/>
              <a:gd name="connsiteX3" fmla="*/ 1679531 w 2209909"/>
              <a:gd name="connsiteY3" fmla="*/ 0 h 479178"/>
              <a:gd name="connsiteX4" fmla="*/ 2209909 w 2209909"/>
              <a:gd name="connsiteY4" fmla="*/ 0 h 479178"/>
              <a:gd name="connsiteX5" fmla="*/ 2209909 w 2209909"/>
              <a:gd name="connsiteY5" fmla="*/ 479178 h 479178"/>
              <a:gd name="connsiteX6" fmla="*/ 1723729 w 2209909"/>
              <a:gd name="connsiteY6" fmla="*/ 479178 h 479178"/>
              <a:gd name="connsiteX7" fmla="*/ 1237549 w 2209909"/>
              <a:gd name="connsiteY7" fmla="*/ 479178 h 479178"/>
              <a:gd name="connsiteX8" fmla="*/ 707171 w 2209909"/>
              <a:gd name="connsiteY8" fmla="*/ 479178 h 479178"/>
              <a:gd name="connsiteX9" fmla="*/ 0 w 2209909"/>
              <a:gd name="connsiteY9" fmla="*/ 479178 h 479178"/>
              <a:gd name="connsiteX10" fmla="*/ 0 w 2209909"/>
              <a:gd name="connsiteY10" fmla="*/ 0 h 47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09909" h="479178" fill="none" extrusionOk="0">
                <a:moveTo>
                  <a:pt x="0" y="0"/>
                </a:moveTo>
                <a:cubicBezTo>
                  <a:pt x="283115" y="-16824"/>
                  <a:pt x="353295" y="-19452"/>
                  <a:pt x="574576" y="0"/>
                </a:cubicBezTo>
                <a:cubicBezTo>
                  <a:pt x="795857" y="19452"/>
                  <a:pt x="990144" y="12593"/>
                  <a:pt x="1149153" y="0"/>
                </a:cubicBezTo>
                <a:cubicBezTo>
                  <a:pt x="1308162" y="-12593"/>
                  <a:pt x="1477962" y="16110"/>
                  <a:pt x="1679531" y="0"/>
                </a:cubicBezTo>
                <a:cubicBezTo>
                  <a:pt x="1881100" y="-16110"/>
                  <a:pt x="1972667" y="26396"/>
                  <a:pt x="2209909" y="0"/>
                </a:cubicBezTo>
                <a:cubicBezTo>
                  <a:pt x="2227478" y="116841"/>
                  <a:pt x="2214900" y="351443"/>
                  <a:pt x="2209909" y="479178"/>
                </a:cubicBezTo>
                <a:cubicBezTo>
                  <a:pt x="2068390" y="464561"/>
                  <a:pt x="1934755" y="475918"/>
                  <a:pt x="1723729" y="479178"/>
                </a:cubicBezTo>
                <a:cubicBezTo>
                  <a:pt x="1512703" y="482438"/>
                  <a:pt x="1384309" y="485889"/>
                  <a:pt x="1237549" y="479178"/>
                </a:cubicBezTo>
                <a:cubicBezTo>
                  <a:pt x="1090789" y="472467"/>
                  <a:pt x="819472" y="482389"/>
                  <a:pt x="707171" y="479178"/>
                </a:cubicBezTo>
                <a:cubicBezTo>
                  <a:pt x="594870" y="475967"/>
                  <a:pt x="333975" y="452474"/>
                  <a:pt x="0" y="479178"/>
                </a:cubicBezTo>
                <a:cubicBezTo>
                  <a:pt x="19983" y="378820"/>
                  <a:pt x="12016" y="127863"/>
                  <a:pt x="0" y="0"/>
                </a:cubicBezTo>
                <a:close/>
              </a:path>
              <a:path w="2209909" h="479178" stroke="0" extrusionOk="0">
                <a:moveTo>
                  <a:pt x="0" y="0"/>
                </a:moveTo>
                <a:cubicBezTo>
                  <a:pt x="154916" y="22862"/>
                  <a:pt x="322527" y="3359"/>
                  <a:pt x="508279" y="0"/>
                </a:cubicBezTo>
                <a:cubicBezTo>
                  <a:pt x="694031" y="-3359"/>
                  <a:pt x="940995" y="23409"/>
                  <a:pt x="1060756" y="0"/>
                </a:cubicBezTo>
                <a:cubicBezTo>
                  <a:pt x="1180517" y="-23409"/>
                  <a:pt x="1449114" y="-5600"/>
                  <a:pt x="1546936" y="0"/>
                </a:cubicBezTo>
                <a:cubicBezTo>
                  <a:pt x="1644758" y="5600"/>
                  <a:pt x="2059102" y="-4452"/>
                  <a:pt x="2209909" y="0"/>
                </a:cubicBezTo>
                <a:cubicBezTo>
                  <a:pt x="2225752" y="143401"/>
                  <a:pt x="2201986" y="252291"/>
                  <a:pt x="2209909" y="479178"/>
                </a:cubicBezTo>
                <a:cubicBezTo>
                  <a:pt x="2085364" y="456410"/>
                  <a:pt x="1915939" y="483666"/>
                  <a:pt x="1701630" y="479178"/>
                </a:cubicBezTo>
                <a:cubicBezTo>
                  <a:pt x="1487321" y="474690"/>
                  <a:pt x="1307889" y="505246"/>
                  <a:pt x="1127054" y="479178"/>
                </a:cubicBezTo>
                <a:cubicBezTo>
                  <a:pt x="946219" y="453110"/>
                  <a:pt x="848831" y="486444"/>
                  <a:pt x="640874" y="479178"/>
                </a:cubicBezTo>
                <a:cubicBezTo>
                  <a:pt x="432917" y="471912"/>
                  <a:pt x="157786" y="501505"/>
                  <a:pt x="0" y="479178"/>
                </a:cubicBezTo>
                <a:cubicBezTo>
                  <a:pt x="-21703" y="282647"/>
                  <a:pt x="-9168" y="232187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CBD93273-7240-6731-CD44-B5029D596124}"/>
              </a:ext>
            </a:extLst>
          </p:cNvPr>
          <p:cNvSpPr/>
          <p:nvPr/>
        </p:nvSpPr>
        <p:spPr>
          <a:xfrm>
            <a:off x="9449795" y="1992845"/>
            <a:ext cx="837411" cy="596361"/>
          </a:xfrm>
          <a:custGeom>
            <a:avLst/>
            <a:gdLst>
              <a:gd name="connsiteX0" fmla="*/ 0 w 837411"/>
              <a:gd name="connsiteY0" fmla="*/ 298181 h 596361"/>
              <a:gd name="connsiteX1" fmla="*/ 418706 w 837411"/>
              <a:gd name="connsiteY1" fmla="*/ 0 h 596361"/>
              <a:gd name="connsiteX2" fmla="*/ 837412 w 837411"/>
              <a:gd name="connsiteY2" fmla="*/ 298181 h 596361"/>
              <a:gd name="connsiteX3" fmla="*/ 418706 w 837411"/>
              <a:gd name="connsiteY3" fmla="*/ 596362 h 596361"/>
              <a:gd name="connsiteX4" fmla="*/ 0 w 837411"/>
              <a:gd name="connsiteY4" fmla="*/ 298181 h 59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411" h="596361" fill="none" extrusionOk="0">
                <a:moveTo>
                  <a:pt x="0" y="298181"/>
                </a:moveTo>
                <a:cubicBezTo>
                  <a:pt x="28511" y="106402"/>
                  <a:pt x="220513" y="2181"/>
                  <a:pt x="418706" y="0"/>
                </a:cubicBezTo>
                <a:cubicBezTo>
                  <a:pt x="660204" y="17526"/>
                  <a:pt x="818965" y="133104"/>
                  <a:pt x="837412" y="298181"/>
                </a:cubicBezTo>
                <a:cubicBezTo>
                  <a:pt x="847921" y="464386"/>
                  <a:pt x="620967" y="583135"/>
                  <a:pt x="418706" y="596362"/>
                </a:cubicBezTo>
                <a:cubicBezTo>
                  <a:pt x="159103" y="604824"/>
                  <a:pt x="5809" y="454987"/>
                  <a:pt x="0" y="298181"/>
                </a:cubicBezTo>
                <a:close/>
              </a:path>
              <a:path w="837411" h="596361" stroke="0" extrusionOk="0">
                <a:moveTo>
                  <a:pt x="0" y="298181"/>
                </a:moveTo>
                <a:cubicBezTo>
                  <a:pt x="-3964" y="140455"/>
                  <a:pt x="176235" y="-4635"/>
                  <a:pt x="418706" y="0"/>
                </a:cubicBezTo>
                <a:cubicBezTo>
                  <a:pt x="682399" y="-4790"/>
                  <a:pt x="832527" y="142398"/>
                  <a:pt x="837412" y="298181"/>
                </a:cubicBezTo>
                <a:cubicBezTo>
                  <a:pt x="821445" y="468199"/>
                  <a:pt x="621711" y="629756"/>
                  <a:pt x="418706" y="596362"/>
                </a:cubicBezTo>
                <a:cubicBezTo>
                  <a:pt x="189137" y="595277"/>
                  <a:pt x="-27402" y="469148"/>
                  <a:pt x="0" y="298181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B36D154-4680-5AC8-BD14-E20A0132CEF9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5490" t="51155" r="34023" b="30108"/>
          <a:stretch/>
        </p:blipFill>
        <p:spPr>
          <a:xfrm>
            <a:off x="1973091" y="1448210"/>
            <a:ext cx="7360323" cy="1912470"/>
          </a:xfrm>
          <a:prstGeom prst="rect">
            <a:avLst/>
          </a:prstGeom>
          <a:ln>
            <a:solidFill>
              <a:srgbClr val="A1A1CB"/>
            </a:solidFill>
          </a:ln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6FB834D4-0004-1288-4118-4450302099EE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4066" t="32534" r="65628" b="54596"/>
          <a:stretch/>
        </p:blipFill>
        <p:spPr>
          <a:xfrm>
            <a:off x="6849762" y="3657598"/>
            <a:ext cx="2892984" cy="1222394"/>
          </a:xfrm>
          <a:prstGeom prst="rect">
            <a:avLst/>
          </a:prstGeom>
          <a:ln w="19050">
            <a:solidFill>
              <a:srgbClr val="E1CE83"/>
            </a:solidFill>
          </a:ln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DC06A1D7-2A1B-AAF8-0AEE-DDD8924ADF01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t="47272"/>
          <a:stretch/>
        </p:blipFill>
        <p:spPr>
          <a:xfrm>
            <a:off x="1901265" y="3622479"/>
            <a:ext cx="4512271" cy="2737075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9C8EDEC9-30F3-BA26-D73F-A88F416E3E21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2619" t="45164" r="65279" b="44807"/>
          <a:stretch/>
        </p:blipFill>
        <p:spPr>
          <a:xfrm>
            <a:off x="6649706" y="5049726"/>
            <a:ext cx="3293095" cy="996243"/>
          </a:xfrm>
          <a:prstGeom prst="rect">
            <a:avLst/>
          </a:prstGeom>
          <a:ln w="19050">
            <a:solidFill>
              <a:srgbClr val="A1A1CB"/>
            </a:solidFill>
          </a:ln>
        </p:spPr>
      </p:pic>
    </p:spTree>
    <p:extLst>
      <p:ext uri="{BB962C8B-B14F-4D97-AF65-F5344CB8AC3E}">
        <p14:creationId xmlns:p14="http://schemas.microsoft.com/office/powerpoint/2010/main" val="259885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045316" y="-130730"/>
            <a:ext cx="2199651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الاختبارات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الدولية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7D1953B-E658-16FF-2BB8-3282584E8135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7172" t="18910" r="9677" b="21459"/>
          <a:stretch/>
        </p:blipFill>
        <p:spPr>
          <a:xfrm>
            <a:off x="1944414" y="763541"/>
            <a:ext cx="7924700" cy="5339788"/>
          </a:xfrm>
          <a:prstGeom prst="rect">
            <a:avLst/>
          </a:prstGeom>
          <a:ln>
            <a:solidFill>
              <a:srgbClr val="A1A1CB"/>
            </a:solidFill>
          </a:ln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F2F6C2D-B3A7-0169-A2A3-0D76D58184F6}"/>
              </a:ext>
            </a:extLst>
          </p:cNvPr>
          <p:cNvSpPr/>
          <p:nvPr/>
        </p:nvSpPr>
        <p:spPr>
          <a:xfrm>
            <a:off x="2444376" y="4882310"/>
            <a:ext cx="6797499" cy="440476"/>
          </a:xfrm>
          <a:prstGeom prst="roundRect">
            <a:avLst/>
          </a:prstGeom>
          <a:noFill/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1210673"/>
                      <a:gd name="connsiteY0" fmla="*/ 93100 h 558586"/>
                      <a:gd name="connsiteX1" fmla="*/ 93100 w 1210673"/>
                      <a:gd name="connsiteY1" fmla="*/ 0 h 558586"/>
                      <a:gd name="connsiteX2" fmla="*/ 1117573 w 1210673"/>
                      <a:gd name="connsiteY2" fmla="*/ 0 h 558586"/>
                      <a:gd name="connsiteX3" fmla="*/ 1210673 w 1210673"/>
                      <a:gd name="connsiteY3" fmla="*/ 93100 h 558586"/>
                      <a:gd name="connsiteX4" fmla="*/ 1210673 w 1210673"/>
                      <a:gd name="connsiteY4" fmla="*/ 465486 h 558586"/>
                      <a:gd name="connsiteX5" fmla="*/ 1117573 w 1210673"/>
                      <a:gd name="connsiteY5" fmla="*/ 558586 h 558586"/>
                      <a:gd name="connsiteX6" fmla="*/ 93100 w 1210673"/>
                      <a:gd name="connsiteY6" fmla="*/ 558586 h 558586"/>
                      <a:gd name="connsiteX7" fmla="*/ 0 w 1210673"/>
                      <a:gd name="connsiteY7" fmla="*/ 465486 h 558586"/>
                      <a:gd name="connsiteX8" fmla="*/ 0 w 1210673"/>
                      <a:gd name="connsiteY8" fmla="*/ 93100 h 558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10673" h="558586" extrusionOk="0">
                        <a:moveTo>
                          <a:pt x="0" y="93100"/>
                        </a:moveTo>
                        <a:cubicBezTo>
                          <a:pt x="-4984" y="50427"/>
                          <a:pt x="35854" y="-2407"/>
                          <a:pt x="93100" y="0"/>
                        </a:cubicBezTo>
                        <a:cubicBezTo>
                          <a:pt x="474456" y="-87191"/>
                          <a:pt x="985792" y="-67849"/>
                          <a:pt x="1117573" y="0"/>
                        </a:cubicBezTo>
                        <a:cubicBezTo>
                          <a:pt x="1160978" y="2678"/>
                          <a:pt x="1210021" y="42452"/>
                          <a:pt x="1210673" y="93100"/>
                        </a:cubicBezTo>
                        <a:cubicBezTo>
                          <a:pt x="1242403" y="131408"/>
                          <a:pt x="1220539" y="376068"/>
                          <a:pt x="1210673" y="465486"/>
                        </a:cubicBezTo>
                        <a:cubicBezTo>
                          <a:pt x="1217883" y="510052"/>
                          <a:pt x="1170525" y="558687"/>
                          <a:pt x="1117573" y="558586"/>
                        </a:cubicBezTo>
                        <a:cubicBezTo>
                          <a:pt x="909474" y="520789"/>
                          <a:pt x="401417" y="534170"/>
                          <a:pt x="93100" y="558586"/>
                        </a:cubicBezTo>
                        <a:cubicBezTo>
                          <a:pt x="43837" y="558898"/>
                          <a:pt x="-6668" y="513861"/>
                          <a:pt x="0" y="465486"/>
                        </a:cubicBezTo>
                        <a:cubicBezTo>
                          <a:pt x="-23992" y="425710"/>
                          <a:pt x="-20167" y="161890"/>
                          <a:pt x="0" y="931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49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3814249" y="-292360"/>
            <a:ext cx="5068495" cy="3285841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78" y="1342140"/>
            <a:ext cx="2993391" cy="172042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89" y="1337827"/>
            <a:ext cx="3083022" cy="1695046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CBC5E45-4A9F-7C25-130E-C6B7DAFE7C31}"/>
              </a:ext>
            </a:extLst>
          </p:cNvPr>
          <p:cNvSpPr/>
          <p:nvPr/>
        </p:nvSpPr>
        <p:spPr>
          <a:xfrm>
            <a:off x="4210513" y="375597"/>
            <a:ext cx="4180818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منصة مدرستي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مخطط انسيابي: تخزين داخلي 27">
            <a:hlinkClick r:id="rId28"/>
            <a:extLst>
              <a:ext uri="{FF2B5EF4-FFF2-40B4-BE49-F238E27FC236}">
                <a16:creationId xmlns:a16="http://schemas.microsoft.com/office/drawing/2014/main" id="{3588E547-C6C1-DAF6-91B2-6D342FB82F3E}"/>
              </a:ext>
            </a:extLst>
          </p:cNvPr>
          <p:cNvSpPr/>
          <p:nvPr/>
        </p:nvSpPr>
        <p:spPr>
          <a:xfrm>
            <a:off x="5985364" y="3158578"/>
            <a:ext cx="4205632" cy="1297761"/>
          </a:xfrm>
          <a:custGeom>
            <a:avLst/>
            <a:gdLst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  <a:gd name="connsiteX0" fmla="*/ 525704 w 4205632"/>
              <a:gd name="connsiteY0" fmla="*/ 0 h 1297761"/>
              <a:gd name="connsiteX1" fmla="*/ 525704 w 4205632"/>
              <a:gd name="connsiteY1" fmla="*/ 1297761 h 1297761"/>
              <a:gd name="connsiteX2" fmla="*/ 0 w 4205632"/>
              <a:gd name="connsiteY2" fmla="*/ 162220 h 1297761"/>
              <a:gd name="connsiteX3" fmla="*/ 4205632 w 4205632"/>
              <a:gd name="connsiteY3" fmla="*/ 162220 h 1297761"/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1297761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270016" y="462990"/>
                  <a:pt x="4182739" y="944519"/>
                  <a:pt x="4205632" y="1297761"/>
                </a:cubicBezTo>
                <a:cubicBezTo>
                  <a:pt x="2358687" y="1340650"/>
                  <a:pt x="466340" y="1192755"/>
                  <a:pt x="0" y="1297761"/>
                </a:cubicBezTo>
                <a:cubicBezTo>
                  <a:pt x="105690" y="698558"/>
                  <a:pt x="-72331" y="604879"/>
                  <a:pt x="0" y="0"/>
                </a:cubicBezTo>
                <a:close/>
              </a:path>
              <a:path w="4205632" h="1297761" fill="none" extrusionOk="0">
                <a:moveTo>
                  <a:pt x="525704" y="0"/>
                </a:moveTo>
                <a:cubicBezTo>
                  <a:pt x="593780" y="415331"/>
                  <a:pt x="454700" y="843758"/>
                  <a:pt x="525704" y="1297761"/>
                </a:cubicBezTo>
                <a:moveTo>
                  <a:pt x="0" y="162220"/>
                </a:moveTo>
                <a:cubicBezTo>
                  <a:pt x="1849148" y="52932"/>
                  <a:pt x="3463523" y="110257"/>
                  <a:pt x="4205632" y="162220"/>
                </a:cubicBezTo>
              </a:path>
              <a:path w="4205632" h="1297761" fill="none" extrusionOk="0">
                <a:moveTo>
                  <a:pt x="0" y="0"/>
                </a:moveTo>
                <a:cubicBezTo>
                  <a:pt x="1088679" y="4792"/>
                  <a:pt x="2912784" y="160209"/>
                  <a:pt x="4205632" y="0"/>
                </a:cubicBezTo>
                <a:cubicBezTo>
                  <a:pt x="4243744" y="414238"/>
                  <a:pt x="4298430" y="951944"/>
                  <a:pt x="4205632" y="1297761"/>
                </a:cubicBezTo>
                <a:cubicBezTo>
                  <a:pt x="2844007" y="1357641"/>
                  <a:pt x="1554393" y="1284166"/>
                  <a:pt x="0" y="1297761"/>
                </a:cubicBezTo>
                <a:cubicBezTo>
                  <a:pt x="52222" y="897411"/>
                  <a:pt x="110009" y="503776"/>
                  <a:pt x="0" y="0"/>
                </a:cubicBezTo>
                <a:close/>
              </a:path>
              <a:path w="4205632" h="1297761" fill="none" stroke="0" extrusionOk="0">
                <a:moveTo>
                  <a:pt x="525704" y="0"/>
                </a:moveTo>
                <a:cubicBezTo>
                  <a:pt x="564825" y="566466"/>
                  <a:pt x="429744" y="887408"/>
                  <a:pt x="525704" y="1297761"/>
                </a:cubicBezTo>
                <a:moveTo>
                  <a:pt x="0" y="162220"/>
                </a:moveTo>
                <a:cubicBezTo>
                  <a:pt x="2080532" y="47149"/>
                  <a:pt x="3343794" y="159129"/>
                  <a:pt x="4205632" y="162220"/>
                </a:cubicBezTo>
              </a:path>
              <a:path w="4205632" h="1297761" fill="none" stroke="0" extrusionOk="0">
                <a:moveTo>
                  <a:pt x="0" y="0"/>
                </a:moveTo>
                <a:cubicBezTo>
                  <a:pt x="944466" y="-46870"/>
                  <a:pt x="2416705" y="8709"/>
                  <a:pt x="4205632" y="0"/>
                </a:cubicBezTo>
                <a:cubicBezTo>
                  <a:pt x="4306113" y="413624"/>
                  <a:pt x="4288399" y="730905"/>
                  <a:pt x="4205632" y="1297761"/>
                </a:cubicBezTo>
                <a:cubicBezTo>
                  <a:pt x="2713985" y="1219431"/>
                  <a:pt x="1663930" y="1142093"/>
                  <a:pt x="0" y="1297761"/>
                </a:cubicBezTo>
                <a:cubicBezTo>
                  <a:pt x="-104650" y="922556"/>
                  <a:pt x="-54977" y="613264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مخطط انسيابي: تخزين داخلي 28">
            <a:hlinkClick r:id="rId29"/>
            <a:extLst>
              <a:ext uri="{FF2B5EF4-FFF2-40B4-BE49-F238E27FC236}">
                <a16:creationId xmlns:a16="http://schemas.microsoft.com/office/drawing/2014/main" id="{4E5D34B8-BFA2-DC4B-A283-B4D8E89947B9}"/>
              </a:ext>
            </a:extLst>
          </p:cNvPr>
          <p:cNvSpPr/>
          <p:nvPr/>
        </p:nvSpPr>
        <p:spPr>
          <a:xfrm>
            <a:off x="2345550" y="4823881"/>
            <a:ext cx="4205632" cy="1445327"/>
          </a:xfrm>
          <a:custGeom>
            <a:avLst/>
            <a:gdLst>
              <a:gd name="connsiteX0" fmla="*/ 0 w 4205632"/>
              <a:gd name="connsiteY0" fmla="*/ 0 h 1445327"/>
              <a:gd name="connsiteX1" fmla="*/ 4205632 w 4205632"/>
              <a:gd name="connsiteY1" fmla="*/ 0 h 1445327"/>
              <a:gd name="connsiteX2" fmla="*/ 4205632 w 4205632"/>
              <a:gd name="connsiteY2" fmla="*/ 1445327 h 1445327"/>
              <a:gd name="connsiteX3" fmla="*/ 0 w 4205632"/>
              <a:gd name="connsiteY3" fmla="*/ 1445327 h 1445327"/>
              <a:gd name="connsiteX4" fmla="*/ 0 w 4205632"/>
              <a:gd name="connsiteY4" fmla="*/ 0 h 1445327"/>
              <a:gd name="connsiteX0" fmla="*/ 525704 w 4205632"/>
              <a:gd name="connsiteY0" fmla="*/ 0 h 1445327"/>
              <a:gd name="connsiteX1" fmla="*/ 525704 w 4205632"/>
              <a:gd name="connsiteY1" fmla="*/ 1445327 h 1445327"/>
              <a:gd name="connsiteX2" fmla="*/ 0 w 4205632"/>
              <a:gd name="connsiteY2" fmla="*/ 180665 h 1445327"/>
              <a:gd name="connsiteX3" fmla="*/ 4205632 w 4205632"/>
              <a:gd name="connsiteY3" fmla="*/ 180665 h 1445327"/>
              <a:gd name="connsiteX0" fmla="*/ 0 w 4205632"/>
              <a:gd name="connsiteY0" fmla="*/ 0 h 1445327"/>
              <a:gd name="connsiteX1" fmla="*/ 4205632 w 4205632"/>
              <a:gd name="connsiteY1" fmla="*/ 0 h 1445327"/>
              <a:gd name="connsiteX2" fmla="*/ 4205632 w 4205632"/>
              <a:gd name="connsiteY2" fmla="*/ 1445327 h 1445327"/>
              <a:gd name="connsiteX3" fmla="*/ 0 w 4205632"/>
              <a:gd name="connsiteY3" fmla="*/ 1445327 h 1445327"/>
              <a:gd name="connsiteX4" fmla="*/ 0 w 4205632"/>
              <a:gd name="connsiteY4" fmla="*/ 0 h 144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1445327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289196" y="573351"/>
                  <a:pt x="4327793" y="858728"/>
                  <a:pt x="4205632" y="1445327"/>
                </a:cubicBezTo>
                <a:cubicBezTo>
                  <a:pt x="2358687" y="1488216"/>
                  <a:pt x="466340" y="1340321"/>
                  <a:pt x="0" y="1445327"/>
                </a:cubicBezTo>
                <a:cubicBezTo>
                  <a:pt x="39581" y="751674"/>
                  <a:pt x="-1499" y="340233"/>
                  <a:pt x="0" y="0"/>
                </a:cubicBezTo>
                <a:close/>
              </a:path>
              <a:path w="4205632" h="1445327" fill="none" extrusionOk="0">
                <a:moveTo>
                  <a:pt x="525704" y="0"/>
                </a:moveTo>
                <a:cubicBezTo>
                  <a:pt x="615618" y="386570"/>
                  <a:pt x="539992" y="1215975"/>
                  <a:pt x="525704" y="1445327"/>
                </a:cubicBezTo>
                <a:moveTo>
                  <a:pt x="0" y="180665"/>
                </a:moveTo>
                <a:cubicBezTo>
                  <a:pt x="1849148" y="71377"/>
                  <a:pt x="3463523" y="128702"/>
                  <a:pt x="4205632" y="180665"/>
                </a:cubicBezTo>
              </a:path>
              <a:path w="4205632" h="1445327" fill="none" extrusionOk="0">
                <a:moveTo>
                  <a:pt x="0" y="0"/>
                </a:moveTo>
                <a:cubicBezTo>
                  <a:pt x="1088679" y="4792"/>
                  <a:pt x="2912784" y="160209"/>
                  <a:pt x="4205632" y="0"/>
                </a:cubicBezTo>
                <a:cubicBezTo>
                  <a:pt x="4227953" y="501533"/>
                  <a:pt x="4143484" y="1275526"/>
                  <a:pt x="4205632" y="1445327"/>
                </a:cubicBezTo>
                <a:cubicBezTo>
                  <a:pt x="2844007" y="1505207"/>
                  <a:pt x="1554393" y="1431732"/>
                  <a:pt x="0" y="1445327"/>
                </a:cubicBezTo>
                <a:cubicBezTo>
                  <a:pt x="-81913" y="793137"/>
                  <a:pt x="104549" y="277926"/>
                  <a:pt x="0" y="0"/>
                </a:cubicBezTo>
                <a:close/>
              </a:path>
              <a:path w="4205632" h="1445327" fill="none" stroke="0" extrusionOk="0">
                <a:moveTo>
                  <a:pt x="525704" y="0"/>
                </a:moveTo>
                <a:cubicBezTo>
                  <a:pt x="463152" y="542025"/>
                  <a:pt x="421329" y="1300638"/>
                  <a:pt x="525704" y="1445327"/>
                </a:cubicBezTo>
                <a:moveTo>
                  <a:pt x="0" y="180665"/>
                </a:moveTo>
                <a:cubicBezTo>
                  <a:pt x="2080532" y="65594"/>
                  <a:pt x="3343794" y="177574"/>
                  <a:pt x="4205632" y="180665"/>
                </a:cubicBezTo>
              </a:path>
              <a:path w="4205632" h="1445327" fill="none" stroke="0" extrusionOk="0">
                <a:moveTo>
                  <a:pt x="0" y="0"/>
                </a:moveTo>
                <a:cubicBezTo>
                  <a:pt x="944466" y="-46870"/>
                  <a:pt x="2416705" y="8709"/>
                  <a:pt x="4205632" y="0"/>
                </a:cubicBezTo>
                <a:cubicBezTo>
                  <a:pt x="4082252" y="540511"/>
                  <a:pt x="4186134" y="1292046"/>
                  <a:pt x="4205632" y="1445327"/>
                </a:cubicBezTo>
                <a:cubicBezTo>
                  <a:pt x="2713985" y="1366997"/>
                  <a:pt x="1663930" y="1289659"/>
                  <a:pt x="0" y="1445327"/>
                </a:cubicBezTo>
                <a:cubicBezTo>
                  <a:pt x="-85020" y="1053986"/>
                  <a:pt x="-106328" y="419925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93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3812881" y="-453851"/>
            <a:ext cx="5068495" cy="3135661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98" y="852373"/>
            <a:ext cx="2993391" cy="172042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85" y="816487"/>
            <a:ext cx="3083022" cy="1695046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CBC5E45-4A9F-7C25-130E-C6B7DAFE7C31}"/>
              </a:ext>
            </a:extLst>
          </p:cNvPr>
          <p:cNvSpPr/>
          <p:nvPr/>
        </p:nvSpPr>
        <p:spPr>
          <a:xfrm>
            <a:off x="4256720" y="176683"/>
            <a:ext cx="4180818" cy="960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البطاقات المرقمة "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دمعة 23">
            <a:extLst>
              <a:ext uri="{FF2B5EF4-FFF2-40B4-BE49-F238E27FC236}">
                <a16:creationId xmlns:a16="http://schemas.microsoft.com/office/drawing/2014/main" id="{A2F107EF-2CC0-2EA7-1404-7F6BB5763A9A}"/>
              </a:ext>
            </a:extLst>
          </p:cNvPr>
          <p:cNvSpPr/>
          <p:nvPr/>
        </p:nvSpPr>
        <p:spPr>
          <a:xfrm rot="1390145" flipH="1">
            <a:off x="4885125" y="3358459"/>
            <a:ext cx="2680992" cy="2351641"/>
          </a:xfrm>
          <a:custGeom>
            <a:avLst/>
            <a:gdLst>
              <a:gd name="connsiteX0" fmla="*/ 0 w 2680992"/>
              <a:gd name="connsiteY0" fmla="*/ 1175821 h 2351641"/>
              <a:gd name="connsiteX1" fmla="*/ 1340496 w 2680992"/>
              <a:gd name="connsiteY1" fmla="*/ 0 h 2351641"/>
              <a:gd name="connsiteX2" fmla="*/ 1760518 w 2680992"/>
              <a:gd name="connsiteY2" fmla="*/ 0 h 2351641"/>
              <a:gd name="connsiteX3" fmla="*/ 2167135 w 2680992"/>
              <a:gd name="connsiteY3" fmla="*/ 0 h 2351641"/>
              <a:gd name="connsiteX4" fmla="*/ 2680992 w 2680992"/>
              <a:gd name="connsiteY4" fmla="*/ 0 h 2351641"/>
              <a:gd name="connsiteX5" fmla="*/ 2680992 w 2680992"/>
              <a:gd name="connsiteY5" fmla="*/ 611427 h 2351641"/>
              <a:gd name="connsiteX6" fmla="*/ 2680992 w 2680992"/>
              <a:gd name="connsiteY6" fmla="*/ 1175821 h 2351641"/>
              <a:gd name="connsiteX7" fmla="*/ 1340496 w 2680992"/>
              <a:gd name="connsiteY7" fmla="*/ 2351642 h 2351641"/>
              <a:gd name="connsiteX8" fmla="*/ 0 w 2680992"/>
              <a:gd name="connsiteY8" fmla="*/ 1175821 h 235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0992" h="2351641" fill="none" extrusionOk="0">
                <a:moveTo>
                  <a:pt x="0" y="1175821"/>
                </a:moveTo>
                <a:cubicBezTo>
                  <a:pt x="1006" y="710215"/>
                  <a:pt x="658921" y="-38404"/>
                  <a:pt x="1340496" y="0"/>
                </a:cubicBezTo>
                <a:cubicBezTo>
                  <a:pt x="1505768" y="-6488"/>
                  <a:pt x="1561444" y="755"/>
                  <a:pt x="1760518" y="0"/>
                </a:cubicBezTo>
                <a:cubicBezTo>
                  <a:pt x="1959592" y="-755"/>
                  <a:pt x="2053466" y="32654"/>
                  <a:pt x="2167135" y="0"/>
                </a:cubicBezTo>
                <a:cubicBezTo>
                  <a:pt x="2280804" y="-32654"/>
                  <a:pt x="2488488" y="60100"/>
                  <a:pt x="2680992" y="0"/>
                </a:cubicBezTo>
                <a:cubicBezTo>
                  <a:pt x="2722416" y="280566"/>
                  <a:pt x="2610380" y="365291"/>
                  <a:pt x="2680992" y="611427"/>
                </a:cubicBezTo>
                <a:cubicBezTo>
                  <a:pt x="2751604" y="857563"/>
                  <a:pt x="2617510" y="986798"/>
                  <a:pt x="2680992" y="1175821"/>
                </a:cubicBezTo>
                <a:cubicBezTo>
                  <a:pt x="2616725" y="1693702"/>
                  <a:pt x="2158692" y="2149788"/>
                  <a:pt x="1340496" y="2351642"/>
                </a:cubicBezTo>
                <a:cubicBezTo>
                  <a:pt x="484208" y="2208395"/>
                  <a:pt x="-37099" y="1701533"/>
                  <a:pt x="0" y="1175821"/>
                </a:cubicBezTo>
                <a:close/>
              </a:path>
              <a:path w="2680992" h="2351641" stroke="0" extrusionOk="0">
                <a:moveTo>
                  <a:pt x="0" y="1175821"/>
                </a:moveTo>
                <a:cubicBezTo>
                  <a:pt x="-102214" y="450828"/>
                  <a:pt x="628647" y="-136139"/>
                  <a:pt x="1340496" y="0"/>
                </a:cubicBezTo>
                <a:cubicBezTo>
                  <a:pt x="1494267" y="-25987"/>
                  <a:pt x="1714072" y="36040"/>
                  <a:pt x="1814138" y="0"/>
                </a:cubicBezTo>
                <a:cubicBezTo>
                  <a:pt x="1914204" y="-36040"/>
                  <a:pt x="2135662" y="30515"/>
                  <a:pt x="2247565" y="0"/>
                </a:cubicBezTo>
                <a:cubicBezTo>
                  <a:pt x="2359468" y="-30515"/>
                  <a:pt x="2481978" y="22241"/>
                  <a:pt x="2680992" y="0"/>
                </a:cubicBezTo>
                <a:cubicBezTo>
                  <a:pt x="2723742" y="178995"/>
                  <a:pt x="2646814" y="317734"/>
                  <a:pt x="2680992" y="576152"/>
                </a:cubicBezTo>
                <a:cubicBezTo>
                  <a:pt x="2715170" y="834570"/>
                  <a:pt x="2641142" y="954403"/>
                  <a:pt x="2680992" y="1175821"/>
                </a:cubicBezTo>
                <a:cubicBezTo>
                  <a:pt x="2795494" y="1726911"/>
                  <a:pt x="2133968" y="2470715"/>
                  <a:pt x="1340496" y="2351642"/>
                </a:cubicBezTo>
                <a:cubicBezTo>
                  <a:pt x="642826" y="2375428"/>
                  <a:pt x="53463" y="1807109"/>
                  <a:pt x="0" y="1175821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CE3694A-2E7B-3F45-DC31-DD3186F7AA97}"/>
              </a:ext>
            </a:extLst>
          </p:cNvPr>
          <p:cNvSpPr/>
          <p:nvPr/>
        </p:nvSpPr>
        <p:spPr>
          <a:xfrm>
            <a:off x="5057042" y="3811019"/>
            <a:ext cx="2446177" cy="1322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عند رمي مكعب الأرقام ما احتمال ظهور 4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أو 5 ؟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دمعة 1">
            <a:extLst>
              <a:ext uri="{FF2B5EF4-FFF2-40B4-BE49-F238E27FC236}">
                <a16:creationId xmlns:a16="http://schemas.microsoft.com/office/drawing/2014/main" id="{44DEBA8D-BAFA-7DA7-922C-81FDD1E6FCCD}"/>
              </a:ext>
            </a:extLst>
          </p:cNvPr>
          <p:cNvSpPr/>
          <p:nvPr/>
        </p:nvSpPr>
        <p:spPr>
          <a:xfrm rot="17301863">
            <a:off x="7897618" y="3012839"/>
            <a:ext cx="2470623" cy="2510219"/>
          </a:xfrm>
          <a:custGeom>
            <a:avLst/>
            <a:gdLst>
              <a:gd name="connsiteX0" fmla="*/ 0 w 2470623"/>
              <a:gd name="connsiteY0" fmla="*/ 1255110 h 2510219"/>
              <a:gd name="connsiteX1" fmla="*/ 1235312 w 2470623"/>
              <a:gd name="connsiteY1" fmla="*/ 0 h 2510219"/>
              <a:gd name="connsiteX2" fmla="*/ 1622376 w 2470623"/>
              <a:gd name="connsiteY2" fmla="*/ 0 h 2510219"/>
              <a:gd name="connsiteX3" fmla="*/ 1997087 w 2470623"/>
              <a:gd name="connsiteY3" fmla="*/ 0 h 2510219"/>
              <a:gd name="connsiteX4" fmla="*/ 2470623 w 2470623"/>
              <a:gd name="connsiteY4" fmla="*/ 0 h 2510219"/>
              <a:gd name="connsiteX5" fmla="*/ 2470623 w 2470623"/>
              <a:gd name="connsiteY5" fmla="*/ 418370 h 2510219"/>
              <a:gd name="connsiteX6" fmla="*/ 2470623 w 2470623"/>
              <a:gd name="connsiteY6" fmla="*/ 811638 h 2510219"/>
              <a:gd name="connsiteX7" fmla="*/ 2470623 w 2470623"/>
              <a:gd name="connsiteY7" fmla="*/ 1255110 h 2510219"/>
              <a:gd name="connsiteX8" fmla="*/ 1235311 w 2470623"/>
              <a:gd name="connsiteY8" fmla="*/ 2510220 h 2510219"/>
              <a:gd name="connsiteX9" fmla="*/ -1 w 2470623"/>
              <a:gd name="connsiteY9" fmla="*/ 1255110 h 2510219"/>
              <a:gd name="connsiteX10" fmla="*/ 0 w 2470623"/>
              <a:gd name="connsiteY10" fmla="*/ 1255110 h 2510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70623" h="2510219" fill="none" extrusionOk="0">
                <a:moveTo>
                  <a:pt x="0" y="1255110"/>
                </a:moveTo>
                <a:cubicBezTo>
                  <a:pt x="57093" y="554844"/>
                  <a:pt x="401263" y="24802"/>
                  <a:pt x="1235312" y="0"/>
                </a:cubicBezTo>
                <a:cubicBezTo>
                  <a:pt x="1398685" y="-12505"/>
                  <a:pt x="1454503" y="13448"/>
                  <a:pt x="1622376" y="0"/>
                </a:cubicBezTo>
                <a:cubicBezTo>
                  <a:pt x="1790249" y="-13448"/>
                  <a:pt x="1862615" y="35107"/>
                  <a:pt x="1997087" y="0"/>
                </a:cubicBezTo>
                <a:cubicBezTo>
                  <a:pt x="2131559" y="-35107"/>
                  <a:pt x="2294610" y="54222"/>
                  <a:pt x="2470623" y="0"/>
                </a:cubicBezTo>
                <a:cubicBezTo>
                  <a:pt x="2511144" y="172493"/>
                  <a:pt x="2444245" y="273728"/>
                  <a:pt x="2470623" y="418370"/>
                </a:cubicBezTo>
                <a:cubicBezTo>
                  <a:pt x="2497001" y="563012"/>
                  <a:pt x="2430960" y="660104"/>
                  <a:pt x="2470623" y="811638"/>
                </a:cubicBezTo>
                <a:cubicBezTo>
                  <a:pt x="2510286" y="963172"/>
                  <a:pt x="2429992" y="1039199"/>
                  <a:pt x="2470623" y="1255110"/>
                </a:cubicBezTo>
                <a:cubicBezTo>
                  <a:pt x="2413753" y="1758700"/>
                  <a:pt x="1972412" y="2462561"/>
                  <a:pt x="1235311" y="2510220"/>
                </a:cubicBezTo>
                <a:cubicBezTo>
                  <a:pt x="514816" y="2553444"/>
                  <a:pt x="97151" y="1787825"/>
                  <a:pt x="-1" y="1255110"/>
                </a:cubicBezTo>
                <a:lnTo>
                  <a:pt x="0" y="1255110"/>
                </a:lnTo>
                <a:close/>
              </a:path>
              <a:path w="2470623" h="2510219" stroke="0" extrusionOk="0">
                <a:moveTo>
                  <a:pt x="0" y="1255110"/>
                </a:moveTo>
                <a:cubicBezTo>
                  <a:pt x="-36054" y="535263"/>
                  <a:pt x="587645" y="-165252"/>
                  <a:pt x="1235312" y="0"/>
                </a:cubicBezTo>
                <a:cubicBezTo>
                  <a:pt x="1365462" y="-11431"/>
                  <a:pt x="1478644" y="41271"/>
                  <a:pt x="1671789" y="0"/>
                </a:cubicBezTo>
                <a:cubicBezTo>
                  <a:pt x="1864934" y="-41271"/>
                  <a:pt x="1892129" y="4902"/>
                  <a:pt x="2071206" y="0"/>
                </a:cubicBezTo>
                <a:cubicBezTo>
                  <a:pt x="2250283" y="-4902"/>
                  <a:pt x="2378096" y="9905"/>
                  <a:pt x="2470623" y="0"/>
                </a:cubicBezTo>
                <a:cubicBezTo>
                  <a:pt x="2508020" y="194943"/>
                  <a:pt x="2450054" y="214750"/>
                  <a:pt x="2470623" y="405819"/>
                </a:cubicBezTo>
                <a:cubicBezTo>
                  <a:pt x="2491192" y="596888"/>
                  <a:pt x="2423473" y="710896"/>
                  <a:pt x="2470623" y="799087"/>
                </a:cubicBezTo>
                <a:cubicBezTo>
                  <a:pt x="2517773" y="887278"/>
                  <a:pt x="2448264" y="1056861"/>
                  <a:pt x="2470623" y="1255110"/>
                </a:cubicBezTo>
                <a:cubicBezTo>
                  <a:pt x="2528518" y="1955329"/>
                  <a:pt x="1883410" y="2535860"/>
                  <a:pt x="1235311" y="2510220"/>
                </a:cubicBezTo>
                <a:cubicBezTo>
                  <a:pt x="560256" y="2540798"/>
                  <a:pt x="-30692" y="1962601"/>
                  <a:pt x="-1" y="1255110"/>
                </a:cubicBezTo>
                <a:lnTo>
                  <a:pt x="0" y="1255110"/>
                </a:ln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F59F087-8D1C-286A-3A01-059C949FF439}"/>
              </a:ext>
            </a:extLst>
          </p:cNvPr>
          <p:cNvSpPr/>
          <p:nvPr/>
        </p:nvSpPr>
        <p:spPr>
          <a:xfrm>
            <a:off x="7855355" y="3742599"/>
            <a:ext cx="2500956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المقصود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بالنواتج ؟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دمعة 30">
            <a:extLst>
              <a:ext uri="{FF2B5EF4-FFF2-40B4-BE49-F238E27FC236}">
                <a16:creationId xmlns:a16="http://schemas.microsoft.com/office/drawing/2014/main" id="{6A516E08-5787-954E-0EC4-8E602F7AF75D}"/>
              </a:ext>
            </a:extLst>
          </p:cNvPr>
          <p:cNvSpPr/>
          <p:nvPr/>
        </p:nvSpPr>
        <p:spPr>
          <a:xfrm rot="1839494" flipH="1">
            <a:off x="1927315" y="3364271"/>
            <a:ext cx="2633630" cy="2423813"/>
          </a:xfrm>
          <a:custGeom>
            <a:avLst/>
            <a:gdLst>
              <a:gd name="connsiteX0" fmla="*/ 0 w 2633630"/>
              <a:gd name="connsiteY0" fmla="*/ 1211907 h 2423813"/>
              <a:gd name="connsiteX1" fmla="*/ 1316815 w 2633630"/>
              <a:gd name="connsiteY1" fmla="*/ 0 h 2423813"/>
              <a:gd name="connsiteX2" fmla="*/ 1729417 w 2633630"/>
              <a:gd name="connsiteY2" fmla="*/ 0 h 2423813"/>
              <a:gd name="connsiteX3" fmla="*/ 2128851 w 2633630"/>
              <a:gd name="connsiteY3" fmla="*/ 0 h 2423813"/>
              <a:gd name="connsiteX4" fmla="*/ 2633630 w 2633630"/>
              <a:gd name="connsiteY4" fmla="*/ 0 h 2423813"/>
              <a:gd name="connsiteX5" fmla="*/ 2633630 w 2633630"/>
              <a:gd name="connsiteY5" fmla="*/ 403969 h 2423813"/>
              <a:gd name="connsiteX6" fmla="*/ 2633630 w 2633630"/>
              <a:gd name="connsiteY6" fmla="*/ 783700 h 2423813"/>
              <a:gd name="connsiteX7" fmla="*/ 2633630 w 2633630"/>
              <a:gd name="connsiteY7" fmla="*/ 1211907 h 2423813"/>
              <a:gd name="connsiteX8" fmla="*/ 1316815 w 2633630"/>
              <a:gd name="connsiteY8" fmla="*/ 2423814 h 2423813"/>
              <a:gd name="connsiteX9" fmla="*/ 0 w 2633630"/>
              <a:gd name="connsiteY9" fmla="*/ 1211907 h 242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3630" h="2423813" fill="none" extrusionOk="0">
                <a:moveTo>
                  <a:pt x="0" y="1211907"/>
                </a:moveTo>
                <a:cubicBezTo>
                  <a:pt x="174659" y="520905"/>
                  <a:pt x="395537" y="31699"/>
                  <a:pt x="1316815" y="0"/>
                </a:cubicBezTo>
                <a:cubicBezTo>
                  <a:pt x="1420053" y="-24398"/>
                  <a:pt x="1570108" y="2443"/>
                  <a:pt x="1729417" y="0"/>
                </a:cubicBezTo>
                <a:cubicBezTo>
                  <a:pt x="1888726" y="-2443"/>
                  <a:pt x="2038347" y="3094"/>
                  <a:pt x="2128851" y="0"/>
                </a:cubicBezTo>
                <a:cubicBezTo>
                  <a:pt x="2219355" y="-3094"/>
                  <a:pt x="2386446" y="6090"/>
                  <a:pt x="2633630" y="0"/>
                </a:cubicBezTo>
                <a:cubicBezTo>
                  <a:pt x="2645363" y="133669"/>
                  <a:pt x="2597364" y="232043"/>
                  <a:pt x="2633630" y="403969"/>
                </a:cubicBezTo>
                <a:cubicBezTo>
                  <a:pt x="2669896" y="575895"/>
                  <a:pt x="2598118" y="636035"/>
                  <a:pt x="2633630" y="783700"/>
                </a:cubicBezTo>
                <a:cubicBezTo>
                  <a:pt x="2669142" y="931365"/>
                  <a:pt x="2623465" y="998735"/>
                  <a:pt x="2633630" y="1211907"/>
                </a:cubicBezTo>
                <a:cubicBezTo>
                  <a:pt x="2607728" y="1794875"/>
                  <a:pt x="2074080" y="2397743"/>
                  <a:pt x="1316815" y="2423814"/>
                </a:cubicBezTo>
                <a:cubicBezTo>
                  <a:pt x="563830" y="2452887"/>
                  <a:pt x="14758" y="1856850"/>
                  <a:pt x="0" y="1211907"/>
                </a:cubicBezTo>
                <a:close/>
              </a:path>
              <a:path w="2633630" h="2423813" stroke="0" extrusionOk="0">
                <a:moveTo>
                  <a:pt x="0" y="1211907"/>
                </a:moveTo>
                <a:cubicBezTo>
                  <a:pt x="-87651" y="477756"/>
                  <a:pt x="603429" y="-66294"/>
                  <a:pt x="1316815" y="0"/>
                </a:cubicBezTo>
                <a:cubicBezTo>
                  <a:pt x="1486868" y="-47719"/>
                  <a:pt x="1611858" y="588"/>
                  <a:pt x="1782090" y="0"/>
                </a:cubicBezTo>
                <a:cubicBezTo>
                  <a:pt x="1952322" y="-588"/>
                  <a:pt x="2039799" y="17346"/>
                  <a:pt x="2207860" y="0"/>
                </a:cubicBezTo>
                <a:cubicBezTo>
                  <a:pt x="2375921" y="-17346"/>
                  <a:pt x="2498618" y="4764"/>
                  <a:pt x="2633630" y="0"/>
                </a:cubicBezTo>
                <a:cubicBezTo>
                  <a:pt x="2679890" y="97957"/>
                  <a:pt x="2600215" y="247510"/>
                  <a:pt x="2633630" y="391850"/>
                </a:cubicBezTo>
                <a:cubicBezTo>
                  <a:pt x="2667045" y="536190"/>
                  <a:pt x="2594855" y="685614"/>
                  <a:pt x="2633630" y="771581"/>
                </a:cubicBezTo>
                <a:cubicBezTo>
                  <a:pt x="2672405" y="857548"/>
                  <a:pt x="2618435" y="1104633"/>
                  <a:pt x="2633630" y="1211907"/>
                </a:cubicBezTo>
                <a:cubicBezTo>
                  <a:pt x="2651689" y="1883421"/>
                  <a:pt x="2007345" y="2451393"/>
                  <a:pt x="1316815" y="2423814"/>
                </a:cubicBezTo>
                <a:cubicBezTo>
                  <a:pt x="613073" y="2523836"/>
                  <a:pt x="-91394" y="1923847"/>
                  <a:pt x="0" y="1211907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A6E49A99-36A3-197E-2AC8-91BBA308C59A}"/>
              </a:ext>
            </a:extLst>
          </p:cNvPr>
          <p:cNvSpPr/>
          <p:nvPr/>
        </p:nvSpPr>
        <p:spPr>
          <a:xfrm>
            <a:off x="2044415" y="3863516"/>
            <a:ext cx="2446177" cy="1322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احتمال الحادثة المستحيلة 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دمعة 33">
            <a:extLst>
              <a:ext uri="{FF2B5EF4-FFF2-40B4-BE49-F238E27FC236}">
                <a16:creationId xmlns:a16="http://schemas.microsoft.com/office/drawing/2014/main" id="{64E6335F-2871-6E21-2281-EA7EEE6CB7A4}"/>
              </a:ext>
            </a:extLst>
          </p:cNvPr>
          <p:cNvSpPr/>
          <p:nvPr/>
        </p:nvSpPr>
        <p:spPr>
          <a:xfrm rot="17301863">
            <a:off x="7897620" y="2995074"/>
            <a:ext cx="2470623" cy="2510219"/>
          </a:xfrm>
          <a:custGeom>
            <a:avLst/>
            <a:gdLst>
              <a:gd name="connsiteX0" fmla="*/ 0 w 2470623"/>
              <a:gd name="connsiteY0" fmla="*/ 1255110 h 2510219"/>
              <a:gd name="connsiteX1" fmla="*/ 1235312 w 2470623"/>
              <a:gd name="connsiteY1" fmla="*/ 0 h 2510219"/>
              <a:gd name="connsiteX2" fmla="*/ 1622376 w 2470623"/>
              <a:gd name="connsiteY2" fmla="*/ 0 h 2510219"/>
              <a:gd name="connsiteX3" fmla="*/ 1997087 w 2470623"/>
              <a:gd name="connsiteY3" fmla="*/ 0 h 2510219"/>
              <a:gd name="connsiteX4" fmla="*/ 2470623 w 2470623"/>
              <a:gd name="connsiteY4" fmla="*/ 0 h 2510219"/>
              <a:gd name="connsiteX5" fmla="*/ 2470623 w 2470623"/>
              <a:gd name="connsiteY5" fmla="*/ 418370 h 2510219"/>
              <a:gd name="connsiteX6" fmla="*/ 2470623 w 2470623"/>
              <a:gd name="connsiteY6" fmla="*/ 811638 h 2510219"/>
              <a:gd name="connsiteX7" fmla="*/ 2470623 w 2470623"/>
              <a:gd name="connsiteY7" fmla="*/ 1255110 h 2510219"/>
              <a:gd name="connsiteX8" fmla="*/ 1235311 w 2470623"/>
              <a:gd name="connsiteY8" fmla="*/ 2510220 h 2510219"/>
              <a:gd name="connsiteX9" fmla="*/ -1 w 2470623"/>
              <a:gd name="connsiteY9" fmla="*/ 1255110 h 2510219"/>
              <a:gd name="connsiteX10" fmla="*/ 0 w 2470623"/>
              <a:gd name="connsiteY10" fmla="*/ 1255110 h 2510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70623" h="2510219" fill="none" extrusionOk="0">
                <a:moveTo>
                  <a:pt x="0" y="1255110"/>
                </a:moveTo>
                <a:cubicBezTo>
                  <a:pt x="57093" y="554844"/>
                  <a:pt x="401263" y="24802"/>
                  <a:pt x="1235312" y="0"/>
                </a:cubicBezTo>
                <a:cubicBezTo>
                  <a:pt x="1398685" y="-12505"/>
                  <a:pt x="1454503" y="13448"/>
                  <a:pt x="1622376" y="0"/>
                </a:cubicBezTo>
                <a:cubicBezTo>
                  <a:pt x="1790249" y="-13448"/>
                  <a:pt x="1862615" y="35107"/>
                  <a:pt x="1997087" y="0"/>
                </a:cubicBezTo>
                <a:cubicBezTo>
                  <a:pt x="2131559" y="-35107"/>
                  <a:pt x="2294610" y="54222"/>
                  <a:pt x="2470623" y="0"/>
                </a:cubicBezTo>
                <a:cubicBezTo>
                  <a:pt x="2511144" y="172493"/>
                  <a:pt x="2444245" y="273728"/>
                  <a:pt x="2470623" y="418370"/>
                </a:cubicBezTo>
                <a:cubicBezTo>
                  <a:pt x="2497001" y="563012"/>
                  <a:pt x="2430960" y="660104"/>
                  <a:pt x="2470623" y="811638"/>
                </a:cubicBezTo>
                <a:cubicBezTo>
                  <a:pt x="2510286" y="963172"/>
                  <a:pt x="2429992" y="1039199"/>
                  <a:pt x="2470623" y="1255110"/>
                </a:cubicBezTo>
                <a:cubicBezTo>
                  <a:pt x="2413753" y="1758700"/>
                  <a:pt x="1972412" y="2462561"/>
                  <a:pt x="1235311" y="2510220"/>
                </a:cubicBezTo>
                <a:cubicBezTo>
                  <a:pt x="514816" y="2553444"/>
                  <a:pt x="97151" y="1787825"/>
                  <a:pt x="-1" y="1255110"/>
                </a:cubicBezTo>
                <a:lnTo>
                  <a:pt x="0" y="1255110"/>
                </a:lnTo>
                <a:close/>
              </a:path>
              <a:path w="2470623" h="2510219" stroke="0" extrusionOk="0">
                <a:moveTo>
                  <a:pt x="0" y="1255110"/>
                </a:moveTo>
                <a:cubicBezTo>
                  <a:pt x="-36054" y="535263"/>
                  <a:pt x="587645" y="-165252"/>
                  <a:pt x="1235312" y="0"/>
                </a:cubicBezTo>
                <a:cubicBezTo>
                  <a:pt x="1365462" y="-11431"/>
                  <a:pt x="1478644" y="41271"/>
                  <a:pt x="1671789" y="0"/>
                </a:cubicBezTo>
                <a:cubicBezTo>
                  <a:pt x="1864934" y="-41271"/>
                  <a:pt x="1892129" y="4902"/>
                  <a:pt x="2071206" y="0"/>
                </a:cubicBezTo>
                <a:cubicBezTo>
                  <a:pt x="2250283" y="-4902"/>
                  <a:pt x="2378096" y="9905"/>
                  <a:pt x="2470623" y="0"/>
                </a:cubicBezTo>
                <a:cubicBezTo>
                  <a:pt x="2508020" y="194943"/>
                  <a:pt x="2450054" y="214750"/>
                  <a:pt x="2470623" y="405819"/>
                </a:cubicBezTo>
                <a:cubicBezTo>
                  <a:pt x="2491192" y="596888"/>
                  <a:pt x="2423473" y="710896"/>
                  <a:pt x="2470623" y="799087"/>
                </a:cubicBezTo>
                <a:cubicBezTo>
                  <a:pt x="2517773" y="887278"/>
                  <a:pt x="2448264" y="1056861"/>
                  <a:pt x="2470623" y="1255110"/>
                </a:cubicBezTo>
                <a:cubicBezTo>
                  <a:pt x="2528518" y="1955329"/>
                  <a:pt x="1883410" y="2535860"/>
                  <a:pt x="1235311" y="2510220"/>
                </a:cubicBezTo>
                <a:cubicBezTo>
                  <a:pt x="560256" y="2540798"/>
                  <a:pt x="-30692" y="1962601"/>
                  <a:pt x="-1" y="1255110"/>
                </a:cubicBezTo>
                <a:lnTo>
                  <a:pt x="0" y="1255110"/>
                </a:lnTo>
                <a:close/>
              </a:path>
            </a:pathLst>
          </a:custGeom>
          <a:solidFill>
            <a:srgbClr val="D2D2E6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13CA2339-84F8-A702-1E92-0B4499AFE76E}"/>
              </a:ext>
            </a:extLst>
          </p:cNvPr>
          <p:cNvSpPr/>
          <p:nvPr/>
        </p:nvSpPr>
        <p:spPr>
          <a:xfrm>
            <a:off x="8642096" y="3930133"/>
            <a:ext cx="915894" cy="710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ar-SA" sz="54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دمعة 35">
            <a:extLst>
              <a:ext uri="{FF2B5EF4-FFF2-40B4-BE49-F238E27FC236}">
                <a16:creationId xmlns:a16="http://schemas.microsoft.com/office/drawing/2014/main" id="{A06D81AA-4CAB-24B6-6A4A-9113ED64B39D}"/>
              </a:ext>
            </a:extLst>
          </p:cNvPr>
          <p:cNvSpPr/>
          <p:nvPr/>
        </p:nvSpPr>
        <p:spPr>
          <a:xfrm rot="1390145" flipH="1">
            <a:off x="4909330" y="3360316"/>
            <a:ext cx="2680992" cy="2351641"/>
          </a:xfrm>
          <a:custGeom>
            <a:avLst/>
            <a:gdLst>
              <a:gd name="connsiteX0" fmla="*/ 0 w 2680992"/>
              <a:gd name="connsiteY0" fmla="*/ 1175821 h 2351641"/>
              <a:gd name="connsiteX1" fmla="*/ 1340496 w 2680992"/>
              <a:gd name="connsiteY1" fmla="*/ 0 h 2351641"/>
              <a:gd name="connsiteX2" fmla="*/ 1760518 w 2680992"/>
              <a:gd name="connsiteY2" fmla="*/ 0 h 2351641"/>
              <a:gd name="connsiteX3" fmla="*/ 2167135 w 2680992"/>
              <a:gd name="connsiteY3" fmla="*/ 0 h 2351641"/>
              <a:gd name="connsiteX4" fmla="*/ 2680992 w 2680992"/>
              <a:gd name="connsiteY4" fmla="*/ 0 h 2351641"/>
              <a:gd name="connsiteX5" fmla="*/ 2680992 w 2680992"/>
              <a:gd name="connsiteY5" fmla="*/ 611427 h 2351641"/>
              <a:gd name="connsiteX6" fmla="*/ 2680992 w 2680992"/>
              <a:gd name="connsiteY6" fmla="*/ 1175821 h 2351641"/>
              <a:gd name="connsiteX7" fmla="*/ 1340496 w 2680992"/>
              <a:gd name="connsiteY7" fmla="*/ 2351642 h 2351641"/>
              <a:gd name="connsiteX8" fmla="*/ 0 w 2680992"/>
              <a:gd name="connsiteY8" fmla="*/ 1175821 h 235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0992" h="2351641" fill="none" extrusionOk="0">
                <a:moveTo>
                  <a:pt x="0" y="1175821"/>
                </a:moveTo>
                <a:cubicBezTo>
                  <a:pt x="1006" y="710215"/>
                  <a:pt x="658921" y="-38404"/>
                  <a:pt x="1340496" y="0"/>
                </a:cubicBezTo>
                <a:cubicBezTo>
                  <a:pt x="1505768" y="-6488"/>
                  <a:pt x="1561444" y="755"/>
                  <a:pt x="1760518" y="0"/>
                </a:cubicBezTo>
                <a:cubicBezTo>
                  <a:pt x="1959592" y="-755"/>
                  <a:pt x="2053466" y="32654"/>
                  <a:pt x="2167135" y="0"/>
                </a:cubicBezTo>
                <a:cubicBezTo>
                  <a:pt x="2280804" y="-32654"/>
                  <a:pt x="2488488" y="60100"/>
                  <a:pt x="2680992" y="0"/>
                </a:cubicBezTo>
                <a:cubicBezTo>
                  <a:pt x="2722416" y="280566"/>
                  <a:pt x="2610380" y="365291"/>
                  <a:pt x="2680992" y="611427"/>
                </a:cubicBezTo>
                <a:cubicBezTo>
                  <a:pt x="2751604" y="857563"/>
                  <a:pt x="2617510" y="986798"/>
                  <a:pt x="2680992" y="1175821"/>
                </a:cubicBezTo>
                <a:cubicBezTo>
                  <a:pt x="2616725" y="1693702"/>
                  <a:pt x="2158692" y="2149788"/>
                  <a:pt x="1340496" y="2351642"/>
                </a:cubicBezTo>
                <a:cubicBezTo>
                  <a:pt x="484208" y="2208395"/>
                  <a:pt x="-37099" y="1701533"/>
                  <a:pt x="0" y="1175821"/>
                </a:cubicBezTo>
                <a:close/>
              </a:path>
              <a:path w="2680992" h="2351641" stroke="0" extrusionOk="0">
                <a:moveTo>
                  <a:pt x="0" y="1175821"/>
                </a:moveTo>
                <a:cubicBezTo>
                  <a:pt x="-102214" y="450828"/>
                  <a:pt x="628647" y="-136139"/>
                  <a:pt x="1340496" y="0"/>
                </a:cubicBezTo>
                <a:cubicBezTo>
                  <a:pt x="1494267" y="-25987"/>
                  <a:pt x="1714072" y="36040"/>
                  <a:pt x="1814138" y="0"/>
                </a:cubicBezTo>
                <a:cubicBezTo>
                  <a:pt x="1914204" y="-36040"/>
                  <a:pt x="2135662" y="30515"/>
                  <a:pt x="2247565" y="0"/>
                </a:cubicBezTo>
                <a:cubicBezTo>
                  <a:pt x="2359468" y="-30515"/>
                  <a:pt x="2481978" y="22241"/>
                  <a:pt x="2680992" y="0"/>
                </a:cubicBezTo>
                <a:cubicBezTo>
                  <a:pt x="2723742" y="178995"/>
                  <a:pt x="2646814" y="317734"/>
                  <a:pt x="2680992" y="576152"/>
                </a:cubicBezTo>
                <a:cubicBezTo>
                  <a:pt x="2715170" y="834570"/>
                  <a:pt x="2641142" y="954403"/>
                  <a:pt x="2680992" y="1175821"/>
                </a:cubicBezTo>
                <a:cubicBezTo>
                  <a:pt x="2795494" y="1726911"/>
                  <a:pt x="2133968" y="2470715"/>
                  <a:pt x="1340496" y="2351642"/>
                </a:cubicBezTo>
                <a:cubicBezTo>
                  <a:pt x="642826" y="2375428"/>
                  <a:pt x="53463" y="1807109"/>
                  <a:pt x="0" y="117582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FED56AB0-AD99-2C70-CB50-788496249F87}"/>
              </a:ext>
            </a:extLst>
          </p:cNvPr>
          <p:cNvSpPr/>
          <p:nvPr/>
        </p:nvSpPr>
        <p:spPr>
          <a:xfrm>
            <a:off x="5081247" y="3812876"/>
            <a:ext cx="2446177" cy="1322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ar-SA" sz="54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دمعة 37">
            <a:extLst>
              <a:ext uri="{FF2B5EF4-FFF2-40B4-BE49-F238E27FC236}">
                <a16:creationId xmlns:a16="http://schemas.microsoft.com/office/drawing/2014/main" id="{0BFC107D-5A1F-97FD-E1EB-E02516F9F1C2}"/>
              </a:ext>
            </a:extLst>
          </p:cNvPr>
          <p:cNvSpPr/>
          <p:nvPr/>
        </p:nvSpPr>
        <p:spPr>
          <a:xfrm rot="1839494" flipH="1">
            <a:off x="1927315" y="3356019"/>
            <a:ext cx="2633630" cy="2423813"/>
          </a:xfrm>
          <a:custGeom>
            <a:avLst/>
            <a:gdLst>
              <a:gd name="connsiteX0" fmla="*/ 0 w 2633630"/>
              <a:gd name="connsiteY0" fmla="*/ 1211907 h 2423813"/>
              <a:gd name="connsiteX1" fmla="*/ 1316815 w 2633630"/>
              <a:gd name="connsiteY1" fmla="*/ 0 h 2423813"/>
              <a:gd name="connsiteX2" fmla="*/ 1729417 w 2633630"/>
              <a:gd name="connsiteY2" fmla="*/ 0 h 2423813"/>
              <a:gd name="connsiteX3" fmla="*/ 2128851 w 2633630"/>
              <a:gd name="connsiteY3" fmla="*/ 0 h 2423813"/>
              <a:gd name="connsiteX4" fmla="*/ 2633630 w 2633630"/>
              <a:gd name="connsiteY4" fmla="*/ 0 h 2423813"/>
              <a:gd name="connsiteX5" fmla="*/ 2633630 w 2633630"/>
              <a:gd name="connsiteY5" fmla="*/ 403969 h 2423813"/>
              <a:gd name="connsiteX6" fmla="*/ 2633630 w 2633630"/>
              <a:gd name="connsiteY6" fmla="*/ 783700 h 2423813"/>
              <a:gd name="connsiteX7" fmla="*/ 2633630 w 2633630"/>
              <a:gd name="connsiteY7" fmla="*/ 1211907 h 2423813"/>
              <a:gd name="connsiteX8" fmla="*/ 1316815 w 2633630"/>
              <a:gd name="connsiteY8" fmla="*/ 2423814 h 2423813"/>
              <a:gd name="connsiteX9" fmla="*/ 0 w 2633630"/>
              <a:gd name="connsiteY9" fmla="*/ 1211907 h 242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3630" h="2423813" fill="none" extrusionOk="0">
                <a:moveTo>
                  <a:pt x="0" y="1211907"/>
                </a:moveTo>
                <a:cubicBezTo>
                  <a:pt x="174659" y="520905"/>
                  <a:pt x="395537" y="31699"/>
                  <a:pt x="1316815" y="0"/>
                </a:cubicBezTo>
                <a:cubicBezTo>
                  <a:pt x="1420053" y="-24398"/>
                  <a:pt x="1570108" y="2443"/>
                  <a:pt x="1729417" y="0"/>
                </a:cubicBezTo>
                <a:cubicBezTo>
                  <a:pt x="1888726" y="-2443"/>
                  <a:pt x="2038347" y="3094"/>
                  <a:pt x="2128851" y="0"/>
                </a:cubicBezTo>
                <a:cubicBezTo>
                  <a:pt x="2219355" y="-3094"/>
                  <a:pt x="2386446" y="6090"/>
                  <a:pt x="2633630" y="0"/>
                </a:cubicBezTo>
                <a:cubicBezTo>
                  <a:pt x="2645363" y="133669"/>
                  <a:pt x="2597364" y="232043"/>
                  <a:pt x="2633630" y="403969"/>
                </a:cubicBezTo>
                <a:cubicBezTo>
                  <a:pt x="2669896" y="575895"/>
                  <a:pt x="2598118" y="636035"/>
                  <a:pt x="2633630" y="783700"/>
                </a:cubicBezTo>
                <a:cubicBezTo>
                  <a:pt x="2669142" y="931365"/>
                  <a:pt x="2623465" y="998735"/>
                  <a:pt x="2633630" y="1211907"/>
                </a:cubicBezTo>
                <a:cubicBezTo>
                  <a:pt x="2607728" y="1794875"/>
                  <a:pt x="2074080" y="2397743"/>
                  <a:pt x="1316815" y="2423814"/>
                </a:cubicBezTo>
                <a:cubicBezTo>
                  <a:pt x="563830" y="2452887"/>
                  <a:pt x="14758" y="1856850"/>
                  <a:pt x="0" y="1211907"/>
                </a:cubicBezTo>
                <a:close/>
              </a:path>
              <a:path w="2633630" h="2423813" stroke="0" extrusionOk="0">
                <a:moveTo>
                  <a:pt x="0" y="1211907"/>
                </a:moveTo>
                <a:cubicBezTo>
                  <a:pt x="-87651" y="477756"/>
                  <a:pt x="603429" y="-66294"/>
                  <a:pt x="1316815" y="0"/>
                </a:cubicBezTo>
                <a:cubicBezTo>
                  <a:pt x="1486868" y="-47719"/>
                  <a:pt x="1611858" y="588"/>
                  <a:pt x="1782090" y="0"/>
                </a:cubicBezTo>
                <a:cubicBezTo>
                  <a:pt x="1952322" y="-588"/>
                  <a:pt x="2039799" y="17346"/>
                  <a:pt x="2207860" y="0"/>
                </a:cubicBezTo>
                <a:cubicBezTo>
                  <a:pt x="2375921" y="-17346"/>
                  <a:pt x="2498618" y="4764"/>
                  <a:pt x="2633630" y="0"/>
                </a:cubicBezTo>
                <a:cubicBezTo>
                  <a:pt x="2679890" y="97957"/>
                  <a:pt x="2600215" y="247510"/>
                  <a:pt x="2633630" y="391850"/>
                </a:cubicBezTo>
                <a:cubicBezTo>
                  <a:pt x="2667045" y="536190"/>
                  <a:pt x="2594855" y="685614"/>
                  <a:pt x="2633630" y="771581"/>
                </a:cubicBezTo>
                <a:cubicBezTo>
                  <a:pt x="2672405" y="857548"/>
                  <a:pt x="2618435" y="1104633"/>
                  <a:pt x="2633630" y="1211907"/>
                </a:cubicBezTo>
                <a:cubicBezTo>
                  <a:pt x="2651689" y="1883421"/>
                  <a:pt x="2007345" y="2451393"/>
                  <a:pt x="1316815" y="2423814"/>
                </a:cubicBezTo>
                <a:cubicBezTo>
                  <a:pt x="613073" y="2523836"/>
                  <a:pt x="-91394" y="1923847"/>
                  <a:pt x="0" y="121190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CE98961B-43C8-B196-457A-5A17720389CD}"/>
              </a:ext>
            </a:extLst>
          </p:cNvPr>
          <p:cNvSpPr/>
          <p:nvPr/>
        </p:nvSpPr>
        <p:spPr>
          <a:xfrm>
            <a:off x="2026935" y="3863516"/>
            <a:ext cx="2446177" cy="1322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ar-SA" sz="54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65398D4E-7591-7865-01E2-7DCFD50B40E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409753" y="1329264"/>
            <a:ext cx="1541691" cy="2446177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D2F7B0DA-759A-5676-D72E-563F8884272E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t="14531"/>
          <a:stretch/>
        </p:blipFill>
        <p:spPr>
          <a:xfrm>
            <a:off x="124408" y="3742599"/>
            <a:ext cx="1436744" cy="156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1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6" grpId="0" animBg="1"/>
      <p:bldP spid="37" grpId="0"/>
      <p:bldP spid="38" grpId="0" animBg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4083439" y="-762440"/>
            <a:ext cx="4527379" cy="3285841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54" y="767802"/>
            <a:ext cx="2993391" cy="172042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925" y="756432"/>
            <a:ext cx="3083022" cy="1695046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CBC5E45-4A9F-7C25-130E-C6B7DAFE7C31}"/>
              </a:ext>
            </a:extLst>
          </p:cNvPr>
          <p:cNvSpPr/>
          <p:nvPr/>
        </p:nvSpPr>
        <p:spPr>
          <a:xfrm>
            <a:off x="4256720" y="-124408"/>
            <a:ext cx="4180818" cy="1196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أسئلة البناء</a:t>
            </a:r>
          </a:p>
        </p:txBody>
      </p:sp>
      <p:sp>
        <p:nvSpPr>
          <p:cNvPr id="28" name="مخطط انسيابي: تخزين داخلي 27">
            <a:extLst>
              <a:ext uri="{FF2B5EF4-FFF2-40B4-BE49-F238E27FC236}">
                <a16:creationId xmlns:a16="http://schemas.microsoft.com/office/drawing/2014/main" id="{3588E547-C6C1-DAF6-91B2-6D342FB82F3E}"/>
              </a:ext>
            </a:extLst>
          </p:cNvPr>
          <p:cNvSpPr/>
          <p:nvPr/>
        </p:nvSpPr>
        <p:spPr>
          <a:xfrm>
            <a:off x="6908971" y="2752622"/>
            <a:ext cx="4031164" cy="1262396"/>
          </a:xfrm>
          <a:custGeom>
            <a:avLst/>
            <a:gdLst>
              <a:gd name="connsiteX0" fmla="*/ 0 w 4031164"/>
              <a:gd name="connsiteY0" fmla="*/ 0 h 1262396"/>
              <a:gd name="connsiteX1" fmla="*/ 4031164 w 4031164"/>
              <a:gd name="connsiteY1" fmla="*/ 0 h 1262396"/>
              <a:gd name="connsiteX2" fmla="*/ 4031164 w 4031164"/>
              <a:gd name="connsiteY2" fmla="*/ 1262396 h 1262396"/>
              <a:gd name="connsiteX3" fmla="*/ 0 w 4031164"/>
              <a:gd name="connsiteY3" fmla="*/ 1262396 h 1262396"/>
              <a:gd name="connsiteX4" fmla="*/ 0 w 4031164"/>
              <a:gd name="connsiteY4" fmla="*/ 0 h 1262396"/>
              <a:gd name="connsiteX0" fmla="*/ 503895 w 4031164"/>
              <a:gd name="connsiteY0" fmla="*/ 0 h 1262396"/>
              <a:gd name="connsiteX1" fmla="*/ 503895 w 4031164"/>
              <a:gd name="connsiteY1" fmla="*/ 1262396 h 1262396"/>
              <a:gd name="connsiteX2" fmla="*/ 0 w 4031164"/>
              <a:gd name="connsiteY2" fmla="*/ 157799 h 1262396"/>
              <a:gd name="connsiteX3" fmla="*/ 4031164 w 4031164"/>
              <a:gd name="connsiteY3" fmla="*/ 157799 h 1262396"/>
              <a:gd name="connsiteX0" fmla="*/ 0 w 4031164"/>
              <a:gd name="connsiteY0" fmla="*/ 0 h 1262396"/>
              <a:gd name="connsiteX1" fmla="*/ 4031164 w 4031164"/>
              <a:gd name="connsiteY1" fmla="*/ 0 h 1262396"/>
              <a:gd name="connsiteX2" fmla="*/ 4031164 w 4031164"/>
              <a:gd name="connsiteY2" fmla="*/ 1262396 h 1262396"/>
              <a:gd name="connsiteX3" fmla="*/ 0 w 4031164"/>
              <a:gd name="connsiteY3" fmla="*/ 1262396 h 1262396"/>
              <a:gd name="connsiteX4" fmla="*/ 0 w 4031164"/>
              <a:gd name="connsiteY4" fmla="*/ 0 h 126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1164" h="1262396" stroke="0" extrusionOk="0">
                <a:moveTo>
                  <a:pt x="0" y="0"/>
                </a:moveTo>
                <a:cubicBezTo>
                  <a:pt x="887289" y="131919"/>
                  <a:pt x="2528666" y="-79974"/>
                  <a:pt x="4031164" y="0"/>
                </a:cubicBezTo>
                <a:cubicBezTo>
                  <a:pt x="4121516" y="217315"/>
                  <a:pt x="4008213" y="1063983"/>
                  <a:pt x="4031164" y="1262396"/>
                </a:cubicBezTo>
                <a:cubicBezTo>
                  <a:pt x="3532299" y="1305285"/>
                  <a:pt x="1102884" y="1157390"/>
                  <a:pt x="0" y="1262396"/>
                </a:cubicBezTo>
                <a:cubicBezTo>
                  <a:pt x="-81369" y="865574"/>
                  <a:pt x="-53515" y="432391"/>
                  <a:pt x="0" y="0"/>
                </a:cubicBezTo>
                <a:close/>
              </a:path>
              <a:path w="4031164" h="1262396" fill="none" extrusionOk="0">
                <a:moveTo>
                  <a:pt x="503895" y="0"/>
                </a:moveTo>
                <a:cubicBezTo>
                  <a:pt x="437199" y="316069"/>
                  <a:pt x="463143" y="998523"/>
                  <a:pt x="503895" y="1262396"/>
                </a:cubicBezTo>
                <a:moveTo>
                  <a:pt x="0" y="157799"/>
                </a:moveTo>
                <a:cubicBezTo>
                  <a:pt x="1177711" y="48511"/>
                  <a:pt x="3210525" y="105836"/>
                  <a:pt x="4031164" y="157799"/>
                </a:cubicBezTo>
              </a:path>
              <a:path w="4031164" h="1262396" fill="none" extrusionOk="0">
                <a:moveTo>
                  <a:pt x="0" y="0"/>
                </a:moveTo>
                <a:cubicBezTo>
                  <a:pt x="787692" y="4792"/>
                  <a:pt x="2472791" y="160209"/>
                  <a:pt x="4031164" y="0"/>
                </a:cubicBezTo>
                <a:cubicBezTo>
                  <a:pt x="4037076" y="587062"/>
                  <a:pt x="4051554" y="759613"/>
                  <a:pt x="4031164" y="1262396"/>
                </a:cubicBezTo>
                <a:cubicBezTo>
                  <a:pt x="2779710" y="1322276"/>
                  <a:pt x="1948593" y="1248801"/>
                  <a:pt x="0" y="1262396"/>
                </a:cubicBezTo>
                <a:cubicBezTo>
                  <a:pt x="-24595" y="656778"/>
                  <a:pt x="-34587" y="178067"/>
                  <a:pt x="0" y="0"/>
                </a:cubicBezTo>
                <a:close/>
              </a:path>
              <a:path w="4031164" h="1262396" fill="none" stroke="0" extrusionOk="0">
                <a:moveTo>
                  <a:pt x="503895" y="0"/>
                </a:moveTo>
                <a:cubicBezTo>
                  <a:pt x="438546" y="144613"/>
                  <a:pt x="538656" y="963723"/>
                  <a:pt x="503895" y="1262396"/>
                </a:cubicBezTo>
                <a:moveTo>
                  <a:pt x="0" y="157799"/>
                </a:moveTo>
                <a:cubicBezTo>
                  <a:pt x="1026322" y="42728"/>
                  <a:pt x="2161478" y="154708"/>
                  <a:pt x="4031164" y="157799"/>
                </a:cubicBezTo>
              </a:path>
              <a:path w="4031164" h="1262396" fill="none" stroke="0" extrusionOk="0">
                <a:moveTo>
                  <a:pt x="0" y="0"/>
                </a:moveTo>
                <a:cubicBezTo>
                  <a:pt x="1995056" y="-46870"/>
                  <a:pt x="3247320" y="8709"/>
                  <a:pt x="4031164" y="0"/>
                </a:cubicBezTo>
                <a:cubicBezTo>
                  <a:pt x="4109186" y="502228"/>
                  <a:pt x="4011383" y="1107326"/>
                  <a:pt x="4031164" y="1262396"/>
                </a:cubicBezTo>
                <a:cubicBezTo>
                  <a:pt x="2932660" y="1184066"/>
                  <a:pt x="472138" y="1106728"/>
                  <a:pt x="0" y="1262396"/>
                </a:cubicBezTo>
                <a:cubicBezTo>
                  <a:pt x="78077" y="1063720"/>
                  <a:pt x="8408" y="366951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بمساعدة الطالبة الجميلة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رغد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noProof="0" dirty="0">
                <a:solidFill>
                  <a:srgbClr val="A1A1CB"/>
                </a:solidFill>
                <a:latin typeface="Calibri" panose="020F0502020204030204"/>
                <a:cs typeface="Arial" panose="020B0604020202020204" pitchFamily="34" charset="0"/>
              </a:rPr>
              <a:t>فكري في إجابة الأسئلة التالية .</a:t>
            </a:r>
            <a:endParaRPr lang="ar-SA" sz="2400" b="1" dirty="0">
              <a:solidFill>
                <a:srgbClr val="A1A1CB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D536079-2641-9C33-551A-50E7BD28FBDA}"/>
              </a:ext>
            </a:extLst>
          </p:cNvPr>
          <p:cNvSpPr txBox="1"/>
          <p:nvPr/>
        </p:nvSpPr>
        <p:spPr>
          <a:xfrm>
            <a:off x="6199575" y="4495510"/>
            <a:ext cx="3273503" cy="646331"/>
          </a:xfrm>
          <a:custGeom>
            <a:avLst/>
            <a:gdLst>
              <a:gd name="connsiteX0" fmla="*/ 0 w 3273503"/>
              <a:gd name="connsiteY0" fmla="*/ 0 h 646331"/>
              <a:gd name="connsiteX1" fmla="*/ 621966 w 3273503"/>
              <a:gd name="connsiteY1" fmla="*/ 0 h 646331"/>
              <a:gd name="connsiteX2" fmla="*/ 1309401 w 3273503"/>
              <a:gd name="connsiteY2" fmla="*/ 0 h 646331"/>
              <a:gd name="connsiteX3" fmla="*/ 1931367 w 3273503"/>
              <a:gd name="connsiteY3" fmla="*/ 0 h 646331"/>
              <a:gd name="connsiteX4" fmla="*/ 2618802 w 3273503"/>
              <a:gd name="connsiteY4" fmla="*/ 0 h 646331"/>
              <a:gd name="connsiteX5" fmla="*/ 3273503 w 3273503"/>
              <a:gd name="connsiteY5" fmla="*/ 0 h 646331"/>
              <a:gd name="connsiteX6" fmla="*/ 3273503 w 3273503"/>
              <a:gd name="connsiteY6" fmla="*/ 646331 h 646331"/>
              <a:gd name="connsiteX7" fmla="*/ 2586067 w 3273503"/>
              <a:gd name="connsiteY7" fmla="*/ 646331 h 646331"/>
              <a:gd name="connsiteX8" fmla="*/ 1996837 w 3273503"/>
              <a:gd name="connsiteY8" fmla="*/ 646331 h 646331"/>
              <a:gd name="connsiteX9" fmla="*/ 1374871 w 3273503"/>
              <a:gd name="connsiteY9" fmla="*/ 646331 h 646331"/>
              <a:gd name="connsiteX10" fmla="*/ 654701 w 3273503"/>
              <a:gd name="connsiteY10" fmla="*/ 646331 h 646331"/>
              <a:gd name="connsiteX11" fmla="*/ 0 w 3273503"/>
              <a:gd name="connsiteY11" fmla="*/ 646331 h 646331"/>
              <a:gd name="connsiteX12" fmla="*/ 0 w 3273503"/>
              <a:gd name="connsiteY1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73503" h="646331" fill="none" extrusionOk="0">
                <a:moveTo>
                  <a:pt x="0" y="0"/>
                </a:moveTo>
                <a:cubicBezTo>
                  <a:pt x="207920" y="24169"/>
                  <a:pt x="448521" y="4046"/>
                  <a:pt x="621966" y="0"/>
                </a:cubicBezTo>
                <a:cubicBezTo>
                  <a:pt x="795411" y="-4046"/>
                  <a:pt x="1111033" y="29461"/>
                  <a:pt x="1309401" y="0"/>
                </a:cubicBezTo>
                <a:cubicBezTo>
                  <a:pt x="1507769" y="-29461"/>
                  <a:pt x="1777755" y="4657"/>
                  <a:pt x="1931367" y="0"/>
                </a:cubicBezTo>
                <a:cubicBezTo>
                  <a:pt x="2084979" y="-4657"/>
                  <a:pt x="2404135" y="32102"/>
                  <a:pt x="2618802" y="0"/>
                </a:cubicBezTo>
                <a:cubicBezTo>
                  <a:pt x="2833470" y="-32102"/>
                  <a:pt x="3047613" y="-20777"/>
                  <a:pt x="3273503" y="0"/>
                </a:cubicBezTo>
                <a:cubicBezTo>
                  <a:pt x="3290220" y="250564"/>
                  <a:pt x="3260786" y="350173"/>
                  <a:pt x="3273503" y="646331"/>
                </a:cubicBezTo>
                <a:cubicBezTo>
                  <a:pt x="3043927" y="614183"/>
                  <a:pt x="2806211" y="627606"/>
                  <a:pt x="2586067" y="646331"/>
                </a:cubicBezTo>
                <a:cubicBezTo>
                  <a:pt x="2365923" y="665056"/>
                  <a:pt x="2179917" y="675489"/>
                  <a:pt x="1996837" y="646331"/>
                </a:cubicBezTo>
                <a:cubicBezTo>
                  <a:pt x="1813757" y="617174"/>
                  <a:pt x="1574582" y="653090"/>
                  <a:pt x="1374871" y="646331"/>
                </a:cubicBezTo>
                <a:cubicBezTo>
                  <a:pt x="1175160" y="639572"/>
                  <a:pt x="831365" y="665790"/>
                  <a:pt x="654701" y="646331"/>
                </a:cubicBezTo>
                <a:cubicBezTo>
                  <a:pt x="478037" y="626873"/>
                  <a:pt x="171164" y="657880"/>
                  <a:pt x="0" y="646331"/>
                </a:cubicBezTo>
                <a:cubicBezTo>
                  <a:pt x="-1182" y="400439"/>
                  <a:pt x="-31130" y="269750"/>
                  <a:pt x="0" y="0"/>
                </a:cubicBezTo>
                <a:close/>
              </a:path>
              <a:path w="3273503" h="646331" stroke="0" extrusionOk="0">
                <a:moveTo>
                  <a:pt x="0" y="0"/>
                </a:moveTo>
                <a:cubicBezTo>
                  <a:pt x="289919" y="-19847"/>
                  <a:pt x="380320" y="-30895"/>
                  <a:pt x="621966" y="0"/>
                </a:cubicBezTo>
                <a:cubicBezTo>
                  <a:pt x="863612" y="30895"/>
                  <a:pt x="1140275" y="24891"/>
                  <a:pt x="1276666" y="0"/>
                </a:cubicBezTo>
                <a:cubicBezTo>
                  <a:pt x="1413057" y="-24891"/>
                  <a:pt x="1561677" y="-21801"/>
                  <a:pt x="1833162" y="0"/>
                </a:cubicBezTo>
                <a:cubicBezTo>
                  <a:pt x="2104647" y="21801"/>
                  <a:pt x="2304054" y="-18742"/>
                  <a:pt x="2422392" y="0"/>
                </a:cubicBezTo>
                <a:cubicBezTo>
                  <a:pt x="2540730" y="18742"/>
                  <a:pt x="3009225" y="4111"/>
                  <a:pt x="3273503" y="0"/>
                </a:cubicBezTo>
                <a:cubicBezTo>
                  <a:pt x="3278451" y="268387"/>
                  <a:pt x="3269547" y="498702"/>
                  <a:pt x="3273503" y="646331"/>
                </a:cubicBezTo>
                <a:cubicBezTo>
                  <a:pt x="3060134" y="616061"/>
                  <a:pt x="2882311" y="657895"/>
                  <a:pt x="2553332" y="646331"/>
                </a:cubicBezTo>
                <a:cubicBezTo>
                  <a:pt x="2224353" y="634767"/>
                  <a:pt x="2120682" y="661594"/>
                  <a:pt x="1964102" y="646331"/>
                </a:cubicBezTo>
                <a:cubicBezTo>
                  <a:pt x="1807522" y="631069"/>
                  <a:pt x="1521883" y="629944"/>
                  <a:pt x="1374871" y="646331"/>
                </a:cubicBezTo>
                <a:cubicBezTo>
                  <a:pt x="1227859" y="662718"/>
                  <a:pt x="896630" y="662435"/>
                  <a:pt x="654701" y="646331"/>
                </a:cubicBezTo>
                <a:cubicBezTo>
                  <a:pt x="412772" y="630228"/>
                  <a:pt x="296126" y="658749"/>
                  <a:pt x="0" y="646331"/>
                </a:cubicBezTo>
                <a:cubicBezTo>
                  <a:pt x="292" y="493915"/>
                  <a:pt x="-19739" y="158950"/>
                  <a:pt x="0" y="0"/>
                </a:cubicBezTo>
                <a:close/>
              </a:path>
            </a:pathLst>
          </a:custGeom>
          <a:solidFill>
            <a:srgbClr val="D2D2E6"/>
          </a:solidFill>
          <a:ln>
            <a:solidFill>
              <a:srgbClr val="FDEECB"/>
            </a:solidFill>
            <a:extLst>
              <a:ext uri="{C807C97D-BFC1-408E-A445-0C87EB9F89A2}">
                <ask:lineSketchStyleProps xmlns:ask="http://schemas.microsoft.com/office/drawing/2018/sketchyshapes" sd="10878964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احتمال سحب بطاقة خضراء </a:t>
            </a:r>
          </a:p>
          <a:p>
            <a:pPr algn="ctr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الصندوق أ ومن الصندوق ب ؟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6AE00E31-9C3A-548B-1FF6-C05C087875AE}"/>
              </a:ext>
            </a:extLst>
          </p:cNvPr>
          <p:cNvSpPr txBox="1"/>
          <p:nvPr/>
        </p:nvSpPr>
        <p:spPr>
          <a:xfrm>
            <a:off x="5143326" y="5244835"/>
            <a:ext cx="3624002" cy="646331"/>
          </a:xfrm>
          <a:custGeom>
            <a:avLst/>
            <a:gdLst>
              <a:gd name="connsiteX0" fmla="*/ 0 w 3624002"/>
              <a:gd name="connsiteY0" fmla="*/ 0 h 646331"/>
              <a:gd name="connsiteX1" fmla="*/ 676480 w 3624002"/>
              <a:gd name="connsiteY1" fmla="*/ 0 h 646331"/>
              <a:gd name="connsiteX2" fmla="*/ 1352961 w 3624002"/>
              <a:gd name="connsiteY2" fmla="*/ 0 h 646331"/>
              <a:gd name="connsiteX3" fmla="*/ 1920721 w 3624002"/>
              <a:gd name="connsiteY3" fmla="*/ 0 h 646331"/>
              <a:gd name="connsiteX4" fmla="*/ 2416001 w 3624002"/>
              <a:gd name="connsiteY4" fmla="*/ 0 h 646331"/>
              <a:gd name="connsiteX5" fmla="*/ 3092482 w 3624002"/>
              <a:gd name="connsiteY5" fmla="*/ 0 h 646331"/>
              <a:gd name="connsiteX6" fmla="*/ 3624002 w 3624002"/>
              <a:gd name="connsiteY6" fmla="*/ 0 h 646331"/>
              <a:gd name="connsiteX7" fmla="*/ 3624002 w 3624002"/>
              <a:gd name="connsiteY7" fmla="*/ 646331 h 646331"/>
              <a:gd name="connsiteX8" fmla="*/ 3056242 w 3624002"/>
              <a:gd name="connsiteY8" fmla="*/ 646331 h 646331"/>
              <a:gd name="connsiteX9" fmla="*/ 2379761 w 3624002"/>
              <a:gd name="connsiteY9" fmla="*/ 646331 h 646331"/>
              <a:gd name="connsiteX10" fmla="*/ 1703281 w 3624002"/>
              <a:gd name="connsiteY10" fmla="*/ 646331 h 646331"/>
              <a:gd name="connsiteX11" fmla="*/ 1208001 w 3624002"/>
              <a:gd name="connsiteY11" fmla="*/ 646331 h 646331"/>
              <a:gd name="connsiteX12" fmla="*/ 531520 w 3624002"/>
              <a:gd name="connsiteY12" fmla="*/ 646331 h 646331"/>
              <a:gd name="connsiteX13" fmla="*/ 0 w 3624002"/>
              <a:gd name="connsiteY13" fmla="*/ 646331 h 646331"/>
              <a:gd name="connsiteX14" fmla="*/ 0 w 3624002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24002" h="646331" fill="none" extrusionOk="0">
                <a:moveTo>
                  <a:pt x="0" y="0"/>
                </a:moveTo>
                <a:cubicBezTo>
                  <a:pt x="298646" y="7759"/>
                  <a:pt x="417368" y="-24325"/>
                  <a:pt x="676480" y="0"/>
                </a:cubicBezTo>
                <a:cubicBezTo>
                  <a:pt x="935592" y="24325"/>
                  <a:pt x="1046735" y="26885"/>
                  <a:pt x="1352961" y="0"/>
                </a:cubicBezTo>
                <a:cubicBezTo>
                  <a:pt x="1659187" y="-26885"/>
                  <a:pt x="1763630" y="-22736"/>
                  <a:pt x="1920721" y="0"/>
                </a:cubicBezTo>
                <a:cubicBezTo>
                  <a:pt x="2077812" y="22736"/>
                  <a:pt x="2175669" y="13610"/>
                  <a:pt x="2416001" y="0"/>
                </a:cubicBezTo>
                <a:cubicBezTo>
                  <a:pt x="2656333" y="-13610"/>
                  <a:pt x="2780935" y="22817"/>
                  <a:pt x="3092482" y="0"/>
                </a:cubicBezTo>
                <a:cubicBezTo>
                  <a:pt x="3404029" y="-22817"/>
                  <a:pt x="3369164" y="-5215"/>
                  <a:pt x="3624002" y="0"/>
                </a:cubicBezTo>
                <a:cubicBezTo>
                  <a:pt x="3594812" y="145037"/>
                  <a:pt x="3644555" y="463796"/>
                  <a:pt x="3624002" y="646331"/>
                </a:cubicBezTo>
                <a:cubicBezTo>
                  <a:pt x="3472120" y="626701"/>
                  <a:pt x="3180217" y="623204"/>
                  <a:pt x="3056242" y="646331"/>
                </a:cubicBezTo>
                <a:cubicBezTo>
                  <a:pt x="2932267" y="669458"/>
                  <a:pt x="2706356" y="635665"/>
                  <a:pt x="2379761" y="646331"/>
                </a:cubicBezTo>
                <a:cubicBezTo>
                  <a:pt x="2053166" y="656997"/>
                  <a:pt x="1955145" y="623807"/>
                  <a:pt x="1703281" y="646331"/>
                </a:cubicBezTo>
                <a:cubicBezTo>
                  <a:pt x="1451417" y="668855"/>
                  <a:pt x="1341311" y="666191"/>
                  <a:pt x="1208001" y="646331"/>
                </a:cubicBezTo>
                <a:cubicBezTo>
                  <a:pt x="1074691" y="626471"/>
                  <a:pt x="846685" y="652793"/>
                  <a:pt x="531520" y="646331"/>
                </a:cubicBezTo>
                <a:cubicBezTo>
                  <a:pt x="216355" y="639869"/>
                  <a:pt x="262701" y="639080"/>
                  <a:pt x="0" y="646331"/>
                </a:cubicBezTo>
                <a:cubicBezTo>
                  <a:pt x="-1260" y="347402"/>
                  <a:pt x="21600" y="164866"/>
                  <a:pt x="0" y="0"/>
                </a:cubicBezTo>
                <a:close/>
              </a:path>
              <a:path w="3624002" h="646331" stroke="0" extrusionOk="0">
                <a:moveTo>
                  <a:pt x="0" y="0"/>
                </a:moveTo>
                <a:cubicBezTo>
                  <a:pt x="281573" y="-26246"/>
                  <a:pt x="312049" y="-21451"/>
                  <a:pt x="604000" y="0"/>
                </a:cubicBezTo>
                <a:cubicBezTo>
                  <a:pt x="895951" y="21451"/>
                  <a:pt x="882419" y="-20133"/>
                  <a:pt x="1099281" y="0"/>
                </a:cubicBezTo>
                <a:cubicBezTo>
                  <a:pt x="1316143" y="20133"/>
                  <a:pt x="1576607" y="-21953"/>
                  <a:pt x="1703281" y="0"/>
                </a:cubicBezTo>
                <a:cubicBezTo>
                  <a:pt x="1829955" y="21953"/>
                  <a:pt x="2189283" y="-22033"/>
                  <a:pt x="2343521" y="0"/>
                </a:cubicBezTo>
                <a:cubicBezTo>
                  <a:pt x="2497759" y="22033"/>
                  <a:pt x="2766057" y="-8274"/>
                  <a:pt x="2983762" y="0"/>
                </a:cubicBezTo>
                <a:cubicBezTo>
                  <a:pt x="3201467" y="8274"/>
                  <a:pt x="3431436" y="-14097"/>
                  <a:pt x="3624002" y="0"/>
                </a:cubicBezTo>
                <a:cubicBezTo>
                  <a:pt x="3602845" y="246078"/>
                  <a:pt x="3615328" y="453120"/>
                  <a:pt x="3624002" y="646331"/>
                </a:cubicBezTo>
                <a:cubicBezTo>
                  <a:pt x="3346457" y="661322"/>
                  <a:pt x="3173450" y="623753"/>
                  <a:pt x="3056242" y="646331"/>
                </a:cubicBezTo>
                <a:cubicBezTo>
                  <a:pt x="2939034" y="668909"/>
                  <a:pt x="2636595" y="621236"/>
                  <a:pt x="2379761" y="646331"/>
                </a:cubicBezTo>
                <a:cubicBezTo>
                  <a:pt x="2122927" y="671426"/>
                  <a:pt x="2074452" y="658897"/>
                  <a:pt x="1848241" y="646331"/>
                </a:cubicBezTo>
                <a:cubicBezTo>
                  <a:pt x="1622030" y="633765"/>
                  <a:pt x="1448491" y="640578"/>
                  <a:pt x="1280481" y="646331"/>
                </a:cubicBezTo>
                <a:cubicBezTo>
                  <a:pt x="1112471" y="652084"/>
                  <a:pt x="1019406" y="643379"/>
                  <a:pt x="785200" y="646331"/>
                </a:cubicBezTo>
                <a:cubicBezTo>
                  <a:pt x="550994" y="649283"/>
                  <a:pt x="213558" y="671669"/>
                  <a:pt x="0" y="646331"/>
                </a:cubicBezTo>
                <a:cubicBezTo>
                  <a:pt x="28902" y="350594"/>
                  <a:pt x="5979" y="242149"/>
                  <a:pt x="0" y="0"/>
                </a:cubicBezTo>
                <a:close/>
              </a:path>
            </a:pathLst>
          </a:custGeom>
          <a:solidFill>
            <a:srgbClr val="D2D2E6"/>
          </a:solidFill>
          <a:ln>
            <a:solidFill>
              <a:srgbClr val="FDEECB"/>
            </a:solidFill>
            <a:extLst>
              <a:ext uri="{C807C97D-BFC1-408E-A445-0C87EB9F89A2}">
                <ask:lineSketchStyleProps xmlns:ask="http://schemas.microsoft.com/office/drawing/2018/sketchyshapes" sd="108299514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النواتج الممكنة لسحب بطاقة </a:t>
            </a:r>
          </a:p>
          <a:p>
            <a:pPr algn="ctr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الصندوق أ وبطاقة من الصندوق ب؟ 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ED012418-176D-289A-8C56-3A63BBC4FE6A}"/>
              </a:ext>
            </a:extLst>
          </p:cNvPr>
          <p:cNvSpPr txBox="1"/>
          <p:nvPr/>
        </p:nvSpPr>
        <p:spPr>
          <a:xfrm>
            <a:off x="3035961" y="6025074"/>
            <a:ext cx="3056046" cy="646331"/>
          </a:xfrm>
          <a:custGeom>
            <a:avLst/>
            <a:gdLst>
              <a:gd name="connsiteX0" fmla="*/ 0 w 3056046"/>
              <a:gd name="connsiteY0" fmla="*/ 0 h 646331"/>
              <a:gd name="connsiteX1" fmla="*/ 672330 w 3056046"/>
              <a:gd name="connsiteY1" fmla="*/ 0 h 646331"/>
              <a:gd name="connsiteX2" fmla="*/ 1252979 w 3056046"/>
              <a:gd name="connsiteY2" fmla="*/ 0 h 646331"/>
              <a:gd name="connsiteX3" fmla="*/ 1894749 w 3056046"/>
              <a:gd name="connsiteY3" fmla="*/ 0 h 646331"/>
              <a:gd name="connsiteX4" fmla="*/ 3056046 w 3056046"/>
              <a:gd name="connsiteY4" fmla="*/ 0 h 646331"/>
              <a:gd name="connsiteX5" fmla="*/ 3056046 w 3056046"/>
              <a:gd name="connsiteY5" fmla="*/ 646331 h 646331"/>
              <a:gd name="connsiteX6" fmla="*/ 2505958 w 3056046"/>
              <a:gd name="connsiteY6" fmla="*/ 646331 h 646331"/>
              <a:gd name="connsiteX7" fmla="*/ 1955869 w 3056046"/>
              <a:gd name="connsiteY7" fmla="*/ 646331 h 646331"/>
              <a:gd name="connsiteX8" fmla="*/ 1314100 w 3056046"/>
              <a:gd name="connsiteY8" fmla="*/ 646331 h 646331"/>
              <a:gd name="connsiteX9" fmla="*/ 641770 w 3056046"/>
              <a:gd name="connsiteY9" fmla="*/ 646331 h 646331"/>
              <a:gd name="connsiteX10" fmla="*/ 0 w 3056046"/>
              <a:gd name="connsiteY10" fmla="*/ 646331 h 646331"/>
              <a:gd name="connsiteX11" fmla="*/ 0 w 3056046"/>
              <a:gd name="connsiteY11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56046" h="646331" fill="none" extrusionOk="0">
                <a:moveTo>
                  <a:pt x="0" y="0"/>
                </a:moveTo>
                <a:cubicBezTo>
                  <a:pt x="189943" y="-9444"/>
                  <a:pt x="484435" y="-6204"/>
                  <a:pt x="672330" y="0"/>
                </a:cubicBezTo>
                <a:cubicBezTo>
                  <a:pt x="860225" y="6204"/>
                  <a:pt x="965520" y="26890"/>
                  <a:pt x="1252979" y="0"/>
                </a:cubicBezTo>
                <a:cubicBezTo>
                  <a:pt x="1540438" y="-26890"/>
                  <a:pt x="1764596" y="-26601"/>
                  <a:pt x="1894749" y="0"/>
                </a:cubicBezTo>
                <a:cubicBezTo>
                  <a:pt x="2024902" y="26601"/>
                  <a:pt x="2759107" y="-24194"/>
                  <a:pt x="3056046" y="0"/>
                </a:cubicBezTo>
                <a:cubicBezTo>
                  <a:pt x="3039074" y="246182"/>
                  <a:pt x="3054399" y="478185"/>
                  <a:pt x="3056046" y="646331"/>
                </a:cubicBezTo>
                <a:cubicBezTo>
                  <a:pt x="2924367" y="663381"/>
                  <a:pt x="2674158" y="661112"/>
                  <a:pt x="2505958" y="646331"/>
                </a:cubicBezTo>
                <a:cubicBezTo>
                  <a:pt x="2337758" y="631550"/>
                  <a:pt x="2194001" y="648950"/>
                  <a:pt x="1955869" y="646331"/>
                </a:cubicBezTo>
                <a:cubicBezTo>
                  <a:pt x="1717737" y="643712"/>
                  <a:pt x="1546628" y="654270"/>
                  <a:pt x="1314100" y="646331"/>
                </a:cubicBezTo>
                <a:cubicBezTo>
                  <a:pt x="1081572" y="638392"/>
                  <a:pt x="815000" y="660626"/>
                  <a:pt x="641770" y="646331"/>
                </a:cubicBezTo>
                <a:cubicBezTo>
                  <a:pt x="468540" y="632037"/>
                  <a:pt x="219079" y="668651"/>
                  <a:pt x="0" y="646331"/>
                </a:cubicBezTo>
                <a:cubicBezTo>
                  <a:pt x="-19733" y="456800"/>
                  <a:pt x="-28648" y="220664"/>
                  <a:pt x="0" y="0"/>
                </a:cubicBezTo>
                <a:close/>
              </a:path>
              <a:path w="3056046" h="646331" stroke="0" extrusionOk="0">
                <a:moveTo>
                  <a:pt x="0" y="0"/>
                </a:moveTo>
                <a:cubicBezTo>
                  <a:pt x="126134" y="-29469"/>
                  <a:pt x="390547" y="6390"/>
                  <a:pt x="611209" y="0"/>
                </a:cubicBezTo>
                <a:cubicBezTo>
                  <a:pt x="831871" y="-6390"/>
                  <a:pt x="971156" y="13547"/>
                  <a:pt x="1222418" y="0"/>
                </a:cubicBezTo>
                <a:cubicBezTo>
                  <a:pt x="1473680" y="-13547"/>
                  <a:pt x="1592599" y="31325"/>
                  <a:pt x="1894749" y="0"/>
                </a:cubicBezTo>
                <a:cubicBezTo>
                  <a:pt x="2196899" y="-31325"/>
                  <a:pt x="2176343" y="-10302"/>
                  <a:pt x="2444837" y="0"/>
                </a:cubicBezTo>
                <a:cubicBezTo>
                  <a:pt x="2713331" y="10302"/>
                  <a:pt x="2810173" y="-2833"/>
                  <a:pt x="3056046" y="0"/>
                </a:cubicBezTo>
                <a:cubicBezTo>
                  <a:pt x="3029579" y="149373"/>
                  <a:pt x="3049294" y="378193"/>
                  <a:pt x="3056046" y="646331"/>
                </a:cubicBezTo>
                <a:cubicBezTo>
                  <a:pt x="2917660" y="621139"/>
                  <a:pt x="2601561" y="614281"/>
                  <a:pt x="2414276" y="646331"/>
                </a:cubicBezTo>
                <a:cubicBezTo>
                  <a:pt x="2226991" y="678382"/>
                  <a:pt x="2064107" y="629723"/>
                  <a:pt x="1772507" y="646331"/>
                </a:cubicBezTo>
                <a:cubicBezTo>
                  <a:pt x="1480907" y="662939"/>
                  <a:pt x="1472891" y="659976"/>
                  <a:pt x="1222418" y="646331"/>
                </a:cubicBezTo>
                <a:cubicBezTo>
                  <a:pt x="971945" y="632686"/>
                  <a:pt x="830294" y="621569"/>
                  <a:pt x="702891" y="646331"/>
                </a:cubicBezTo>
                <a:cubicBezTo>
                  <a:pt x="575488" y="671093"/>
                  <a:pt x="242576" y="640708"/>
                  <a:pt x="0" y="646331"/>
                </a:cubicBezTo>
                <a:cubicBezTo>
                  <a:pt x="-24020" y="339495"/>
                  <a:pt x="31624" y="152792"/>
                  <a:pt x="0" y="0"/>
                </a:cubicBezTo>
                <a:close/>
              </a:path>
            </a:pathLst>
          </a:custGeom>
          <a:solidFill>
            <a:srgbClr val="D2D2E6"/>
          </a:solidFill>
          <a:ln>
            <a:solidFill>
              <a:srgbClr val="FDEECB"/>
            </a:solidFill>
            <a:extLst>
              <a:ext uri="{C807C97D-BFC1-408E-A445-0C87EB9F89A2}">
                <ask:lineSketchStyleProps xmlns:ask="http://schemas.microsoft.com/office/drawing/2018/sketchyshapes" sd="12675754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هل سحب بطاقة من الصندوق أ</a:t>
            </a:r>
          </a:p>
          <a:p>
            <a:pPr algn="ctr"/>
            <a:r>
              <a:rPr lang="ar-S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يؤثر في النواتج كلها ؟</a:t>
            </a:r>
          </a:p>
        </p:txBody>
      </p:sp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A22486B2-BC49-0E0C-086B-63A002DA4C83}"/>
              </a:ext>
            </a:extLst>
          </p:cNvPr>
          <p:cNvSpPr/>
          <p:nvPr/>
        </p:nvSpPr>
        <p:spPr>
          <a:xfrm>
            <a:off x="3831794" y="3118954"/>
            <a:ext cx="1720261" cy="507852"/>
          </a:xfrm>
          <a:custGeom>
            <a:avLst/>
            <a:gdLst>
              <a:gd name="connsiteX0" fmla="*/ 0 w 1720261"/>
              <a:gd name="connsiteY0" fmla="*/ 253926 h 507852"/>
              <a:gd name="connsiteX1" fmla="*/ 253926 w 1720261"/>
              <a:gd name="connsiteY1" fmla="*/ 0 h 507852"/>
              <a:gd name="connsiteX2" fmla="*/ 848006 w 1720261"/>
              <a:gd name="connsiteY2" fmla="*/ 0 h 507852"/>
              <a:gd name="connsiteX3" fmla="*/ 1466335 w 1720261"/>
              <a:gd name="connsiteY3" fmla="*/ 0 h 507852"/>
              <a:gd name="connsiteX4" fmla="*/ 1720261 w 1720261"/>
              <a:gd name="connsiteY4" fmla="*/ 253926 h 507852"/>
              <a:gd name="connsiteX5" fmla="*/ 1720261 w 1720261"/>
              <a:gd name="connsiteY5" fmla="*/ 253926 h 507852"/>
              <a:gd name="connsiteX6" fmla="*/ 1466335 w 1720261"/>
              <a:gd name="connsiteY6" fmla="*/ 507852 h 507852"/>
              <a:gd name="connsiteX7" fmla="*/ 848006 w 1720261"/>
              <a:gd name="connsiteY7" fmla="*/ 507852 h 507852"/>
              <a:gd name="connsiteX8" fmla="*/ 253926 w 1720261"/>
              <a:gd name="connsiteY8" fmla="*/ 507852 h 507852"/>
              <a:gd name="connsiteX9" fmla="*/ 0 w 1720261"/>
              <a:gd name="connsiteY9" fmla="*/ 253926 h 5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0261" h="507852" fill="none" extrusionOk="0">
                <a:moveTo>
                  <a:pt x="0" y="253926"/>
                </a:moveTo>
                <a:cubicBezTo>
                  <a:pt x="902" y="120328"/>
                  <a:pt x="127400" y="-31690"/>
                  <a:pt x="253926" y="0"/>
                </a:cubicBezTo>
                <a:cubicBezTo>
                  <a:pt x="477248" y="-11346"/>
                  <a:pt x="668670" y="9120"/>
                  <a:pt x="848006" y="0"/>
                </a:cubicBezTo>
                <a:cubicBezTo>
                  <a:pt x="1027342" y="-9120"/>
                  <a:pt x="1318901" y="-23369"/>
                  <a:pt x="1466335" y="0"/>
                </a:cubicBezTo>
                <a:cubicBezTo>
                  <a:pt x="1609447" y="17659"/>
                  <a:pt x="1720231" y="103352"/>
                  <a:pt x="1720261" y="253926"/>
                </a:cubicBezTo>
                <a:lnTo>
                  <a:pt x="1720261" y="253926"/>
                </a:lnTo>
                <a:cubicBezTo>
                  <a:pt x="1698088" y="385069"/>
                  <a:pt x="1592134" y="510775"/>
                  <a:pt x="1466335" y="507852"/>
                </a:cubicBezTo>
                <a:cubicBezTo>
                  <a:pt x="1313575" y="496537"/>
                  <a:pt x="1030476" y="523210"/>
                  <a:pt x="848006" y="507852"/>
                </a:cubicBezTo>
                <a:cubicBezTo>
                  <a:pt x="665536" y="492494"/>
                  <a:pt x="427787" y="493596"/>
                  <a:pt x="253926" y="507852"/>
                </a:cubicBezTo>
                <a:cubicBezTo>
                  <a:pt x="83388" y="520037"/>
                  <a:pt x="13550" y="425558"/>
                  <a:pt x="0" y="253926"/>
                </a:cubicBezTo>
                <a:close/>
              </a:path>
              <a:path w="1720261" h="507852" stroke="0" extrusionOk="0">
                <a:moveTo>
                  <a:pt x="0" y="253926"/>
                </a:moveTo>
                <a:cubicBezTo>
                  <a:pt x="10470" y="114991"/>
                  <a:pt x="129420" y="-19826"/>
                  <a:pt x="253926" y="0"/>
                </a:cubicBezTo>
                <a:cubicBezTo>
                  <a:pt x="388941" y="5529"/>
                  <a:pt x="650213" y="6636"/>
                  <a:pt x="872255" y="0"/>
                </a:cubicBezTo>
                <a:cubicBezTo>
                  <a:pt x="1094297" y="-6636"/>
                  <a:pt x="1274023" y="-18475"/>
                  <a:pt x="1466335" y="0"/>
                </a:cubicBezTo>
                <a:cubicBezTo>
                  <a:pt x="1624724" y="12937"/>
                  <a:pt x="1711704" y="103435"/>
                  <a:pt x="1720261" y="253926"/>
                </a:cubicBezTo>
                <a:lnTo>
                  <a:pt x="1720261" y="253926"/>
                </a:lnTo>
                <a:cubicBezTo>
                  <a:pt x="1736451" y="397752"/>
                  <a:pt x="1580972" y="509878"/>
                  <a:pt x="1466335" y="507852"/>
                </a:cubicBezTo>
                <a:cubicBezTo>
                  <a:pt x="1275726" y="484754"/>
                  <a:pt x="999841" y="512153"/>
                  <a:pt x="860131" y="507852"/>
                </a:cubicBezTo>
                <a:cubicBezTo>
                  <a:pt x="720421" y="503551"/>
                  <a:pt x="465784" y="494296"/>
                  <a:pt x="253926" y="507852"/>
                </a:cubicBezTo>
                <a:cubicBezTo>
                  <a:pt x="116398" y="518390"/>
                  <a:pt x="-19407" y="409486"/>
                  <a:pt x="0" y="253926"/>
                </a:cubicBezTo>
                <a:close/>
              </a:path>
            </a:pathLst>
          </a:custGeom>
          <a:solidFill>
            <a:srgbClr val="FDEECB"/>
          </a:solidFill>
          <a:ln w="19050"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222835351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الصندوق أ</a:t>
            </a: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A254C806-47BE-A89C-9508-D7F72327D03B}"/>
              </a:ext>
            </a:extLst>
          </p:cNvPr>
          <p:cNvSpPr/>
          <p:nvPr/>
        </p:nvSpPr>
        <p:spPr>
          <a:xfrm>
            <a:off x="3703853" y="4406406"/>
            <a:ext cx="1720262" cy="507852"/>
          </a:xfrm>
          <a:custGeom>
            <a:avLst/>
            <a:gdLst>
              <a:gd name="connsiteX0" fmla="*/ 0 w 1720262"/>
              <a:gd name="connsiteY0" fmla="*/ 253926 h 507852"/>
              <a:gd name="connsiteX1" fmla="*/ 253926 w 1720262"/>
              <a:gd name="connsiteY1" fmla="*/ 0 h 507852"/>
              <a:gd name="connsiteX2" fmla="*/ 848007 w 1720262"/>
              <a:gd name="connsiteY2" fmla="*/ 0 h 507852"/>
              <a:gd name="connsiteX3" fmla="*/ 1466336 w 1720262"/>
              <a:gd name="connsiteY3" fmla="*/ 0 h 507852"/>
              <a:gd name="connsiteX4" fmla="*/ 1720262 w 1720262"/>
              <a:gd name="connsiteY4" fmla="*/ 253926 h 507852"/>
              <a:gd name="connsiteX5" fmla="*/ 1720262 w 1720262"/>
              <a:gd name="connsiteY5" fmla="*/ 253926 h 507852"/>
              <a:gd name="connsiteX6" fmla="*/ 1466336 w 1720262"/>
              <a:gd name="connsiteY6" fmla="*/ 507852 h 507852"/>
              <a:gd name="connsiteX7" fmla="*/ 848007 w 1720262"/>
              <a:gd name="connsiteY7" fmla="*/ 507852 h 507852"/>
              <a:gd name="connsiteX8" fmla="*/ 253926 w 1720262"/>
              <a:gd name="connsiteY8" fmla="*/ 507852 h 507852"/>
              <a:gd name="connsiteX9" fmla="*/ 0 w 1720262"/>
              <a:gd name="connsiteY9" fmla="*/ 253926 h 5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0262" h="507852" fill="none" extrusionOk="0">
                <a:moveTo>
                  <a:pt x="0" y="253926"/>
                </a:moveTo>
                <a:cubicBezTo>
                  <a:pt x="902" y="120328"/>
                  <a:pt x="127400" y="-31690"/>
                  <a:pt x="253926" y="0"/>
                </a:cubicBezTo>
                <a:cubicBezTo>
                  <a:pt x="472513" y="-16033"/>
                  <a:pt x="667645" y="1978"/>
                  <a:pt x="848007" y="0"/>
                </a:cubicBezTo>
                <a:cubicBezTo>
                  <a:pt x="1028369" y="-1978"/>
                  <a:pt x="1318902" y="-23369"/>
                  <a:pt x="1466336" y="0"/>
                </a:cubicBezTo>
                <a:cubicBezTo>
                  <a:pt x="1609448" y="17659"/>
                  <a:pt x="1720232" y="103352"/>
                  <a:pt x="1720262" y="253926"/>
                </a:cubicBezTo>
                <a:lnTo>
                  <a:pt x="1720262" y="253926"/>
                </a:lnTo>
                <a:cubicBezTo>
                  <a:pt x="1698089" y="385069"/>
                  <a:pt x="1592135" y="510775"/>
                  <a:pt x="1466336" y="507852"/>
                </a:cubicBezTo>
                <a:cubicBezTo>
                  <a:pt x="1313576" y="496537"/>
                  <a:pt x="1030477" y="523210"/>
                  <a:pt x="848007" y="507852"/>
                </a:cubicBezTo>
                <a:cubicBezTo>
                  <a:pt x="665537" y="492494"/>
                  <a:pt x="432941" y="500440"/>
                  <a:pt x="253926" y="507852"/>
                </a:cubicBezTo>
                <a:cubicBezTo>
                  <a:pt x="83388" y="520037"/>
                  <a:pt x="13550" y="425558"/>
                  <a:pt x="0" y="253926"/>
                </a:cubicBezTo>
                <a:close/>
              </a:path>
              <a:path w="1720262" h="507852" stroke="0" extrusionOk="0">
                <a:moveTo>
                  <a:pt x="0" y="253926"/>
                </a:moveTo>
                <a:cubicBezTo>
                  <a:pt x="10470" y="114991"/>
                  <a:pt x="129420" y="-19826"/>
                  <a:pt x="253926" y="0"/>
                </a:cubicBezTo>
                <a:cubicBezTo>
                  <a:pt x="388941" y="5529"/>
                  <a:pt x="650213" y="6636"/>
                  <a:pt x="872255" y="0"/>
                </a:cubicBezTo>
                <a:cubicBezTo>
                  <a:pt x="1094297" y="-6636"/>
                  <a:pt x="1269735" y="-21736"/>
                  <a:pt x="1466336" y="0"/>
                </a:cubicBezTo>
                <a:cubicBezTo>
                  <a:pt x="1624725" y="12937"/>
                  <a:pt x="1711705" y="103435"/>
                  <a:pt x="1720262" y="253926"/>
                </a:cubicBezTo>
                <a:lnTo>
                  <a:pt x="1720262" y="253926"/>
                </a:lnTo>
                <a:cubicBezTo>
                  <a:pt x="1736452" y="397752"/>
                  <a:pt x="1580973" y="509878"/>
                  <a:pt x="1466336" y="507852"/>
                </a:cubicBezTo>
                <a:cubicBezTo>
                  <a:pt x="1280973" y="489961"/>
                  <a:pt x="1005892" y="513764"/>
                  <a:pt x="860131" y="507852"/>
                </a:cubicBezTo>
                <a:cubicBezTo>
                  <a:pt x="714370" y="501940"/>
                  <a:pt x="465784" y="494296"/>
                  <a:pt x="253926" y="507852"/>
                </a:cubicBezTo>
                <a:cubicBezTo>
                  <a:pt x="116398" y="518390"/>
                  <a:pt x="-19407" y="409486"/>
                  <a:pt x="0" y="253926"/>
                </a:cubicBezTo>
                <a:close/>
              </a:path>
            </a:pathLst>
          </a:custGeom>
          <a:solidFill>
            <a:srgbClr val="FDEECB"/>
          </a:solidFill>
          <a:ln w="19050"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222835351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الصندوق ب</a:t>
            </a: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90B2D96D-8689-AF07-6446-566B7846E85D}"/>
              </a:ext>
            </a:extLst>
          </p:cNvPr>
          <p:cNvSpPr/>
          <p:nvPr/>
        </p:nvSpPr>
        <p:spPr>
          <a:xfrm>
            <a:off x="2021773" y="2431950"/>
            <a:ext cx="1449786" cy="143220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2" name="شكل بيضاوي 41">
            <a:extLst>
              <a:ext uri="{FF2B5EF4-FFF2-40B4-BE49-F238E27FC236}">
                <a16:creationId xmlns:a16="http://schemas.microsoft.com/office/drawing/2014/main" id="{C21931A2-5761-0B59-CF39-BBD02B12F923}"/>
              </a:ext>
            </a:extLst>
          </p:cNvPr>
          <p:cNvSpPr/>
          <p:nvPr/>
        </p:nvSpPr>
        <p:spPr>
          <a:xfrm>
            <a:off x="2781107" y="2493005"/>
            <a:ext cx="613860" cy="5486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C06F1217-7679-6BF7-C526-B3F16EA40F63}"/>
              </a:ext>
            </a:extLst>
          </p:cNvPr>
          <p:cNvSpPr/>
          <p:nvPr/>
        </p:nvSpPr>
        <p:spPr>
          <a:xfrm>
            <a:off x="2092502" y="2516312"/>
            <a:ext cx="613860" cy="5486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99CE6310-05F2-6153-BC89-9B951678A3BA}"/>
              </a:ext>
            </a:extLst>
          </p:cNvPr>
          <p:cNvSpPr/>
          <p:nvPr/>
        </p:nvSpPr>
        <p:spPr>
          <a:xfrm>
            <a:off x="2781107" y="3204818"/>
            <a:ext cx="613860" cy="5486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EB67FBD4-BD44-C532-559D-660ACE790914}"/>
              </a:ext>
            </a:extLst>
          </p:cNvPr>
          <p:cNvSpPr/>
          <p:nvPr/>
        </p:nvSpPr>
        <p:spPr>
          <a:xfrm>
            <a:off x="2092502" y="3228125"/>
            <a:ext cx="613860" cy="5486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5F8D6CF-8EED-BD3C-08FB-A6446B9AE2F0}"/>
              </a:ext>
            </a:extLst>
          </p:cNvPr>
          <p:cNvSpPr/>
          <p:nvPr/>
        </p:nvSpPr>
        <p:spPr>
          <a:xfrm>
            <a:off x="2028151" y="4027280"/>
            <a:ext cx="1449786" cy="143220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C5C7D870-B0D0-3267-B716-13AF3C54E08C}"/>
              </a:ext>
            </a:extLst>
          </p:cNvPr>
          <p:cNvSpPr/>
          <p:nvPr/>
        </p:nvSpPr>
        <p:spPr>
          <a:xfrm>
            <a:off x="2787485" y="4088335"/>
            <a:ext cx="613860" cy="5486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6EDE3930-DCDC-9A6B-70D6-52B8CD6DBBF1}"/>
              </a:ext>
            </a:extLst>
          </p:cNvPr>
          <p:cNvSpPr/>
          <p:nvPr/>
        </p:nvSpPr>
        <p:spPr>
          <a:xfrm>
            <a:off x="2098880" y="4111642"/>
            <a:ext cx="613860" cy="5486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5CA958E7-3382-3DFB-11E6-8FB748E2F2EE}"/>
              </a:ext>
            </a:extLst>
          </p:cNvPr>
          <p:cNvSpPr/>
          <p:nvPr/>
        </p:nvSpPr>
        <p:spPr>
          <a:xfrm>
            <a:off x="2787485" y="4800148"/>
            <a:ext cx="613860" cy="5486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ECB472D1-01FB-2F55-0505-44EF1B147D84}"/>
              </a:ext>
            </a:extLst>
          </p:cNvPr>
          <p:cNvSpPr/>
          <p:nvPr/>
        </p:nvSpPr>
        <p:spPr>
          <a:xfrm>
            <a:off x="2098880" y="4810915"/>
            <a:ext cx="613860" cy="54869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978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25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 animBg="1"/>
      <p:bldP spid="31" grpId="0" animBg="1"/>
      <p:bldP spid="32" grpId="0" animBg="1"/>
      <p:bldP spid="34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7" grpId="0" animBg="1"/>
      <p:bldP spid="48" grpId="0" animBg="1"/>
      <p:bldP spid="3" grpId="0" animBg="1"/>
      <p:bldP spid="23" grpId="0" animBg="1"/>
      <p:bldP spid="24" grpId="0" animBg="1"/>
      <p:bldP spid="25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151430" y="-163433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مفردات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544F6F5-2C19-5710-E4EB-1C6637CA6E42}"/>
              </a:ext>
            </a:extLst>
          </p:cNvPr>
          <p:cNvSpPr txBox="1"/>
          <p:nvPr/>
        </p:nvSpPr>
        <p:spPr>
          <a:xfrm>
            <a:off x="2914606" y="2392679"/>
            <a:ext cx="5777873" cy="461665"/>
          </a:xfrm>
          <a:custGeom>
            <a:avLst/>
            <a:gdLst>
              <a:gd name="connsiteX0" fmla="*/ 0 w 5777873"/>
              <a:gd name="connsiteY0" fmla="*/ 0 h 461665"/>
              <a:gd name="connsiteX1" fmla="*/ 526428 w 5777873"/>
              <a:gd name="connsiteY1" fmla="*/ 0 h 461665"/>
              <a:gd name="connsiteX2" fmla="*/ 1226193 w 5777873"/>
              <a:gd name="connsiteY2" fmla="*/ 0 h 461665"/>
              <a:gd name="connsiteX3" fmla="*/ 1983736 w 5777873"/>
              <a:gd name="connsiteY3" fmla="*/ 0 h 461665"/>
              <a:gd name="connsiteX4" fmla="*/ 2452386 w 5777873"/>
              <a:gd name="connsiteY4" fmla="*/ 0 h 461665"/>
              <a:gd name="connsiteX5" fmla="*/ 3094372 w 5777873"/>
              <a:gd name="connsiteY5" fmla="*/ 0 h 461665"/>
              <a:gd name="connsiteX6" fmla="*/ 3620800 w 5777873"/>
              <a:gd name="connsiteY6" fmla="*/ 0 h 461665"/>
              <a:gd name="connsiteX7" fmla="*/ 4378344 w 5777873"/>
              <a:gd name="connsiteY7" fmla="*/ 0 h 461665"/>
              <a:gd name="connsiteX8" fmla="*/ 5078108 w 5777873"/>
              <a:gd name="connsiteY8" fmla="*/ 0 h 461665"/>
              <a:gd name="connsiteX9" fmla="*/ 5777873 w 5777873"/>
              <a:gd name="connsiteY9" fmla="*/ 0 h 461665"/>
              <a:gd name="connsiteX10" fmla="*/ 5777873 w 5777873"/>
              <a:gd name="connsiteY10" fmla="*/ 461665 h 461665"/>
              <a:gd name="connsiteX11" fmla="*/ 5078108 w 5777873"/>
              <a:gd name="connsiteY11" fmla="*/ 461665 h 461665"/>
              <a:gd name="connsiteX12" fmla="*/ 4320565 w 5777873"/>
              <a:gd name="connsiteY12" fmla="*/ 461665 h 461665"/>
              <a:gd name="connsiteX13" fmla="*/ 3794137 w 5777873"/>
              <a:gd name="connsiteY13" fmla="*/ 461665 h 461665"/>
              <a:gd name="connsiteX14" fmla="*/ 3036593 w 5777873"/>
              <a:gd name="connsiteY14" fmla="*/ 461665 h 461665"/>
              <a:gd name="connsiteX15" fmla="*/ 2279050 w 5777873"/>
              <a:gd name="connsiteY15" fmla="*/ 461665 h 461665"/>
              <a:gd name="connsiteX16" fmla="*/ 1694843 w 5777873"/>
              <a:gd name="connsiteY16" fmla="*/ 461665 h 461665"/>
              <a:gd name="connsiteX17" fmla="*/ 1168414 w 5777873"/>
              <a:gd name="connsiteY17" fmla="*/ 461665 h 461665"/>
              <a:gd name="connsiteX18" fmla="*/ 641986 w 5777873"/>
              <a:gd name="connsiteY18" fmla="*/ 461665 h 461665"/>
              <a:gd name="connsiteX19" fmla="*/ 0 w 5777873"/>
              <a:gd name="connsiteY19" fmla="*/ 461665 h 461665"/>
              <a:gd name="connsiteX20" fmla="*/ 0 w 5777873"/>
              <a:gd name="connsiteY20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77873" h="461665" fill="none" extrusionOk="0">
                <a:moveTo>
                  <a:pt x="0" y="0"/>
                </a:moveTo>
                <a:cubicBezTo>
                  <a:pt x="128806" y="17073"/>
                  <a:pt x="347958" y="-25420"/>
                  <a:pt x="526428" y="0"/>
                </a:cubicBezTo>
                <a:cubicBezTo>
                  <a:pt x="704898" y="25420"/>
                  <a:pt x="1056495" y="-23797"/>
                  <a:pt x="1226193" y="0"/>
                </a:cubicBezTo>
                <a:cubicBezTo>
                  <a:pt x="1395891" y="23797"/>
                  <a:pt x="1809876" y="21246"/>
                  <a:pt x="1983736" y="0"/>
                </a:cubicBezTo>
                <a:cubicBezTo>
                  <a:pt x="2157596" y="-21246"/>
                  <a:pt x="2234572" y="19198"/>
                  <a:pt x="2452386" y="0"/>
                </a:cubicBezTo>
                <a:cubicBezTo>
                  <a:pt x="2670200" y="-19198"/>
                  <a:pt x="2855014" y="-27102"/>
                  <a:pt x="3094372" y="0"/>
                </a:cubicBezTo>
                <a:cubicBezTo>
                  <a:pt x="3333730" y="27102"/>
                  <a:pt x="3448348" y="-2465"/>
                  <a:pt x="3620800" y="0"/>
                </a:cubicBezTo>
                <a:cubicBezTo>
                  <a:pt x="3793252" y="2465"/>
                  <a:pt x="4127685" y="29451"/>
                  <a:pt x="4378344" y="0"/>
                </a:cubicBezTo>
                <a:cubicBezTo>
                  <a:pt x="4629003" y="-29451"/>
                  <a:pt x="4829589" y="11779"/>
                  <a:pt x="5078108" y="0"/>
                </a:cubicBezTo>
                <a:cubicBezTo>
                  <a:pt x="5326627" y="-11779"/>
                  <a:pt x="5631656" y="16156"/>
                  <a:pt x="5777873" y="0"/>
                </a:cubicBezTo>
                <a:cubicBezTo>
                  <a:pt x="5768730" y="171307"/>
                  <a:pt x="5800613" y="365674"/>
                  <a:pt x="5777873" y="461665"/>
                </a:cubicBezTo>
                <a:cubicBezTo>
                  <a:pt x="5635278" y="480153"/>
                  <a:pt x="5387623" y="477553"/>
                  <a:pt x="5078108" y="461665"/>
                </a:cubicBezTo>
                <a:cubicBezTo>
                  <a:pt x="4768594" y="445777"/>
                  <a:pt x="4526081" y="450508"/>
                  <a:pt x="4320565" y="461665"/>
                </a:cubicBezTo>
                <a:cubicBezTo>
                  <a:pt x="4115049" y="472822"/>
                  <a:pt x="4053143" y="468980"/>
                  <a:pt x="3794137" y="461665"/>
                </a:cubicBezTo>
                <a:cubicBezTo>
                  <a:pt x="3535131" y="454350"/>
                  <a:pt x="3210630" y="445951"/>
                  <a:pt x="3036593" y="461665"/>
                </a:cubicBezTo>
                <a:cubicBezTo>
                  <a:pt x="2862556" y="477379"/>
                  <a:pt x="2512807" y="475809"/>
                  <a:pt x="2279050" y="461665"/>
                </a:cubicBezTo>
                <a:cubicBezTo>
                  <a:pt x="2045293" y="447521"/>
                  <a:pt x="1975582" y="474017"/>
                  <a:pt x="1694843" y="461665"/>
                </a:cubicBezTo>
                <a:cubicBezTo>
                  <a:pt x="1414104" y="449313"/>
                  <a:pt x="1350125" y="455156"/>
                  <a:pt x="1168414" y="461665"/>
                </a:cubicBezTo>
                <a:cubicBezTo>
                  <a:pt x="986703" y="468174"/>
                  <a:pt x="781318" y="461372"/>
                  <a:pt x="641986" y="461665"/>
                </a:cubicBezTo>
                <a:cubicBezTo>
                  <a:pt x="502654" y="461958"/>
                  <a:pt x="256383" y="458155"/>
                  <a:pt x="0" y="461665"/>
                </a:cubicBezTo>
                <a:cubicBezTo>
                  <a:pt x="15571" y="325145"/>
                  <a:pt x="-11561" y="147233"/>
                  <a:pt x="0" y="0"/>
                </a:cubicBezTo>
                <a:close/>
              </a:path>
              <a:path w="5777873" h="461665" stroke="0" extrusionOk="0">
                <a:moveTo>
                  <a:pt x="0" y="0"/>
                </a:moveTo>
                <a:cubicBezTo>
                  <a:pt x="325388" y="-23358"/>
                  <a:pt x="464024" y="1989"/>
                  <a:pt x="757543" y="0"/>
                </a:cubicBezTo>
                <a:cubicBezTo>
                  <a:pt x="1051062" y="-1989"/>
                  <a:pt x="1047929" y="-22422"/>
                  <a:pt x="1226193" y="0"/>
                </a:cubicBezTo>
                <a:cubicBezTo>
                  <a:pt x="1404457" y="22422"/>
                  <a:pt x="1705321" y="-1872"/>
                  <a:pt x="1868179" y="0"/>
                </a:cubicBezTo>
                <a:cubicBezTo>
                  <a:pt x="2031037" y="1872"/>
                  <a:pt x="2297234" y="28527"/>
                  <a:pt x="2452386" y="0"/>
                </a:cubicBezTo>
                <a:cubicBezTo>
                  <a:pt x="2607538" y="-28527"/>
                  <a:pt x="2815727" y="5270"/>
                  <a:pt x="2978815" y="0"/>
                </a:cubicBezTo>
                <a:cubicBezTo>
                  <a:pt x="3141903" y="-5270"/>
                  <a:pt x="3287255" y="16088"/>
                  <a:pt x="3447464" y="0"/>
                </a:cubicBezTo>
                <a:cubicBezTo>
                  <a:pt x="3607673" y="-16088"/>
                  <a:pt x="4012588" y="19374"/>
                  <a:pt x="4205008" y="0"/>
                </a:cubicBezTo>
                <a:cubicBezTo>
                  <a:pt x="4397428" y="-19374"/>
                  <a:pt x="4575527" y="12986"/>
                  <a:pt x="4673657" y="0"/>
                </a:cubicBezTo>
                <a:cubicBezTo>
                  <a:pt x="4771787" y="-12986"/>
                  <a:pt x="5332707" y="-29597"/>
                  <a:pt x="5777873" y="0"/>
                </a:cubicBezTo>
                <a:cubicBezTo>
                  <a:pt x="5780249" y="216118"/>
                  <a:pt x="5788535" y="237976"/>
                  <a:pt x="5777873" y="461665"/>
                </a:cubicBezTo>
                <a:cubicBezTo>
                  <a:pt x="5619408" y="474320"/>
                  <a:pt x="5389905" y="427917"/>
                  <a:pt x="5020330" y="461665"/>
                </a:cubicBezTo>
                <a:cubicBezTo>
                  <a:pt x="4650755" y="495413"/>
                  <a:pt x="4753606" y="466407"/>
                  <a:pt x="4551680" y="461665"/>
                </a:cubicBezTo>
                <a:cubicBezTo>
                  <a:pt x="4349754" y="456924"/>
                  <a:pt x="4199033" y="457580"/>
                  <a:pt x="3909694" y="461665"/>
                </a:cubicBezTo>
                <a:cubicBezTo>
                  <a:pt x="3620355" y="465750"/>
                  <a:pt x="3578024" y="450003"/>
                  <a:pt x="3325487" y="461665"/>
                </a:cubicBezTo>
                <a:cubicBezTo>
                  <a:pt x="3072950" y="473327"/>
                  <a:pt x="2998297" y="448685"/>
                  <a:pt x="2741280" y="461665"/>
                </a:cubicBezTo>
                <a:cubicBezTo>
                  <a:pt x="2484263" y="474645"/>
                  <a:pt x="2501448" y="476537"/>
                  <a:pt x="2272630" y="461665"/>
                </a:cubicBezTo>
                <a:cubicBezTo>
                  <a:pt x="2043812" y="446794"/>
                  <a:pt x="1696301" y="435725"/>
                  <a:pt x="1515087" y="461665"/>
                </a:cubicBezTo>
                <a:cubicBezTo>
                  <a:pt x="1333873" y="487605"/>
                  <a:pt x="1008625" y="448432"/>
                  <a:pt x="815322" y="461665"/>
                </a:cubicBezTo>
                <a:cubicBezTo>
                  <a:pt x="622019" y="474898"/>
                  <a:pt x="221275" y="494800"/>
                  <a:pt x="0" y="461665"/>
                </a:cubicBezTo>
                <a:cubicBezTo>
                  <a:pt x="-14190" y="283847"/>
                  <a:pt x="-14007" y="121140"/>
                  <a:pt x="0" y="0"/>
                </a:cubicBezTo>
                <a:close/>
              </a:path>
            </a:pathLst>
          </a:custGeom>
          <a:solidFill>
            <a:srgbClr val="FDEECB"/>
          </a:solidFill>
          <a:ln w="12700"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42880270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هو مجموعة كل النواتج الممكنة في تجربة احتمالية</a:t>
            </a:r>
            <a:endParaRPr lang="ar-SA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7E6BAA4-5AEC-D1B2-31BA-2015A666CE1C}"/>
              </a:ext>
            </a:extLst>
          </p:cNvPr>
          <p:cNvSpPr txBox="1"/>
          <p:nvPr/>
        </p:nvSpPr>
        <p:spPr>
          <a:xfrm>
            <a:off x="2136345" y="3589477"/>
            <a:ext cx="7707144" cy="1569660"/>
          </a:xfrm>
          <a:custGeom>
            <a:avLst/>
            <a:gdLst>
              <a:gd name="connsiteX0" fmla="*/ 0 w 7707144"/>
              <a:gd name="connsiteY0" fmla="*/ 0 h 1569660"/>
              <a:gd name="connsiteX1" fmla="*/ 7707144 w 7707144"/>
              <a:gd name="connsiteY1" fmla="*/ 0 h 1569660"/>
              <a:gd name="connsiteX2" fmla="*/ 7707144 w 7707144"/>
              <a:gd name="connsiteY2" fmla="*/ 1569660 h 1569660"/>
              <a:gd name="connsiteX3" fmla="*/ 0 w 7707144"/>
              <a:gd name="connsiteY3" fmla="*/ 1569660 h 1569660"/>
              <a:gd name="connsiteX4" fmla="*/ 0 w 7707144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07144" h="1569660" fill="none" extrusionOk="0">
                <a:moveTo>
                  <a:pt x="0" y="0"/>
                </a:moveTo>
                <a:cubicBezTo>
                  <a:pt x="2480829" y="48397"/>
                  <a:pt x="5490871" y="17474"/>
                  <a:pt x="7707144" y="0"/>
                </a:cubicBezTo>
                <a:cubicBezTo>
                  <a:pt x="7582106" y="461575"/>
                  <a:pt x="7829462" y="1300728"/>
                  <a:pt x="7707144" y="1569660"/>
                </a:cubicBezTo>
                <a:cubicBezTo>
                  <a:pt x="6174942" y="1532153"/>
                  <a:pt x="3291506" y="1551994"/>
                  <a:pt x="0" y="1569660"/>
                </a:cubicBezTo>
                <a:cubicBezTo>
                  <a:pt x="54558" y="804602"/>
                  <a:pt x="-7171" y="644267"/>
                  <a:pt x="0" y="0"/>
                </a:cubicBezTo>
                <a:close/>
              </a:path>
              <a:path w="7707144" h="1569660" stroke="0" extrusionOk="0">
                <a:moveTo>
                  <a:pt x="0" y="0"/>
                </a:moveTo>
                <a:cubicBezTo>
                  <a:pt x="1245726" y="20777"/>
                  <a:pt x="5882987" y="-23839"/>
                  <a:pt x="7707144" y="0"/>
                </a:cubicBezTo>
                <a:cubicBezTo>
                  <a:pt x="7583284" y="432770"/>
                  <a:pt x="7798528" y="1342591"/>
                  <a:pt x="7707144" y="1569660"/>
                </a:cubicBezTo>
                <a:cubicBezTo>
                  <a:pt x="4231346" y="1678935"/>
                  <a:pt x="1465822" y="1612811"/>
                  <a:pt x="0" y="1569660"/>
                </a:cubicBezTo>
                <a:cubicBezTo>
                  <a:pt x="83734" y="873601"/>
                  <a:pt x="90690" y="671199"/>
                  <a:pt x="0" y="0"/>
                </a:cubicBezTo>
                <a:close/>
              </a:path>
            </a:pathLst>
          </a:custGeom>
          <a:solidFill>
            <a:srgbClr val="D2D2E6"/>
          </a:solidFill>
          <a:ln w="28575">
            <a:solidFill>
              <a:srgbClr val="FDEECB"/>
            </a:solidFill>
            <a:extLst>
              <a:ext uri="{C807C97D-BFC1-408E-A445-0C87EB9F89A2}">
                <ask:lineSketchStyleProps xmlns:ask="http://schemas.microsoft.com/office/drawing/2018/sketchyshapes" sd="354996606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ويمكن استعمال </a:t>
            </a:r>
          </a:p>
          <a:p>
            <a:pPr algn="ctr"/>
            <a:r>
              <a:rPr lang="ar-SA" sz="3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الجداول أو </a:t>
            </a:r>
            <a:r>
              <a:rPr lang="ar-SA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الرسم الشجري </a:t>
            </a:r>
            <a:r>
              <a:rPr lang="ar-SA" sz="3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لبيان النواتج في فضاء العينة.</a:t>
            </a: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A93BD010-7ABE-575D-86D5-C3749039F9AA}"/>
              </a:ext>
            </a:extLst>
          </p:cNvPr>
          <p:cNvSpPr/>
          <p:nvPr/>
        </p:nvSpPr>
        <p:spPr>
          <a:xfrm>
            <a:off x="4295591" y="1467889"/>
            <a:ext cx="2747365" cy="645152"/>
          </a:xfrm>
          <a:custGeom>
            <a:avLst/>
            <a:gdLst>
              <a:gd name="connsiteX0" fmla="*/ 0 w 2747365"/>
              <a:gd name="connsiteY0" fmla="*/ 0 h 645152"/>
              <a:gd name="connsiteX1" fmla="*/ 2747365 w 2747365"/>
              <a:gd name="connsiteY1" fmla="*/ 0 h 645152"/>
              <a:gd name="connsiteX2" fmla="*/ 2747365 w 2747365"/>
              <a:gd name="connsiteY2" fmla="*/ 645152 h 645152"/>
              <a:gd name="connsiteX3" fmla="*/ 0 w 2747365"/>
              <a:gd name="connsiteY3" fmla="*/ 645152 h 645152"/>
              <a:gd name="connsiteX4" fmla="*/ 0 w 2747365"/>
              <a:gd name="connsiteY4" fmla="*/ 0 h 64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7365" h="645152" fill="none" extrusionOk="0">
                <a:moveTo>
                  <a:pt x="0" y="0"/>
                </a:moveTo>
                <a:cubicBezTo>
                  <a:pt x="440677" y="-59069"/>
                  <a:pt x="1983934" y="-29204"/>
                  <a:pt x="2747365" y="0"/>
                </a:cubicBezTo>
                <a:cubicBezTo>
                  <a:pt x="2735119" y="202726"/>
                  <a:pt x="2708275" y="529026"/>
                  <a:pt x="2747365" y="645152"/>
                </a:cubicBezTo>
                <a:cubicBezTo>
                  <a:pt x="1765098" y="492376"/>
                  <a:pt x="343697" y="503555"/>
                  <a:pt x="0" y="645152"/>
                </a:cubicBezTo>
                <a:cubicBezTo>
                  <a:pt x="-39832" y="330031"/>
                  <a:pt x="36631" y="109178"/>
                  <a:pt x="0" y="0"/>
                </a:cubicBezTo>
                <a:close/>
              </a:path>
              <a:path w="2747365" h="645152" stroke="0" extrusionOk="0">
                <a:moveTo>
                  <a:pt x="0" y="0"/>
                </a:moveTo>
                <a:cubicBezTo>
                  <a:pt x="755653" y="-7831"/>
                  <a:pt x="1773304" y="-134633"/>
                  <a:pt x="2747365" y="0"/>
                </a:cubicBezTo>
                <a:cubicBezTo>
                  <a:pt x="2799242" y="68054"/>
                  <a:pt x="2780798" y="331537"/>
                  <a:pt x="2747365" y="645152"/>
                </a:cubicBezTo>
                <a:cubicBezTo>
                  <a:pt x="1957487" y="603165"/>
                  <a:pt x="1237161" y="697583"/>
                  <a:pt x="0" y="645152"/>
                </a:cubicBezTo>
                <a:cubicBezTo>
                  <a:pt x="-24317" y="545213"/>
                  <a:pt x="-33304" y="200837"/>
                  <a:pt x="0" y="0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DEECB"/>
            </a:solidFill>
            <a:extLst>
              <a:ext uri="{C807C97D-BFC1-408E-A445-0C87EB9F89A2}">
                <ask:lineSketchStyleProps xmlns:ask="http://schemas.microsoft.com/office/drawing/2018/sketchyshapes" sd="344799270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8B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فضاء العينة</a:t>
            </a:r>
          </a:p>
        </p:txBody>
      </p:sp>
    </p:spTree>
    <p:extLst>
      <p:ext uri="{BB962C8B-B14F-4D97-AF65-F5344CB8AC3E}">
        <p14:creationId xmlns:p14="http://schemas.microsoft.com/office/powerpoint/2010/main" val="13425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 animBg="1"/>
      <p:bldP spid="17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AC5C34B-7BF8-3C31-8F97-2A49BA3A838E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48547" t="51465" r="37922" b="29767"/>
          <a:stretch/>
        </p:blipFill>
        <p:spPr>
          <a:xfrm>
            <a:off x="6018859" y="3184842"/>
            <a:ext cx="3302722" cy="253515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379E86F-BCCC-BA75-6614-1FE128A7EE87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36318" t="35686" r="50000" b="41656"/>
          <a:stretch/>
        </p:blipFill>
        <p:spPr>
          <a:xfrm>
            <a:off x="2325734" y="2918255"/>
            <a:ext cx="3123997" cy="2917160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5A95F32A-312B-C09F-A04D-3CB889A9FC08}"/>
              </a:ext>
            </a:extLst>
          </p:cNvPr>
          <p:cNvSpPr/>
          <p:nvPr/>
        </p:nvSpPr>
        <p:spPr>
          <a:xfrm>
            <a:off x="6639060" y="2138289"/>
            <a:ext cx="1720261" cy="507852"/>
          </a:xfrm>
          <a:custGeom>
            <a:avLst/>
            <a:gdLst>
              <a:gd name="connsiteX0" fmla="*/ 0 w 1720261"/>
              <a:gd name="connsiteY0" fmla="*/ 253926 h 507852"/>
              <a:gd name="connsiteX1" fmla="*/ 253926 w 1720261"/>
              <a:gd name="connsiteY1" fmla="*/ 0 h 507852"/>
              <a:gd name="connsiteX2" fmla="*/ 848006 w 1720261"/>
              <a:gd name="connsiteY2" fmla="*/ 0 h 507852"/>
              <a:gd name="connsiteX3" fmla="*/ 1466335 w 1720261"/>
              <a:gd name="connsiteY3" fmla="*/ 0 h 507852"/>
              <a:gd name="connsiteX4" fmla="*/ 1720261 w 1720261"/>
              <a:gd name="connsiteY4" fmla="*/ 253926 h 507852"/>
              <a:gd name="connsiteX5" fmla="*/ 1720261 w 1720261"/>
              <a:gd name="connsiteY5" fmla="*/ 253926 h 507852"/>
              <a:gd name="connsiteX6" fmla="*/ 1466335 w 1720261"/>
              <a:gd name="connsiteY6" fmla="*/ 507852 h 507852"/>
              <a:gd name="connsiteX7" fmla="*/ 848006 w 1720261"/>
              <a:gd name="connsiteY7" fmla="*/ 507852 h 507852"/>
              <a:gd name="connsiteX8" fmla="*/ 253926 w 1720261"/>
              <a:gd name="connsiteY8" fmla="*/ 507852 h 507852"/>
              <a:gd name="connsiteX9" fmla="*/ 0 w 1720261"/>
              <a:gd name="connsiteY9" fmla="*/ 253926 h 5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0261" h="507852" fill="none" extrusionOk="0">
                <a:moveTo>
                  <a:pt x="0" y="253926"/>
                </a:moveTo>
                <a:cubicBezTo>
                  <a:pt x="902" y="120328"/>
                  <a:pt x="127400" y="-31690"/>
                  <a:pt x="253926" y="0"/>
                </a:cubicBezTo>
                <a:cubicBezTo>
                  <a:pt x="477248" y="-11346"/>
                  <a:pt x="668670" y="9120"/>
                  <a:pt x="848006" y="0"/>
                </a:cubicBezTo>
                <a:cubicBezTo>
                  <a:pt x="1027342" y="-9120"/>
                  <a:pt x="1318901" y="-23369"/>
                  <a:pt x="1466335" y="0"/>
                </a:cubicBezTo>
                <a:cubicBezTo>
                  <a:pt x="1609447" y="17659"/>
                  <a:pt x="1720231" y="103352"/>
                  <a:pt x="1720261" y="253926"/>
                </a:cubicBezTo>
                <a:lnTo>
                  <a:pt x="1720261" y="253926"/>
                </a:lnTo>
                <a:cubicBezTo>
                  <a:pt x="1698088" y="385069"/>
                  <a:pt x="1592134" y="510775"/>
                  <a:pt x="1466335" y="507852"/>
                </a:cubicBezTo>
                <a:cubicBezTo>
                  <a:pt x="1313575" y="496537"/>
                  <a:pt x="1030476" y="523210"/>
                  <a:pt x="848006" y="507852"/>
                </a:cubicBezTo>
                <a:cubicBezTo>
                  <a:pt x="665536" y="492494"/>
                  <a:pt x="427787" y="493596"/>
                  <a:pt x="253926" y="507852"/>
                </a:cubicBezTo>
                <a:cubicBezTo>
                  <a:pt x="83388" y="520037"/>
                  <a:pt x="13550" y="425558"/>
                  <a:pt x="0" y="253926"/>
                </a:cubicBezTo>
                <a:close/>
              </a:path>
              <a:path w="1720261" h="507852" stroke="0" extrusionOk="0">
                <a:moveTo>
                  <a:pt x="0" y="253926"/>
                </a:moveTo>
                <a:cubicBezTo>
                  <a:pt x="10470" y="114991"/>
                  <a:pt x="129420" y="-19826"/>
                  <a:pt x="253926" y="0"/>
                </a:cubicBezTo>
                <a:cubicBezTo>
                  <a:pt x="388941" y="5529"/>
                  <a:pt x="650213" y="6636"/>
                  <a:pt x="872255" y="0"/>
                </a:cubicBezTo>
                <a:cubicBezTo>
                  <a:pt x="1094297" y="-6636"/>
                  <a:pt x="1274023" y="-18475"/>
                  <a:pt x="1466335" y="0"/>
                </a:cubicBezTo>
                <a:cubicBezTo>
                  <a:pt x="1624724" y="12937"/>
                  <a:pt x="1711704" y="103435"/>
                  <a:pt x="1720261" y="253926"/>
                </a:cubicBezTo>
                <a:lnTo>
                  <a:pt x="1720261" y="253926"/>
                </a:lnTo>
                <a:cubicBezTo>
                  <a:pt x="1736451" y="397752"/>
                  <a:pt x="1580972" y="509878"/>
                  <a:pt x="1466335" y="507852"/>
                </a:cubicBezTo>
                <a:cubicBezTo>
                  <a:pt x="1275726" y="484754"/>
                  <a:pt x="999841" y="512153"/>
                  <a:pt x="860131" y="507852"/>
                </a:cubicBezTo>
                <a:cubicBezTo>
                  <a:pt x="720421" y="503551"/>
                  <a:pt x="465784" y="494296"/>
                  <a:pt x="253926" y="507852"/>
                </a:cubicBezTo>
                <a:cubicBezTo>
                  <a:pt x="116398" y="518390"/>
                  <a:pt x="-19407" y="409486"/>
                  <a:pt x="0" y="253926"/>
                </a:cubicBezTo>
                <a:close/>
              </a:path>
            </a:pathLst>
          </a:custGeom>
          <a:solidFill>
            <a:srgbClr val="FDEECB"/>
          </a:solidFill>
          <a:ln w="19050"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222835351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الجداول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53FECAE2-FF0E-B1FA-1ED3-74EC70BD1D1A}"/>
              </a:ext>
            </a:extLst>
          </p:cNvPr>
          <p:cNvSpPr/>
          <p:nvPr/>
        </p:nvSpPr>
        <p:spPr>
          <a:xfrm>
            <a:off x="2570198" y="2138289"/>
            <a:ext cx="2096712" cy="507852"/>
          </a:xfrm>
          <a:custGeom>
            <a:avLst/>
            <a:gdLst>
              <a:gd name="connsiteX0" fmla="*/ 0 w 2096712"/>
              <a:gd name="connsiteY0" fmla="*/ 253926 h 507852"/>
              <a:gd name="connsiteX1" fmla="*/ 253926 w 2096712"/>
              <a:gd name="connsiteY1" fmla="*/ 0 h 507852"/>
              <a:gd name="connsiteX2" fmla="*/ 735880 w 2096712"/>
              <a:gd name="connsiteY2" fmla="*/ 0 h 507852"/>
              <a:gd name="connsiteX3" fmla="*/ 1217834 w 2096712"/>
              <a:gd name="connsiteY3" fmla="*/ 0 h 507852"/>
              <a:gd name="connsiteX4" fmla="*/ 1842786 w 2096712"/>
              <a:gd name="connsiteY4" fmla="*/ 0 h 507852"/>
              <a:gd name="connsiteX5" fmla="*/ 2096712 w 2096712"/>
              <a:gd name="connsiteY5" fmla="*/ 253926 h 507852"/>
              <a:gd name="connsiteX6" fmla="*/ 2096712 w 2096712"/>
              <a:gd name="connsiteY6" fmla="*/ 253926 h 507852"/>
              <a:gd name="connsiteX7" fmla="*/ 1842786 w 2096712"/>
              <a:gd name="connsiteY7" fmla="*/ 507852 h 507852"/>
              <a:gd name="connsiteX8" fmla="*/ 1281389 w 2096712"/>
              <a:gd name="connsiteY8" fmla="*/ 507852 h 507852"/>
              <a:gd name="connsiteX9" fmla="*/ 719992 w 2096712"/>
              <a:gd name="connsiteY9" fmla="*/ 507852 h 507852"/>
              <a:gd name="connsiteX10" fmla="*/ 253926 w 2096712"/>
              <a:gd name="connsiteY10" fmla="*/ 507852 h 507852"/>
              <a:gd name="connsiteX11" fmla="*/ 0 w 2096712"/>
              <a:gd name="connsiteY11" fmla="*/ 253926 h 5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96712" h="507852" fill="none" extrusionOk="0">
                <a:moveTo>
                  <a:pt x="0" y="253926"/>
                </a:moveTo>
                <a:cubicBezTo>
                  <a:pt x="-6605" y="101846"/>
                  <a:pt x="116143" y="4855"/>
                  <a:pt x="253926" y="0"/>
                </a:cubicBezTo>
                <a:cubicBezTo>
                  <a:pt x="369703" y="23516"/>
                  <a:pt x="622301" y="5976"/>
                  <a:pt x="735880" y="0"/>
                </a:cubicBezTo>
                <a:cubicBezTo>
                  <a:pt x="849459" y="-5976"/>
                  <a:pt x="1047672" y="-3571"/>
                  <a:pt x="1217834" y="0"/>
                </a:cubicBezTo>
                <a:cubicBezTo>
                  <a:pt x="1387996" y="3571"/>
                  <a:pt x="1649522" y="19478"/>
                  <a:pt x="1842786" y="0"/>
                </a:cubicBezTo>
                <a:cubicBezTo>
                  <a:pt x="1992895" y="-219"/>
                  <a:pt x="2088263" y="108033"/>
                  <a:pt x="2096712" y="253926"/>
                </a:cubicBezTo>
                <a:lnTo>
                  <a:pt x="2096712" y="253926"/>
                </a:lnTo>
                <a:cubicBezTo>
                  <a:pt x="2102519" y="393535"/>
                  <a:pt x="1986930" y="507316"/>
                  <a:pt x="1842786" y="507852"/>
                </a:cubicBezTo>
                <a:cubicBezTo>
                  <a:pt x="1636830" y="482253"/>
                  <a:pt x="1456066" y="509697"/>
                  <a:pt x="1281389" y="507852"/>
                </a:cubicBezTo>
                <a:cubicBezTo>
                  <a:pt x="1106712" y="506007"/>
                  <a:pt x="909726" y="482430"/>
                  <a:pt x="719992" y="507852"/>
                </a:cubicBezTo>
                <a:cubicBezTo>
                  <a:pt x="530258" y="533274"/>
                  <a:pt x="445127" y="522079"/>
                  <a:pt x="253926" y="507852"/>
                </a:cubicBezTo>
                <a:cubicBezTo>
                  <a:pt x="119472" y="500636"/>
                  <a:pt x="28222" y="399928"/>
                  <a:pt x="0" y="253926"/>
                </a:cubicBezTo>
                <a:close/>
              </a:path>
              <a:path w="2096712" h="507852" stroke="0" extrusionOk="0">
                <a:moveTo>
                  <a:pt x="0" y="253926"/>
                </a:moveTo>
                <a:cubicBezTo>
                  <a:pt x="10470" y="114991"/>
                  <a:pt x="129420" y="-19826"/>
                  <a:pt x="253926" y="0"/>
                </a:cubicBezTo>
                <a:cubicBezTo>
                  <a:pt x="438427" y="-20226"/>
                  <a:pt x="689737" y="-13802"/>
                  <a:pt x="799435" y="0"/>
                </a:cubicBezTo>
                <a:cubicBezTo>
                  <a:pt x="909133" y="13802"/>
                  <a:pt x="1132589" y="1702"/>
                  <a:pt x="1344943" y="0"/>
                </a:cubicBezTo>
                <a:cubicBezTo>
                  <a:pt x="1557297" y="-1702"/>
                  <a:pt x="1655710" y="-5529"/>
                  <a:pt x="1842786" y="0"/>
                </a:cubicBezTo>
                <a:cubicBezTo>
                  <a:pt x="1995797" y="-7717"/>
                  <a:pt x="2104758" y="123983"/>
                  <a:pt x="2096712" y="253926"/>
                </a:cubicBezTo>
                <a:lnTo>
                  <a:pt x="2096712" y="253926"/>
                </a:lnTo>
                <a:cubicBezTo>
                  <a:pt x="2096897" y="397334"/>
                  <a:pt x="2011862" y="513039"/>
                  <a:pt x="1842786" y="507852"/>
                </a:cubicBezTo>
                <a:cubicBezTo>
                  <a:pt x="1598065" y="490684"/>
                  <a:pt x="1533542" y="514691"/>
                  <a:pt x="1313166" y="507852"/>
                </a:cubicBezTo>
                <a:cubicBezTo>
                  <a:pt x="1092790" y="501013"/>
                  <a:pt x="1066700" y="519286"/>
                  <a:pt x="831212" y="507852"/>
                </a:cubicBezTo>
                <a:cubicBezTo>
                  <a:pt x="595724" y="496418"/>
                  <a:pt x="454888" y="507458"/>
                  <a:pt x="253926" y="507852"/>
                </a:cubicBezTo>
                <a:cubicBezTo>
                  <a:pt x="127400" y="476162"/>
                  <a:pt x="-17538" y="385252"/>
                  <a:pt x="0" y="253926"/>
                </a:cubicBezTo>
                <a:close/>
              </a:path>
            </a:pathLst>
          </a:custGeom>
          <a:solidFill>
            <a:srgbClr val="FDEECB"/>
          </a:solidFill>
          <a:ln w="19050"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222835351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الرسم الشجري</a:t>
            </a:r>
          </a:p>
        </p:txBody>
      </p:sp>
      <p:sp>
        <p:nvSpPr>
          <p:cNvPr id="12" name="مخطط انسيابي: تخزين داخلي 11">
            <a:extLst>
              <a:ext uri="{FF2B5EF4-FFF2-40B4-BE49-F238E27FC236}">
                <a16:creationId xmlns:a16="http://schemas.microsoft.com/office/drawing/2014/main" id="{7B731089-8683-63F4-D9B1-1E48184DED93}"/>
              </a:ext>
            </a:extLst>
          </p:cNvPr>
          <p:cNvSpPr/>
          <p:nvPr/>
        </p:nvSpPr>
        <p:spPr>
          <a:xfrm>
            <a:off x="4170196" y="569542"/>
            <a:ext cx="3212047" cy="748225"/>
          </a:xfrm>
          <a:custGeom>
            <a:avLst/>
            <a:gdLst>
              <a:gd name="connsiteX0" fmla="*/ 0 w 3212047"/>
              <a:gd name="connsiteY0" fmla="*/ 0 h 748225"/>
              <a:gd name="connsiteX1" fmla="*/ 3212047 w 3212047"/>
              <a:gd name="connsiteY1" fmla="*/ 0 h 748225"/>
              <a:gd name="connsiteX2" fmla="*/ 3212047 w 3212047"/>
              <a:gd name="connsiteY2" fmla="*/ 748225 h 748225"/>
              <a:gd name="connsiteX3" fmla="*/ 0 w 3212047"/>
              <a:gd name="connsiteY3" fmla="*/ 748225 h 748225"/>
              <a:gd name="connsiteX4" fmla="*/ 0 w 3212047"/>
              <a:gd name="connsiteY4" fmla="*/ 0 h 748225"/>
              <a:gd name="connsiteX0" fmla="*/ 401505 w 3212047"/>
              <a:gd name="connsiteY0" fmla="*/ 0 h 748225"/>
              <a:gd name="connsiteX1" fmla="*/ 401505 w 3212047"/>
              <a:gd name="connsiteY1" fmla="*/ 748225 h 748225"/>
              <a:gd name="connsiteX2" fmla="*/ 0 w 3212047"/>
              <a:gd name="connsiteY2" fmla="*/ 93528 h 748225"/>
              <a:gd name="connsiteX3" fmla="*/ 3212047 w 3212047"/>
              <a:gd name="connsiteY3" fmla="*/ 93528 h 748225"/>
              <a:gd name="connsiteX0" fmla="*/ 0 w 3212047"/>
              <a:gd name="connsiteY0" fmla="*/ 0 h 748225"/>
              <a:gd name="connsiteX1" fmla="*/ 3212047 w 3212047"/>
              <a:gd name="connsiteY1" fmla="*/ 0 h 748225"/>
              <a:gd name="connsiteX2" fmla="*/ 3212047 w 3212047"/>
              <a:gd name="connsiteY2" fmla="*/ 748225 h 748225"/>
              <a:gd name="connsiteX3" fmla="*/ 0 w 3212047"/>
              <a:gd name="connsiteY3" fmla="*/ 748225 h 748225"/>
              <a:gd name="connsiteX4" fmla="*/ 0 w 3212047"/>
              <a:gd name="connsiteY4" fmla="*/ 0 h 74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2047" h="748225" stroke="0" extrusionOk="0">
                <a:moveTo>
                  <a:pt x="0" y="0"/>
                </a:moveTo>
                <a:cubicBezTo>
                  <a:pt x="370882" y="131919"/>
                  <a:pt x="1610402" y="-79974"/>
                  <a:pt x="3212047" y="0"/>
                </a:cubicBezTo>
                <a:cubicBezTo>
                  <a:pt x="3185268" y="129135"/>
                  <a:pt x="3185351" y="481507"/>
                  <a:pt x="3212047" y="748225"/>
                </a:cubicBezTo>
                <a:cubicBezTo>
                  <a:pt x="2792460" y="791114"/>
                  <a:pt x="347470" y="643219"/>
                  <a:pt x="0" y="748225"/>
                </a:cubicBezTo>
                <a:cubicBezTo>
                  <a:pt x="-16901" y="607161"/>
                  <a:pt x="-62212" y="325883"/>
                  <a:pt x="0" y="0"/>
                </a:cubicBezTo>
                <a:close/>
              </a:path>
              <a:path w="3212047" h="748225" fill="none" extrusionOk="0">
                <a:moveTo>
                  <a:pt x="401505" y="0"/>
                </a:moveTo>
                <a:cubicBezTo>
                  <a:pt x="405049" y="126341"/>
                  <a:pt x="359764" y="606092"/>
                  <a:pt x="401505" y="748225"/>
                </a:cubicBezTo>
                <a:moveTo>
                  <a:pt x="0" y="93528"/>
                </a:moveTo>
                <a:cubicBezTo>
                  <a:pt x="484482" y="-15760"/>
                  <a:pt x="1651855" y="41565"/>
                  <a:pt x="3212047" y="93528"/>
                </a:cubicBezTo>
              </a:path>
              <a:path w="3212047" h="748225" fill="none" extrusionOk="0">
                <a:moveTo>
                  <a:pt x="0" y="0"/>
                </a:moveTo>
                <a:cubicBezTo>
                  <a:pt x="745519" y="4792"/>
                  <a:pt x="2298690" y="160209"/>
                  <a:pt x="3212047" y="0"/>
                </a:cubicBezTo>
                <a:cubicBezTo>
                  <a:pt x="3190486" y="79455"/>
                  <a:pt x="3263864" y="586719"/>
                  <a:pt x="3212047" y="748225"/>
                </a:cubicBezTo>
                <a:cubicBezTo>
                  <a:pt x="2691385" y="808105"/>
                  <a:pt x="394390" y="734630"/>
                  <a:pt x="0" y="748225"/>
                </a:cubicBezTo>
                <a:cubicBezTo>
                  <a:pt x="6209" y="619966"/>
                  <a:pt x="56830" y="99758"/>
                  <a:pt x="0" y="0"/>
                </a:cubicBezTo>
                <a:close/>
              </a:path>
              <a:path w="3212047" h="748225" fill="none" stroke="0" extrusionOk="0">
                <a:moveTo>
                  <a:pt x="401505" y="0"/>
                </a:moveTo>
                <a:cubicBezTo>
                  <a:pt x="345686" y="357692"/>
                  <a:pt x="347749" y="458785"/>
                  <a:pt x="401505" y="748225"/>
                </a:cubicBezTo>
                <a:moveTo>
                  <a:pt x="0" y="93528"/>
                </a:moveTo>
                <a:cubicBezTo>
                  <a:pt x="663603" y="-21543"/>
                  <a:pt x="1946492" y="90437"/>
                  <a:pt x="3212047" y="93528"/>
                </a:cubicBezTo>
              </a:path>
              <a:path w="3212047" h="748225" fill="none" stroke="0" extrusionOk="0">
                <a:moveTo>
                  <a:pt x="0" y="0"/>
                </a:moveTo>
                <a:cubicBezTo>
                  <a:pt x="439707" y="-46870"/>
                  <a:pt x="1975870" y="8709"/>
                  <a:pt x="3212047" y="0"/>
                </a:cubicBezTo>
                <a:cubicBezTo>
                  <a:pt x="3218433" y="365706"/>
                  <a:pt x="3174542" y="436923"/>
                  <a:pt x="3212047" y="748225"/>
                </a:cubicBezTo>
                <a:cubicBezTo>
                  <a:pt x="2281231" y="669895"/>
                  <a:pt x="1285901" y="592557"/>
                  <a:pt x="0" y="748225"/>
                </a:cubicBezTo>
                <a:cubicBezTo>
                  <a:pt x="-6337" y="384883"/>
                  <a:pt x="37630" y="329712"/>
                  <a:pt x="0" y="0"/>
                </a:cubicBezTo>
                <a:close/>
              </a:path>
            </a:pathLst>
          </a:custGeom>
          <a:solidFill>
            <a:srgbClr val="D2D2E6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طرق توضيح فضاء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العينة</a:t>
            </a:r>
            <a:endParaRPr lang="ar-SA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28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823706" y="-151921"/>
            <a:ext cx="2464963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إيجاد فضاء العينة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47" name="مستطيل 46">
            <a:extLst>
              <a:ext uri="{FF2B5EF4-FFF2-40B4-BE49-F238E27FC236}">
                <a16:creationId xmlns:a16="http://schemas.microsoft.com/office/drawing/2014/main" id="{8D78587B-0B6F-4575-87FA-BF6BE4576316}"/>
              </a:ext>
            </a:extLst>
          </p:cNvPr>
          <p:cNvSpPr/>
          <p:nvPr/>
        </p:nvSpPr>
        <p:spPr>
          <a:xfrm>
            <a:off x="4740400" y="303908"/>
            <a:ext cx="2316021" cy="479178"/>
          </a:xfrm>
          <a:custGeom>
            <a:avLst/>
            <a:gdLst>
              <a:gd name="connsiteX0" fmla="*/ 0 w 2316021"/>
              <a:gd name="connsiteY0" fmla="*/ 0 h 479178"/>
              <a:gd name="connsiteX1" fmla="*/ 602165 w 2316021"/>
              <a:gd name="connsiteY1" fmla="*/ 0 h 479178"/>
              <a:gd name="connsiteX2" fmla="*/ 1204331 w 2316021"/>
              <a:gd name="connsiteY2" fmla="*/ 0 h 479178"/>
              <a:gd name="connsiteX3" fmla="*/ 1760176 w 2316021"/>
              <a:gd name="connsiteY3" fmla="*/ 0 h 479178"/>
              <a:gd name="connsiteX4" fmla="*/ 2316021 w 2316021"/>
              <a:gd name="connsiteY4" fmla="*/ 0 h 479178"/>
              <a:gd name="connsiteX5" fmla="*/ 2316021 w 2316021"/>
              <a:gd name="connsiteY5" fmla="*/ 479178 h 479178"/>
              <a:gd name="connsiteX6" fmla="*/ 1806496 w 2316021"/>
              <a:gd name="connsiteY6" fmla="*/ 479178 h 479178"/>
              <a:gd name="connsiteX7" fmla="*/ 1296972 w 2316021"/>
              <a:gd name="connsiteY7" fmla="*/ 479178 h 479178"/>
              <a:gd name="connsiteX8" fmla="*/ 741127 w 2316021"/>
              <a:gd name="connsiteY8" fmla="*/ 479178 h 479178"/>
              <a:gd name="connsiteX9" fmla="*/ 0 w 2316021"/>
              <a:gd name="connsiteY9" fmla="*/ 479178 h 479178"/>
              <a:gd name="connsiteX10" fmla="*/ 0 w 2316021"/>
              <a:gd name="connsiteY10" fmla="*/ 0 h 47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6021" h="479178" fill="none" extrusionOk="0">
                <a:moveTo>
                  <a:pt x="0" y="0"/>
                </a:moveTo>
                <a:cubicBezTo>
                  <a:pt x="195591" y="525"/>
                  <a:pt x="342837" y="-6429"/>
                  <a:pt x="602165" y="0"/>
                </a:cubicBezTo>
                <a:cubicBezTo>
                  <a:pt x="861494" y="6429"/>
                  <a:pt x="995678" y="-19966"/>
                  <a:pt x="1204331" y="0"/>
                </a:cubicBezTo>
                <a:cubicBezTo>
                  <a:pt x="1412984" y="19966"/>
                  <a:pt x="1616778" y="3663"/>
                  <a:pt x="1760176" y="0"/>
                </a:cubicBezTo>
                <a:cubicBezTo>
                  <a:pt x="1903575" y="-3663"/>
                  <a:pt x="2055517" y="-13630"/>
                  <a:pt x="2316021" y="0"/>
                </a:cubicBezTo>
                <a:cubicBezTo>
                  <a:pt x="2333590" y="116841"/>
                  <a:pt x="2321012" y="351443"/>
                  <a:pt x="2316021" y="479178"/>
                </a:cubicBezTo>
                <a:cubicBezTo>
                  <a:pt x="2159726" y="472208"/>
                  <a:pt x="1990571" y="502019"/>
                  <a:pt x="1806496" y="479178"/>
                </a:cubicBezTo>
                <a:cubicBezTo>
                  <a:pt x="1622422" y="456337"/>
                  <a:pt x="1504840" y="479523"/>
                  <a:pt x="1296972" y="479178"/>
                </a:cubicBezTo>
                <a:cubicBezTo>
                  <a:pt x="1089104" y="478833"/>
                  <a:pt x="932826" y="480331"/>
                  <a:pt x="741127" y="479178"/>
                </a:cubicBezTo>
                <a:cubicBezTo>
                  <a:pt x="549428" y="478025"/>
                  <a:pt x="152528" y="482642"/>
                  <a:pt x="0" y="479178"/>
                </a:cubicBezTo>
                <a:cubicBezTo>
                  <a:pt x="19983" y="378820"/>
                  <a:pt x="12016" y="127863"/>
                  <a:pt x="0" y="0"/>
                </a:cubicBezTo>
                <a:close/>
              </a:path>
              <a:path w="2316021" h="479178" stroke="0" extrusionOk="0">
                <a:moveTo>
                  <a:pt x="0" y="0"/>
                </a:moveTo>
                <a:cubicBezTo>
                  <a:pt x="127677" y="-26464"/>
                  <a:pt x="276168" y="6023"/>
                  <a:pt x="532685" y="0"/>
                </a:cubicBezTo>
                <a:cubicBezTo>
                  <a:pt x="789203" y="-6023"/>
                  <a:pt x="932370" y="10025"/>
                  <a:pt x="1111690" y="0"/>
                </a:cubicBezTo>
                <a:cubicBezTo>
                  <a:pt x="1291010" y="-10025"/>
                  <a:pt x="1459742" y="4657"/>
                  <a:pt x="1621215" y="0"/>
                </a:cubicBezTo>
                <a:cubicBezTo>
                  <a:pt x="1782689" y="-4657"/>
                  <a:pt x="2001939" y="7328"/>
                  <a:pt x="2316021" y="0"/>
                </a:cubicBezTo>
                <a:cubicBezTo>
                  <a:pt x="2331864" y="143401"/>
                  <a:pt x="2308098" y="252291"/>
                  <a:pt x="2316021" y="479178"/>
                </a:cubicBezTo>
                <a:cubicBezTo>
                  <a:pt x="2102223" y="490003"/>
                  <a:pt x="1994746" y="486692"/>
                  <a:pt x="1783336" y="479178"/>
                </a:cubicBezTo>
                <a:cubicBezTo>
                  <a:pt x="1571926" y="471664"/>
                  <a:pt x="1476152" y="462272"/>
                  <a:pt x="1181171" y="479178"/>
                </a:cubicBezTo>
                <a:cubicBezTo>
                  <a:pt x="886191" y="496084"/>
                  <a:pt x="784028" y="474632"/>
                  <a:pt x="671646" y="479178"/>
                </a:cubicBezTo>
                <a:cubicBezTo>
                  <a:pt x="559265" y="483724"/>
                  <a:pt x="316991" y="491362"/>
                  <a:pt x="0" y="479178"/>
                </a:cubicBezTo>
                <a:cubicBezTo>
                  <a:pt x="-21703" y="282647"/>
                  <a:pt x="-9168" y="232187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الصامتة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00A7D496-63EE-E363-9BF0-86CE3E8DAAAE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4981" t="35121" r="38023" b="29014"/>
          <a:stretch/>
        </p:blipFill>
        <p:spPr>
          <a:xfrm>
            <a:off x="2051816" y="1293245"/>
            <a:ext cx="7825770" cy="4780938"/>
          </a:xfrm>
          <a:custGeom>
            <a:avLst/>
            <a:gdLst>
              <a:gd name="connsiteX0" fmla="*/ 0 w 7825770"/>
              <a:gd name="connsiteY0" fmla="*/ 0 h 4780938"/>
              <a:gd name="connsiteX1" fmla="*/ 417374 w 7825770"/>
              <a:gd name="connsiteY1" fmla="*/ 0 h 4780938"/>
              <a:gd name="connsiteX2" fmla="*/ 1147780 w 7825770"/>
              <a:gd name="connsiteY2" fmla="*/ 0 h 4780938"/>
              <a:gd name="connsiteX3" fmla="*/ 1956443 w 7825770"/>
              <a:gd name="connsiteY3" fmla="*/ 0 h 4780938"/>
              <a:gd name="connsiteX4" fmla="*/ 2686848 w 7825770"/>
              <a:gd name="connsiteY4" fmla="*/ 0 h 4780938"/>
              <a:gd name="connsiteX5" fmla="*/ 3417253 w 7825770"/>
              <a:gd name="connsiteY5" fmla="*/ 0 h 4780938"/>
              <a:gd name="connsiteX6" fmla="*/ 4147658 w 7825770"/>
              <a:gd name="connsiteY6" fmla="*/ 0 h 4780938"/>
              <a:gd name="connsiteX7" fmla="*/ 4643290 w 7825770"/>
              <a:gd name="connsiteY7" fmla="*/ 0 h 4780938"/>
              <a:gd name="connsiteX8" fmla="*/ 5060665 w 7825770"/>
              <a:gd name="connsiteY8" fmla="*/ 0 h 4780938"/>
              <a:gd name="connsiteX9" fmla="*/ 5556297 w 7825770"/>
              <a:gd name="connsiteY9" fmla="*/ 0 h 4780938"/>
              <a:gd name="connsiteX10" fmla="*/ 6364960 w 7825770"/>
              <a:gd name="connsiteY10" fmla="*/ 0 h 4780938"/>
              <a:gd name="connsiteX11" fmla="*/ 6860592 w 7825770"/>
              <a:gd name="connsiteY11" fmla="*/ 0 h 4780938"/>
              <a:gd name="connsiteX12" fmla="*/ 7825770 w 7825770"/>
              <a:gd name="connsiteY12" fmla="*/ 0 h 4780938"/>
              <a:gd name="connsiteX13" fmla="*/ 7825770 w 7825770"/>
              <a:gd name="connsiteY13" fmla="*/ 682991 h 4780938"/>
              <a:gd name="connsiteX14" fmla="*/ 7825770 w 7825770"/>
              <a:gd name="connsiteY14" fmla="*/ 1413792 h 4780938"/>
              <a:gd name="connsiteX15" fmla="*/ 7825770 w 7825770"/>
              <a:gd name="connsiteY15" fmla="*/ 2096783 h 4780938"/>
              <a:gd name="connsiteX16" fmla="*/ 7825770 w 7825770"/>
              <a:gd name="connsiteY16" fmla="*/ 2875393 h 4780938"/>
              <a:gd name="connsiteX17" fmla="*/ 7825770 w 7825770"/>
              <a:gd name="connsiteY17" fmla="*/ 3414956 h 4780938"/>
              <a:gd name="connsiteX18" fmla="*/ 7825770 w 7825770"/>
              <a:gd name="connsiteY18" fmla="*/ 4050137 h 4780938"/>
              <a:gd name="connsiteX19" fmla="*/ 7825770 w 7825770"/>
              <a:gd name="connsiteY19" fmla="*/ 4780938 h 4780938"/>
              <a:gd name="connsiteX20" fmla="*/ 7251880 w 7825770"/>
              <a:gd name="connsiteY20" fmla="*/ 4780938 h 4780938"/>
              <a:gd name="connsiteX21" fmla="*/ 6834506 w 7825770"/>
              <a:gd name="connsiteY21" fmla="*/ 4780938 h 4780938"/>
              <a:gd name="connsiteX22" fmla="*/ 6417131 w 7825770"/>
              <a:gd name="connsiteY22" fmla="*/ 4780938 h 4780938"/>
              <a:gd name="connsiteX23" fmla="*/ 5764984 w 7825770"/>
              <a:gd name="connsiteY23" fmla="*/ 4780938 h 4780938"/>
              <a:gd name="connsiteX24" fmla="*/ 5347610 w 7825770"/>
              <a:gd name="connsiteY24" fmla="*/ 4780938 h 4780938"/>
              <a:gd name="connsiteX25" fmla="*/ 4617204 w 7825770"/>
              <a:gd name="connsiteY25" fmla="*/ 4780938 h 4780938"/>
              <a:gd name="connsiteX26" fmla="*/ 4199830 w 7825770"/>
              <a:gd name="connsiteY26" fmla="*/ 4780938 h 4780938"/>
              <a:gd name="connsiteX27" fmla="*/ 3391167 w 7825770"/>
              <a:gd name="connsiteY27" fmla="*/ 4780938 h 4780938"/>
              <a:gd name="connsiteX28" fmla="*/ 2973793 w 7825770"/>
              <a:gd name="connsiteY28" fmla="*/ 4780938 h 4780938"/>
              <a:gd name="connsiteX29" fmla="*/ 2165130 w 7825770"/>
              <a:gd name="connsiteY29" fmla="*/ 4780938 h 4780938"/>
              <a:gd name="connsiteX30" fmla="*/ 1356467 w 7825770"/>
              <a:gd name="connsiteY30" fmla="*/ 4780938 h 4780938"/>
              <a:gd name="connsiteX31" fmla="*/ 704319 w 7825770"/>
              <a:gd name="connsiteY31" fmla="*/ 4780938 h 4780938"/>
              <a:gd name="connsiteX32" fmla="*/ 0 w 7825770"/>
              <a:gd name="connsiteY32" fmla="*/ 4780938 h 4780938"/>
              <a:gd name="connsiteX33" fmla="*/ 0 w 7825770"/>
              <a:gd name="connsiteY33" fmla="*/ 4241375 h 4780938"/>
              <a:gd name="connsiteX34" fmla="*/ 0 w 7825770"/>
              <a:gd name="connsiteY34" fmla="*/ 3558384 h 4780938"/>
              <a:gd name="connsiteX35" fmla="*/ 0 w 7825770"/>
              <a:gd name="connsiteY35" fmla="*/ 2923202 h 4780938"/>
              <a:gd name="connsiteX36" fmla="*/ 0 w 7825770"/>
              <a:gd name="connsiteY36" fmla="*/ 2240211 h 4780938"/>
              <a:gd name="connsiteX37" fmla="*/ 0 w 7825770"/>
              <a:gd name="connsiteY37" fmla="*/ 1461601 h 4780938"/>
              <a:gd name="connsiteX38" fmla="*/ 0 w 7825770"/>
              <a:gd name="connsiteY38" fmla="*/ 874229 h 4780938"/>
              <a:gd name="connsiteX39" fmla="*/ 0 w 7825770"/>
              <a:gd name="connsiteY39" fmla="*/ 0 h 478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825770" h="4780938" fill="none" extrusionOk="0">
                <a:moveTo>
                  <a:pt x="0" y="0"/>
                </a:moveTo>
                <a:cubicBezTo>
                  <a:pt x="102677" y="6488"/>
                  <a:pt x="311016" y="5555"/>
                  <a:pt x="417374" y="0"/>
                </a:cubicBezTo>
                <a:cubicBezTo>
                  <a:pt x="523732" y="-5555"/>
                  <a:pt x="888709" y="-35042"/>
                  <a:pt x="1147780" y="0"/>
                </a:cubicBezTo>
                <a:cubicBezTo>
                  <a:pt x="1406851" y="35042"/>
                  <a:pt x="1747720" y="23163"/>
                  <a:pt x="1956443" y="0"/>
                </a:cubicBezTo>
                <a:cubicBezTo>
                  <a:pt x="2165166" y="-23163"/>
                  <a:pt x="2396397" y="6063"/>
                  <a:pt x="2686848" y="0"/>
                </a:cubicBezTo>
                <a:cubicBezTo>
                  <a:pt x="2977299" y="-6063"/>
                  <a:pt x="3257926" y="9184"/>
                  <a:pt x="3417253" y="0"/>
                </a:cubicBezTo>
                <a:cubicBezTo>
                  <a:pt x="3576581" y="-9184"/>
                  <a:pt x="3842130" y="-35959"/>
                  <a:pt x="4147658" y="0"/>
                </a:cubicBezTo>
                <a:cubicBezTo>
                  <a:pt x="4453186" y="35959"/>
                  <a:pt x="4462790" y="18014"/>
                  <a:pt x="4643290" y="0"/>
                </a:cubicBezTo>
                <a:cubicBezTo>
                  <a:pt x="4823790" y="-18014"/>
                  <a:pt x="4889919" y="6621"/>
                  <a:pt x="5060665" y="0"/>
                </a:cubicBezTo>
                <a:cubicBezTo>
                  <a:pt x="5231412" y="-6621"/>
                  <a:pt x="5336464" y="903"/>
                  <a:pt x="5556297" y="0"/>
                </a:cubicBezTo>
                <a:cubicBezTo>
                  <a:pt x="5776130" y="-903"/>
                  <a:pt x="6081701" y="23024"/>
                  <a:pt x="6364960" y="0"/>
                </a:cubicBezTo>
                <a:cubicBezTo>
                  <a:pt x="6648219" y="-23024"/>
                  <a:pt x="6616100" y="-9022"/>
                  <a:pt x="6860592" y="0"/>
                </a:cubicBezTo>
                <a:cubicBezTo>
                  <a:pt x="7105084" y="9022"/>
                  <a:pt x="7426882" y="-24026"/>
                  <a:pt x="7825770" y="0"/>
                </a:cubicBezTo>
                <a:cubicBezTo>
                  <a:pt x="7836844" y="182909"/>
                  <a:pt x="7800710" y="511117"/>
                  <a:pt x="7825770" y="682991"/>
                </a:cubicBezTo>
                <a:cubicBezTo>
                  <a:pt x="7850830" y="854865"/>
                  <a:pt x="7806710" y="1252937"/>
                  <a:pt x="7825770" y="1413792"/>
                </a:cubicBezTo>
                <a:cubicBezTo>
                  <a:pt x="7844830" y="1574647"/>
                  <a:pt x="7854824" y="1900893"/>
                  <a:pt x="7825770" y="2096783"/>
                </a:cubicBezTo>
                <a:cubicBezTo>
                  <a:pt x="7796716" y="2292673"/>
                  <a:pt x="7849946" y="2704766"/>
                  <a:pt x="7825770" y="2875393"/>
                </a:cubicBezTo>
                <a:cubicBezTo>
                  <a:pt x="7801595" y="3046020"/>
                  <a:pt x="7822759" y="3209436"/>
                  <a:pt x="7825770" y="3414956"/>
                </a:cubicBezTo>
                <a:cubicBezTo>
                  <a:pt x="7828781" y="3620476"/>
                  <a:pt x="7798928" y="3793822"/>
                  <a:pt x="7825770" y="4050137"/>
                </a:cubicBezTo>
                <a:cubicBezTo>
                  <a:pt x="7852612" y="4306452"/>
                  <a:pt x="7804762" y="4617697"/>
                  <a:pt x="7825770" y="4780938"/>
                </a:cubicBezTo>
                <a:cubicBezTo>
                  <a:pt x="7634885" y="4802986"/>
                  <a:pt x="7411988" y="4757734"/>
                  <a:pt x="7251880" y="4780938"/>
                </a:cubicBezTo>
                <a:cubicBezTo>
                  <a:pt x="7091772" y="4804143"/>
                  <a:pt x="6955921" y="4768195"/>
                  <a:pt x="6834506" y="4780938"/>
                </a:cubicBezTo>
                <a:cubicBezTo>
                  <a:pt x="6713091" y="4793681"/>
                  <a:pt x="6609206" y="4780010"/>
                  <a:pt x="6417131" y="4780938"/>
                </a:cubicBezTo>
                <a:cubicBezTo>
                  <a:pt x="6225056" y="4781866"/>
                  <a:pt x="6008237" y="4769006"/>
                  <a:pt x="5764984" y="4780938"/>
                </a:cubicBezTo>
                <a:cubicBezTo>
                  <a:pt x="5521731" y="4792870"/>
                  <a:pt x="5452589" y="4790615"/>
                  <a:pt x="5347610" y="4780938"/>
                </a:cubicBezTo>
                <a:cubicBezTo>
                  <a:pt x="5242631" y="4771261"/>
                  <a:pt x="4824411" y="4782494"/>
                  <a:pt x="4617204" y="4780938"/>
                </a:cubicBezTo>
                <a:cubicBezTo>
                  <a:pt x="4409997" y="4779382"/>
                  <a:pt x="4320740" y="4782724"/>
                  <a:pt x="4199830" y="4780938"/>
                </a:cubicBezTo>
                <a:cubicBezTo>
                  <a:pt x="4078920" y="4779152"/>
                  <a:pt x="3589683" y="4800273"/>
                  <a:pt x="3391167" y="4780938"/>
                </a:cubicBezTo>
                <a:cubicBezTo>
                  <a:pt x="3192651" y="4761603"/>
                  <a:pt x="3154796" y="4793836"/>
                  <a:pt x="2973793" y="4780938"/>
                </a:cubicBezTo>
                <a:cubicBezTo>
                  <a:pt x="2792790" y="4768040"/>
                  <a:pt x="2411379" y="4788214"/>
                  <a:pt x="2165130" y="4780938"/>
                </a:cubicBezTo>
                <a:cubicBezTo>
                  <a:pt x="1918881" y="4773662"/>
                  <a:pt x="1696957" y="4809497"/>
                  <a:pt x="1356467" y="4780938"/>
                </a:cubicBezTo>
                <a:cubicBezTo>
                  <a:pt x="1015977" y="4752379"/>
                  <a:pt x="843077" y="4787244"/>
                  <a:pt x="704319" y="4780938"/>
                </a:cubicBezTo>
                <a:cubicBezTo>
                  <a:pt x="565561" y="4774632"/>
                  <a:pt x="316962" y="4783777"/>
                  <a:pt x="0" y="4780938"/>
                </a:cubicBezTo>
                <a:cubicBezTo>
                  <a:pt x="854" y="4631849"/>
                  <a:pt x="-7896" y="4429188"/>
                  <a:pt x="0" y="4241375"/>
                </a:cubicBezTo>
                <a:cubicBezTo>
                  <a:pt x="7896" y="4053562"/>
                  <a:pt x="-6211" y="3697102"/>
                  <a:pt x="0" y="3558384"/>
                </a:cubicBezTo>
                <a:cubicBezTo>
                  <a:pt x="6211" y="3419666"/>
                  <a:pt x="-14011" y="3127702"/>
                  <a:pt x="0" y="2923202"/>
                </a:cubicBezTo>
                <a:cubicBezTo>
                  <a:pt x="14011" y="2718702"/>
                  <a:pt x="-18532" y="2438311"/>
                  <a:pt x="0" y="2240211"/>
                </a:cubicBezTo>
                <a:cubicBezTo>
                  <a:pt x="18532" y="2042111"/>
                  <a:pt x="10131" y="1781497"/>
                  <a:pt x="0" y="1461601"/>
                </a:cubicBezTo>
                <a:cubicBezTo>
                  <a:pt x="-10131" y="1141705"/>
                  <a:pt x="-20696" y="1062201"/>
                  <a:pt x="0" y="874229"/>
                </a:cubicBezTo>
                <a:cubicBezTo>
                  <a:pt x="20696" y="686257"/>
                  <a:pt x="5701" y="205559"/>
                  <a:pt x="0" y="0"/>
                </a:cubicBezTo>
                <a:close/>
              </a:path>
              <a:path w="7825770" h="4780938" stroke="0" extrusionOk="0">
                <a:moveTo>
                  <a:pt x="0" y="0"/>
                </a:moveTo>
                <a:cubicBezTo>
                  <a:pt x="272519" y="19119"/>
                  <a:pt x="411528" y="40327"/>
                  <a:pt x="808663" y="0"/>
                </a:cubicBezTo>
                <a:cubicBezTo>
                  <a:pt x="1205798" y="-40327"/>
                  <a:pt x="1234984" y="9722"/>
                  <a:pt x="1460810" y="0"/>
                </a:cubicBezTo>
                <a:cubicBezTo>
                  <a:pt x="1686636" y="-9722"/>
                  <a:pt x="1752830" y="-2121"/>
                  <a:pt x="1956442" y="0"/>
                </a:cubicBezTo>
                <a:cubicBezTo>
                  <a:pt x="2160054" y="2121"/>
                  <a:pt x="2290638" y="-28457"/>
                  <a:pt x="2608590" y="0"/>
                </a:cubicBezTo>
                <a:cubicBezTo>
                  <a:pt x="2926542" y="28457"/>
                  <a:pt x="3075542" y="-6777"/>
                  <a:pt x="3417253" y="0"/>
                </a:cubicBezTo>
                <a:cubicBezTo>
                  <a:pt x="3758964" y="6777"/>
                  <a:pt x="3792327" y="-1936"/>
                  <a:pt x="3912885" y="0"/>
                </a:cubicBezTo>
                <a:cubicBezTo>
                  <a:pt x="4033443" y="1936"/>
                  <a:pt x="4203745" y="18633"/>
                  <a:pt x="4330259" y="0"/>
                </a:cubicBezTo>
                <a:cubicBezTo>
                  <a:pt x="4456773" y="-18633"/>
                  <a:pt x="4695682" y="30481"/>
                  <a:pt x="4982407" y="0"/>
                </a:cubicBezTo>
                <a:cubicBezTo>
                  <a:pt x="5269132" y="-30481"/>
                  <a:pt x="5426553" y="3739"/>
                  <a:pt x="5634554" y="0"/>
                </a:cubicBezTo>
                <a:cubicBezTo>
                  <a:pt x="5842555" y="-3739"/>
                  <a:pt x="6135818" y="-22780"/>
                  <a:pt x="6364960" y="0"/>
                </a:cubicBezTo>
                <a:cubicBezTo>
                  <a:pt x="6594102" y="22780"/>
                  <a:pt x="6705388" y="-7671"/>
                  <a:pt x="6938849" y="0"/>
                </a:cubicBezTo>
                <a:cubicBezTo>
                  <a:pt x="7172310" y="7671"/>
                  <a:pt x="7456556" y="-4733"/>
                  <a:pt x="7825770" y="0"/>
                </a:cubicBezTo>
                <a:cubicBezTo>
                  <a:pt x="7802696" y="168191"/>
                  <a:pt x="7826901" y="409389"/>
                  <a:pt x="7825770" y="587372"/>
                </a:cubicBezTo>
                <a:cubicBezTo>
                  <a:pt x="7824639" y="765355"/>
                  <a:pt x="7819022" y="978934"/>
                  <a:pt x="7825770" y="1222554"/>
                </a:cubicBezTo>
                <a:cubicBezTo>
                  <a:pt x="7832518" y="1466174"/>
                  <a:pt x="7843020" y="1637305"/>
                  <a:pt x="7825770" y="1809927"/>
                </a:cubicBezTo>
                <a:cubicBezTo>
                  <a:pt x="7808520" y="1982549"/>
                  <a:pt x="7813248" y="2258340"/>
                  <a:pt x="7825770" y="2492918"/>
                </a:cubicBezTo>
                <a:cubicBezTo>
                  <a:pt x="7838292" y="2727496"/>
                  <a:pt x="7848720" y="2983352"/>
                  <a:pt x="7825770" y="3128099"/>
                </a:cubicBezTo>
                <a:cubicBezTo>
                  <a:pt x="7802820" y="3272846"/>
                  <a:pt x="7853441" y="3709656"/>
                  <a:pt x="7825770" y="3906709"/>
                </a:cubicBezTo>
                <a:cubicBezTo>
                  <a:pt x="7798100" y="4103762"/>
                  <a:pt x="7807202" y="4527552"/>
                  <a:pt x="7825770" y="4780938"/>
                </a:cubicBezTo>
                <a:cubicBezTo>
                  <a:pt x="7638760" y="4805161"/>
                  <a:pt x="7430424" y="4804988"/>
                  <a:pt x="7330138" y="4780938"/>
                </a:cubicBezTo>
                <a:cubicBezTo>
                  <a:pt x="7229852" y="4756888"/>
                  <a:pt x="6794475" y="4798250"/>
                  <a:pt x="6521475" y="4780938"/>
                </a:cubicBezTo>
                <a:cubicBezTo>
                  <a:pt x="6248475" y="4763626"/>
                  <a:pt x="5991122" y="4777983"/>
                  <a:pt x="5712812" y="4780938"/>
                </a:cubicBezTo>
                <a:cubicBezTo>
                  <a:pt x="5434502" y="4783893"/>
                  <a:pt x="5364967" y="4785914"/>
                  <a:pt x="5060665" y="4780938"/>
                </a:cubicBezTo>
                <a:cubicBezTo>
                  <a:pt x="4756363" y="4775962"/>
                  <a:pt x="4603787" y="4757537"/>
                  <a:pt x="4408517" y="4780938"/>
                </a:cubicBezTo>
                <a:cubicBezTo>
                  <a:pt x="4213247" y="4804339"/>
                  <a:pt x="3856297" y="4808379"/>
                  <a:pt x="3678112" y="4780938"/>
                </a:cubicBezTo>
                <a:cubicBezTo>
                  <a:pt x="3499927" y="4753497"/>
                  <a:pt x="3259257" y="4818287"/>
                  <a:pt x="2869449" y="4780938"/>
                </a:cubicBezTo>
                <a:cubicBezTo>
                  <a:pt x="2479641" y="4743589"/>
                  <a:pt x="2558636" y="4780207"/>
                  <a:pt x="2452075" y="4780938"/>
                </a:cubicBezTo>
                <a:cubicBezTo>
                  <a:pt x="2345514" y="4781669"/>
                  <a:pt x="2130276" y="4784725"/>
                  <a:pt x="2034700" y="4780938"/>
                </a:cubicBezTo>
                <a:cubicBezTo>
                  <a:pt x="1939125" y="4777151"/>
                  <a:pt x="1660967" y="4778339"/>
                  <a:pt x="1460810" y="4780938"/>
                </a:cubicBezTo>
                <a:cubicBezTo>
                  <a:pt x="1260653" y="4783538"/>
                  <a:pt x="1109611" y="4811542"/>
                  <a:pt x="808663" y="4780938"/>
                </a:cubicBezTo>
                <a:cubicBezTo>
                  <a:pt x="507715" y="4750334"/>
                  <a:pt x="206518" y="4810988"/>
                  <a:pt x="0" y="4780938"/>
                </a:cubicBezTo>
                <a:cubicBezTo>
                  <a:pt x="-574" y="4466716"/>
                  <a:pt x="-32425" y="4337200"/>
                  <a:pt x="0" y="4050137"/>
                </a:cubicBezTo>
                <a:cubicBezTo>
                  <a:pt x="32425" y="3763074"/>
                  <a:pt x="24924" y="3624885"/>
                  <a:pt x="0" y="3414956"/>
                </a:cubicBezTo>
                <a:cubicBezTo>
                  <a:pt x="-24924" y="3205027"/>
                  <a:pt x="-9113" y="2991841"/>
                  <a:pt x="0" y="2684155"/>
                </a:cubicBezTo>
                <a:cubicBezTo>
                  <a:pt x="9113" y="2376469"/>
                  <a:pt x="-12366" y="2252967"/>
                  <a:pt x="0" y="2144592"/>
                </a:cubicBezTo>
                <a:cubicBezTo>
                  <a:pt x="12366" y="2036217"/>
                  <a:pt x="-26750" y="1755610"/>
                  <a:pt x="0" y="1461601"/>
                </a:cubicBezTo>
                <a:cubicBezTo>
                  <a:pt x="26750" y="1167592"/>
                  <a:pt x="1662" y="990496"/>
                  <a:pt x="0" y="682991"/>
                </a:cubicBezTo>
                <a:cubicBezTo>
                  <a:pt x="-1662" y="375486"/>
                  <a:pt x="-21789" y="263599"/>
                  <a:pt x="0" y="0"/>
                </a:cubicBezTo>
                <a:close/>
              </a:path>
            </a:pathLst>
          </a:custGeom>
          <a:ln w="19050"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458EFDB5-FE9A-80F9-DFDD-BD8D57613EC9}"/>
              </a:ext>
            </a:extLst>
          </p:cNvPr>
          <p:cNvSpPr/>
          <p:nvPr/>
        </p:nvSpPr>
        <p:spPr>
          <a:xfrm>
            <a:off x="2524260" y="3145538"/>
            <a:ext cx="1725768" cy="882709"/>
          </a:xfrm>
          <a:custGeom>
            <a:avLst/>
            <a:gdLst>
              <a:gd name="connsiteX0" fmla="*/ 0 w 1725768"/>
              <a:gd name="connsiteY0" fmla="*/ 441355 h 882709"/>
              <a:gd name="connsiteX1" fmla="*/ 441355 w 1725768"/>
              <a:gd name="connsiteY1" fmla="*/ 0 h 882709"/>
              <a:gd name="connsiteX2" fmla="*/ 854454 w 1725768"/>
              <a:gd name="connsiteY2" fmla="*/ 0 h 882709"/>
              <a:gd name="connsiteX3" fmla="*/ 1284414 w 1725768"/>
              <a:gd name="connsiteY3" fmla="*/ 0 h 882709"/>
              <a:gd name="connsiteX4" fmla="*/ 1725769 w 1725768"/>
              <a:gd name="connsiteY4" fmla="*/ 441355 h 882709"/>
              <a:gd name="connsiteX5" fmla="*/ 1725768 w 1725768"/>
              <a:gd name="connsiteY5" fmla="*/ 441355 h 882709"/>
              <a:gd name="connsiteX6" fmla="*/ 1284413 w 1725768"/>
              <a:gd name="connsiteY6" fmla="*/ 882710 h 882709"/>
              <a:gd name="connsiteX7" fmla="*/ 854453 w 1725768"/>
              <a:gd name="connsiteY7" fmla="*/ 882709 h 882709"/>
              <a:gd name="connsiteX8" fmla="*/ 441355 w 1725768"/>
              <a:gd name="connsiteY8" fmla="*/ 882709 h 882709"/>
              <a:gd name="connsiteX9" fmla="*/ 0 w 1725768"/>
              <a:gd name="connsiteY9" fmla="*/ 441354 h 882709"/>
              <a:gd name="connsiteX10" fmla="*/ 0 w 1725768"/>
              <a:gd name="connsiteY10" fmla="*/ 441355 h 882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5768" h="882709" fill="none" extrusionOk="0">
                <a:moveTo>
                  <a:pt x="0" y="441355"/>
                </a:moveTo>
                <a:cubicBezTo>
                  <a:pt x="3407" y="222688"/>
                  <a:pt x="203860" y="-14463"/>
                  <a:pt x="441355" y="0"/>
                </a:cubicBezTo>
                <a:cubicBezTo>
                  <a:pt x="559285" y="3277"/>
                  <a:pt x="749632" y="-2300"/>
                  <a:pt x="854454" y="0"/>
                </a:cubicBezTo>
                <a:cubicBezTo>
                  <a:pt x="959276" y="2300"/>
                  <a:pt x="1116158" y="14498"/>
                  <a:pt x="1284414" y="0"/>
                </a:cubicBezTo>
                <a:cubicBezTo>
                  <a:pt x="1531073" y="17856"/>
                  <a:pt x="1725723" y="181800"/>
                  <a:pt x="1725769" y="441355"/>
                </a:cubicBezTo>
                <a:lnTo>
                  <a:pt x="1725768" y="441355"/>
                </a:lnTo>
                <a:cubicBezTo>
                  <a:pt x="1699051" y="674149"/>
                  <a:pt x="1475474" y="893377"/>
                  <a:pt x="1284413" y="882710"/>
                </a:cubicBezTo>
                <a:cubicBezTo>
                  <a:pt x="1072585" y="875768"/>
                  <a:pt x="1053512" y="900248"/>
                  <a:pt x="854453" y="882709"/>
                </a:cubicBezTo>
                <a:cubicBezTo>
                  <a:pt x="655394" y="865170"/>
                  <a:pt x="606571" y="879964"/>
                  <a:pt x="441355" y="882709"/>
                </a:cubicBezTo>
                <a:cubicBezTo>
                  <a:pt x="174794" y="891881"/>
                  <a:pt x="4803" y="696236"/>
                  <a:pt x="0" y="441354"/>
                </a:cubicBezTo>
                <a:lnTo>
                  <a:pt x="0" y="441355"/>
                </a:lnTo>
                <a:close/>
              </a:path>
              <a:path w="1725768" h="882709" stroke="0" extrusionOk="0">
                <a:moveTo>
                  <a:pt x="0" y="441355"/>
                </a:moveTo>
                <a:cubicBezTo>
                  <a:pt x="26277" y="200873"/>
                  <a:pt x="223856" y="-33087"/>
                  <a:pt x="441355" y="0"/>
                </a:cubicBezTo>
                <a:cubicBezTo>
                  <a:pt x="651315" y="-1904"/>
                  <a:pt x="679947" y="15196"/>
                  <a:pt x="871315" y="0"/>
                </a:cubicBezTo>
                <a:cubicBezTo>
                  <a:pt x="1062683" y="-15196"/>
                  <a:pt x="1087343" y="3399"/>
                  <a:pt x="1284414" y="0"/>
                </a:cubicBezTo>
                <a:cubicBezTo>
                  <a:pt x="1536267" y="5773"/>
                  <a:pt x="1694177" y="159751"/>
                  <a:pt x="1725769" y="441355"/>
                </a:cubicBezTo>
                <a:lnTo>
                  <a:pt x="1725768" y="441355"/>
                </a:lnTo>
                <a:cubicBezTo>
                  <a:pt x="1756829" y="691991"/>
                  <a:pt x="1492960" y="885495"/>
                  <a:pt x="1284413" y="882710"/>
                </a:cubicBezTo>
                <a:cubicBezTo>
                  <a:pt x="1099329" y="886979"/>
                  <a:pt x="1005949" y="876303"/>
                  <a:pt x="862884" y="882710"/>
                </a:cubicBezTo>
                <a:cubicBezTo>
                  <a:pt x="719819" y="889117"/>
                  <a:pt x="556370" y="883303"/>
                  <a:pt x="441355" y="882709"/>
                </a:cubicBezTo>
                <a:cubicBezTo>
                  <a:pt x="205394" y="913005"/>
                  <a:pt x="-6144" y="689959"/>
                  <a:pt x="0" y="441354"/>
                </a:cubicBezTo>
                <a:lnTo>
                  <a:pt x="0" y="441355"/>
                </a:lnTo>
                <a:close/>
              </a:path>
            </a:pathLst>
          </a:custGeom>
          <a:solidFill>
            <a:srgbClr val="D2D2E6"/>
          </a:solidFill>
          <a:ln w="19050"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222835351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 1</a:t>
            </a:r>
          </a:p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20</a:t>
            </a:r>
          </a:p>
        </p:txBody>
      </p:sp>
    </p:spTree>
    <p:extLst>
      <p:ext uri="{BB962C8B-B14F-4D97-AF65-F5344CB8AC3E}">
        <p14:creationId xmlns:p14="http://schemas.microsoft.com/office/powerpoint/2010/main" val="149020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7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002983" y="-163433"/>
            <a:ext cx="2299855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110" name="مستطيل 109">
            <a:extLst>
              <a:ext uri="{FF2B5EF4-FFF2-40B4-BE49-F238E27FC236}">
                <a16:creationId xmlns:a16="http://schemas.microsoft.com/office/drawing/2014/main" id="{3AF1BC7D-590A-5F46-23EB-E22AF282C5B4}"/>
              </a:ext>
            </a:extLst>
          </p:cNvPr>
          <p:cNvSpPr/>
          <p:nvPr/>
        </p:nvSpPr>
        <p:spPr>
          <a:xfrm>
            <a:off x="5147923" y="355562"/>
            <a:ext cx="1986642" cy="479178"/>
          </a:xfrm>
          <a:custGeom>
            <a:avLst/>
            <a:gdLst>
              <a:gd name="connsiteX0" fmla="*/ 0 w 1986642"/>
              <a:gd name="connsiteY0" fmla="*/ 0 h 479178"/>
              <a:gd name="connsiteX1" fmla="*/ 642348 w 1986642"/>
              <a:gd name="connsiteY1" fmla="*/ 0 h 479178"/>
              <a:gd name="connsiteX2" fmla="*/ 1244962 w 1986642"/>
              <a:gd name="connsiteY2" fmla="*/ 0 h 479178"/>
              <a:gd name="connsiteX3" fmla="*/ 1986642 w 1986642"/>
              <a:gd name="connsiteY3" fmla="*/ 0 h 479178"/>
              <a:gd name="connsiteX4" fmla="*/ 1986642 w 1986642"/>
              <a:gd name="connsiteY4" fmla="*/ 479178 h 479178"/>
              <a:gd name="connsiteX5" fmla="*/ 1344294 w 1986642"/>
              <a:gd name="connsiteY5" fmla="*/ 479178 h 479178"/>
              <a:gd name="connsiteX6" fmla="*/ 642348 w 1986642"/>
              <a:gd name="connsiteY6" fmla="*/ 479178 h 479178"/>
              <a:gd name="connsiteX7" fmla="*/ 0 w 1986642"/>
              <a:gd name="connsiteY7" fmla="*/ 479178 h 479178"/>
              <a:gd name="connsiteX8" fmla="*/ 0 w 1986642"/>
              <a:gd name="connsiteY8" fmla="*/ 0 h 47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6642" h="479178" fill="none" extrusionOk="0">
                <a:moveTo>
                  <a:pt x="0" y="0"/>
                </a:moveTo>
                <a:cubicBezTo>
                  <a:pt x="159335" y="-1817"/>
                  <a:pt x="431640" y="23773"/>
                  <a:pt x="642348" y="0"/>
                </a:cubicBezTo>
                <a:cubicBezTo>
                  <a:pt x="853056" y="-23773"/>
                  <a:pt x="1058419" y="2091"/>
                  <a:pt x="1244962" y="0"/>
                </a:cubicBezTo>
                <a:cubicBezTo>
                  <a:pt x="1431505" y="-2091"/>
                  <a:pt x="1777273" y="29471"/>
                  <a:pt x="1986642" y="0"/>
                </a:cubicBezTo>
                <a:cubicBezTo>
                  <a:pt x="2005677" y="143616"/>
                  <a:pt x="1974144" y="361286"/>
                  <a:pt x="1986642" y="479178"/>
                </a:cubicBezTo>
                <a:cubicBezTo>
                  <a:pt x="1733196" y="463486"/>
                  <a:pt x="1638681" y="474956"/>
                  <a:pt x="1344294" y="479178"/>
                </a:cubicBezTo>
                <a:cubicBezTo>
                  <a:pt x="1049907" y="483400"/>
                  <a:pt x="864952" y="447722"/>
                  <a:pt x="642348" y="479178"/>
                </a:cubicBezTo>
                <a:cubicBezTo>
                  <a:pt x="419744" y="510634"/>
                  <a:pt x="241581" y="496375"/>
                  <a:pt x="0" y="479178"/>
                </a:cubicBezTo>
                <a:cubicBezTo>
                  <a:pt x="-8801" y="287048"/>
                  <a:pt x="5008" y="128511"/>
                  <a:pt x="0" y="0"/>
                </a:cubicBezTo>
                <a:close/>
              </a:path>
              <a:path w="1986642" h="479178" stroke="0" extrusionOk="0">
                <a:moveTo>
                  <a:pt x="0" y="0"/>
                </a:moveTo>
                <a:cubicBezTo>
                  <a:pt x="303182" y="24260"/>
                  <a:pt x="442527" y="-1852"/>
                  <a:pt x="622481" y="0"/>
                </a:cubicBezTo>
                <a:cubicBezTo>
                  <a:pt x="802435" y="1852"/>
                  <a:pt x="1122550" y="-18146"/>
                  <a:pt x="1284695" y="0"/>
                </a:cubicBezTo>
                <a:cubicBezTo>
                  <a:pt x="1446840" y="18146"/>
                  <a:pt x="1688453" y="26833"/>
                  <a:pt x="1986642" y="0"/>
                </a:cubicBezTo>
                <a:cubicBezTo>
                  <a:pt x="2007694" y="151346"/>
                  <a:pt x="2006144" y="246065"/>
                  <a:pt x="1986642" y="479178"/>
                </a:cubicBezTo>
                <a:cubicBezTo>
                  <a:pt x="1795353" y="509086"/>
                  <a:pt x="1550572" y="459469"/>
                  <a:pt x="1304562" y="479178"/>
                </a:cubicBezTo>
                <a:cubicBezTo>
                  <a:pt x="1058552" y="498887"/>
                  <a:pt x="871678" y="501227"/>
                  <a:pt x="642348" y="479178"/>
                </a:cubicBezTo>
                <a:cubicBezTo>
                  <a:pt x="413018" y="457129"/>
                  <a:pt x="279419" y="499257"/>
                  <a:pt x="0" y="479178"/>
                </a:cubicBezTo>
                <a:cubicBezTo>
                  <a:pt x="9860" y="322043"/>
                  <a:pt x="-22414" y="203368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8AAFC51-2BCE-02BB-AE98-6657F3406E5E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6925" t="64319" r="52734" b="28112"/>
          <a:stretch/>
        </p:blipFill>
        <p:spPr>
          <a:xfrm>
            <a:off x="2537337" y="1046323"/>
            <a:ext cx="6812130" cy="1304672"/>
          </a:xfrm>
          <a:prstGeom prst="rect">
            <a:avLst/>
          </a:prstGeom>
          <a:ln w="19050">
            <a:solidFill>
              <a:srgbClr val="FCE0A2"/>
            </a:solidFill>
          </a:ln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603ECEDA-ABD8-4775-73FB-AB5F8614A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21898"/>
              </p:ext>
            </p:extLst>
          </p:nvPr>
        </p:nvGraphicFramePr>
        <p:xfrm>
          <a:off x="4139446" y="3145538"/>
          <a:ext cx="3411514" cy="349775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05757">
                  <a:extLst>
                    <a:ext uri="{9D8B030D-6E8A-4147-A177-3AD203B41FA5}">
                      <a16:colId xmlns:a16="http://schemas.microsoft.com/office/drawing/2014/main" val="2848037215"/>
                    </a:ext>
                  </a:extLst>
                </a:gridCol>
                <a:gridCol w="1705757">
                  <a:extLst>
                    <a:ext uri="{9D8B030D-6E8A-4147-A177-3AD203B41FA5}">
                      <a16:colId xmlns:a16="http://schemas.microsoft.com/office/drawing/2014/main" val="932583751"/>
                    </a:ext>
                  </a:extLst>
                </a:gridCol>
              </a:tblGrid>
              <a:tr h="5829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أ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أسود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344876"/>
                  </a:ext>
                </a:extLst>
              </a:tr>
              <a:tr h="5829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أ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بني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995284"/>
                  </a:ext>
                </a:extLst>
              </a:tr>
              <a:tr h="5829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أ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أزرق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6760711"/>
                  </a:ext>
                </a:extLst>
              </a:tr>
              <a:tr h="5829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ب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أسود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159561"/>
                  </a:ext>
                </a:extLst>
              </a:tr>
              <a:tr h="5829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ب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بني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955392"/>
                  </a:ext>
                </a:extLst>
              </a:tr>
              <a:tr h="5829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ب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أزرق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621626"/>
                  </a:ext>
                </a:extLst>
              </a:tr>
            </a:tbl>
          </a:graphicData>
        </a:graphic>
      </p:graphicFrame>
      <p:graphicFrame>
        <p:nvGraphicFramePr>
          <p:cNvPr id="6" name="جدول 5">
            <a:extLst>
              <a:ext uri="{FF2B5EF4-FFF2-40B4-BE49-F238E27FC236}">
                <a16:creationId xmlns:a16="http://schemas.microsoft.com/office/drawing/2014/main" id="{133F6818-08F0-047E-F9D3-3793A34C6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406839"/>
              </p:ext>
            </p:extLst>
          </p:nvPr>
        </p:nvGraphicFramePr>
        <p:xfrm>
          <a:off x="4139446" y="2562579"/>
          <a:ext cx="3411514" cy="58295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411514">
                  <a:extLst>
                    <a:ext uri="{9D8B030D-6E8A-4147-A177-3AD203B41FA5}">
                      <a16:colId xmlns:a16="http://schemas.microsoft.com/office/drawing/2014/main" val="2941714124"/>
                    </a:ext>
                  </a:extLst>
                </a:gridCol>
              </a:tblGrid>
              <a:tr h="582959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rgbClr val="A1A1CB"/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النواتج الممكنة</a:t>
                      </a:r>
                    </a:p>
                  </a:txBody>
                  <a:tcPr>
                    <a:lnL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1A1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16657"/>
                  </a:ext>
                </a:extLst>
              </a:tr>
            </a:tbl>
          </a:graphicData>
        </a:graphic>
      </p:graphicFrame>
      <p:pic>
        <p:nvPicPr>
          <p:cNvPr id="7" name="صورة 6">
            <a:extLst>
              <a:ext uri="{FF2B5EF4-FFF2-40B4-BE49-F238E27FC236}">
                <a16:creationId xmlns:a16="http://schemas.microsoft.com/office/drawing/2014/main" id="{E6648FC1-EAE7-D0EA-A4CF-FA1E78EA4B95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3482" t="10714" r="21620" b="12066"/>
          <a:stretch/>
        </p:blipFill>
        <p:spPr>
          <a:xfrm>
            <a:off x="1180370" y="3371006"/>
            <a:ext cx="1962882" cy="186685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95E41AF-AAD2-B608-4AD6-98EEFF175D4C}"/>
              </a:ext>
            </a:extLst>
          </p:cNvPr>
          <p:cNvSpPr/>
          <p:nvPr/>
        </p:nvSpPr>
        <p:spPr>
          <a:xfrm>
            <a:off x="3020032" y="5120601"/>
            <a:ext cx="328411" cy="299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CBCD4D17-90C4-1A37-DFF8-D0EEDF667D6F}"/>
              </a:ext>
            </a:extLst>
          </p:cNvPr>
          <p:cNvSpPr/>
          <p:nvPr/>
        </p:nvSpPr>
        <p:spPr>
          <a:xfrm>
            <a:off x="9195235" y="1168432"/>
            <a:ext cx="841560" cy="961815"/>
          </a:xfrm>
          <a:custGeom>
            <a:avLst/>
            <a:gdLst>
              <a:gd name="connsiteX0" fmla="*/ 0 w 841560"/>
              <a:gd name="connsiteY0" fmla="*/ 480908 h 961815"/>
              <a:gd name="connsiteX1" fmla="*/ 420780 w 841560"/>
              <a:gd name="connsiteY1" fmla="*/ 0 h 961815"/>
              <a:gd name="connsiteX2" fmla="*/ 841560 w 841560"/>
              <a:gd name="connsiteY2" fmla="*/ 480908 h 961815"/>
              <a:gd name="connsiteX3" fmla="*/ 420780 w 841560"/>
              <a:gd name="connsiteY3" fmla="*/ 961816 h 961815"/>
              <a:gd name="connsiteX4" fmla="*/ 0 w 841560"/>
              <a:gd name="connsiteY4" fmla="*/ 480908 h 96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560" h="961815" fill="none" extrusionOk="0">
                <a:moveTo>
                  <a:pt x="0" y="480908"/>
                </a:moveTo>
                <a:cubicBezTo>
                  <a:pt x="13198" y="202766"/>
                  <a:pt x="199883" y="758"/>
                  <a:pt x="420780" y="0"/>
                </a:cubicBezTo>
                <a:cubicBezTo>
                  <a:pt x="665856" y="21684"/>
                  <a:pt x="799924" y="214415"/>
                  <a:pt x="841560" y="480908"/>
                </a:cubicBezTo>
                <a:cubicBezTo>
                  <a:pt x="859531" y="749112"/>
                  <a:pt x="650379" y="960542"/>
                  <a:pt x="420780" y="961816"/>
                </a:cubicBezTo>
                <a:cubicBezTo>
                  <a:pt x="141902" y="975688"/>
                  <a:pt x="6987" y="737034"/>
                  <a:pt x="0" y="480908"/>
                </a:cubicBezTo>
                <a:close/>
              </a:path>
              <a:path w="841560" h="961815" stroke="0" extrusionOk="0">
                <a:moveTo>
                  <a:pt x="0" y="480908"/>
                </a:moveTo>
                <a:cubicBezTo>
                  <a:pt x="-14594" y="240915"/>
                  <a:pt x="185504" y="-1192"/>
                  <a:pt x="420780" y="0"/>
                </a:cubicBezTo>
                <a:cubicBezTo>
                  <a:pt x="685621" y="-4791"/>
                  <a:pt x="817352" y="259401"/>
                  <a:pt x="841560" y="480908"/>
                </a:cubicBezTo>
                <a:cubicBezTo>
                  <a:pt x="834186" y="748970"/>
                  <a:pt x="629391" y="989935"/>
                  <a:pt x="420780" y="961816"/>
                </a:cubicBezTo>
                <a:cubicBezTo>
                  <a:pt x="199156" y="954849"/>
                  <a:pt x="-36531" y="754886"/>
                  <a:pt x="0" y="480908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</a:t>
            </a:r>
          </a:p>
        </p:txBody>
      </p:sp>
    </p:spTree>
    <p:extLst>
      <p:ext uri="{BB962C8B-B14F-4D97-AF65-F5344CB8AC3E}">
        <p14:creationId xmlns:p14="http://schemas.microsoft.com/office/powerpoint/2010/main" val="100202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0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830056" y="-154227"/>
            <a:ext cx="2583295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الصامتة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-55951" y="3867871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AE42751-775C-9DCD-CCE3-830A7AE3B19B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1727" t="23624" r="38523" b="28463"/>
          <a:stretch/>
        </p:blipFill>
        <p:spPr>
          <a:xfrm>
            <a:off x="1965286" y="652003"/>
            <a:ext cx="7499218" cy="5665084"/>
          </a:xfrm>
          <a:prstGeom prst="rect">
            <a:avLst/>
          </a:prstGeom>
          <a:ln w="19050">
            <a:solidFill>
              <a:srgbClr val="E1CE83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08A0455-72C4-7A41-5192-207654687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 r="19154"/>
          <a:stretch/>
        </p:blipFill>
        <p:spPr bwMode="auto">
          <a:xfrm>
            <a:off x="9599765" y="2030939"/>
            <a:ext cx="1525148" cy="214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7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</Words>
  <Application>Microsoft Office PowerPoint</Application>
  <PresentationFormat>شاشة عريضة</PresentationFormat>
  <Paragraphs>118</Paragraphs>
  <Slides>22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9</cp:revision>
  <dcterms:created xsi:type="dcterms:W3CDTF">2023-03-12T17:15:03Z</dcterms:created>
  <dcterms:modified xsi:type="dcterms:W3CDTF">2023-03-15T21:26:40Z</dcterms:modified>
</cp:coreProperties>
</file>