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8"/>
  </p:notesMasterIdLst>
  <p:sldIdLst>
    <p:sldId id="256" r:id="rId2"/>
    <p:sldId id="258" r:id="rId3"/>
    <p:sldId id="261" r:id="rId4"/>
    <p:sldId id="279" r:id="rId5"/>
    <p:sldId id="259" r:id="rId6"/>
    <p:sldId id="257" r:id="rId7"/>
    <p:sldId id="262" r:id="rId8"/>
    <p:sldId id="263" r:id="rId9"/>
    <p:sldId id="289" r:id="rId10"/>
    <p:sldId id="290" r:id="rId11"/>
    <p:sldId id="291" r:id="rId12"/>
    <p:sldId id="292" r:id="rId13"/>
    <p:sldId id="293" r:id="rId14"/>
    <p:sldId id="269" r:id="rId15"/>
    <p:sldId id="294" r:id="rId16"/>
    <p:sldId id="295" r:id="rId17"/>
    <p:sldId id="296" r:id="rId18"/>
    <p:sldId id="297" r:id="rId19"/>
    <p:sldId id="298" r:id="rId20"/>
    <p:sldId id="299" r:id="rId21"/>
    <p:sldId id="267" r:id="rId22"/>
    <p:sldId id="285" r:id="rId23"/>
    <p:sldId id="260" r:id="rId24"/>
    <p:sldId id="284" r:id="rId25"/>
    <p:sldId id="283" r:id="rId26"/>
    <p:sldId id="286" r:id="rId27"/>
  </p:sldIdLst>
  <p:sldSz cx="9144000" cy="5143500" type="screen16x9"/>
  <p:notesSz cx="6858000" cy="9144000"/>
  <p:embeddedFontLst>
    <p:embeddedFont>
      <p:font typeface="Tulpen One" charset="0"/>
      <p:regular r:id="rId29"/>
    </p:embeddedFont>
    <p:embeddedFont>
      <p:font typeface="Alegreya Sans" charset="0"/>
      <p:regular r:id="rId30"/>
      <p:bold r:id="rId31"/>
      <p:italic r:id="rId32"/>
      <p:boldItalic r:id="rId33"/>
    </p:embeddedFont>
    <p:embeddedFont>
      <p:font typeface="Trade Gothic Next Heavy" charset="0"/>
      <p:bold r:id="rId34"/>
      <p:boldItalic r:id="rId35"/>
    </p:embeddedFont>
    <p:embeddedFont>
      <p:font typeface="Georgia Pro Cond Semibold" charset="0"/>
      <p:bold r:id="rId36"/>
      <p:boldItalic r:id="rId37"/>
    </p:embeddedFont>
    <p:embeddedFont>
      <p:font typeface="Palatino Linotype" pitchFamily="18" charset="0"/>
      <p:regular r:id="rId38"/>
      <p:bold r:id="rId39"/>
      <p:italic r:id="rId40"/>
      <p:boldItalic r:id="rId41"/>
    </p:embeddedFont>
    <p:embeddedFont>
      <p:font typeface="Margarine" charset="0"/>
      <p:regular r:id="rId42"/>
    </p:embeddedFont>
    <p:embeddedFont>
      <p:font typeface="Cambria" pitchFamily="18" charset="0"/>
      <p:regular r:id="rId43"/>
      <p:bold r:id="rId44"/>
      <p:italic r:id="rId45"/>
      <p:boldItalic r:id="rId46"/>
    </p:embeddedFont>
    <p:embeddedFont>
      <p:font typeface="Big Shoulders Text Light" charset="0"/>
      <p:regular r:id="rId47"/>
      <p:bold r:id="rId48"/>
    </p:embeddedFont>
    <p:embeddedFont>
      <p:font typeface="Cooper Black" pitchFamily="18" charset="0"/>
      <p:regular r:id="rId49"/>
    </p:embeddedFont>
    <p:embeddedFont>
      <p:font typeface="Yanone Kaffeesatz ExtraLight" charset="0"/>
      <p:regular r:id="rId50"/>
      <p:bold r:id="rId51"/>
    </p:embeddedFont>
    <p:embeddedFont>
      <p:font typeface="Posterama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D60327A-779F-4217-B693-EFC3789B1F22}">
  <a:tblStyle styleId="{8D60327A-779F-4217-B693-EFC3789B1F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660"/>
  </p:normalViewPr>
  <p:slideViewPr>
    <p:cSldViewPr snapToGrid="0">
      <p:cViewPr>
        <p:scale>
          <a:sx n="93" d="100"/>
          <a:sy n="93" d="100"/>
        </p:scale>
        <p:origin x="-520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8877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133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431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856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9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" name="Google Shape;4659;gbfd78b956e_0_34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0" name="Google Shape;4660;gbfd78b956e_0_34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750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3265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63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510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83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bfd78b956e_0_5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8" name="Google Shape;2228;gbfd78b956e_0_5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050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Google Shape;4389;gbfd78b956e_0_32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0" name="Google Shape;4390;gbfd78b956e_0_32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5" name="Google Shape;6415;gbfd78b956e_1_25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6" name="Google Shape;6416;gbfd78b956e_1_25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bfd78b956e_0_9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bfd78b956e_0_9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5" name="Google Shape;6365;gbfd78b956e_1_27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6" name="Google Shape;6366;gbfd78b956e_1_27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9" name="Google Shape;6299;gbfd78b956e_1_28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0" name="Google Shape;6300;gbfd78b956e_1_28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gbfd78b956e_1_30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1" name="Google Shape;6461;gbfd78b956e_1_30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3" name="Google Shape;3643;gbfd78b956e_0_24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4" name="Google Shape;3644;gbfd78b956e_0_24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" name="Google Shape;5851;gbfd78b956e_1_16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2" name="Google Shape;5852;gbfd78b956e_1_16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bfd78b956e_0_7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bfd78b956e_0_7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bfd78b956e_1_35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bfd78b956e_1_35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6" name="Google Shape;3886;gbfd78b956e_0_2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7" name="Google Shape;3887;gbfd78b956e_0_2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Google Shape;3774;gbfd78b956e_0_24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5" name="Google Shape;3775;gbfd78b956e_0_24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84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2004578">
            <a:off x="-985521" y="4087378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139037">
            <a:off x="-661921" y="3674050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8795422">
            <a:off x="6605549" y="-771238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9660963">
            <a:off x="7973961" y="643986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702600" y="1617975"/>
            <a:ext cx="5738700" cy="11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702600" y="2834125"/>
            <a:ext cx="5738700" cy="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title" hasCustomPrompt="1"/>
          </p:nvPr>
        </p:nvSpPr>
        <p:spPr>
          <a:xfrm>
            <a:off x="618531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479650" y="1938038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2"/>
          </p:nvPr>
        </p:nvSpPr>
        <p:spPr>
          <a:xfrm>
            <a:off x="1479677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3" hasCustomPrompt="1"/>
          </p:nvPr>
        </p:nvSpPr>
        <p:spPr>
          <a:xfrm>
            <a:off x="3257165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4"/>
          </p:nvPr>
        </p:nvSpPr>
        <p:spPr>
          <a:xfrm>
            <a:off x="4124742" y="1938035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5"/>
          </p:nvPr>
        </p:nvSpPr>
        <p:spPr>
          <a:xfrm>
            <a:off x="4124761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6" hasCustomPrompt="1"/>
          </p:nvPr>
        </p:nvSpPr>
        <p:spPr>
          <a:xfrm>
            <a:off x="5945292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7"/>
          </p:nvPr>
        </p:nvSpPr>
        <p:spPr>
          <a:xfrm>
            <a:off x="6851450" y="1938038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8"/>
          </p:nvPr>
        </p:nvSpPr>
        <p:spPr>
          <a:xfrm>
            <a:off x="6851461" y="1500121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9" hasCustomPrompt="1"/>
          </p:nvPr>
        </p:nvSpPr>
        <p:spPr>
          <a:xfrm>
            <a:off x="618531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3"/>
          </p:nvPr>
        </p:nvSpPr>
        <p:spPr>
          <a:xfrm>
            <a:off x="1479400" y="3530063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4"/>
          </p:nvPr>
        </p:nvSpPr>
        <p:spPr>
          <a:xfrm>
            <a:off x="1479402" y="3061746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5" hasCustomPrompt="1"/>
          </p:nvPr>
        </p:nvSpPr>
        <p:spPr>
          <a:xfrm>
            <a:off x="3257165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6"/>
          </p:nvPr>
        </p:nvSpPr>
        <p:spPr>
          <a:xfrm>
            <a:off x="4124475" y="3530060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7"/>
          </p:nvPr>
        </p:nvSpPr>
        <p:spPr>
          <a:xfrm>
            <a:off x="4124486" y="3061746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8" hasCustomPrompt="1"/>
          </p:nvPr>
        </p:nvSpPr>
        <p:spPr>
          <a:xfrm>
            <a:off x="5945292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19"/>
          </p:nvPr>
        </p:nvSpPr>
        <p:spPr>
          <a:xfrm>
            <a:off x="6851450" y="3530063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20"/>
          </p:nvPr>
        </p:nvSpPr>
        <p:spPr>
          <a:xfrm>
            <a:off x="6851461" y="3061750"/>
            <a:ext cx="16044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3400" u="none">
                <a:latin typeface="Tulpen One"/>
                <a:ea typeface="Tulpen One"/>
                <a:cs typeface="Tulpen One"/>
                <a:sym typeface="Tulpe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Yanone Kaffeesatz ExtraLight"/>
              <a:buNone/>
              <a:defRPr sz="1800">
                <a:latin typeface="Yanone Kaffeesatz ExtraLight"/>
                <a:ea typeface="Yanone Kaffeesatz ExtraLight"/>
                <a:cs typeface="Yanone Kaffeesatz ExtraLight"/>
                <a:sym typeface="Yanone Kaffeesatz ExtraLight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/>
          <p:nvPr/>
        </p:nvSpPr>
        <p:spPr>
          <a:xfrm flipH="1">
            <a:off x="6896825" y="39775"/>
            <a:ext cx="2255326" cy="528014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3"/>
          <p:cNvSpPr/>
          <p:nvPr/>
        </p:nvSpPr>
        <p:spPr>
          <a:xfrm flipH="1">
            <a:off x="7982051" y="124288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rot="10800000" flipH="1">
            <a:off x="-77075" y="4608899"/>
            <a:ext cx="2255326" cy="528014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 rot="10800000" flipH="1">
            <a:off x="-1250850" y="4074325"/>
            <a:ext cx="2343875" cy="97807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/>
          <p:nvPr/>
        </p:nvSpPr>
        <p:spPr>
          <a:xfrm flipH="1">
            <a:off x="2243975" y="243725"/>
            <a:ext cx="4656000" cy="465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3053550" y="3198150"/>
            <a:ext cx="3450000" cy="46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argarine"/>
              <a:buNone/>
              <a:defRPr sz="3000">
                <a:latin typeface="Margarine"/>
                <a:ea typeface="Margarine"/>
                <a:cs typeface="Margarine"/>
                <a:sym typeface="Margarine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1"/>
          </p:nvPr>
        </p:nvSpPr>
        <p:spPr>
          <a:xfrm>
            <a:off x="2549400" y="2031750"/>
            <a:ext cx="40452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2108078" y="3536248"/>
            <a:ext cx="1576" cy="1645"/>
          </a:xfrm>
          <a:custGeom>
            <a:avLst/>
            <a:gdLst/>
            <a:ahLst/>
            <a:cxnLst/>
            <a:rect l="l" t="t" r="r" b="b"/>
            <a:pathLst>
              <a:path w="23" h="24" extrusionOk="0">
                <a:moveTo>
                  <a:pt x="0" y="0"/>
                </a:moveTo>
                <a:cubicBezTo>
                  <a:pt x="0" y="0"/>
                  <a:pt x="0" y="23"/>
                  <a:pt x="0" y="23"/>
                </a:cubicBezTo>
                <a:cubicBezTo>
                  <a:pt x="23" y="23"/>
                  <a:pt x="0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1624920" y="3518087"/>
            <a:ext cx="4318" cy="4180"/>
          </a:xfrm>
          <a:custGeom>
            <a:avLst/>
            <a:gdLst/>
            <a:ahLst/>
            <a:cxnLst/>
            <a:rect l="l" t="t" r="r" b="b"/>
            <a:pathLst>
              <a:path w="63" h="61" extrusionOk="0">
                <a:moveTo>
                  <a:pt x="56" y="1"/>
                </a:moveTo>
                <a:cubicBezTo>
                  <a:pt x="49" y="1"/>
                  <a:pt x="25" y="24"/>
                  <a:pt x="1" y="61"/>
                </a:cubicBezTo>
                <a:lnTo>
                  <a:pt x="24" y="61"/>
                </a:lnTo>
                <a:cubicBezTo>
                  <a:pt x="55" y="19"/>
                  <a:pt x="62" y="1"/>
                  <a:pt x="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 rot="7193467">
            <a:off x="-1103989" y="495169"/>
            <a:ext cx="3029826" cy="126431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 rot="7193467">
            <a:off x="7167786" y="3586319"/>
            <a:ext cx="3029826" cy="1264315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9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1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1"/>
          <p:cNvSpPr txBox="1">
            <a:spLocks noGrp="1"/>
          </p:cNvSpPr>
          <p:nvPr>
            <p:ph type="title"/>
          </p:nvPr>
        </p:nvSpPr>
        <p:spPr>
          <a:xfrm>
            <a:off x="5052775" y="1450443"/>
            <a:ext cx="31209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1"/>
          </p:nvPr>
        </p:nvSpPr>
        <p:spPr>
          <a:xfrm>
            <a:off x="5052800" y="2450800"/>
            <a:ext cx="3120900" cy="12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268;p21"/>
          <p:cNvSpPr/>
          <p:nvPr/>
        </p:nvSpPr>
        <p:spPr>
          <a:xfrm rot="-9391908" flipH="1">
            <a:off x="209483" y="-212765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"/>
          <p:cNvSpPr/>
          <p:nvPr/>
        </p:nvSpPr>
        <p:spPr>
          <a:xfrm rot="1212556" flipH="1">
            <a:off x="-65686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/>
          <p:nvPr/>
        </p:nvSpPr>
        <p:spPr>
          <a:xfrm rot="8705549" flipH="1">
            <a:off x="155088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"/>
          <p:cNvSpPr/>
          <p:nvPr/>
        </p:nvSpPr>
        <p:spPr>
          <a:xfrm rot="-10291298" flipH="1">
            <a:off x="-211555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 rot="1408092" flipH="1">
            <a:off x="6501111" y="4494978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 rot="-2094451" flipH="1">
            <a:off x="8655631" y="3948408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/>
          <p:nvPr/>
        </p:nvSpPr>
        <p:spPr>
          <a:xfrm rot="508702" flipH="1">
            <a:off x="8424277" y="3047627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9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2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2"/>
          <p:cNvSpPr txBox="1">
            <a:spLocks noGrp="1"/>
          </p:cNvSpPr>
          <p:nvPr>
            <p:ph type="title"/>
          </p:nvPr>
        </p:nvSpPr>
        <p:spPr>
          <a:xfrm>
            <a:off x="1072325" y="1451793"/>
            <a:ext cx="31209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subTitle" idx="1"/>
          </p:nvPr>
        </p:nvSpPr>
        <p:spPr>
          <a:xfrm>
            <a:off x="1072350" y="2449414"/>
            <a:ext cx="3120900" cy="12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p22"/>
          <p:cNvSpPr/>
          <p:nvPr/>
        </p:nvSpPr>
        <p:spPr>
          <a:xfrm rot="9391908">
            <a:off x="5811836" y="-212765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2"/>
          <p:cNvSpPr/>
          <p:nvPr/>
        </p:nvSpPr>
        <p:spPr>
          <a:xfrm rot="-8705549">
            <a:off x="8655631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2"/>
          <p:cNvSpPr/>
          <p:nvPr/>
        </p:nvSpPr>
        <p:spPr>
          <a:xfrm rot="10291298">
            <a:off x="8424277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"/>
          <p:cNvSpPr/>
          <p:nvPr/>
        </p:nvSpPr>
        <p:spPr>
          <a:xfrm rot="-1408092">
            <a:off x="209483" y="4564903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2"/>
          <p:cNvSpPr/>
          <p:nvPr/>
        </p:nvSpPr>
        <p:spPr>
          <a:xfrm rot="9587444">
            <a:off x="-65686" y="4464916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2"/>
          <p:cNvSpPr/>
          <p:nvPr/>
        </p:nvSpPr>
        <p:spPr>
          <a:xfrm rot="2094451">
            <a:off x="155088" y="3948408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2"/>
          <p:cNvSpPr/>
          <p:nvPr/>
        </p:nvSpPr>
        <p:spPr>
          <a:xfrm rot="-508702">
            <a:off x="-211555" y="3047627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BIG_NUMBER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/>
          <p:nvPr/>
        </p:nvSpPr>
        <p:spPr>
          <a:xfrm rot="-1139037" flipH="1">
            <a:off x="8103566" y="456336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3"/>
          <p:cNvSpPr/>
          <p:nvPr/>
        </p:nvSpPr>
        <p:spPr>
          <a:xfrm rot="9660963" flipH="1">
            <a:off x="-551771" y="376478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body" idx="1"/>
          </p:nvPr>
        </p:nvSpPr>
        <p:spPr>
          <a:xfrm>
            <a:off x="713125" y="1085925"/>
            <a:ext cx="7564800" cy="3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11_1">
    <p:bg>
      <p:bgPr>
        <a:solidFill>
          <a:schemeClr val="l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5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5"/>
          <p:cNvSpPr txBox="1">
            <a:spLocks noGrp="1"/>
          </p:cNvSpPr>
          <p:nvPr>
            <p:ph type="title"/>
          </p:nvPr>
        </p:nvSpPr>
        <p:spPr>
          <a:xfrm>
            <a:off x="2075750" y="707134"/>
            <a:ext cx="49926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title" idx="2"/>
          </p:nvPr>
        </p:nvSpPr>
        <p:spPr>
          <a:xfrm>
            <a:off x="2075750" y="1878068"/>
            <a:ext cx="49926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8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●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○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ig Shoulders Text Light"/>
              <a:buChar char="■"/>
              <a:defRPr sz="1600">
                <a:solidFill>
                  <a:schemeClr val="lt1"/>
                </a:solidFill>
                <a:latin typeface="Big Shoulders Text Light"/>
                <a:ea typeface="Big Shoulders Text Light"/>
                <a:cs typeface="Big Shoulders Text Light"/>
                <a:sym typeface="Big Shoulders Text Light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/>
          <p:nvPr/>
        </p:nvSpPr>
        <p:spPr>
          <a:xfrm>
            <a:off x="2876275" y="3727450"/>
            <a:ext cx="3392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Alegreya Sans"/>
                <a:ea typeface="Alegreya Sans"/>
                <a:cs typeface="Alegreya Sans"/>
                <a:sym typeface="Alegreya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. </a:t>
            </a:r>
            <a:endParaRPr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05" name="Google Shape;305;p25"/>
          <p:cNvSpPr/>
          <p:nvPr/>
        </p:nvSpPr>
        <p:spPr>
          <a:xfrm rot="6932726">
            <a:off x="6936829" y="4425930"/>
            <a:ext cx="1789827" cy="719809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"/>
          <p:cNvSpPr/>
          <p:nvPr/>
        </p:nvSpPr>
        <p:spPr>
          <a:xfrm rot="1511719">
            <a:off x="8253447" y="3583844"/>
            <a:ext cx="1006962" cy="172346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5"/>
          <p:cNvSpPr/>
          <p:nvPr/>
        </p:nvSpPr>
        <p:spPr>
          <a:xfrm rot="-560460">
            <a:off x="6974714" y="4365678"/>
            <a:ext cx="408947" cy="846612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5"/>
          <p:cNvSpPr/>
          <p:nvPr/>
        </p:nvSpPr>
        <p:spPr>
          <a:xfrm rot="-6182093">
            <a:off x="-65767" y="395875"/>
            <a:ext cx="1789853" cy="719820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5"/>
          <p:cNvSpPr/>
          <p:nvPr/>
        </p:nvSpPr>
        <p:spPr>
          <a:xfrm rot="9996948">
            <a:off x="-185453" y="736988"/>
            <a:ext cx="1006989" cy="172351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5"/>
          <p:cNvSpPr/>
          <p:nvPr/>
        </p:nvSpPr>
        <p:spPr>
          <a:xfrm rot="7924995">
            <a:off x="1132950" y="-76861"/>
            <a:ext cx="408948" cy="846614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2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6"/>
          <p:cNvGrpSpPr/>
          <p:nvPr/>
        </p:nvGrpSpPr>
        <p:grpSpPr>
          <a:xfrm>
            <a:off x="81355" y="-959118"/>
            <a:ext cx="3541230" cy="4766570"/>
            <a:chOff x="5030755" y="1111232"/>
            <a:chExt cx="3541230" cy="4766570"/>
          </a:xfrm>
        </p:grpSpPr>
        <p:sp>
          <p:nvSpPr>
            <p:cNvPr id="314" name="Google Shape;314;p26"/>
            <p:cNvSpPr/>
            <p:nvPr/>
          </p:nvSpPr>
          <p:spPr>
            <a:xfrm rot="6663139">
              <a:off x="5799199" y="2288650"/>
              <a:ext cx="2703722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6"/>
            <p:cNvSpPr/>
            <p:nvPr/>
          </p:nvSpPr>
          <p:spPr>
            <a:xfrm rot="6663139">
              <a:off x="5265991" y="3499815"/>
              <a:ext cx="2428113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 rot="6663139">
              <a:off x="6767607" y="3155200"/>
              <a:ext cx="505221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rot="6663139">
              <a:off x="6035173" y="4034032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 rot="6663139">
              <a:off x="7059005" y="1928123"/>
              <a:ext cx="812854" cy="66596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6"/>
            <p:cNvSpPr/>
            <p:nvPr/>
          </p:nvSpPr>
          <p:spPr>
            <a:xfrm rot="6663139">
              <a:off x="6314476" y="3086317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6"/>
            <p:cNvSpPr/>
            <p:nvPr/>
          </p:nvSpPr>
          <p:spPr>
            <a:xfrm rot="6663139">
              <a:off x="6564948" y="1559742"/>
              <a:ext cx="904124" cy="524395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6"/>
            <p:cNvSpPr/>
            <p:nvPr/>
          </p:nvSpPr>
          <p:spPr>
            <a:xfrm rot="6663139">
              <a:off x="6534630" y="2054666"/>
              <a:ext cx="609066" cy="98144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6"/>
            <p:cNvSpPr/>
            <p:nvPr/>
          </p:nvSpPr>
          <p:spPr>
            <a:xfrm rot="8895770">
              <a:off x="5230668" y="4644166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6"/>
            <p:cNvSpPr/>
            <p:nvPr/>
          </p:nvSpPr>
          <p:spPr>
            <a:xfrm rot="8895770">
              <a:off x="5842750" y="5203220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 rot="8895770">
              <a:off x="5826012" y="5234195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6"/>
            <p:cNvSpPr/>
            <p:nvPr/>
          </p:nvSpPr>
          <p:spPr>
            <a:xfrm rot="8895770">
              <a:off x="5990537" y="5390040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6"/>
            <p:cNvSpPr/>
            <p:nvPr/>
          </p:nvSpPr>
          <p:spPr>
            <a:xfrm rot="8895770">
              <a:off x="5906168" y="541497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6"/>
            <p:cNvSpPr/>
            <p:nvPr/>
          </p:nvSpPr>
          <p:spPr>
            <a:xfrm rot="8895770">
              <a:off x="5832693" y="5186813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6"/>
            <p:cNvSpPr/>
            <p:nvPr/>
          </p:nvSpPr>
          <p:spPr>
            <a:xfrm rot="8895770">
              <a:off x="5996765" y="5304341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6"/>
            <p:cNvSpPr/>
            <p:nvPr/>
          </p:nvSpPr>
          <p:spPr>
            <a:xfrm rot="8895770">
              <a:off x="5553378" y="5296790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6"/>
            <p:cNvSpPr/>
            <p:nvPr/>
          </p:nvSpPr>
          <p:spPr>
            <a:xfrm rot="8895770">
              <a:off x="5537418" y="5287549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6"/>
            <p:cNvSpPr/>
            <p:nvPr/>
          </p:nvSpPr>
          <p:spPr>
            <a:xfrm rot="8895770">
              <a:off x="5572988" y="549098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6"/>
            <p:cNvSpPr/>
            <p:nvPr/>
          </p:nvSpPr>
          <p:spPr>
            <a:xfrm rot="8895770">
              <a:off x="5537277" y="5415951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6"/>
            <p:cNvSpPr/>
            <p:nvPr/>
          </p:nvSpPr>
          <p:spPr>
            <a:xfrm rot="8895770">
              <a:off x="5631721" y="5284368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6"/>
            <p:cNvSpPr/>
            <p:nvPr/>
          </p:nvSpPr>
          <p:spPr>
            <a:xfrm rot="8895770">
              <a:off x="5669310" y="5469180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 rot="8895770">
              <a:off x="5427869" y="5086945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6"/>
            <p:cNvSpPr/>
            <p:nvPr/>
          </p:nvSpPr>
          <p:spPr>
            <a:xfrm rot="8895770">
              <a:off x="5492495" y="5051871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6"/>
            <p:cNvSpPr/>
            <p:nvPr/>
          </p:nvSpPr>
          <p:spPr>
            <a:xfrm rot="8895770">
              <a:off x="5346188" y="5118857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6"/>
            <p:cNvSpPr/>
            <p:nvPr/>
          </p:nvSpPr>
          <p:spPr>
            <a:xfrm rot="8895770">
              <a:off x="5423312" y="506309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6"/>
            <p:cNvSpPr/>
            <p:nvPr/>
          </p:nvSpPr>
          <p:spPr>
            <a:xfrm rot="8895770">
              <a:off x="5458796" y="5160134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6"/>
            <p:cNvSpPr/>
            <p:nvPr/>
          </p:nvSpPr>
          <p:spPr>
            <a:xfrm rot="8895770">
              <a:off x="5404842" y="520461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6"/>
            <p:cNvSpPr/>
            <p:nvPr/>
          </p:nvSpPr>
          <p:spPr>
            <a:xfrm rot="8895770">
              <a:off x="5630984" y="4876195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6"/>
            <p:cNvSpPr/>
            <p:nvPr/>
          </p:nvSpPr>
          <p:spPr>
            <a:xfrm rot="8895770">
              <a:off x="5666393" y="4922807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6"/>
            <p:cNvSpPr/>
            <p:nvPr/>
          </p:nvSpPr>
          <p:spPr>
            <a:xfrm rot="8895770">
              <a:off x="5613487" y="4815417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6"/>
            <p:cNvSpPr/>
            <p:nvPr/>
          </p:nvSpPr>
          <p:spPr>
            <a:xfrm rot="8895770">
              <a:off x="5705910" y="486312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6"/>
            <p:cNvSpPr/>
            <p:nvPr/>
          </p:nvSpPr>
          <p:spPr>
            <a:xfrm rot="8895770">
              <a:off x="5624693" y="4932011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6"/>
            <p:cNvSpPr/>
            <p:nvPr/>
          </p:nvSpPr>
          <p:spPr>
            <a:xfrm rot="8895770">
              <a:off x="5568221" y="4900650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 rot="8895770">
              <a:off x="5794558" y="5047620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 rot="8895770">
              <a:off x="5812703" y="5079629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6"/>
            <p:cNvSpPr/>
            <p:nvPr/>
          </p:nvSpPr>
          <p:spPr>
            <a:xfrm rot="8895770">
              <a:off x="6008684" y="4957254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6"/>
            <p:cNvSpPr/>
            <p:nvPr/>
          </p:nvSpPr>
          <p:spPr>
            <a:xfrm rot="8895770">
              <a:off x="6005722" y="5058574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6"/>
            <p:cNvSpPr/>
            <p:nvPr/>
          </p:nvSpPr>
          <p:spPr>
            <a:xfrm rot="8895770">
              <a:off x="5777453" y="5017712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6"/>
            <p:cNvSpPr/>
            <p:nvPr/>
          </p:nvSpPr>
          <p:spPr>
            <a:xfrm rot="8895770">
              <a:off x="5926686" y="493960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 rot="8895850">
              <a:off x="5582728" y="5025987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 rot="10232447">
              <a:off x="6276415" y="4523634"/>
              <a:ext cx="481901" cy="50024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 rot="10232447">
              <a:off x="6536985" y="4813779"/>
              <a:ext cx="45317" cy="10527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6"/>
            <p:cNvSpPr/>
            <p:nvPr/>
          </p:nvSpPr>
          <p:spPr>
            <a:xfrm rot="10232447">
              <a:off x="6528252" y="4819964"/>
              <a:ext cx="18280" cy="8805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6"/>
            <p:cNvSpPr/>
            <p:nvPr/>
          </p:nvSpPr>
          <p:spPr>
            <a:xfrm rot="10232447">
              <a:off x="6585483" y="4921627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6"/>
            <p:cNvSpPr/>
            <p:nvPr/>
          </p:nvSpPr>
          <p:spPr>
            <a:xfrm rot="10232447">
              <a:off x="6545389" y="4916270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6"/>
            <p:cNvSpPr/>
            <p:nvPr/>
          </p:nvSpPr>
          <p:spPr>
            <a:xfrm rot="10232447">
              <a:off x="6540672" y="4807957"/>
              <a:ext cx="56634" cy="7578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6"/>
            <p:cNvSpPr/>
            <p:nvPr/>
          </p:nvSpPr>
          <p:spPr>
            <a:xfrm rot="10232447">
              <a:off x="6605503" y="48837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6"/>
            <p:cNvSpPr/>
            <p:nvPr/>
          </p:nvSpPr>
          <p:spPr>
            <a:xfrm rot="10232447">
              <a:off x="6397405" y="4812923"/>
              <a:ext cx="91709" cy="6801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6"/>
            <p:cNvSpPr/>
            <p:nvPr/>
          </p:nvSpPr>
          <p:spPr>
            <a:xfrm rot="10232447">
              <a:off x="6398026" y="4805265"/>
              <a:ext cx="82209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 rot="10232447">
              <a:off x="6382578" y="4890620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6"/>
            <p:cNvSpPr/>
            <p:nvPr/>
          </p:nvSpPr>
          <p:spPr>
            <a:xfrm rot="10232447">
              <a:off x="6382124" y="484980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 rot="10232447">
              <a:off x="6435192" y="4815826"/>
              <a:ext cx="61384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 rot="10232447">
              <a:off x="6430787" y="4897247"/>
              <a:ext cx="12795" cy="1316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6"/>
            <p:cNvSpPr/>
            <p:nvPr/>
          </p:nvSpPr>
          <p:spPr>
            <a:xfrm rot="10232447">
              <a:off x="6379160" y="4696677"/>
              <a:ext cx="88785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6"/>
            <p:cNvSpPr/>
            <p:nvPr/>
          </p:nvSpPr>
          <p:spPr>
            <a:xfrm rot="10232447">
              <a:off x="6415413" y="4687023"/>
              <a:ext cx="57733" cy="7183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 rot="10232447">
              <a:off x="6349790" y="4685016"/>
              <a:ext cx="20469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 rot="10232447">
              <a:off x="6395665" y="467315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6"/>
            <p:cNvSpPr/>
            <p:nvPr/>
          </p:nvSpPr>
          <p:spPr>
            <a:xfrm rot="10232447">
              <a:off x="6385492" y="4734375"/>
              <a:ext cx="81482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 rot="10232447">
              <a:off x="6361845" y="4732445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 rot="10232447">
              <a:off x="6503963" y="4629801"/>
              <a:ext cx="38734" cy="994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 rot="10232447">
              <a:off x="6516007" y="4659943"/>
              <a:ext cx="49695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 rot="10232447">
              <a:off x="6522895" y="4599195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 rot="10232447">
              <a:off x="6556841" y="46359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 rot="10232447">
              <a:off x="6495539" y="4649692"/>
              <a:ext cx="15719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 rot="10232447">
              <a:off x="6489165" y="462758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 rot="10232447">
              <a:off x="6558689" y="4751214"/>
              <a:ext cx="106330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 rot="10232447">
              <a:off x="6559718" y="4764025"/>
              <a:ext cx="84043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 rot="10232447">
              <a:off x="6671916" y="4733567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 rot="10232447">
              <a:off x="6653977" y="4776730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 rot="10232447">
              <a:off x="6554429" y="4729722"/>
              <a:ext cx="82217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 rot="10232447">
              <a:off x="6640600" y="470974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 rot="10232679">
              <a:off x="6444733" y="4704506"/>
              <a:ext cx="136803" cy="13673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 rot="10233427">
              <a:off x="6230796" y="503535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 rot="10233427">
              <a:off x="6397446" y="522085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 rot="10233427">
              <a:off x="6391854" y="522480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 rot="10233427">
              <a:off x="6428472" y="5289820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 rot="10233427">
              <a:off x="6402818" y="528638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 rot="10233427">
              <a:off x="6399807" y="5217113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 rot="10233427">
              <a:off x="6441280" y="526555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 rot="10233427">
              <a:off x="6308146" y="522028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 rot="10233427">
              <a:off x="6308542" y="521536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 rot="10233427">
              <a:off x="6298649" y="526997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 rot="10233427">
              <a:off x="6298357" y="524386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 rot="10233427">
              <a:off x="6332319" y="5222144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 rot="10233427">
              <a:off x="6329493" y="5274217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 rot="10233427">
              <a:off x="6296471" y="514590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 rot="10233427">
              <a:off x="6319662" y="5139734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 rot="10233427">
              <a:off x="6277669" y="513842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 rot="10233427">
              <a:off x="6307019" y="513083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 rot="10233427">
              <a:off x="6300522" y="517001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 rot="10233427">
              <a:off x="6285381" y="516877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 rot="10233427">
              <a:off x="6376316" y="510313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 rot="10233427">
              <a:off x="6384023" y="512240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 rot="10233427">
              <a:off x="6388425" y="5083520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 rot="10233427">
              <a:off x="6410144" y="510702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 rot="10233427">
              <a:off x="6370922" y="511585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 rot="10233427">
              <a:off x="6366843" y="510167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 rot="10233427">
              <a:off x="6411341" y="518077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 rot="10233427">
              <a:off x="6411997" y="518897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 rot="10233427">
              <a:off x="6483773" y="516949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 rot="10233427">
              <a:off x="6472294" y="519710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 rot="10233427">
              <a:off x="6408612" y="5167033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 rot="10233427">
              <a:off x="6463735" y="515424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 rot="10232828">
              <a:off x="6338420" y="5150890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 rot="8895770">
              <a:off x="6465142" y="3127231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 rot="8895770">
              <a:off x="7077224" y="3686284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 rot="8895770">
              <a:off x="7060486" y="3717259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 rot="8895770">
              <a:off x="7225011" y="3873104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 rot="8895770">
              <a:off x="7140642" y="389803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 rot="8895770">
              <a:off x="7067167" y="3669877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 rot="8895770">
              <a:off x="7231239" y="378740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 rot="8895770">
              <a:off x="6787852" y="3779854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 rot="8895770">
              <a:off x="6771892" y="3770613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 rot="8895770">
              <a:off x="6807462" y="3974053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 rot="8895770">
              <a:off x="6771752" y="389901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 rot="8895770">
              <a:off x="6866195" y="3767432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 rot="8895770">
              <a:off x="6903785" y="3952244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 rot="8895770">
              <a:off x="6662343" y="3570009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 rot="8895770">
              <a:off x="6726969" y="3534936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 rot="8895770">
              <a:off x="6580662" y="3601921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 rot="8895770">
              <a:off x="6657786" y="354615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 rot="8895770">
              <a:off x="6693270" y="3643198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 rot="8895770">
              <a:off x="6639316" y="3687675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 rot="8895770">
              <a:off x="6865459" y="3359259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 rot="8895770">
              <a:off x="6900867" y="3405872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 rot="8895770">
              <a:off x="6847961" y="3298481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 rot="8895770">
              <a:off x="6940384" y="334619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 rot="8895770">
              <a:off x="6859167" y="341507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 rot="8895770">
              <a:off x="6802695" y="338371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 rot="8895770">
              <a:off x="7029032" y="3530685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 rot="8895770">
              <a:off x="7047177" y="3562694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 rot="8895770">
              <a:off x="7243158" y="344031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 rot="8895770">
              <a:off x="7240196" y="354163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 rot="8895770">
              <a:off x="7011928" y="3500776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 rot="8895770">
              <a:off x="7161160" y="342266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 rot="8895850">
              <a:off x="6817203" y="3509052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 rot="10232447">
              <a:off x="5938347" y="2902248"/>
              <a:ext cx="481901" cy="50024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 rot="10232447">
              <a:off x="6198917" y="3192392"/>
              <a:ext cx="45317" cy="10527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 rot="10232447">
              <a:off x="6190184" y="3198578"/>
              <a:ext cx="18280" cy="8805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 rot="10232447">
              <a:off x="6247415" y="3300241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 rot="10232447">
              <a:off x="6207322" y="3294883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 rot="10232447">
              <a:off x="6202605" y="3186570"/>
              <a:ext cx="56634" cy="7578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 rot="10232447">
              <a:off x="6267435" y="3262314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 rot="10232447">
              <a:off x="6059337" y="3191536"/>
              <a:ext cx="91709" cy="6801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 rot="10232447">
              <a:off x="6059958" y="3183879"/>
              <a:ext cx="82209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 rot="10232447">
              <a:off x="6044510" y="3269234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 rot="10232447">
              <a:off x="6044056" y="322842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 rot="10232447">
              <a:off x="6097125" y="3194440"/>
              <a:ext cx="61384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 rot="10232447">
              <a:off x="6092719" y="3275860"/>
              <a:ext cx="12795" cy="1316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 rot="10232447">
              <a:off x="6041092" y="3075291"/>
              <a:ext cx="88785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 rot="10232447">
              <a:off x="6077345" y="3065636"/>
              <a:ext cx="57733" cy="7183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 rot="10232447">
              <a:off x="6011722" y="3063630"/>
              <a:ext cx="20469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 rot="10232447">
              <a:off x="6057597" y="305176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 rot="10232447">
              <a:off x="6047424" y="3112988"/>
              <a:ext cx="81482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 rot="10232447">
              <a:off x="6023777" y="3111058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 rot="10232447">
              <a:off x="6165896" y="3008414"/>
              <a:ext cx="38734" cy="994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 rot="10232447">
              <a:off x="6177939" y="3038556"/>
              <a:ext cx="49695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 rot="10232447">
              <a:off x="6184827" y="2977809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 rot="10232447">
              <a:off x="6218774" y="301454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 rot="10232447">
              <a:off x="6157471" y="3028305"/>
              <a:ext cx="15719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 rot="10232447">
              <a:off x="6151098" y="300619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 rot="10232447">
              <a:off x="6220621" y="3129827"/>
              <a:ext cx="106330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 rot="10232447">
              <a:off x="6221650" y="3142639"/>
              <a:ext cx="84043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 rot="10232447">
              <a:off x="6333848" y="3112180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 rot="10232447">
              <a:off x="6315909" y="3155343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 rot="10232447">
              <a:off x="6216362" y="3108335"/>
              <a:ext cx="82217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 rot="10232447">
              <a:off x="6302532" y="308835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 rot="10232679">
              <a:off x="6106665" y="3083120"/>
              <a:ext cx="136803" cy="13673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 rot="10233427">
              <a:off x="6014034" y="340571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 rot="10233427">
              <a:off x="6180683" y="359121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 rot="10233427">
              <a:off x="6175092" y="359516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 rot="10233427">
              <a:off x="6211710" y="3660180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 rot="10233427">
              <a:off x="6186056" y="365674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 rot="10233427">
              <a:off x="6183044" y="3587473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 rot="10233427">
              <a:off x="6224518" y="3635911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 rot="10233427">
              <a:off x="6091384" y="3590643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 rot="10233427">
              <a:off x="6091780" y="3585730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 rot="10233427">
              <a:off x="6081886" y="3640340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 rot="10233427">
              <a:off x="6081594" y="361422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 rot="10233427">
              <a:off x="6115556" y="3592504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 rot="10233427">
              <a:off x="6112730" y="3644577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 rot="10233427">
              <a:off x="6079709" y="3516269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 rot="10233427">
              <a:off x="6102899" y="3510094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 rot="10233427">
              <a:off x="6060906" y="3508789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 rot="10233427">
              <a:off x="6090257" y="3501196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 rot="10233427">
              <a:off x="6083759" y="3540375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 rot="10233427">
              <a:off x="6068618" y="353913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 rot="10233427">
              <a:off x="6159553" y="3473498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 rot="10233427">
              <a:off x="6167260" y="3492769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 rot="10233427">
              <a:off x="6171662" y="3453880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 rot="10233427">
              <a:off x="6193381" y="347738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 rot="10233427">
              <a:off x="6154159" y="3486218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 rot="10233427">
              <a:off x="6150080" y="347204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 rot="10233427">
              <a:off x="6194579" y="3551135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 rot="10233427">
              <a:off x="6195234" y="3559339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 rot="10233427">
              <a:off x="6267011" y="353985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 rot="10233427">
              <a:off x="6255532" y="3567469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 rot="10233427">
              <a:off x="6191850" y="3537393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 rot="10233427">
              <a:off x="6246972" y="35246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 rot="10232828">
              <a:off x="6121657" y="3521250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 rot="10233427">
              <a:off x="5654062" y="3355037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 rot="10233427">
              <a:off x="5820712" y="3540537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 rot="10233427">
              <a:off x="5815120" y="3544490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 rot="10233427">
              <a:off x="5851738" y="3609504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 rot="10233427">
              <a:off x="5826084" y="360607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 rot="10233427">
              <a:off x="5823072" y="3536797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 rot="10233427">
              <a:off x="5864546" y="358523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 rot="10233427">
              <a:off x="5731412" y="3539967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 rot="10233427">
              <a:off x="5731808" y="3535054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 rot="10233427">
              <a:off x="5721914" y="3589664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 rot="10233427">
              <a:off x="5721622" y="356354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rot="10233427">
              <a:off x="5755585" y="3541828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 rot="10233427">
              <a:off x="5752759" y="3593901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 rot="10233427">
              <a:off x="5719737" y="3465593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 rot="10233427">
              <a:off x="5742928" y="3459418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 rot="10233427">
              <a:off x="5700935" y="3458113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 rot="10233427">
              <a:off x="5730285" y="345052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 rot="10233427">
              <a:off x="5723787" y="3489699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 rot="10233427">
              <a:off x="5708647" y="3488457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 rot="10233427">
              <a:off x="5799581" y="3422822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 rot="10233427">
              <a:off x="5807289" y="3442093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 rot="10233427">
              <a:off x="5811690" y="3403204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 rot="10233427">
              <a:off x="5833409" y="34267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 rot="10233427">
              <a:off x="5794188" y="3435542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 rot="10233427">
              <a:off x="5790109" y="342136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 rot="10233427">
              <a:off x="5834607" y="3500459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 rot="10233427">
              <a:off x="5835262" y="3508663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 rot="10233427">
              <a:off x="5907039" y="348917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 rot="10233427">
              <a:off x="5895560" y="3516793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 rot="10233427">
              <a:off x="5831878" y="3486717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 rot="10233427">
              <a:off x="5887001" y="3473932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 rot="10232828">
              <a:off x="5761685" y="3470574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 rot="10231513">
              <a:off x="6075313" y="4393315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 rot="10231513">
              <a:off x="6205322" y="4537965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 rot="10231513">
              <a:off x="6200953" y="4541043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 rot="10231513">
              <a:off x="6229534" y="4591777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 rot="10231513">
              <a:off x="6209508" y="4589096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 rot="10231513">
              <a:off x="6207166" y="4535040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 rot="10231513">
              <a:off x="6239531" y="457282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 rot="10231513">
              <a:off x="6135621" y="4537517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 rot="10231513">
              <a:off x="6135927" y="4533674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 rot="10231513">
              <a:off x="6128195" y="4576290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 rot="10231513">
              <a:off x="6127966" y="455590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 rot="10231513">
              <a:off x="6154486" y="4538967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 rot="10231513">
              <a:off x="6152270" y="4579595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 rot="10231513">
              <a:off x="6126508" y="4479462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 rot="10231513">
              <a:off x="6144606" y="4474638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 rot="10231513">
              <a:off x="6111819" y="4473602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 rot="10231513">
              <a:off x="6134728" y="446767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 rot="10231513">
              <a:off x="6129667" y="4498271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 rot="10231513">
              <a:off x="6117838" y="4497286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 rot="10231513">
              <a:off x="6188828" y="4446075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6"/>
            <p:cNvSpPr/>
            <p:nvPr/>
          </p:nvSpPr>
          <p:spPr>
            <a:xfrm rot="10231513">
              <a:off x="6194844" y="4461113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6"/>
            <p:cNvSpPr/>
            <p:nvPr/>
          </p:nvSpPr>
          <p:spPr>
            <a:xfrm rot="10231513">
              <a:off x="6198275" y="4430740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6"/>
            <p:cNvSpPr/>
            <p:nvPr/>
          </p:nvSpPr>
          <p:spPr>
            <a:xfrm rot="10231513">
              <a:off x="6215227" y="4449085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 rot="10231513">
              <a:off x="6184613" y="4455997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 rot="10231513">
              <a:off x="6181427" y="4444913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 rot="10231513">
              <a:off x="6216175" y="4506666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 rot="10231513">
              <a:off x="6216683" y="4513070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 rot="10231513">
              <a:off x="6272703" y="4497851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 rot="10231513">
              <a:off x="6263741" y="4519404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 rot="10231513">
              <a:off x="6214042" y="4495940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 rot="10231513">
              <a:off x="6257060" y="448594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/>
            <p:nvPr/>
          </p:nvSpPr>
          <p:spPr>
            <a:xfrm rot="10232931">
              <a:off x="6159228" y="4483334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 rot="8895561">
              <a:off x="7234228" y="2061569"/>
              <a:ext cx="1116394" cy="115895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 rot="8895561">
              <a:off x="7912033" y="2680532"/>
              <a:ext cx="104983" cy="24390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 rot="8895561">
              <a:off x="7893514" y="2714825"/>
              <a:ext cx="42348" cy="20399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 rot="8895561">
              <a:off x="8075663" y="2887375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 rot="8895561">
              <a:off x="7982264" y="2914978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 rot="8895561">
              <a:off x="7900902" y="2662379"/>
              <a:ext cx="131202" cy="1755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6"/>
            <p:cNvSpPr/>
            <p:nvPr/>
          </p:nvSpPr>
          <p:spPr>
            <a:xfrm rot="8895561">
              <a:off x="8082563" y="279250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6"/>
            <p:cNvSpPr/>
            <p:nvPr/>
          </p:nvSpPr>
          <p:spPr>
            <a:xfrm rot="8895561">
              <a:off x="7591672" y="2784141"/>
              <a:ext cx="212458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6"/>
            <p:cNvSpPr/>
            <p:nvPr/>
          </p:nvSpPr>
          <p:spPr>
            <a:xfrm rot="8895561">
              <a:off x="7574011" y="2773918"/>
              <a:ext cx="190450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6"/>
            <p:cNvSpPr/>
            <p:nvPr/>
          </p:nvSpPr>
          <p:spPr>
            <a:xfrm rot="8895561">
              <a:off x="7613409" y="2999135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6"/>
            <p:cNvSpPr/>
            <p:nvPr/>
          </p:nvSpPr>
          <p:spPr>
            <a:xfrm rot="8895561">
              <a:off x="7573879" y="2916066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 rot="8895561">
              <a:off x="7678411" y="2770383"/>
              <a:ext cx="142206" cy="16052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 rot="8895561">
              <a:off x="7720047" y="2974992"/>
              <a:ext cx="29642" cy="3050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 rot="8895561">
              <a:off x="7452727" y="2551827"/>
              <a:ext cx="205683" cy="16835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 rot="8895561">
              <a:off x="7524282" y="2512994"/>
              <a:ext cx="133747" cy="16642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6"/>
            <p:cNvSpPr/>
            <p:nvPr/>
          </p:nvSpPr>
          <p:spPr>
            <a:xfrm rot="8895561">
              <a:off x="7362330" y="2587164"/>
              <a:ext cx="47419" cy="4656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8895561">
              <a:off x="7447714" y="2525429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 rot="8895561">
              <a:off x="7486972" y="2632860"/>
              <a:ext cx="188765" cy="9933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 rot="8895561">
              <a:off x="7427266" y="2682100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 rot="8895561">
              <a:off x="7677601" y="2318497"/>
              <a:ext cx="89732" cy="23030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 rot="8895561">
              <a:off x="7716801" y="2370109"/>
              <a:ext cx="115127" cy="16616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8895561">
              <a:off x="7658250" y="2251232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 rot="8895561">
              <a:off x="7760571" y="230405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6"/>
            <p:cNvSpPr/>
            <p:nvPr/>
          </p:nvSpPr>
          <p:spPr>
            <a:xfrm rot="8895561">
              <a:off x="7670646" y="2380292"/>
              <a:ext cx="36416" cy="18622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6"/>
            <p:cNvSpPr/>
            <p:nvPr/>
          </p:nvSpPr>
          <p:spPr>
            <a:xfrm rot="8895561">
              <a:off x="7608140" y="234559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6"/>
            <p:cNvSpPr/>
            <p:nvPr/>
          </p:nvSpPr>
          <p:spPr>
            <a:xfrm rot="8895561">
              <a:off x="7858681" y="2508309"/>
              <a:ext cx="246329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6"/>
            <p:cNvSpPr/>
            <p:nvPr/>
          </p:nvSpPr>
          <p:spPr>
            <a:xfrm rot="8895561">
              <a:off x="7878773" y="2543739"/>
              <a:ext cx="194697" cy="5945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6"/>
            <p:cNvSpPr/>
            <p:nvPr/>
          </p:nvSpPr>
          <p:spPr>
            <a:xfrm rot="8895561">
              <a:off x="8095758" y="2408252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 rot="8895561">
              <a:off x="8092481" y="2520421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6"/>
            <p:cNvSpPr/>
            <p:nvPr/>
          </p:nvSpPr>
          <p:spPr>
            <a:xfrm rot="8895561">
              <a:off x="7839750" y="2475190"/>
              <a:ext cx="190468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6"/>
            <p:cNvSpPr/>
            <p:nvPr/>
          </p:nvSpPr>
          <p:spPr>
            <a:xfrm rot="8895561">
              <a:off x="8004984" y="238871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 rot="8895870">
              <a:off x="7624201" y="2484350"/>
              <a:ext cx="316946" cy="3167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 rot="10231513">
              <a:off x="7743682" y="1700940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 rot="10231513">
              <a:off x="7873691" y="1845590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 rot="10231513">
              <a:off x="7869321" y="1848668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 rot="10231513">
              <a:off x="7897903" y="1899401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 rot="10231513">
              <a:off x="7877876" y="1896721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 rot="10231513">
              <a:off x="7875534" y="1842665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 rot="10231513">
              <a:off x="7907900" y="1880454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 rot="10231513">
              <a:off x="7803989" y="1845142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 rot="10231513">
              <a:off x="7804296" y="1841299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 rot="10231513">
              <a:off x="7796563" y="1883915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 rot="10231513">
              <a:off x="7796335" y="186352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 rot="10231513">
              <a:off x="7822854" y="1846591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 rot="10231513">
              <a:off x="7820639" y="1887220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 rot="10231513">
              <a:off x="7794876" y="1787087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 rot="10231513">
              <a:off x="7812974" y="1782263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 rot="10231513">
              <a:off x="7780188" y="1781227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6"/>
            <p:cNvSpPr/>
            <p:nvPr/>
          </p:nvSpPr>
          <p:spPr>
            <a:xfrm rot="10231513">
              <a:off x="7803097" y="177529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6"/>
            <p:cNvSpPr/>
            <p:nvPr/>
          </p:nvSpPr>
          <p:spPr>
            <a:xfrm rot="10231513">
              <a:off x="7798036" y="1805896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 rot="10231513">
              <a:off x="7786206" y="1804910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 rot="10231513">
              <a:off x="7857196" y="1753700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 rot="10231513">
              <a:off x="7863213" y="1768737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6"/>
            <p:cNvSpPr/>
            <p:nvPr/>
          </p:nvSpPr>
          <p:spPr>
            <a:xfrm rot="10231513">
              <a:off x="7866643" y="1738365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6"/>
            <p:cNvSpPr/>
            <p:nvPr/>
          </p:nvSpPr>
          <p:spPr>
            <a:xfrm rot="10231513">
              <a:off x="7883596" y="175670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 rot="10231513">
              <a:off x="7852982" y="1763621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 rot="10231513">
              <a:off x="7849795" y="1752538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 rot="10231513">
              <a:off x="7884544" y="1814291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 rot="10231513">
              <a:off x="7885052" y="1820695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 rot="10231513">
              <a:off x="7941071" y="1805476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 rot="10231513">
              <a:off x="7932110" y="1827029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 rot="10231513">
              <a:off x="7882410" y="1803565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 rot="10231513">
              <a:off x="7925428" y="179357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 rot="10232931">
              <a:off x="7827597" y="1790959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 rot="10233427">
              <a:off x="8011867" y="184516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 rot="10233427">
              <a:off x="8178517" y="203066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 rot="10233427">
              <a:off x="8172925" y="203461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 rot="10233427">
              <a:off x="8209543" y="2099629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 rot="10233427">
              <a:off x="8183889" y="209619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 rot="10233427">
              <a:off x="8180878" y="2026922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 rot="10233427">
              <a:off x="8222351" y="207536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 rot="10233427">
              <a:off x="8089217" y="203009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 rot="10233427">
              <a:off x="8089613" y="202517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 rot="10233427">
              <a:off x="8079719" y="207978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 rot="10233427">
              <a:off x="8079428" y="2053673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 rot="10233427">
              <a:off x="8113390" y="2031953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 rot="10233427">
              <a:off x="8110564" y="2084026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 rot="10233427">
              <a:off x="8077542" y="195571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 rot="10233427">
              <a:off x="8100733" y="1949543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 rot="10233427">
              <a:off x="8058740" y="194823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 rot="10233427">
              <a:off x="8088090" y="194064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 rot="10233427">
              <a:off x="8081593" y="197982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 rot="10233427">
              <a:off x="8066452" y="197858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 rot="10233427">
              <a:off x="8157386" y="191294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 rot="10233427">
              <a:off x="8165094" y="193221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 rot="10233427">
              <a:off x="8169495" y="1893329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 rot="10233427">
              <a:off x="8191214" y="191683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 rot="10233427">
              <a:off x="8151993" y="192566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 rot="10233427">
              <a:off x="8147914" y="191148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 rot="10233427">
              <a:off x="8192412" y="199058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 rot="10233427">
              <a:off x="8193067" y="199878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6"/>
            <p:cNvSpPr/>
            <p:nvPr/>
          </p:nvSpPr>
          <p:spPr>
            <a:xfrm rot="10233427">
              <a:off x="8264844" y="197930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6"/>
            <p:cNvSpPr/>
            <p:nvPr/>
          </p:nvSpPr>
          <p:spPr>
            <a:xfrm rot="10233427">
              <a:off x="8253365" y="200691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6"/>
            <p:cNvSpPr/>
            <p:nvPr/>
          </p:nvSpPr>
          <p:spPr>
            <a:xfrm rot="10233427">
              <a:off x="8189683" y="1976842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6"/>
            <p:cNvSpPr/>
            <p:nvPr/>
          </p:nvSpPr>
          <p:spPr>
            <a:xfrm rot="10233427">
              <a:off x="8244806" y="196405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6"/>
            <p:cNvSpPr/>
            <p:nvPr/>
          </p:nvSpPr>
          <p:spPr>
            <a:xfrm rot="10232828">
              <a:off x="8119490" y="1960699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26"/>
          <p:cNvGrpSpPr/>
          <p:nvPr/>
        </p:nvGrpSpPr>
        <p:grpSpPr>
          <a:xfrm>
            <a:off x="5388406" y="1590618"/>
            <a:ext cx="3407420" cy="4872833"/>
            <a:chOff x="5776956" y="928693"/>
            <a:chExt cx="3407420" cy="4872833"/>
          </a:xfrm>
        </p:grpSpPr>
        <p:sp>
          <p:nvSpPr>
            <p:cNvPr id="675" name="Google Shape;675;p26"/>
            <p:cNvSpPr/>
            <p:nvPr/>
          </p:nvSpPr>
          <p:spPr>
            <a:xfrm rot="-4341305">
              <a:off x="5868347" y="4342011"/>
              <a:ext cx="2703724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6"/>
            <p:cNvSpPr/>
            <p:nvPr/>
          </p:nvSpPr>
          <p:spPr>
            <a:xfrm rot="-4341305">
              <a:off x="6603307" y="3066233"/>
              <a:ext cx="2428114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6"/>
            <p:cNvSpPr/>
            <p:nvPr/>
          </p:nvSpPr>
          <p:spPr>
            <a:xfrm rot="-4341305">
              <a:off x="7040294" y="3247951"/>
              <a:ext cx="505222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6"/>
            <p:cNvSpPr/>
            <p:nvPr/>
          </p:nvSpPr>
          <p:spPr>
            <a:xfrm rot="-4341305">
              <a:off x="7546174" y="2296711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6"/>
            <p:cNvSpPr/>
            <p:nvPr/>
          </p:nvSpPr>
          <p:spPr>
            <a:xfrm rot="-4341305">
              <a:off x="6509478" y="4317798"/>
              <a:ext cx="812854" cy="665963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6"/>
            <p:cNvSpPr/>
            <p:nvPr/>
          </p:nvSpPr>
          <p:spPr>
            <a:xfrm rot="-4341305">
              <a:off x="7778654" y="3447094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6"/>
            <p:cNvSpPr/>
            <p:nvPr/>
          </p:nvSpPr>
          <p:spPr>
            <a:xfrm rot="-4341305">
              <a:off x="6937535" y="4800362"/>
              <a:ext cx="904124" cy="52439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6"/>
            <p:cNvSpPr/>
            <p:nvPr/>
          </p:nvSpPr>
          <p:spPr>
            <a:xfrm rot="-4341305">
              <a:off x="7245879" y="4721650"/>
              <a:ext cx="609066" cy="98145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6"/>
            <p:cNvSpPr/>
            <p:nvPr/>
          </p:nvSpPr>
          <p:spPr>
            <a:xfrm rot="-2108495">
              <a:off x="7966857" y="1123465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6"/>
            <p:cNvSpPr/>
            <p:nvPr/>
          </p:nvSpPr>
          <p:spPr>
            <a:xfrm rot="-2108495">
              <a:off x="8259858" y="1400301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6"/>
            <p:cNvSpPr/>
            <p:nvPr/>
          </p:nvSpPr>
          <p:spPr>
            <a:xfrm rot="-2108495">
              <a:off x="8332316" y="1402719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6"/>
            <p:cNvSpPr/>
            <p:nvPr/>
          </p:nvSpPr>
          <p:spPr>
            <a:xfrm rot="-2108495">
              <a:off x="8158470" y="1398355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6"/>
            <p:cNvSpPr/>
            <p:nvPr/>
          </p:nvSpPr>
          <p:spPr>
            <a:xfrm rot="-2108495">
              <a:off x="8256953" y="1384033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6"/>
            <p:cNvSpPr/>
            <p:nvPr/>
          </p:nvSpPr>
          <p:spPr>
            <a:xfrm rot="-2108495">
              <a:off x="8249043" y="1478436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6"/>
            <p:cNvSpPr/>
            <p:nvPr/>
          </p:nvSpPr>
          <p:spPr>
            <a:xfrm rot="-2108495">
              <a:off x="8173841" y="1499822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6"/>
            <p:cNvSpPr/>
            <p:nvPr/>
          </p:nvSpPr>
          <p:spPr>
            <a:xfrm rot="-2108495">
              <a:off x="8448500" y="1370501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 rot="-2108495">
              <a:off x="8486691" y="1440504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6"/>
            <p:cNvSpPr/>
            <p:nvPr/>
          </p:nvSpPr>
          <p:spPr>
            <a:xfrm rot="-2108495">
              <a:off x="8569275" y="127280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6"/>
            <p:cNvSpPr/>
            <p:nvPr/>
          </p:nvSpPr>
          <p:spPr>
            <a:xfrm rot="-2108495">
              <a:off x="8625895" y="136113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 rot="-2108495">
              <a:off x="8434345" y="1383007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 rot="-2108495">
              <a:off x="8490912" y="1315063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 rot="-2108495">
              <a:off x="8592066" y="1562622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6"/>
            <p:cNvSpPr/>
            <p:nvPr/>
          </p:nvSpPr>
          <p:spPr>
            <a:xfrm rot="-2108495">
              <a:off x="8594600" y="1601282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6"/>
            <p:cNvSpPr/>
            <p:nvPr/>
          </p:nvSpPr>
          <p:spPr>
            <a:xfrm rot="-2108495">
              <a:off x="8817785" y="1631577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 rot="-2108495">
              <a:off x="8760603" y="1706610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 rot="-2108495">
              <a:off x="8573967" y="1553227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 rot="-2108495">
              <a:off x="8769880" y="156426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6"/>
            <p:cNvSpPr/>
            <p:nvPr/>
          </p:nvSpPr>
          <p:spPr>
            <a:xfrm rot="-2108495">
              <a:off x="8504786" y="1726045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6"/>
            <p:cNvSpPr/>
            <p:nvPr/>
          </p:nvSpPr>
          <p:spPr>
            <a:xfrm rot="-2108495">
              <a:off x="8445478" y="174017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6"/>
            <p:cNvSpPr/>
            <p:nvPr/>
          </p:nvSpPr>
          <p:spPr>
            <a:xfrm rot="-2108495">
              <a:off x="8569705" y="1949565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6"/>
            <p:cNvSpPr/>
            <p:nvPr/>
          </p:nvSpPr>
          <p:spPr>
            <a:xfrm rot="-2108495">
              <a:off x="8490371" y="192299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6"/>
            <p:cNvSpPr/>
            <p:nvPr/>
          </p:nvSpPr>
          <p:spPr>
            <a:xfrm rot="-2108495">
              <a:off x="8557045" y="170830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6"/>
            <p:cNvSpPr/>
            <p:nvPr/>
          </p:nvSpPr>
          <p:spPr>
            <a:xfrm rot="-2108495">
              <a:off x="8625590" y="187736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6"/>
            <p:cNvSpPr/>
            <p:nvPr/>
          </p:nvSpPr>
          <p:spPr>
            <a:xfrm rot="-2108495">
              <a:off x="8195268" y="1745418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6"/>
            <p:cNvSpPr/>
            <p:nvPr/>
          </p:nvSpPr>
          <p:spPr>
            <a:xfrm rot="-2108495">
              <a:off x="8221178" y="1690734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6"/>
            <p:cNvSpPr/>
            <p:nvPr/>
          </p:nvSpPr>
          <p:spPr>
            <a:xfrm rot="-2108495">
              <a:off x="8166026" y="1831456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6"/>
            <p:cNvSpPr/>
            <p:nvPr/>
          </p:nvSpPr>
          <p:spPr>
            <a:xfrm rot="-2108495">
              <a:off x="8178727" y="1745711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-2108495">
              <a:off x="8263533" y="173941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 rot="-2108495">
              <a:off x="8265445" y="185975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 rot="-2108273">
              <a:off x="8336683" y="1501650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6"/>
            <p:cNvSpPr/>
            <p:nvPr/>
          </p:nvSpPr>
          <p:spPr>
            <a:xfrm rot="-772279">
              <a:off x="7472273" y="1836155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6"/>
            <p:cNvSpPr/>
            <p:nvPr/>
          </p:nvSpPr>
          <p:spPr>
            <a:xfrm rot="-772279">
              <a:off x="7642838" y="1943690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 rot="-772279">
              <a:off x="7678712" y="1953407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 rot="-772279">
              <a:off x="7615369" y="1922919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6"/>
            <p:cNvSpPr/>
            <p:nvPr/>
          </p:nvSpPr>
          <p:spPr>
            <a:xfrm rot="-772279">
              <a:off x="7663233" y="193333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6"/>
            <p:cNvSpPr/>
            <p:nvPr/>
          </p:nvSpPr>
          <p:spPr>
            <a:xfrm rot="-772279">
              <a:off x="7629068" y="1979520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6"/>
            <p:cNvSpPr/>
            <p:nvPr/>
          </p:nvSpPr>
          <p:spPr>
            <a:xfrm rot="-772279">
              <a:off x="7605522" y="19694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6"/>
            <p:cNvSpPr/>
            <p:nvPr/>
          </p:nvSpPr>
          <p:spPr>
            <a:xfrm rot="-772279">
              <a:off x="7736974" y="1974863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6"/>
            <p:cNvSpPr/>
            <p:nvPr/>
          </p:nvSpPr>
          <p:spPr>
            <a:xfrm rot="-772279">
              <a:off x="7747182" y="2012045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6"/>
            <p:cNvSpPr/>
            <p:nvPr/>
          </p:nvSpPr>
          <p:spPr>
            <a:xfrm rot="-772279">
              <a:off x="7819749" y="1941829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6"/>
            <p:cNvSpPr/>
            <p:nvPr/>
          </p:nvSpPr>
          <p:spPr>
            <a:xfrm rot="-772279">
              <a:off x="7830519" y="198997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6"/>
            <p:cNvSpPr/>
            <p:nvPr/>
          </p:nvSpPr>
          <p:spPr>
            <a:xfrm rot="-772279">
              <a:off x="7729341" y="1972038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6"/>
            <p:cNvSpPr/>
            <p:nvPr/>
          </p:nvSpPr>
          <p:spPr>
            <a:xfrm rot="-772279">
              <a:off x="7779115" y="1945137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6"/>
            <p:cNvSpPr/>
            <p:nvPr/>
          </p:nvSpPr>
          <p:spPr>
            <a:xfrm rot="-772279">
              <a:off x="7764870" y="2085086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6"/>
            <p:cNvSpPr/>
            <p:nvPr/>
          </p:nvSpPr>
          <p:spPr>
            <a:xfrm rot="-772279">
              <a:off x="7760304" y="2096789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6"/>
            <p:cNvSpPr/>
            <p:nvPr/>
          </p:nvSpPr>
          <p:spPr>
            <a:xfrm rot="-772279">
              <a:off x="7864693" y="2145488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6"/>
            <p:cNvSpPr/>
            <p:nvPr/>
          </p:nvSpPr>
          <p:spPr>
            <a:xfrm rot="-772279">
              <a:off x="7827487" y="216712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6"/>
            <p:cNvSpPr/>
            <p:nvPr/>
          </p:nvSpPr>
          <p:spPr>
            <a:xfrm rot="-772279">
              <a:off x="7764490" y="2077382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6"/>
            <p:cNvSpPr/>
            <p:nvPr/>
          </p:nvSpPr>
          <p:spPr>
            <a:xfrm rot="-772279">
              <a:off x="7857365" y="2105938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6"/>
            <p:cNvSpPr/>
            <p:nvPr/>
          </p:nvSpPr>
          <p:spPr>
            <a:xfrm rot="-772279">
              <a:off x="7693472" y="2131054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6"/>
            <p:cNvSpPr/>
            <p:nvPr/>
          </p:nvSpPr>
          <p:spPr>
            <a:xfrm rot="-772279">
              <a:off x="7669528" y="2129668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6"/>
            <p:cNvSpPr/>
            <p:nvPr/>
          </p:nvSpPr>
          <p:spPr>
            <a:xfrm rot="-772279">
              <a:off x="7697340" y="2241058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6"/>
            <p:cNvSpPr/>
            <p:nvPr/>
          </p:nvSpPr>
          <p:spPr>
            <a:xfrm rot="-772279">
              <a:off x="7668803" y="221384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6"/>
            <p:cNvSpPr/>
            <p:nvPr/>
          </p:nvSpPr>
          <p:spPr>
            <a:xfrm rot="-772279">
              <a:off x="7724259" y="2129029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6"/>
            <p:cNvSpPr/>
            <p:nvPr/>
          </p:nvSpPr>
          <p:spPr>
            <a:xfrm rot="-772279">
              <a:off x="7736856" y="221816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6"/>
            <p:cNvSpPr/>
            <p:nvPr/>
          </p:nvSpPr>
          <p:spPr>
            <a:xfrm rot="-772279">
              <a:off x="7566599" y="2099501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6"/>
            <p:cNvSpPr/>
            <p:nvPr/>
          </p:nvSpPr>
          <p:spPr>
            <a:xfrm rot="-772279">
              <a:off x="7586762" y="2075396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6"/>
            <p:cNvSpPr/>
            <p:nvPr/>
          </p:nvSpPr>
          <p:spPr>
            <a:xfrm rot="-772279">
              <a:off x="7540242" y="2115778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6"/>
            <p:cNvSpPr/>
            <p:nvPr/>
          </p:nvSpPr>
          <p:spPr>
            <a:xfrm rot="-772279">
              <a:off x="7563119" y="2079070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 rot="-772279">
              <a:off x="7595747" y="2104049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 rot="-772279">
              <a:off x="7580812" y="21451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6"/>
            <p:cNvSpPr/>
            <p:nvPr/>
          </p:nvSpPr>
          <p:spPr>
            <a:xfrm rot="-771356">
              <a:off x="7649069" y="2018590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6"/>
            <p:cNvSpPr/>
            <p:nvPr/>
          </p:nvSpPr>
          <p:spPr>
            <a:xfrm rot="-770771">
              <a:off x="7666273" y="1497766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 rot="-770771">
              <a:off x="7775408" y="1566506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 rot="-770771">
              <a:off x="7798360" y="1572720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 rot="-770771">
              <a:off x="7757835" y="1553212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 rot="-770771">
              <a:off x="7788459" y="155987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 rot="-770771">
              <a:off x="7766599" y="1589432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 rot="-770771">
              <a:off x="7751534" y="158295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6"/>
            <p:cNvSpPr/>
            <p:nvPr/>
          </p:nvSpPr>
          <p:spPr>
            <a:xfrm rot="-770771">
              <a:off x="7835641" y="1586458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6"/>
            <p:cNvSpPr/>
            <p:nvPr/>
          </p:nvSpPr>
          <p:spPr>
            <a:xfrm rot="-770771">
              <a:off x="7842174" y="1610247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 rot="-770771">
              <a:off x="7888602" y="1565312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 rot="-770771">
              <a:off x="7895493" y="15961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 rot="-770771">
              <a:off x="7830757" y="1584646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 rot="-770771">
              <a:off x="7862603" y="1567428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 rot="-770771">
              <a:off x="7853490" y="1656982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 rot="-770771">
              <a:off x="7850568" y="1664465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6"/>
            <p:cNvSpPr/>
            <p:nvPr/>
          </p:nvSpPr>
          <p:spPr>
            <a:xfrm rot="-770771">
              <a:off x="7917360" y="1695618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6"/>
            <p:cNvSpPr/>
            <p:nvPr/>
          </p:nvSpPr>
          <p:spPr>
            <a:xfrm rot="-770771">
              <a:off x="7893555" y="170946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6"/>
            <p:cNvSpPr/>
            <p:nvPr/>
          </p:nvSpPr>
          <p:spPr>
            <a:xfrm rot="-770771">
              <a:off x="7853248" y="1652051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6"/>
            <p:cNvSpPr/>
            <p:nvPr/>
          </p:nvSpPr>
          <p:spPr>
            <a:xfrm rot="-770771">
              <a:off x="7912671" y="167031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6"/>
            <p:cNvSpPr/>
            <p:nvPr/>
          </p:nvSpPr>
          <p:spPr>
            <a:xfrm rot="-770771">
              <a:off x="7807806" y="1686385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6"/>
            <p:cNvSpPr/>
            <p:nvPr/>
          </p:nvSpPr>
          <p:spPr>
            <a:xfrm rot="-770771">
              <a:off x="7792487" y="1685499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6"/>
            <p:cNvSpPr/>
            <p:nvPr/>
          </p:nvSpPr>
          <p:spPr>
            <a:xfrm rot="-770771">
              <a:off x="7810284" y="1756765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6"/>
            <p:cNvSpPr/>
            <p:nvPr/>
          </p:nvSpPr>
          <p:spPr>
            <a:xfrm rot="-770771">
              <a:off x="7792025" y="173934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6"/>
            <p:cNvSpPr/>
            <p:nvPr/>
          </p:nvSpPr>
          <p:spPr>
            <a:xfrm rot="-770771">
              <a:off x="7827504" y="1685086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6"/>
            <p:cNvSpPr/>
            <p:nvPr/>
          </p:nvSpPr>
          <p:spPr>
            <a:xfrm rot="-770771">
              <a:off x="7835567" y="1742115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6"/>
            <p:cNvSpPr/>
            <p:nvPr/>
          </p:nvSpPr>
          <p:spPr>
            <a:xfrm rot="-770771">
              <a:off x="7726635" y="1666205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6"/>
            <p:cNvSpPr/>
            <p:nvPr/>
          </p:nvSpPr>
          <p:spPr>
            <a:xfrm rot="-770771">
              <a:off x="7739534" y="1650780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6"/>
            <p:cNvSpPr/>
            <p:nvPr/>
          </p:nvSpPr>
          <p:spPr>
            <a:xfrm rot="-770771">
              <a:off x="7709768" y="1676607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 rot="-770771">
              <a:off x="7724405" y="165312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6"/>
            <p:cNvSpPr/>
            <p:nvPr/>
          </p:nvSpPr>
          <p:spPr>
            <a:xfrm rot="-770771">
              <a:off x="7745283" y="1669112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6"/>
            <p:cNvSpPr/>
            <p:nvPr/>
          </p:nvSpPr>
          <p:spPr>
            <a:xfrm rot="-770771">
              <a:off x="7735726" y="169538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6"/>
            <p:cNvSpPr/>
            <p:nvPr/>
          </p:nvSpPr>
          <p:spPr>
            <a:xfrm rot="-771384">
              <a:off x="7779396" y="1614422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6"/>
            <p:cNvSpPr/>
            <p:nvPr/>
          </p:nvSpPr>
          <p:spPr>
            <a:xfrm rot="-2108495">
              <a:off x="6824593" y="2710996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6"/>
            <p:cNvSpPr/>
            <p:nvPr/>
          </p:nvSpPr>
          <p:spPr>
            <a:xfrm rot="-2108495">
              <a:off x="7117594" y="2987832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6"/>
            <p:cNvSpPr/>
            <p:nvPr/>
          </p:nvSpPr>
          <p:spPr>
            <a:xfrm rot="-2108495">
              <a:off x="7190052" y="2990250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6"/>
            <p:cNvSpPr/>
            <p:nvPr/>
          </p:nvSpPr>
          <p:spPr>
            <a:xfrm rot="-2108495">
              <a:off x="7016206" y="2985886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6"/>
            <p:cNvSpPr/>
            <p:nvPr/>
          </p:nvSpPr>
          <p:spPr>
            <a:xfrm rot="-2108495">
              <a:off x="7114689" y="2971564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6"/>
            <p:cNvSpPr/>
            <p:nvPr/>
          </p:nvSpPr>
          <p:spPr>
            <a:xfrm rot="-2108495">
              <a:off x="7106779" y="3065967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6"/>
            <p:cNvSpPr/>
            <p:nvPr/>
          </p:nvSpPr>
          <p:spPr>
            <a:xfrm rot="-2108495">
              <a:off x="7031577" y="3087353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6"/>
            <p:cNvSpPr/>
            <p:nvPr/>
          </p:nvSpPr>
          <p:spPr>
            <a:xfrm rot="-2108495">
              <a:off x="7306236" y="2958032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6"/>
            <p:cNvSpPr/>
            <p:nvPr/>
          </p:nvSpPr>
          <p:spPr>
            <a:xfrm rot="-2108495">
              <a:off x="7344427" y="3028035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6"/>
            <p:cNvSpPr/>
            <p:nvPr/>
          </p:nvSpPr>
          <p:spPr>
            <a:xfrm rot="-2108495">
              <a:off x="7427011" y="286033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6"/>
            <p:cNvSpPr/>
            <p:nvPr/>
          </p:nvSpPr>
          <p:spPr>
            <a:xfrm rot="-2108495">
              <a:off x="7483631" y="294866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6"/>
            <p:cNvSpPr/>
            <p:nvPr/>
          </p:nvSpPr>
          <p:spPr>
            <a:xfrm rot="-2108495">
              <a:off x="7292081" y="2970538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6"/>
            <p:cNvSpPr/>
            <p:nvPr/>
          </p:nvSpPr>
          <p:spPr>
            <a:xfrm rot="-2108495">
              <a:off x="7348648" y="2902594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6"/>
            <p:cNvSpPr/>
            <p:nvPr/>
          </p:nvSpPr>
          <p:spPr>
            <a:xfrm rot="-2108495">
              <a:off x="7449803" y="3150153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6"/>
            <p:cNvSpPr/>
            <p:nvPr/>
          </p:nvSpPr>
          <p:spPr>
            <a:xfrm rot="-2108495">
              <a:off x="7452336" y="3188813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6"/>
            <p:cNvSpPr/>
            <p:nvPr/>
          </p:nvSpPr>
          <p:spPr>
            <a:xfrm rot="-2108495">
              <a:off x="7675521" y="3219108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 rot="-2108495">
              <a:off x="7618339" y="3294141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 rot="-2108495">
              <a:off x="7431703" y="3140758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6"/>
            <p:cNvSpPr/>
            <p:nvPr/>
          </p:nvSpPr>
          <p:spPr>
            <a:xfrm rot="-2108495">
              <a:off x="7627616" y="315179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6"/>
            <p:cNvSpPr/>
            <p:nvPr/>
          </p:nvSpPr>
          <p:spPr>
            <a:xfrm rot="-2108495">
              <a:off x="7362522" y="3313576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 rot="-2108495">
              <a:off x="7303214" y="332770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6"/>
            <p:cNvSpPr/>
            <p:nvPr/>
          </p:nvSpPr>
          <p:spPr>
            <a:xfrm rot="-2108495">
              <a:off x="7427441" y="3537096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 rot="-2108495">
              <a:off x="7348107" y="351052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6"/>
            <p:cNvSpPr/>
            <p:nvPr/>
          </p:nvSpPr>
          <p:spPr>
            <a:xfrm rot="-2108495">
              <a:off x="7414781" y="329583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6"/>
            <p:cNvSpPr/>
            <p:nvPr/>
          </p:nvSpPr>
          <p:spPr>
            <a:xfrm rot="-2108495">
              <a:off x="7483326" y="346489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 rot="-2108495">
              <a:off x="7053004" y="3332949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 rot="-2108495">
              <a:off x="7078914" y="3278265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6"/>
            <p:cNvSpPr/>
            <p:nvPr/>
          </p:nvSpPr>
          <p:spPr>
            <a:xfrm rot="-2108495">
              <a:off x="7023762" y="3418987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6"/>
            <p:cNvSpPr/>
            <p:nvPr/>
          </p:nvSpPr>
          <p:spPr>
            <a:xfrm rot="-2108495">
              <a:off x="7036463" y="3333242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 rot="-2108495">
              <a:off x="7121269" y="332694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 rot="-2108495">
              <a:off x="7123181" y="344728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6"/>
            <p:cNvSpPr/>
            <p:nvPr/>
          </p:nvSpPr>
          <p:spPr>
            <a:xfrm rot="-2108273">
              <a:off x="7194419" y="3089181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6"/>
            <p:cNvSpPr/>
            <p:nvPr/>
          </p:nvSpPr>
          <p:spPr>
            <a:xfrm rot="-772279">
              <a:off x="7905978" y="3434618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 rot="-772279">
              <a:off x="8076544" y="3542152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 rot="-772279">
              <a:off x="8112417" y="3551870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 rot="-772279">
              <a:off x="8049075" y="3521382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6"/>
            <p:cNvSpPr/>
            <p:nvPr/>
          </p:nvSpPr>
          <p:spPr>
            <a:xfrm rot="-772279">
              <a:off x="8096938" y="3531794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6"/>
            <p:cNvSpPr/>
            <p:nvPr/>
          </p:nvSpPr>
          <p:spPr>
            <a:xfrm rot="-772279">
              <a:off x="8062773" y="3577983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 rot="-772279">
              <a:off x="8039227" y="356786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 rot="-772279">
              <a:off x="8170679" y="3573326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 rot="-772279">
              <a:off x="8180887" y="3610508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 rot="-772279">
              <a:off x="8253455" y="354029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6"/>
            <p:cNvSpPr/>
            <p:nvPr/>
          </p:nvSpPr>
          <p:spPr>
            <a:xfrm rot="-772279">
              <a:off x="8264224" y="358843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6"/>
            <p:cNvSpPr/>
            <p:nvPr/>
          </p:nvSpPr>
          <p:spPr>
            <a:xfrm rot="-772279">
              <a:off x="8163046" y="3570501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 rot="-772279">
              <a:off x="8212820" y="3543600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 rot="-772279">
              <a:off x="8198575" y="3683549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6"/>
            <p:cNvSpPr/>
            <p:nvPr/>
          </p:nvSpPr>
          <p:spPr>
            <a:xfrm rot="-772279">
              <a:off x="8194009" y="3695252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6"/>
            <p:cNvSpPr/>
            <p:nvPr/>
          </p:nvSpPr>
          <p:spPr>
            <a:xfrm rot="-772279">
              <a:off x="8298398" y="3743951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6"/>
            <p:cNvSpPr/>
            <p:nvPr/>
          </p:nvSpPr>
          <p:spPr>
            <a:xfrm rot="-772279">
              <a:off x="8261192" y="3765586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6"/>
            <p:cNvSpPr/>
            <p:nvPr/>
          </p:nvSpPr>
          <p:spPr>
            <a:xfrm rot="-772279">
              <a:off x="8198195" y="3675845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6"/>
            <p:cNvSpPr/>
            <p:nvPr/>
          </p:nvSpPr>
          <p:spPr>
            <a:xfrm rot="-772279">
              <a:off x="8291070" y="370440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6"/>
            <p:cNvSpPr/>
            <p:nvPr/>
          </p:nvSpPr>
          <p:spPr>
            <a:xfrm rot="-772279">
              <a:off x="8127178" y="3729517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6"/>
            <p:cNvSpPr/>
            <p:nvPr/>
          </p:nvSpPr>
          <p:spPr>
            <a:xfrm rot="-772279">
              <a:off x="8103234" y="3728131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6"/>
            <p:cNvSpPr/>
            <p:nvPr/>
          </p:nvSpPr>
          <p:spPr>
            <a:xfrm rot="-772279">
              <a:off x="8131045" y="3839521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6"/>
            <p:cNvSpPr/>
            <p:nvPr/>
          </p:nvSpPr>
          <p:spPr>
            <a:xfrm rot="-772279">
              <a:off x="8102509" y="381230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6"/>
            <p:cNvSpPr/>
            <p:nvPr/>
          </p:nvSpPr>
          <p:spPr>
            <a:xfrm rot="-772279">
              <a:off x="8157964" y="3727492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6"/>
            <p:cNvSpPr/>
            <p:nvPr/>
          </p:nvSpPr>
          <p:spPr>
            <a:xfrm rot="-772279">
              <a:off x="8170561" y="381662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6"/>
            <p:cNvSpPr/>
            <p:nvPr/>
          </p:nvSpPr>
          <p:spPr>
            <a:xfrm rot="-772279">
              <a:off x="8000305" y="3697964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 rot="-772279">
              <a:off x="8020467" y="3673859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6"/>
            <p:cNvSpPr/>
            <p:nvPr/>
          </p:nvSpPr>
          <p:spPr>
            <a:xfrm rot="-772279">
              <a:off x="7973948" y="3714241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6"/>
            <p:cNvSpPr/>
            <p:nvPr/>
          </p:nvSpPr>
          <p:spPr>
            <a:xfrm rot="-772279">
              <a:off x="7996824" y="3677533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 rot="-772279">
              <a:off x="8029452" y="3702512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6"/>
            <p:cNvSpPr/>
            <p:nvPr/>
          </p:nvSpPr>
          <p:spPr>
            <a:xfrm rot="-772279">
              <a:off x="8014517" y="374359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6"/>
            <p:cNvSpPr/>
            <p:nvPr/>
          </p:nvSpPr>
          <p:spPr>
            <a:xfrm rot="-771356">
              <a:off x="8082774" y="3617053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6"/>
            <p:cNvSpPr/>
            <p:nvPr/>
          </p:nvSpPr>
          <p:spPr>
            <a:xfrm rot="-770771">
              <a:off x="7979377" y="3111667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6"/>
            <p:cNvSpPr/>
            <p:nvPr/>
          </p:nvSpPr>
          <p:spPr>
            <a:xfrm rot="-770771">
              <a:off x="8088511" y="3180407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6"/>
            <p:cNvSpPr/>
            <p:nvPr/>
          </p:nvSpPr>
          <p:spPr>
            <a:xfrm rot="-770771">
              <a:off x="8111464" y="3186621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6"/>
            <p:cNvSpPr/>
            <p:nvPr/>
          </p:nvSpPr>
          <p:spPr>
            <a:xfrm rot="-770771">
              <a:off x="8070938" y="3167113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6"/>
            <p:cNvSpPr/>
            <p:nvPr/>
          </p:nvSpPr>
          <p:spPr>
            <a:xfrm rot="-770771">
              <a:off x="8101563" y="3173774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6"/>
            <p:cNvSpPr/>
            <p:nvPr/>
          </p:nvSpPr>
          <p:spPr>
            <a:xfrm rot="-770771">
              <a:off x="8079702" y="3203333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 rot="-770771">
              <a:off x="8064638" y="319685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 rot="-770771">
              <a:off x="8148745" y="3200359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 rot="-770771">
              <a:off x="8155277" y="3224148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 rot="-770771">
              <a:off x="8201706" y="3179214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 rot="-770771">
              <a:off x="8208597" y="321001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 rot="-770771">
              <a:off x="8143860" y="3198547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 rot="-770771">
              <a:off x="8175707" y="3181329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 rot="-770771">
              <a:off x="8166594" y="3270883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 rot="-770771">
              <a:off x="8163672" y="3278366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 rot="-770771">
              <a:off x="8230463" y="3309519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 rot="-770771">
              <a:off x="8206658" y="332336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 rot="-770771">
              <a:off x="8166352" y="3265952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 rot="-770771">
              <a:off x="8225774" y="328421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6"/>
            <p:cNvSpPr/>
            <p:nvPr/>
          </p:nvSpPr>
          <p:spPr>
            <a:xfrm rot="-770771">
              <a:off x="8120910" y="3300286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6"/>
            <p:cNvSpPr/>
            <p:nvPr/>
          </p:nvSpPr>
          <p:spPr>
            <a:xfrm rot="-770771">
              <a:off x="8105591" y="3299401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6"/>
            <p:cNvSpPr/>
            <p:nvPr/>
          </p:nvSpPr>
          <p:spPr>
            <a:xfrm rot="-770771">
              <a:off x="8123387" y="3370666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6"/>
            <p:cNvSpPr/>
            <p:nvPr/>
          </p:nvSpPr>
          <p:spPr>
            <a:xfrm rot="-770771">
              <a:off x="8105129" y="335325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6"/>
            <p:cNvSpPr/>
            <p:nvPr/>
          </p:nvSpPr>
          <p:spPr>
            <a:xfrm rot="-770771">
              <a:off x="8140608" y="3298987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6"/>
            <p:cNvSpPr/>
            <p:nvPr/>
          </p:nvSpPr>
          <p:spPr>
            <a:xfrm rot="-770771">
              <a:off x="8148670" y="33560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6"/>
            <p:cNvSpPr/>
            <p:nvPr/>
          </p:nvSpPr>
          <p:spPr>
            <a:xfrm rot="-770771">
              <a:off x="8039738" y="3280106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6"/>
            <p:cNvSpPr/>
            <p:nvPr/>
          </p:nvSpPr>
          <p:spPr>
            <a:xfrm rot="-770771">
              <a:off x="8052638" y="3264681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6"/>
            <p:cNvSpPr/>
            <p:nvPr/>
          </p:nvSpPr>
          <p:spPr>
            <a:xfrm rot="-770771">
              <a:off x="8022872" y="3290508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6"/>
            <p:cNvSpPr/>
            <p:nvPr/>
          </p:nvSpPr>
          <p:spPr>
            <a:xfrm rot="-770771">
              <a:off x="8037509" y="3267021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6"/>
            <p:cNvSpPr/>
            <p:nvPr/>
          </p:nvSpPr>
          <p:spPr>
            <a:xfrm rot="-770771">
              <a:off x="8058386" y="3283013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6"/>
            <p:cNvSpPr/>
            <p:nvPr/>
          </p:nvSpPr>
          <p:spPr>
            <a:xfrm rot="-770771">
              <a:off x="8048829" y="330929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6"/>
            <p:cNvSpPr/>
            <p:nvPr/>
          </p:nvSpPr>
          <p:spPr>
            <a:xfrm rot="-771384">
              <a:off x="8092500" y="3228323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 rot="-770771">
              <a:off x="8341722" y="3140889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 rot="-770771">
              <a:off x="8450856" y="3209628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 rot="-770771">
              <a:off x="8473809" y="3215842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 rot="-770771">
              <a:off x="8433283" y="3196335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 rot="-770771">
              <a:off x="8463908" y="320299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 rot="-770771">
              <a:off x="8442047" y="3232554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 rot="-770771">
              <a:off x="8426983" y="322607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 rot="-770771">
              <a:off x="8511090" y="3229581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 rot="-770771">
              <a:off x="8517622" y="3253369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 rot="-770771">
              <a:off x="8564051" y="320843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 rot="-770771">
              <a:off x="8570942" y="323923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 rot="-770771">
              <a:off x="8506205" y="3227769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6"/>
            <p:cNvSpPr/>
            <p:nvPr/>
          </p:nvSpPr>
          <p:spPr>
            <a:xfrm rot="-770771">
              <a:off x="8538052" y="3210550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6"/>
            <p:cNvSpPr/>
            <p:nvPr/>
          </p:nvSpPr>
          <p:spPr>
            <a:xfrm rot="-770771">
              <a:off x="8528939" y="3300104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6"/>
            <p:cNvSpPr/>
            <p:nvPr/>
          </p:nvSpPr>
          <p:spPr>
            <a:xfrm rot="-770771">
              <a:off x="8526016" y="3307587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6"/>
            <p:cNvSpPr/>
            <p:nvPr/>
          </p:nvSpPr>
          <p:spPr>
            <a:xfrm rot="-770771">
              <a:off x="8592808" y="3338741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6"/>
            <p:cNvSpPr/>
            <p:nvPr/>
          </p:nvSpPr>
          <p:spPr>
            <a:xfrm rot="-770771">
              <a:off x="8569003" y="335258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6"/>
            <p:cNvSpPr/>
            <p:nvPr/>
          </p:nvSpPr>
          <p:spPr>
            <a:xfrm rot="-770771">
              <a:off x="8528697" y="3295174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6"/>
            <p:cNvSpPr/>
            <p:nvPr/>
          </p:nvSpPr>
          <p:spPr>
            <a:xfrm rot="-770771">
              <a:off x="8588119" y="331343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6"/>
            <p:cNvSpPr/>
            <p:nvPr/>
          </p:nvSpPr>
          <p:spPr>
            <a:xfrm rot="-770771">
              <a:off x="8483255" y="3329508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6"/>
            <p:cNvSpPr/>
            <p:nvPr/>
          </p:nvSpPr>
          <p:spPr>
            <a:xfrm rot="-770771">
              <a:off x="8467936" y="3328622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6"/>
            <p:cNvSpPr/>
            <p:nvPr/>
          </p:nvSpPr>
          <p:spPr>
            <a:xfrm rot="-770771">
              <a:off x="8485732" y="3399887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6"/>
            <p:cNvSpPr/>
            <p:nvPr/>
          </p:nvSpPr>
          <p:spPr>
            <a:xfrm rot="-770771">
              <a:off x="8467474" y="338247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6"/>
            <p:cNvSpPr/>
            <p:nvPr/>
          </p:nvSpPr>
          <p:spPr>
            <a:xfrm rot="-770771">
              <a:off x="8502953" y="3328209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6"/>
            <p:cNvSpPr/>
            <p:nvPr/>
          </p:nvSpPr>
          <p:spPr>
            <a:xfrm rot="-770771">
              <a:off x="8511015" y="33852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6"/>
            <p:cNvSpPr/>
            <p:nvPr/>
          </p:nvSpPr>
          <p:spPr>
            <a:xfrm rot="-770771">
              <a:off x="8402083" y="3309328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 rot="-770771">
              <a:off x="8414983" y="3293902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rot="-770771">
              <a:off x="8385217" y="331973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 rot="-770771">
              <a:off x="8399854" y="329624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 rot="-770771">
              <a:off x="8420731" y="3312235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rot="-770771">
              <a:off x="8411174" y="333851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rot="-771384">
              <a:off x="8454845" y="3257544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 rot="-772184">
              <a:off x="7929292" y="219768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rot="-772184">
              <a:off x="8014520" y="225138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rot="-772184">
              <a:off x="8032438" y="2256233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6"/>
            <p:cNvSpPr/>
            <p:nvPr/>
          </p:nvSpPr>
          <p:spPr>
            <a:xfrm rot="-772184">
              <a:off x="8000809" y="2241005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6"/>
            <p:cNvSpPr/>
            <p:nvPr/>
          </p:nvSpPr>
          <p:spPr>
            <a:xfrm rot="-772184">
              <a:off x="8024715" y="2246205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/>
            <p:nvPr/>
          </p:nvSpPr>
          <p:spPr>
            <a:xfrm rot="-772184">
              <a:off x="8007645" y="226927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6"/>
            <p:cNvSpPr/>
            <p:nvPr/>
          </p:nvSpPr>
          <p:spPr>
            <a:xfrm rot="-772184">
              <a:off x="7995891" y="226421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6"/>
            <p:cNvSpPr/>
            <p:nvPr/>
          </p:nvSpPr>
          <p:spPr>
            <a:xfrm rot="-772184">
              <a:off x="8061539" y="2266950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 rot="-772184">
              <a:off x="8066640" y="2285520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6"/>
            <p:cNvSpPr/>
            <p:nvPr/>
          </p:nvSpPr>
          <p:spPr>
            <a:xfrm rot="-772184">
              <a:off x="8102885" y="225045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6"/>
            <p:cNvSpPr/>
            <p:nvPr/>
          </p:nvSpPr>
          <p:spPr>
            <a:xfrm rot="-772184">
              <a:off x="8108265" y="2274495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 rot="-772184">
              <a:off x="8057727" y="2265539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6"/>
            <p:cNvSpPr/>
            <p:nvPr/>
          </p:nvSpPr>
          <p:spPr>
            <a:xfrm rot="-772184">
              <a:off x="8082591" y="225210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6"/>
            <p:cNvSpPr/>
            <p:nvPr/>
          </p:nvSpPr>
          <p:spPr>
            <a:xfrm rot="-772184">
              <a:off x="8075471" y="2322001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 rot="-772184">
              <a:off x="8073191" y="2327845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6"/>
            <p:cNvSpPr/>
            <p:nvPr/>
          </p:nvSpPr>
          <p:spPr>
            <a:xfrm rot="-772184">
              <a:off x="8125332" y="235216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6"/>
            <p:cNvSpPr/>
            <p:nvPr/>
          </p:nvSpPr>
          <p:spPr>
            <a:xfrm rot="-772184">
              <a:off x="8106751" y="2362971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 rot="-772184">
              <a:off x="8075284" y="2318152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 rot="-772184">
              <a:off x="8121673" y="233241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rot="-772184">
              <a:off x="8039809" y="234495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 rot="-772184">
              <a:off x="8027853" y="234426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 rot="-772184">
              <a:off x="8041749" y="2399897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rot="-772184">
              <a:off x="8027497" y="238630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rot="-772184">
              <a:off x="8055187" y="2343946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 rot="-772184">
              <a:off x="8061486" y="238846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rot="-772184">
              <a:off x="7976452" y="2329199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rot="-772184">
              <a:off x="7986521" y="2317160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6"/>
            <p:cNvSpPr/>
            <p:nvPr/>
          </p:nvSpPr>
          <p:spPr>
            <a:xfrm rot="-772184">
              <a:off x="7963288" y="2337327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6"/>
            <p:cNvSpPr/>
            <p:nvPr/>
          </p:nvSpPr>
          <p:spPr>
            <a:xfrm rot="-772184">
              <a:off x="7974714" y="231899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 rot="-772184">
              <a:off x="7991008" y="233147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 rot="-772184">
              <a:off x="7983550" y="235198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6"/>
            <p:cNvSpPr/>
            <p:nvPr/>
          </p:nvSpPr>
          <p:spPr>
            <a:xfrm rot="-771194">
              <a:off x="8017641" y="2288788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6"/>
            <p:cNvSpPr/>
            <p:nvPr/>
          </p:nvSpPr>
          <p:spPr>
            <a:xfrm rot="-2108467">
              <a:off x="6008782" y="3711465"/>
              <a:ext cx="1116503" cy="115906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 rot="-2108467">
              <a:off x="6333096" y="4018057"/>
              <a:ext cx="104993" cy="24393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 rot="-2108467">
              <a:off x="6413311" y="4020741"/>
              <a:ext cx="42352" cy="20401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6"/>
            <p:cNvSpPr/>
            <p:nvPr/>
          </p:nvSpPr>
          <p:spPr>
            <a:xfrm rot="-2108467">
              <a:off x="6220837" y="4015914"/>
              <a:ext cx="47407" cy="474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6"/>
            <p:cNvSpPr/>
            <p:nvPr/>
          </p:nvSpPr>
          <p:spPr>
            <a:xfrm rot="-2108467">
              <a:off x="6329863" y="4000060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 rot="-2108467">
              <a:off x="6321116" y="4104557"/>
              <a:ext cx="131215" cy="17560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 rot="-2108467">
              <a:off x="6237852" y="4128247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6"/>
            <p:cNvSpPr/>
            <p:nvPr/>
          </p:nvSpPr>
          <p:spPr>
            <a:xfrm rot="-2108467">
              <a:off x="6541924" y="3985057"/>
              <a:ext cx="212478" cy="157595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6"/>
            <p:cNvSpPr/>
            <p:nvPr/>
          </p:nvSpPr>
          <p:spPr>
            <a:xfrm rot="-2108467">
              <a:off x="6584197" y="4062558"/>
              <a:ext cx="190469" cy="8853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 rot="-2108467">
              <a:off x="6675626" y="3876915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 rot="-2108467">
              <a:off x="6738305" y="39747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 rot="-2108467">
              <a:off x="6526257" y="3998909"/>
              <a:ext cx="142220" cy="16054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 rot="-2108467">
              <a:off x="6588872" y="3923704"/>
              <a:ext cx="29644" cy="30504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 rot="-2108467">
              <a:off x="6700861" y="4197747"/>
              <a:ext cx="205703" cy="16837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 rot="-2108467">
              <a:off x="6703668" y="4240553"/>
              <a:ext cx="133760" cy="1664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 rot="-2108467">
              <a:off x="6950739" y="4274101"/>
              <a:ext cx="47424" cy="46564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 rot="-2108467">
              <a:off x="6887433" y="435717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 rot="-2108467">
              <a:off x="6680818" y="4187349"/>
              <a:ext cx="188784" cy="9934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 rot="-2108467">
              <a:off x="6897705" y="4199587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 rot="-2108467">
              <a:off x="6604244" y="4378677"/>
              <a:ext cx="89741" cy="23032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 rot="-2108467">
              <a:off x="6538580" y="4394323"/>
              <a:ext cx="115138" cy="1661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6"/>
            <p:cNvSpPr/>
            <p:nvPr/>
          </p:nvSpPr>
          <p:spPr>
            <a:xfrm rot="-2108467">
              <a:off x="6676095" y="4626137"/>
              <a:ext cx="46582" cy="474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6"/>
            <p:cNvSpPr/>
            <p:nvPr/>
          </p:nvSpPr>
          <p:spPr>
            <a:xfrm rot="-2108467">
              <a:off x="6588267" y="4596725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 rot="-2108467">
              <a:off x="6662096" y="4359043"/>
              <a:ext cx="36419" cy="18623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6"/>
            <p:cNvSpPr/>
            <p:nvPr/>
          </p:nvSpPr>
          <p:spPr>
            <a:xfrm rot="-2108467">
              <a:off x="6737963" y="45462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6"/>
            <p:cNvSpPr/>
            <p:nvPr/>
          </p:nvSpPr>
          <p:spPr>
            <a:xfrm rot="-2108467">
              <a:off x="6261564" y="4400117"/>
              <a:ext cx="246353" cy="3461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 rot="-2108467">
              <a:off x="6290253" y="4339582"/>
              <a:ext cx="194716" cy="594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 rot="-2108467">
              <a:off x="6229197" y="4495386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 rot="-2108467">
              <a:off x="6243258" y="4400462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6"/>
            <p:cNvSpPr/>
            <p:nvPr/>
          </p:nvSpPr>
          <p:spPr>
            <a:xfrm rot="-2108467">
              <a:off x="6337143" y="4393469"/>
              <a:ext cx="190486" cy="71575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6"/>
            <p:cNvSpPr/>
            <p:nvPr/>
          </p:nvSpPr>
          <p:spPr>
            <a:xfrm rot="-2108467">
              <a:off x="6339260" y="452672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6"/>
            <p:cNvSpPr/>
            <p:nvPr/>
          </p:nvSpPr>
          <p:spPr>
            <a:xfrm rot="-2108285">
              <a:off x="6418123" y="4130273"/>
              <a:ext cx="316948" cy="31680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6"/>
            <p:cNvSpPr/>
            <p:nvPr/>
          </p:nvSpPr>
          <p:spPr>
            <a:xfrm rot="-772184">
              <a:off x="6423664" y="498433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6"/>
            <p:cNvSpPr/>
            <p:nvPr/>
          </p:nvSpPr>
          <p:spPr>
            <a:xfrm rot="-772184">
              <a:off x="6508891" y="503803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 rot="-772184">
              <a:off x="6526810" y="5042884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 rot="-772184">
              <a:off x="6495181" y="5027656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 rot="-772184">
              <a:off x="6519087" y="5032856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 rot="-772184">
              <a:off x="6502017" y="505592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 rot="-772184">
              <a:off x="6490263" y="5050870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 rot="-772184">
              <a:off x="6555911" y="5053601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 rot="-772184">
              <a:off x="6561012" y="5072171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 rot="-772184">
              <a:off x="6597257" y="503710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 rot="-772184">
              <a:off x="6602637" y="5061146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 rot="-772184">
              <a:off x="6552098" y="5052190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 rot="-772184">
              <a:off x="6576963" y="503875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 rot="-772184">
              <a:off x="6569843" y="5108652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 rot="-772184">
              <a:off x="6567562" y="5114496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 rot="-772184">
              <a:off x="6619704" y="513881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 rot="-772184">
              <a:off x="6601123" y="514962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 rot="-772184">
              <a:off x="6569656" y="5104803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 rot="-772184">
              <a:off x="6616045" y="511906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 rot="-772184">
              <a:off x="6534181" y="513160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 rot="-772184">
              <a:off x="6522225" y="513091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 rot="-772184">
              <a:off x="6536121" y="5186548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 rot="-772184">
              <a:off x="6521869" y="517295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 rot="-772184">
              <a:off x="6549559" y="5130597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 rot="-772184">
              <a:off x="6555857" y="5175113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 rot="-772184">
              <a:off x="6470824" y="5115850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 rot="-772184">
              <a:off x="6480893" y="5103811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 rot="-772184">
              <a:off x="6457659" y="5123978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 rot="-772184">
              <a:off x="6469086" y="5105644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 rot="-772184">
              <a:off x="6485380" y="511812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 rot="-772184">
              <a:off x="6477922" y="513863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 rot="-771194">
              <a:off x="6512013" y="5075439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 rot="-770771">
              <a:off x="6077688" y="4788043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 rot="-770771">
              <a:off x="6186823" y="4856783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 rot="-770771">
              <a:off x="6209775" y="4862997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 rot="-770771">
              <a:off x="6169250" y="4843490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 rot="-770771">
              <a:off x="6199874" y="485015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 rot="-770771">
              <a:off x="6178014" y="4879709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 rot="-770771">
              <a:off x="6162949" y="487322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 rot="-770771">
              <a:off x="6247056" y="4876735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6"/>
            <p:cNvSpPr/>
            <p:nvPr/>
          </p:nvSpPr>
          <p:spPr>
            <a:xfrm rot="-770771">
              <a:off x="6253588" y="4900524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6"/>
            <p:cNvSpPr/>
            <p:nvPr/>
          </p:nvSpPr>
          <p:spPr>
            <a:xfrm rot="-770771">
              <a:off x="6300017" y="485559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 rot="-770771">
              <a:off x="6306908" y="488639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 rot="-770771">
              <a:off x="6242172" y="4874924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 rot="-770771">
              <a:off x="6274018" y="4857705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 rot="-770771">
              <a:off x="6264905" y="4947259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 rot="-770771">
              <a:off x="6261983" y="4954742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 rot="-770771">
              <a:off x="6328775" y="4985896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 rot="-770771">
              <a:off x="6304970" y="49997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 rot="-770771">
              <a:off x="6264663" y="4942328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 rot="-770771">
              <a:off x="6324086" y="4960589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 rot="-770771">
              <a:off x="6219221" y="4976662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 rot="-770771">
              <a:off x="6203902" y="4975777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 rot="-770771">
              <a:off x="6221699" y="5047042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 rot="-770771">
              <a:off x="6203440" y="502962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6"/>
            <p:cNvSpPr/>
            <p:nvPr/>
          </p:nvSpPr>
          <p:spPr>
            <a:xfrm rot="-770771">
              <a:off x="6238919" y="4975363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6"/>
            <p:cNvSpPr/>
            <p:nvPr/>
          </p:nvSpPr>
          <p:spPr>
            <a:xfrm rot="-770771">
              <a:off x="6246982" y="503239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 rot="-770771">
              <a:off x="6138050" y="4956482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 rot="-770771">
              <a:off x="6150949" y="4941057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 rot="-770771">
              <a:off x="6121183" y="496688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6"/>
            <p:cNvSpPr/>
            <p:nvPr/>
          </p:nvSpPr>
          <p:spPr>
            <a:xfrm rot="-770771">
              <a:off x="6135820" y="4943397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6"/>
            <p:cNvSpPr/>
            <p:nvPr/>
          </p:nvSpPr>
          <p:spPr>
            <a:xfrm rot="-770771">
              <a:off x="6156698" y="4959390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 rot="-770771">
              <a:off x="6147140" y="498566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 rot="-771384">
              <a:off x="6190811" y="4904699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5" name="Google Shape;1035;p26"/>
          <p:cNvGrpSpPr/>
          <p:nvPr/>
        </p:nvGrpSpPr>
        <p:grpSpPr>
          <a:xfrm>
            <a:off x="-637288" y="105387"/>
            <a:ext cx="1489733" cy="1513441"/>
            <a:chOff x="-7172113" y="-2885013"/>
            <a:chExt cx="1489733" cy="1513441"/>
          </a:xfrm>
        </p:grpSpPr>
        <p:sp>
          <p:nvSpPr>
            <p:cNvPr id="1036" name="Google Shape;1036;p26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6"/>
          <p:cNvGrpSpPr/>
          <p:nvPr/>
        </p:nvGrpSpPr>
        <p:grpSpPr>
          <a:xfrm>
            <a:off x="638022" y="105363"/>
            <a:ext cx="648615" cy="670084"/>
            <a:chOff x="-6049203" y="-3037437"/>
            <a:chExt cx="648615" cy="670084"/>
          </a:xfrm>
        </p:grpSpPr>
        <p:sp>
          <p:nvSpPr>
            <p:cNvPr id="1053" name="Google Shape;1053;p26"/>
            <p:cNvSpPr/>
            <p:nvPr/>
          </p:nvSpPr>
          <p:spPr>
            <a:xfrm rot="-474823" flipH="1">
              <a:off x="-6035986" y="-2796263"/>
              <a:ext cx="314919" cy="21378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 rot="-474823" flipH="1">
              <a:off x="-5872770" y="-2693219"/>
              <a:ext cx="278393" cy="308169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 rot="-474823" flipH="1">
              <a:off x="-5900012" y="-3020442"/>
              <a:ext cx="268525" cy="312954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6"/>
            <p:cNvSpPr/>
            <p:nvPr/>
          </p:nvSpPr>
          <p:spPr>
            <a:xfrm rot="-474823" flipH="1">
              <a:off x="-5732118" y="-2742662"/>
              <a:ext cx="314919" cy="263089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6"/>
            <p:cNvSpPr/>
            <p:nvPr/>
          </p:nvSpPr>
          <p:spPr>
            <a:xfrm rot="-474823" flipH="1">
              <a:off x="-5751671" y="-2950990"/>
              <a:ext cx="317888" cy="254614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6"/>
            <p:cNvSpPr/>
            <p:nvPr/>
          </p:nvSpPr>
          <p:spPr>
            <a:xfrm rot="-474823" flipH="1">
              <a:off x="-5759479" y="-2750389"/>
              <a:ext cx="86893" cy="8688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6"/>
            <p:cNvSpPr/>
            <p:nvPr/>
          </p:nvSpPr>
          <p:spPr>
            <a:xfrm rot="-474823" flipH="1">
              <a:off x="-5748091" y="-2685474"/>
              <a:ext cx="51350" cy="1376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6"/>
            <p:cNvSpPr/>
            <p:nvPr/>
          </p:nvSpPr>
          <p:spPr>
            <a:xfrm rot="-474823" flipH="1">
              <a:off x="-5820341" y="-2692495"/>
              <a:ext cx="107611" cy="97743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6"/>
            <p:cNvSpPr/>
            <p:nvPr/>
          </p:nvSpPr>
          <p:spPr>
            <a:xfrm rot="-474823" flipH="1">
              <a:off x="-5862465" y="-2690671"/>
              <a:ext cx="133286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6"/>
            <p:cNvSpPr/>
            <p:nvPr/>
          </p:nvSpPr>
          <p:spPr>
            <a:xfrm rot="-474823" flipH="1">
              <a:off x="-5883278" y="-2746908"/>
              <a:ext cx="141178" cy="44212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6"/>
            <p:cNvSpPr/>
            <p:nvPr/>
          </p:nvSpPr>
          <p:spPr>
            <a:xfrm rot="-474823" flipH="1">
              <a:off x="-5825047" y="-2828844"/>
              <a:ext cx="84906" cy="117639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6"/>
            <p:cNvSpPr/>
            <p:nvPr/>
          </p:nvSpPr>
          <p:spPr>
            <a:xfrm rot="-474823" flipH="1">
              <a:off x="-5761446" y="-2854172"/>
              <a:ext cx="35554" cy="140436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6"/>
            <p:cNvSpPr/>
            <p:nvPr/>
          </p:nvSpPr>
          <p:spPr>
            <a:xfrm rot="-474823" flipH="1">
              <a:off x="-5734421" y="-2841841"/>
              <a:ext cx="90833" cy="1136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6"/>
            <p:cNvSpPr/>
            <p:nvPr/>
          </p:nvSpPr>
          <p:spPr>
            <a:xfrm rot="-474823" flipH="1">
              <a:off x="-5720972" y="-2796876"/>
              <a:ext cx="133286" cy="71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6"/>
            <p:cNvSpPr/>
            <p:nvPr/>
          </p:nvSpPr>
          <p:spPr>
            <a:xfrm rot="-474823" flipH="1">
              <a:off x="-5688306" y="-2724613"/>
              <a:ext cx="118473" cy="8209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6"/>
            <p:cNvSpPr/>
            <p:nvPr/>
          </p:nvSpPr>
          <p:spPr>
            <a:xfrm rot="-474823" flipH="1">
              <a:off x="-5694869" y="-2700567"/>
              <a:ext cx="88857" cy="1136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6"/>
          <p:cNvGrpSpPr/>
          <p:nvPr/>
        </p:nvGrpSpPr>
        <p:grpSpPr>
          <a:xfrm>
            <a:off x="8216625" y="3479367"/>
            <a:ext cx="1394488" cy="1430552"/>
            <a:chOff x="-6779475" y="-3068033"/>
            <a:chExt cx="1394488" cy="1430552"/>
          </a:xfrm>
        </p:grpSpPr>
        <p:sp>
          <p:nvSpPr>
            <p:cNvPr id="1070" name="Google Shape;1070;p26"/>
            <p:cNvSpPr/>
            <p:nvPr/>
          </p:nvSpPr>
          <p:spPr>
            <a:xfrm rot="-670807" flipH="1">
              <a:off x="-6742171" y="-2535061"/>
              <a:ext cx="662327" cy="44962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6"/>
            <p:cNvSpPr/>
            <p:nvPr/>
          </p:nvSpPr>
          <p:spPr>
            <a:xfrm rot="-670807" flipH="1">
              <a:off x="-6381348" y="-2336225"/>
              <a:ext cx="585508" cy="648131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 rot="-670807" flipH="1">
              <a:off x="-6477524" y="-3019527"/>
              <a:ext cx="564754" cy="658195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6"/>
            <p:cNvSpPr/>
            <p:nvPr/>
          </p:nvSpPr>
          <p:spPr>
            <a:xfrm rot="-670807" flipH="1">
              <a:off x="-6094672" y="-2459057"/>
              <a:ext cx="662327" cy="55332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6"/>
            <p:cNvSpPr/>
            <p:nvPr/>
          </p:nvSpPr>
          <p:spPr>
            <a:xfrm rot="-670807" flipH="1">
              <a:off x="-6161248" y="-2894355"/>
              <a:ext cx="668572" cy="53549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6"/>
            <p:cNvSpPr/>
            <p:nvPr/>
          </p:nvSpPr>
          <p:spPr>
            <a:xfrm rot="-670807" flipH="1">
              <a:off x="-6163268" y="-2457990"/>
              <a:ext cx="182751" cy="182727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6"/>
            <p:cNvSpPr/>
            <p:nvPr/>
          </p:nvSpPr>
          <p:spPr>
            <a:xfrm rot="-670807" flipH="1">
              <a:off x="-6128467" y="-2320987"/>
              <a:ext cx="107998" cy="28954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6"/>
            <p:cNvSpPr/>
            <p:nvPr/>
          </p:nvSpPr>
          <p:spPr>
            <a:xfrm rot="-670807" flipH="1">
              <a:off x="-6283509" y="-2330373"/>
              <a:ext cx="226325" cy="20557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6"/>
            <p:cNvSpPr/>
            <p:nvPr/>
          </p:nvSpPr>
          <p:spPr>
            <a:xfrm rot="-670807" flipH="1">
              <a:off x="-6374918" y="-2322942"/>
              <a:ext cx="280323" cy="9569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6"/>
            <p:cNvSpPr/>
            <p:nvPr/>
          </p:nvSpPr>
          <p:spPr>
            <a:xfrm rot="-670807" flipH="1">
              <a:off x="-6425463" y="-2439011"/>
              <a:ext cx="296922" cy="9298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6"/>
            <p:cNvSpPr/>
            <p:nvPr/>
          </p:nvSpPr>
          <p:spPr>
            <a:xfrm rot="-670807" flipH="1">
              <a:off x="-6308530" y="-2614806"/>
              <a:ext cx="178571" cy="24741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6"/>
            <p:cNvSpPr/>
            <p:nvPr/>
          </p:nvSpPr>
          <p:spPr>
            <a:xfrm rot="-670807" flipH="1">
              <a:off x="-6176571" y="-2672700"/>
              <a:ext cx="74777" cy="29536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6"/>
            <p:cNvSpPr/>
            <p:nvPr/>
          </p:nvSpPr>
          <p:spPr>
            <a:xfrm rot="-670807" flipH="1">
              <a:off x="-6120024" y="-2653326"/>
              <a:ext cx="191038" cy="23905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6"/>
            <p:cNvSpPr/>
            <p:nvPr/>
          </p:nvSpPr>
          <p:spPr>
            <a:xfrm rot="-670807" flipH="1">
              <a:off x="-6089002" y="-2562996"/>
              <a:ext cx="280323" cy="1494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6"/>
            <p:cNvSpPr/>
            <p:nvPr/>
          </p:nvSpPr>
          <p:spPr>
            <a:xfrm rot="-670807" flipH="1">
              <a:off x="-6011049" y="-2414295"/>
              <a:ext cx="249168" cy="17266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6"/>
            <p:cNvSpPr/>
            <p:nvPr/>
          </p:nvSpPr>
          <p:spPr>
            <a:xfrm rot="-670807" flipH="1">
              <a:off x="-6020009" y="-2361284"/>
              <a:ext cx="186882" cy="23905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26"/>
          <p:cNvGrpSpPr/>
          <p:nvPr/>
        </p:nvGrpSpPr>
        <p:grpSpPr>
          <a:xfrm>
            <a:off x="7920500" y="4464131"/>
            <a:ext cx="699539" cy="709043"/>
            <a:chOff x="1080875" y="1168931"/>
            <a:chExt cx="699539" cy="709043"/>
          </a:xfrm>
        </p:grpSpPr>
        <p:sp>
          <p:nvSpPr>
            <p:cNvPr id="1087" name="Google Shape;1087;p26"/>
            <p:cNvSpPr/>
            <p:nvPr/>
          </p:nvSpPr>
          <p:spPr>
            <a:xfrm rot="1704977" flipH="1">
              <a:off x="1112770" y="1337392"/>
              <a:ext cx="314914" cy="213780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6"/>
            <p:cNvSpPr/>
            <p:nvPr/>
          </p:nvSpPr>
          <p:spPr>
            <a:xfrm rot="1704977" flipH="1">
              <a:off x="1158799" y="1497109"/>
              <a:ext cx="278389" cy="30816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6"/>
            <p:cNvSpPr/>
            <p:nvPr/>
          </p:nvSpPr>
          <p:spPr>
            <a:xfrm rot="1704977" flipH="1">
              <a:off x="1330260" y="1213969"/>
              <a:ext cx="268521" cy="3129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6"/>
            <p:cNvSpPr/>
            <p:nvPr/>
          </p:nvSpPr>
          <p:spPr>
            <a:xfrm rot="1704977" flipH="1">
              <a:off x="1311206" y="1555809"/>
              <a:ext cx="314914" cy="263085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 rot="1704977" flipH="1">
              <a:off x="1421100" y="1378099"/>
              <a:ext cx="317883" cy="254610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 rot="1704977" flipH="1">
              <a:off x="1368098" y="1482949"/>
              <a:ext cx="86892" cy="86880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 rot="1704977" flipH="1">
              <a:off x="1327223" y="1526525"/>
              <a:ext cx="51349" cy="137670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 rot="1704977" flipH="1">
              <a:off x="1279536" y="1498613"/>
              <a:ext cx="107609" cy="97742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 rot="1704977" flipH="1">
              <a:off x="1257500" y="1487809"/>
              <a:ext cx="133284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 rot="1704977" flipH="1">
              <a:off x="1273666" y="1432637"/>
              <a:ext cx="141176" cy="44211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 rot="1704977" flipH="1">
              <a:off x="1352840" y="1377321"/>
              <a:ext cx="84904" cy="11763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 rot="1704977" flipH="1">
              <a:off x="1417126" y="1377761"/>
              <a:ext cx="35554" cy="14043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 rot="1704977" flipH="1">
              <a:off x="1434150" y="1422685"/>
              <a:ext cx="90832" cy="113663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 rot="1704977" flipH="1">
              <a:off x="1426838" y="1483593"/>
              <a:ext cx="133284" cy="71062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 rot="1704977" flipH="1">
              <a:off x="1408512" y="1555701"/>
              <a:ext cx="118471" cy="82095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 rot="1704977" flipH="1">
              <a:off x="1382506" y="1559343"/>
              <a:ext cx="88856" cy="113663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27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27"/>
          <p:cNvGrpSpPr/>
          <p:nvPr/>
        </p:nvGrpSpPr>
        <p:grpSpPr>
          <a:xfrm>
            <a:off x="637017" y="3400823"/>
            <a:ext cx="3608792" cy="2344413"/>
            <a:chOff x="637017" y="3400823"/>
            <a:chExt cx="3608792" cy="2344413"/>
          </a:xfrm>
        </p:grpSpPr>
        <p:sp>
          <p:nvSpPr>
            <p:cNvPr id="1106" name="Google Shape;1106;p27"/>
            <p:cNvSpPr/>
            <p:nvPr/>
          </p:nvSpPr>
          <p:spPr>
            <a:xfrm rot="1563036">
              <a:off x="1325328" y="4466862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7"/>
            <p:cNvSpPr/>
            <p:nvPr/>
          </p:nvSpPr>
          <p:spPr>
            <a:xfrm rot="1563036">
              <a:off x="2321885" y="3905840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7"/>
            <p:cNvSpPr/>
            <p:nvPr/>
          </p:nvSpPr>
          <p:spPr>
            <a:xfrm rot="1563036">
              <a:off x="2631414" y="395340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7"/>
            <p:cNvSpPr/>
            <p:nvPr/>
          </p:nvSpPr>
          <p:spPr>
            <a:xfrm rot="1563036">
              <a:off x="3473969" y="4119514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7"/>
            <p:cNvSpPr/>
            <p:nvPr/>
          </p:nvSpPr>
          <p:spPr>
            <a:xfrm rot="1563036">
              <a:off x="1565002" y="4654373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7"/>
            <p:cNvSpPr/>
            <p:nvPr/>
          </p:nvSpPr>
          <p:spPr>
            <a:xfrm rot="1563036">
              <a:off x="1710038" y="4808666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7"/>
            <p:cNvSpPr/>
            <p:nvPr/>
          </p:nvSpPr>
          <p:spPr>
            <a:xfrm rot="1563036">
              <a:off x="1074194" y="4052964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7"/>
            <p:cNvSpPr/>
            <p:nvPr/>
          </p:nvSpPr>
          <p:spPr>
            <a:xfrm rot="1563036">
              <a:off x="2857393" y="4112353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7"/>
            <p:cNvSpPr/>
            <p:nvPr/>
          </p:nvSpPr>
          <p:spPr>
            <a:xfrm rot="1563036">
              <a:off x="3197184" y="4789354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7"/>
            <p:cNvSpPr/>
            <p:nvPr/>
          </p:nvSpPr>
          <p:spPr>
            <a:xfrm rot="1563036">
              <a:off x="1807094" y="3833516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7"/>
            <p:cNvSpPr/>
            <p:nvPr/>
          </p:nvSpPr>
          <p:spPr>
            <a:xfrm rot="1563036">
              <a:off x="2543837" y="5002128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7"/>
            <p:cNvSpPr/>
            <p:nvPr/>
          </p:nvSpPr>
          <p:spPr>
            <a:xfrm rot="1563036">
              <a:off x="3601730" y="4817302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7"/>
            <p:cNvSpPr/>
            <p:nvPr/>
          </p:nvSpPr>
          <p:spPr>
            <a:xfrm rot="1563036">
              <a:off x="1573773" y="445410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7"/>
            <p:cNvSpPr/>
            <p:nvPr/>
          </p:nvSpPr>
          <p:spPr>
            <a:xfrm rot="1563036">
              <a:off x="1707025" y="45671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7"/>
            <p:cNvSpPr/>
            <p:nvPr/>
          </p:nvSpPr>
          <p:spPr>
            <a:xfrm rot="1563036">
              <a:off x="836711" y="3840284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7"/>
            <p:cNvSpPr/>
            <p:nvPr/>
          </p:nvSpPr>
          <p:spPr>
            <a:xfrm rot="1563036">
              <a:off x="969954" y="395325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7"/>
            <p:cNvSpPr/>
            <p:nvPr/>
          </p:nvSpPr>
          <p:spPr>
            <a:xfrm rot="1563036">
              <a:off x="1720880" y="3481520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7"/>
            <p:cNvSpPr/>
            <p:nvPr/>
          </p:nvSpPr>
          <p:spPr>
            <a:xfrm rot="1563036">
              <a:off x="1854136" y="3594159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7"/>
            <p:cNvSpPr/>
            <p:nvPr/>
          </p:nvSpPr>
          <p:spPr>
            <a:xfrm rot="1563036">
              <a:off x="3538819" y="4028393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7"/>
            <p:cNvSpPr/>
            <p:nvPr/>
          </p:nvSpPr>
          <p:spPr>
            <a:xfrm rot="1563036">
              <a:off x="3681772" y="4165928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7"/>
            <p:cNvSpPr/>
            <p:nvPr/>
          </p:nvSpPr>
          <p:spPr>
            <a:xfrm rot="1563036">
              <a:off x="1888463" y="4611065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7"/>
            <p:cNvSpPr/>
            <p:nvPr/>
          </p:nvSpPr>
          <p:spPr>
            <a:xfrm rot="1563036">
              <a:off x="1869020" y="467025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7"/>
            <p:cNvSpPr/>
            <p:nvPr/>
          </p:nvSpPr>
          <p:spPr>
            <a:xfrm rot="1563036">
              <a:off x="1875365" y="464642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7"/>
            <p:cNvSpPr/>
            <p:nvPr/>
          </p:nvSpPr>
          <p:spPr>
            <a:xfrm rot="1563036">
              <a:off x="1854698" y="46109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7"/>
            <p:cNvSpPr/>
            <p:nvPr/>
          </p:nvSpPr>
          <p:spPr>
            <a:xfrm rot="1563036">
              <a:off x="1801595" y="457818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7"/>
            <p:cNvSpPr/>
            <p:nvPr/>
          </p:nvSpPr>
          <p:spPr>
            <a:xfrm rot="1563036">
              <a:off x="1825282" y="459779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7"/>
            <p:cNvSpPr/>
            <p:nvPr/>
          </p:nvSpPr>
          <p:spPr>
            <a:xfrm rot="1563036">
              <a:off x="1764531" y="458383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7"/>
            <p:cNvSpPr/>
            <p:nvPr/>
          </p:nvSpPr>
          <p:spPr>
            <a:xfrm rot="1563036">
              <a:off x="1767778" y="4614955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7"/>
            <p:cNvSpPr/>
            <p:nvPr/>
          </p:nvSpPr>
          <p:spPr>
            <a:xfrm rot="1563036">
              <a:off x="1728984" y="463927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7"/>
            <p:cNvSpPr/>
            <p:nvPr/>
          </p:nvSpPr>
          <p:spPr>
            <a:xfrm rot="1563036">
              <a:off x="1744538" y="46701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7"/>
            <p:cNvSpPr/>
            <p:nvPr/>
          </p:nvSpPr>
          <p:spPr>
            <a:xfrm rot="1563036">
              <a:off x="1872483" y="471367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7"/>
            <p:cNvSpPr/>
            <p:nvPr/>
          </p:nvSpPr>
          <p:spPr>
            <a:xfrm rot="1563036">
              <a:off x="1857424" y="46894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7"/>
            <p:cNvSpPr/>
            <p:nvPr/>
          </p:nvSpPr>
          <p:spPr>
            <a:xfrm rot="1563036">
              <a:off x="1774576" y="471012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7"/>
            <p:cNvSpPr/>
            <p:nvPr/>
          </p:nvSpPr>
          <p:spPr>
            <a:xfrm rot="1563036">
              <a:off x="1848709" y="4744324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 rot="1563036">
              <a:off x="1799543" y="47260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 rot="1563036">
              <a:off x="1744695" y="47108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 rot="1563036">
              <a:off x="1151258" y="3997453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 rot="1563036">
              <a:off x="1131820" y="4056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 rot="1563036">
              <a:off x="1138265" y="4032385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 rot="1563036">
              <a:off x="1117592" y="399695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 rot="1563036">
              <a:off x="1064385" y="39645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 rot="1563036">
              <a:off x="1088281" y="398377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 rot="1563036">
              <a:off x="1027535" y="396979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 rot="1563036">
              <a:off x="1030573" y="40013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 rot="1563036">
              <a:off x="991982" y="402526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 rot="1563036">
              <a:off x="1007536" y="40560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 rot="1563036">
              <a:off x="1135387" y="41000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 rot="1563036">
              <a:off x="1120319" y="40758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 rot="1563036">
              <a:off x="1037492" y="4096084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 rot="1563036">
              <a:off x="1112546" y="413061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 rot="1563036">
              <a:off x="1062552" y="41119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 rot="1563036">
              <a:off x="1007589" y="40967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 rot="1563036">
              <a:off x="2035511" y="3638349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 rot="1563036">
              <a:off x="2015616" y="369743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 rot="1563036">
              <a:off x="2022405" y="36738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 rot="1563036">
              <a:off x="2001292" y="363817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 rot="1563036">
              <a:off x="1948617" y="360557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 rot="1563036">
              <a:off x="1972350" y="36250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7"/>
            <p:cNvSpPr/>
            <p:nvPr/>
          </p:nvSpPr>
          <p:spPr>
            <a:xfrm rot="1563036">
              <a:off x="1911762" y="361079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7"/>
            <p:cNvSpPr/>
            <p:nvPr/>
          </p:nvSpPr>
          <p:spPr>
            <a:xfrm rot="1563036">
              <a:off x="1914817" y="36423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7"/>
            <p:cNvSpPr/>
            <p:nvPr/>
          </p:nvSpPr>
          <p:spPr>
            <a:xfrm rot="1563036">
              <a:off x="1876231" y="3666249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7"/>
            <p:cNvSpPr/>
            <p:nvPr/>
          </p:nvSpPr>
          <p:spPr>
            <a:xfrm rot="1563036">
              <a:off x="1891770" y="369707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7"/>
            <p:cNvSpPr/>
            <p:nvPr/>
          </p:nvSpPr>
          <p:spPr>
            <a:xfrm rot="1563036">
              <a:off x="2019203" y="374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7"/>
            <p:cNvSpPr/>
            <p:nvPr/>
          </p:nvSpPr>
          <p:spPr>
            <a:xfrm rot="1563036">
              <a:off x="2004145" y="37166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7"/>
            <p:cNvSpPr/>
            <p:nvPr/>
          </p:nvSpPr>
          <p:spPr>
            <a:xfrm rot="1563036">
              <a:off x="1921621" y="37375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 rot="1563036">
              <a:off x="1996153" y="377184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 rot="1563036">
              <a:off x="1946775" y="375298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7"/>
            <p:cNvSpPr/>
            <p:nvPr/>
          </p:nvSpPr>
          <p:spPr>
            <a:xfrm rot="1563036">
              <a:off x="1891290" y="373800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7"/>
            <p:cNvSpPr/>
            <p:nvPr/>
          </p:nvSpPr>
          <p:spPr>
            <a:xfrm rot="1563036">
              <a:off x="3863805" y="4252623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 rot="1563036">
              <a:off x="3818085" y="42932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7"/>
            <p:cNvSpPr/>
            <p:nvPr/>
          </p:nvSpPr>
          <p:spPr>
            <a:xfrm rot="1563036">
              <a:off x="3835533" y="427596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7"/>
            <p:cNvSpPr/>
            <p:nvPr/>
          </p:nvSpPr>
          <p:spPr>
            <a:xfrm rot="1563036">
              <a:off x="3835157" y="42346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7"/>
            <p:cNvSpPr/>
            <p:nvPr/>
          </p:nvSpPr>
          <p:spPr>
            <a:xfrm rot="1563036">
              <a:off x="3805822" y="418014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7"/>
            <p:cNvSpPr/>
            <p:nvPr/>
          </p:nvSpPr>
          <p:spPr>
            <a:xfrm rot="1563036">
              <a:off x="3816677" y="42086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7"/>
            <p:cNvSpPr/>
            <p:nvPr/>
          </p:nvSpPr>
          <p:spPr>
            <a:xfrm rot="1563036">
              <a:off x="3770917" y="416626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7"/>
            <p:cNvSpPr/>
            <p:nvPr/>
          </p:nvSpPr>
          <p:spPr>
            <a:xfrm rot="1563036">
              <a:off x="3757926" y="41947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7"/>
            <p:cNvSpPr/>
            <p:nvPr/>
          </p:nvSpPr>
          <p:spPr>
            <a:xfrm rot="1563036">
              <a:off x="3712232" y="419668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7"/>
            <p:cNvSpPr/>
            <p:nvPr/>
          </p:nvSpPr>
          <p:spPr>
            <a:xfrm rot="1563036">
              <a:off x="3710750" y="423082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7"/>
            <p:cNvSpPr/>
            <p:nvPr/>
          </p:nvSpPr>
          <p:spPr>
            <a:xfrm rot="1563036">
              <a:off x="3799359" y="433269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7"/>
            <p:cNvSpPr/>
            <p:nvPr/>
          </p:nvSpPr>
          <p:spPr>
            <a:xfrm rot="1563036">
              <a:off x="3798462" y="430428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7"/>
            <p:cNvSpPr/>
            <p:nvPr/>
          </p:nvSpPr>
          <p:spPr>
            <a:xfrm rot="1563036">
              <a:off x="3716027" y="428085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7"/>
            <p:cNvSpPr/>
            <p:nvPr/>
          </p:nvSpPr>
          <p:spPr>
            <a:xfrm rot="1563036">
              <a:off x="3763849" y="4348169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7"/>
            <p:cNvSpPr/>
            <p:nvPr/>
          </p:nvSpPr>
          <p:spPr>
            <a:xfrm rot="1563036">
              <a:off x="3730631" y="43070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 rot="1563036">
              <a:off x="3690294" y="426622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 rot="1563036">
              <a:off x="1731600" y="4585897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 rot="1563036">
              <a:off x="994514" y="397188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7"/>
            <p:cNvSpPr/>
            <p:nvPr/>
          </p:nvSpPr>
          <p:spPr>
            <a:xfrm rot="1563036">
              <a:off x="1878617" y="3613312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7"/>
            <p:cNvSpPr/>
            <p:nvPr/>
          </p:nvSpPr>
          <p:spPr>
            <a:xfrm rot="1563036">
              <a:off x="3693912" y="4177760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7"/>
            <p:cNvSpPr/>
            <p:nvPr/>
          </p:nvSpPr>
          <p:spPr>
            <a:xfrm rot="1563036">
              <a:off x="3061328" y="4549973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7"/>
            <p:cNvSpPr/>
            <p:nvPr/>
          </p:nvSpPr>
          <p:spPr>
            <a:xfrm rot="1563036">
              <a:off x="3157197" y="464510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7"/>
            <p:cNvSpPr/>
            <p:nvPr/>
          </p:nvSpPr>
          <p:spPr>
            <a:xfrm rot="1563036">
              <a:off x="3244216" y="468672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7"/>
            <p:cNvSpPr/>
            <p:nvPr/>
          </p:nvSpPr>
          <p:spPr>
            <a:xfrm rot="1563036">
              <a:off x="3216264" y="473234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7"/>
            <p:cNvSpPr/>
            <p:nvPr/>
          </p:nvSpPr>
          <p:spPr>
            <a:xfrm rot="1563036">
              <a:off x="3227052" y="4737491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7"/>
            <p:cNvSpPr/>
            <p:nvPr/>
          </p:nvSpPr>
          <p:spPr>
            <a:xfrm rot="1563036">
              <a:off x="3245159" y="471112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7"/>
            <p:cNvSpPr/>
            <p:nvPr/>
          </p:nvSpPr>
          <p:spPr>
            <a:xfrm rot="1563036">
              <a:off x="3205842" y="4658494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7"/>
            <p:cNvSpPr/>
            <p:nvPr/>
          </p:nvSpPr>
          <p:spPr>
            <a:xfrm rot="1563036">
              <a:off x="3243170" y="467765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7"/>
            <p:cNvSpPr/>
            <p:nvPr/>
          </p:nvSpPr>
          <p:spPr>
            <a:xfrm rot="1563036">
              <a:off x="3180230" y="471090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7"/>
            <p:cNvSpPr/>
            <p:nvPr/>
          </p:nvSpPr>
          <p:spPr>
            <a:xfrm rot="1563036">
              <a:off x="3177213" y="469220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7"/>
            <p:cNvSpPr/>
            <p:nvPr/>
          </p:nvSpPr>
          <p:spPr>
            <a:xfrm rot="1563036">
              <a:off x="3185266" y="4703112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7"/>
            <p:cNvSpPr/>
            <p:nvPr/>
          </p:nvSpPr>
          <p:spPr>
            <a:xfrm rot="1563036">
              <a:off x="3198633" y="471526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7"/>
            <p:cNvSpPr/>
            <p:nvPr/>
          </p:nvSpPr>
          <p:spPr>
            <a:xfrm rot="1563036">
              <a:off x="3204844" y="4681398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7"/>
            <p:cNvSpPr/>
            <p:nvPr/>
          </p:nvSpPr>
          <p:spPr>
            <a:xfrm rot="1563036">
              <a:off x="3231420" y="465687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7"/>
            <p:cNvSpPr/>
            <p:nvPr/>
          </p:nvSpPr>
          <p:spPr>
            <a:xfrm rot="1563036">
              <a:off x="3295189" y="46951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7"/>
            <p:cNvSpPr/>
            <p:nvPr/>
          </p:nvSpPr>
          <p:spPr>
            <a:xfrm rot="1563036">
              <a:off x="3269370" y="473253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7"/>
            <p:cNvSpPr/>
            <p:nvPr/>
          </p:nvSpPr>
          <p:spPr>
            <a:xfrm rot="1563036">
              <a:off x="3278970" y="471717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7"/>
            <p:cNvSpPr/>
            <p:nvPr/>
          </p:nvSpPr>
          <p:spPr>
            <a:xfrm rot="1563036">
              <a:off x="3271699" y="468776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7"/>
            <p:cNvSpPr/>
            <p:nvPr/>
          </p:nvSpPr>
          <p:spPr>
            <a:xfrm rot="1563036">
              <a:off x="3240857" y="4653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7"/>
            <p:cNvSpPr/>
            <p:nvPr/>
          </p:nvSpPr>
          <p:spPr>
            <a:xfrm rot="1563036">
              <a:off x="3253859" y="46726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7"/>
            <p:cNvSpPr/>
            <p:nvPr/>
          </p:nvSpPr>
          <p:spPr>
            <a:xfrm rot="1563036">
              <a:off x="3213721" y="464980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7"/>
            <p:cNvSpPr/>
            <p:nvPr/>
          </p:nvSpPr>
          <p:spPr>
            <a:xfrm rot="1563036">
              <a:off x="3209344" y="467310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7"/>
            <p:cNvSpPr/>
            <p:nvPr/>
          </p:nvSpPr>
          <p:spPr>
            <a:xfrm rot="1563036">
              <a:off x="3176873" y="468205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7"/>
            <p:cNvSpPr/>
            <p:nvPr/>
          </p:nvSpPr>
          <p:spPr>
            <a:xfrm rot="1563036">
              <a:off x="3181643" y="470706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7"/>
            <p:cNvSpPr/>
            <p:nvPr/>
          </p:nvSpPr>
          <p:spPr>
            <a:xfrm rot="1563036">
              <a:off x="3263308" y="476429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7"/>
            <p:cNvSpPr/>
            <p:nvPr/>
          </p:nvSpPr>
          <p:spPr>
            <a:xfrm rot="1563036">
              <a:off x="3257489" y="4744128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7"/>
            <p:cNvSpPr/>
            <p:nvPr/>
          </p:nvSpPr>
          <p:spPr>
            <a:xfrm rot="1563036">
              <a:off x="3194800" y="474149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7"/>
            <p:cNvSpPr/>
            <p:nvPr/>
          </p:nvSpPr>
          <p:spPr>
            <a:xfrm rot="1563036">
              <a:off x="3240769" y="478125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7"/>
            <p:cNvSpPr/>
            <p:nvPr/>
          </p:nvSpPr>
          <p:spPr>
            <a:xfrm rot="1563036">
              <a:off x="3209377" y="4758013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7"/>
            <p:cNvSpPr/>
            <p:nvPr/>
          </p:nvSpPr>
          <p:spPr>
            <a:xfrm rot="1563036">
              <a:off x="3173316" y="47357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7"/>
            <p:cNvSpPr/>
            <p:nvPr/>
          </p:nvSpPr>
          <p:spPr>
            <a:xfrm rot="1563036">
              <a:off x="3209711" y="469454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7"/>
            <p:cNvSpPr/>
            <p:nvPr/>
          </p:nvSpPr>
          <p:spPr>
            <a:xfrm rot="1563036">
              <a:off x="1408701" y="366592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7"/>
            <p:cNvSpPr/>
            <p:nvPr/>
          </p:nvSpPr>
          <p:spPr>
            <a:xfrm rot="1563036">
              <a:off x="1504995" y="3761186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7"/>
            <p:cNvSpPr/>
            <p:nvPr/>
          </p:nvSpPr>
          <p:spPr>
            <a:xfrm rot="1563036">
              <a:off x="1591541" y="3802795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7"/>
            <p:cNvSpPr/>
            <p:nvPr/>
          </p:nvSpPr>
          <p:spPr>
            <a:xfrm rot="1563036">
              <a:off x="1564068" y="3848496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7"/>
            <p:cNvSpPr/>
            <p:nvPr/>
          </p:nvSpPr>
          <p:spPr>
            <a:xfrm rot="1563036">
              <a:off x="1574876" y="3853556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7"/>
            <p:cNvSpPr/>
            <p:nvPr/>
          </p:nvSpPr>
          <p:spPr>
            <a:xfrm rot="1563036">
              <a:off x="1592983" y="382719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7"/>
            <p:cNvSpPr/>
            <p:nvPr/>
          </p:nvSpPr>
          <p:spPr>
            <a:xfrm rot="1563036">
              <a:off x="1553146" y="3774751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7"/>
            <p:cNvSpPr/>
            <p:nvPr/>
          </p:nvSpPr>
          <p:spPr>
            <a:xfrm rot="1563036">
              <a:off x="1590994" y="379371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7"/>
            <p:cNvSpPr/>
            <p:nvPr/>
          </p:nvSpPr>
          <p:spPr>
            <a:xfrm rot="1563036">
              <a:off x="1527400" y="382726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7"/>
            <p:cNvSpPr/>
            <p:nvPr/>
          </p:nvSpPr>
          <p:spPr>
            <a:xfrm rot="1563036">
              <a:off x="1525037" y="380827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7"/>
            <p:cNvSpPr/>
            <p:nvPr/>
          </p:nvSpPr>
          <p:spPr>
            <a:xfrm rot="1563036">
              <a:off x="1532931" y="381929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7"/>
            <p:cNvSpPr/>
            <p:nvPr/>
          </p:nvSpPr>
          <p:spPr>
            <a:xfrm rot="1563036">
              <a:off x="1546415" y="3831408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7"/>
            <p:cNvSpPr/>
            <p:nvPr/>
          </p:nvSpPr>
          <p:spPr>
            <a:xfrm rot="1563036">
              <a:off x="1552659" y="3797501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7"/>
            <p:cNvSpPr/>
            <p:nvPr/>
          </p:nvSpPr>
          <p:spPr>
            <a:xfrm rot="1563036">
              <a:off x="1579244" y="3772938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7"/>
            <p:cNvSpPr/>
            <p:nvPr/>
          </p:nvSpPr>
          <p:spPr>
            <a:xfrm rot="1563036">
              <a:off x="1643038" y="3811149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7"/>
            <p:cNvSpPr/>
            <p:nvPr/>
          </p:nvSpPr>
          <p:spPr>
            <a:xfrm rot="1563036">
              <a:off x="1617168" y="38486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7"/>
            <p:cNvSpPr/>
            <p:nvPr/>
          </p:nvSpPr>
          <p:spPr>
            <a:xfrm rot="1563036">
              <a:off x="1626794" y="3833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7"/>
            <p:cNvSpPr/>
            <p:nvPr/>
          </p:nvSpPr>
          <p:spPr>
            <a:xfrm rot="1563036">
              <a:off x="1619547" y="380372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7"/>
            <p:cNvSpPr/>
            <p:nvPr/>
          </p:nvSpPr>
          <p:spPr>
            <a:xfrm rot="1563036">
              <a:off x="1588700" y="3769661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7"/>
            <p:cNvSpPr/>
            <p:nvPr/>
          </p:nvSpPr>
          <p:spPr>
            <a:xfrm rot="1563036">
              <a:off x="1601604" y="378862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7"/>
            <p:cNvSpPr/>
            <p:nvPr/>
          </p:nvSpPr>
          <p:spPr>
            <a:xfrm rot="1563036">
              <a:off x="1560967" y="376621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7"/>
            <p:cNvSpPr/>
            <p:nvPr/>
          </p:nvSpPr>
          <p:spPr>
            <a:xfrm rot="1563036">
              <a:off x="1557066" y="3789034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7"/>
            <p:cNvSpPr/>
            <p:nvPr/>
          </p:nvSpPr>
          <p:spPr>
            <a:xfrm rot="1563036">
              <a:off x="1524676" y="379811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7"/>
            <p:cNvSpPr/>
            <p:nvPr/>
          </p:nvSpPr>
          <p:spPr>
            <a:xfrm rot="1563036">
              <a:off x="1529364" y="3823104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7"/>
            <p:cNvSpPr/>
            <p:nvPr/>
          </p:nvSpPr>
          <p:spPr>
            <a:xfrm rot="1563036">
              <a:off x="1610680" y="388025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7"/>
            <p:cNvSpPr/>
            <p:nvPr/>
          </p:nvSpPr>
          <p:spPr>
            <a:xfrm rot="1563036">
              <a:off x="1605187" y="386016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 rot="1563036">
              <a:off x="1542493" y="385800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 rot="1563036">
              <a:off x="1588141" y="389721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 rot="1563036">
              <a:off x="1556749" y="387397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7"/>
            <p:cNvSpPr/>
            <p:nvPr/>
          </p:nvSpPr>
          <p:spPr>
            <a:xfrm rot="1563036">
              <a:off x="1521060" y="3852153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7"/>
            <p:cNvSpPr/>
            <p:nvPr/>
          </p:nvSpPr>
          <p:spPr>
            <a:xfrm rot="1563036">
              <a:off x="1556979" y="3810955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7"/>
            <p:cNvSpPr/>
            <p:nvPr/>
          </p:nvSpPr>
          <p:spPr>
            <a:xfrm rot="1563036">
              <a:off x="2733568" y="3893188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7"/>
            <p:cNvSpPr/>
            <p:nvPr/>
          </p:nvSpPr>
          <p:spPr>
            <a:xfrm rot="1563036">
              <a:off x="2829417" y="3988820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7"/>
            <p:cNvSpPr/>
            <p:nvPr/>
          </p:nvSpPr>
          <p:spPr>
            <a:xfrm rot="1563036">
              <a:off x="2916480" y="4030271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7"/>
            <p:cNvSpPr/>
            <p:nvPr/>
          </p:nvSpPr>
          <p:spPr>
            <a:xfrm rot="1563036">
              <a:off x="2888469" y="4075648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7"/>
            <p:cNvSpPr/>
            <p:nvPr/>
          </p:nvSpPr>
          <p:spPr>
            <a:xfrm rot="1563036">
              <a:off x="2899758" y="4081159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7"/>
            <p:cNvSpPr/>
            <p:nvPr/>
          </p:nvSpPr>
          <p:spPr>
            <a:xfrm rot="1563036">
              <a:off x="2917419" y="4054671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7"/>
            <p:cNvSpPr/>
            <p:nvPr/>
          </p:nvSpPr>
          <p:spPr>
            <a:xfrm rot="1563036">
              <a:off x="2877997" y="400201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7"/>
            <p:cNvSpPr/>
            <p:nvPr/>
          </p:nvSpPr>
          <p:spPr>
            <a:xfrm rot="1563036">
              <a:off x="2915394" y="402086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7"/>
            <p:cNvSpPr/>
            <p:nvPr/>
          </p:nvSpPr>
          <p:spPr>
            <a:xfrm rot="1563036">
              <a:off x="2852360" y="405452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7"/>
            <p:cNvSpPr/>
            <p:nvPr/>
          </p:nvSpPr>
          <p:spPr>
            <a:xfrm rot="1563036">
              <a:off x="2849417" y="4035509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7"/>
            <p:cNvSpPr/>
            <p:nvPr/>
          </p:nvSpPr>
          <p:spPr>
            <a:xfrm rot="1563036">
              <a:off x="2857386" y="4046780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7"/>
            <p:cNvSpPr/>
            <p:nvPr/>
          </p:nvSpPr>
          <p:spPr>
            <a:xfrm rot="1563036">
              <a:off x="2870883" y="4058843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7"/>
            <p:cNvSpPr/>
            <p:nvPr/>
          </p:nvSpPr>
          <p:spPr>
            <a:xfrm rot="1563036">
              <a:off x="2876964" y="4025066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7"/>
            <p:cNvSpPr/>
            <p:nvPr/>
          </p:nvSpPr>
          <p:spPr>
            <a:xfrm rot="1563036">
              <a:off x="2903580" y="400036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7"/>
            <p:cNvSpPr/>
            <p:nvPr/>
          </p:nvSpPr>
          <p:spPr>
            <a:xfrm rot="1563036">
              <a:off x="2967413" y="403841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7"/>
            <p:cNvSpPr/>
            <p:nvPr/>
          </p:nvSpPr>
          <p:spPr>
            <a:xfrm rot="1563036">
              <a:off x="2942025" y="4076324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7"/>
            <p:cNvSpPr/>
            <p:nvPr/>
          </p:nvSpPr>
          <p:spPr>
            <a:xfrm rot="1563036">
              <a:off x="2951299" y="406041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7"/>
            <p:cNvSpPr/>
            <p:nvPr/>
          </p:nvSpPr>
          <p:spPr>
            <a:xfrm rot="1563036">
              <a:off x="2943923" y="403146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7"/>
            <p:cNvSpPr/>
            <p:nvPr/>
          </p:nvSpPr>
          <p:spPr>
            <a:xfrm rot="1563036">
              <a:off x="2912977" y="399737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7"/>
            <p:cNvSpPr/>
            <p:nvPr/>
          </p:nvSpPr>
          <p:spPr>
            <a:xfrm rot="1563036">
              <a:off x="2926083" y="40159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7"/>
            <p:cNvSpPr/>
            <p:nvPr/>
          </p:nvSpPr>
          <p:spPr>
            <a:xfrm rot="1563036">
              <a:off x="2885795" y="399357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7"/>
            <p:cNvSpPr/>
            <p:nvPr/>
          </p:nvSpPr>
          <p:spPr>
            <a:xfrm rot="1563036">
              <a:off x="2881547" y="40163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7"/>
            <p:cNvSpPr/>
            <p:nvPr/>
          </p:nvSpPr>
          <p:spPr>
            <a:xfrm rot="1563036">
              <a:off x="2849181" y="402529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7"/>
            <p:cNvSpPr/>
            <p:nvPr/>
          </p:nvSpPr>
          <p:spPr>
            <a:xfrm rot="1563036">
              <a:off x="2853872" y="405028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7"/>
            <p:cNvSpPr/>
            <p:nvPr/>
          </p:nvSpPr>
          <p:spPr>
            <a:xfrm rot="1563036">
              <a:off x="2935637" y="410753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7"/>
            <p:cNvSpPr/>
            <p:nvPr/>
          </p:nvSpPr>
          <p:spPr>
            <a:xfrm rot="1563036">
              <a:off x="2929697" y="40873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7"/>
            <p:cNvSpPr/>
            <p:nvPr/>
          </p:nvSpPr>
          <p:spPr>
            <a:xfrm rot="1563036">
              <a:off x="2866920" y="408516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7"/>
            <p:cNvSpPr/>
            <p:nvPr/>
          </p:nvSpPr>
          <p:spPr>
            <a:xfrm rot="1563036">
              <a:off x="2912969" y="412504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7"/>
            <p:cNvSpPr/>
            <p:nvPr/>
          </p:nvSpPr>
          <p:spPr>
            <a:xfrm rot="1563036">
              <a:off x="2881686" y="410133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7"/>
            <p:cNvSpPr/>
            <p:nvPr/>
          </p:nvSpPr>
          <p:spPr>
            <a:xfrm rot="1563036">
              <a:off x="2845436" y="40794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7"/>
            <p:cNvSpPr/>
            <p:nvPr/>
          </p:nvSpPr>
          <p:spPr>
            <a:xfrm rot="1563036">
              <a:off x="2881935" y="4038235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7"/>
            <p:cNvSpPr/>
            <p:nvPr/>
          </p:nvSpPr>
          <p:spPr>
            <a:xfrm rot="1563036">
              <a:off x="3002191" y="383075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7"/>
            <p:cNvSpPr/>
            <p:nvPr/>
          </p:nvSpPr>
          <p:spPr>
            <a:xfrm rot="1563036">
              <a:off x="3098035" y="3925992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7"/>
            <p:cNvSpPr/>
            <p:nvPr/>
          </p:nvSpPr>
          <p:spPr>
            <a:xfrm rot="1563036">
              <a:off x="3185009" y="3967808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7"/>
            <p:cNvSpPr/>
            <p:nvPr/>
          </p:nvSpPr>
          <p:spPr>
            <a:xfrm rot="1563036">
              <a:off x="3157129" y="401321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7"/>
            <p:cNvSpPr/>
            <p:nvPr/>
          </p:nvSpPr>
          <p:spPr>
            <a:xfrm rot="1563036">
              <a:off x="3168326" y="4018552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7"/>
            <p:cNvSpPr/>
            <p:nvPr/>
          </p:nvSpPr>
          <p:spPr>
            <a:xfrm rot="1563036">
              <a:off x="3185999" y="3992106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7"/>
            <p:cNvSpPr/>
            <p:nvPr/>
          </p:nvSpPr>
          <p:spPr>
            <a:xfrm rot="1563036">
              <a:off x="3146553" y="3939555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7"/>
            <p:cNvSpPr/>
            <p:nvPr/>
          </p:nvSpPr>
          <p:spPr>
            <a:xfrm rot="1563036">
              <a:off x="3184054" y="395844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7"/>
            <p:cNvSpPr/>
            <p:nvPr/>
          </p:nvSpPr>
          <p:spPr>
            <a:xfrm rot="1563036">
              <a:off x="3120916" y="3992072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7"/>
            <p:cNvSpPr/>
            <p:nvPr/>
          </p:nvSpPr>
          <p:spPr>
            <a:xfrm rot="1563036">
              <a:off x="3118076" y="3973082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7"/>
            <p:cNvSpPr/>
            <p:nvPr/>
          </p:nvSpPr>
          <p:spPr>
            <a:xfrm rot="1563036">
              <a:off x="3125990" y="3984017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7"/>
            <p:cNvSpPr/>
            <p:nvPr/>
          </p:nvSpPr>
          <p:spPr>
            <a:xfrm rot="1563036">
              <a:off x="3139455" y="3996214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7"/>
            <p:cNvSpPr/>
            <p:nvPr/>
          </p:nvSpPr>
          <p:spPr>
            <a:xfrm rot="1563036">
              <a:off x="3145689" y="3962354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7"/>
            <p:cNvSpPr/>
            <p:nvPr/>
          </p:nvSpPr>
          <p:spPr>
            <a:xfrm rot="1563036">
              <a:off x="3172133" y="393782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7"/>
            <p:cNvSpPr/>
            <p:nvPr/>
          </p:nvSpPr>
          <p:spPr>
            <a:xfrm rot="1563036">
              <a:off x="3236073" y="3975977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7"/>
            <p:cNvSpPr/>
            <p:nvPr/>
          </p:nvSpPr>
          <p:spPr>
            <a:xfrm rot="1563036">
              <a:off x="3210684" y="401342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7"/>
            <p:cNvSpPr/>
            <p:nvPr/>
          </p:nvSpPr>
          <p:spPr>
            <a:xfrm rot="1563036">
              <a:off x="3219854" y="399796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7"/>
            <p:cNvSpPr/>
            <p:nvPr/>
          </p:nvSpPr>
          <p:spPr>
            <a:xfrm rot="1563036">
              <a:off x="3212584" y="39685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 rot="1563036">
              <a:off x="3181637" y="393493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 rot="1563036">
              <a:off x="3194639" y="39534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 rot="1563036">
              <a:off x="3154454" y="393114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 rot="1563036">
              <a:off x="3150102" y="395386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 rot="1563036">
              <a:off x="3117735" y="396284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 rot="1563036">
              <a:off x="3122428" y="39878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 rot="1563036">
              <a:off x="3204192" y="404507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 rot="1563036">
              <a:off x="3198251" y="4024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 rot="1563036">
              <a:off x="3135453" y="402270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 rot="1563036">
              <a:off x="3181629" y="406213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 rot="1563036">
              <a:off x="3150241" y="403888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 rot="1563036">
              <a:off x="3114096" y="4016977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 rot="1563036">
              <a:off x="3150468" y="3975778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 rot="1563036">
              <a:off x="2343830" y="365521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 rot="1563036">
              <a:off x="2439699" y="375034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 rot="1563036">
              <a:off x="2526723" y="3791969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 rot="1563036">
              <a:off x="2498766" y="383758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 rot="1563036">
              <a:off x="2509559" y="384270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 rot="1563036">
              <a:off x="2527662" y="381636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 rot="1563036">
              <a:off x="2488344" y="376373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 rot="1563036">
              <a:off x="2525671" y="3782896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 rot="1563036">
              <a:off x="2462737" y="3816121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 rot="1563036">
              <a:off x="2459715" y="379744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 rot="1563036">
              <a:off x="2467769" y="3808351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 rot="1563036">
              <a:off x="2481135" y="382050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 rot="1563036">
              <a:off x="2487346" y="3786637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 rot="1563036">
              <a:off x="2513928" y="376209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 rot="1563036">
              <a:off x="2577712" y="3800438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 rot="1563036">
              <a:off x="2551873" y="383777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 rot="1563036">
              <a:off x="2561472" y="382241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 rot="1563036">
              <a:off x="2554228" y="379301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 rot="1563036">
              <a:off x="2523359" y="37589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 rot="1563036">
              <a:off x="2536366" y="3777932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 rot="1563036">
              <a:off x="2496223" y="375504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 rot="1563036">
              <a:off x="2491847" y="377834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 rot="1563036">
              <a:off x="2459480" y="378732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 rot="1563036">
              <a:off x="2464150" y="3812309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 rot="1563036">
              <a:off x="2545810" y="386953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 rot="1563036">
              <a:off x="2539996" y="384936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 rot="1563036">
              <a:off x="2477301" y="384673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 rot="1563036">
              <a:off x="2523271" y="388649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 rot="1563036">
              <a:off x="2491905" y="386323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 rot="1563036">
              <a:off x="2455818" y="384098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 rot="1563036">
              <a:off x="2492213" y="379978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 rot="1563036">
              <a:off x="2349864" y="515643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 rot="1563036">
              <a:off x="3717618" y="4759077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 rot="1563036">
              <a:off x="3683437" y="4823145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 rot="1563036">
              <a:off x="2644838" y="4311568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 rot="1563036">
              <a:off x="2835708" y="4335332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 rot="1563036">
              <a:off x="2806812" y="4313243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 rot="1563036">
              <a:off x="1260951" y="44890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 rot="1563036">
              <a:off x="653603" y="3516862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 rot="1563036">
              <a:off x="3259031" y="5535339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27"/>
          <p:cNvGrpSpPr/>
          <p:nvPr/>
        </p:nvGrpSpPr>
        <p:grpSpPr>
          <a:xfrm>
            <a:off x="4475592" y="-473752"/>
            <a:ext cx="3608792" cy="2344413"/>
            <a:chOff x="-1618533" y="662898"/>
            <a:chExt cx="3608792" cy="2344413"/>
          </a:xfrm>
        </p:grpSpPr>
        <p:sp>
          <p:nvSpPr>
            <p:cNvPr id="1359" name="Google Shape;1359;p27"/>
            <p:cNvSpPr/>
            <p:nvPr/>
          </p:nvSpPr>
          <p:spPr>
            <a:xfrm rot="-9236964">
              <a:off x="-1662900" y="1457453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 rot="-9236964">
              <a:off x="-138633" y="1754187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 rot="-9236964">
              <a:off x="-241799" y="201048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 rot="-9236964">
              <a:off x="-1089498" y="1832427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 rot="-9236964">
              <a:off x="-407403" y="1153911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 rot="-9236964">
              <a:off x="180960" y="1465012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 rot="-9236964">
              <a:off x="603506" y="2132217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 rot="-9236964">
              <a:off x="-1258399" y="1266502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 rot="-9236964">
              <a:off x="-927566" y="1537648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 rot="-9236964">
              <a:off x="725860" y="2282273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 rot="-9236964">
              <a:off x="-34067" y="1096506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 rot="-9236964">
              <a:off x="-1081875" y="1287043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 rot="-9236964">
              <a:off x="586907" y="152518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 rot="-9236964">
              <a:off x="717762" y="16549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 rot="-9236964">
              <a:off x="1323946" y="2139146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 rot="-9236964">
              <a:off x="1454833" y="226880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 rot="-9236964">
              <a:off x="439778" y="2498159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 rot="-9236964">
              <a:off x="571104" y="2627645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 rot="-9236964">
              <a:off x="-1389538" y="1937757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 rot="-9236964">
              <a:off x="-1241824" y="2055785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 rot="-9236964">
              <a:off x="724081" y="1782837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 rot="-9236964">
              <a:off x="746855" y="172647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 rot="-9236964">
              <a:off x="740488" y="175028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 rot="-9236964">
              <a:off x="761178" y="178574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 rot="-9236964">
              <a:off x="814281" y="181855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 rot="-9236964">
              <a:off x="790118" y="1798940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 rot="-9236964">
              <a:off x="851345" y="181290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 rot="-9236964">
              <a:off x="848097" y="178175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 rot="-9236964">
              <a:off x="886892" y="175745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 rot="-9236964">
              <a:off x="871338" y="17266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 rot="-9236964">
              <a:off x="743393" y="168258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 rot="-9236964">
              <a:off x="758451" y="17068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 rot="-9236964">
              <a:off x="841277" y="1686614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 rot="-9236964">
              <a:off x="765739" y="1652365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 rot="-9236964">
              <a:off x="816333" y="167071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 rot="-9236964">
              <a:off x="871181" y="16859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 rot="-9236964">
              <a:off x="1461286" y="2396426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 rot="-9236964">
              <a:off x="1484056" y="23400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 rot="-9236964">
              <a:off x="1477589" y="2363874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 rot="-9236964">
              <a:off x="1498284" y="2399306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7"/>
            <p:cNvSpPr/>
            <p:nvPr/>
          </p:nvSpPr>
          <p:spPr>
            <a:xfrm rot="-9236964">
              <a:off x="1551491" y="243214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7"/>
            <p:cNvSpPr/>
            <p:nvPr/>
          </p:nvSpPr>
          <p:spPr>
            <a:xfrm rot="-9236964">
              <a:off x="1527119" y="241295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 rot="-9236964">
              <a:off x="1588341" y="242692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 rot="-9236964">
              <a:off x="1585303" y="239536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 rot="-9236964">
              <a:off x="1623894" y="237147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 rot="-9236964">
              <a:off x="1608340" y="23406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 rot="-9236964">
              <a:off x="1480489" y="22966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 rot="-9236964">
              <a:off x="1495557" y="23208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 rot="-9236964">
              <a:off x="1578384" y="2300175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 rot="-9236964">
              <a:off x="1503330" y="226611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 rot="-9236964">
              <a:off x="1553324" y="22847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 rot="-9236964">
              <a:off x="1608287" y="22994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 rot="-9236964">
              <a:off x="577510" y="2755553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 rot="-9236964">
              <a:off x="600260" y="269929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 rot="-9236964">
              <a:off x="593471" y="27228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 rot="-9236964">
              <a:off x="614561" y="275855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 rot="-9236964">
              <a:off x="667236" y="279115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 rot="-9236964">
              <a:off x="643526" y="2771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 rot="-9236964">
              <a:off x="704091" y="278593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 rot="-9236964">
              <a:off x="701059" y="275435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 rot="-9236964">
              <a:off x="739645" y="27304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 rot="-9236964">
              <a:off x="724106" y="269966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 rot="-9236964">
              <a:off x="596672" y="26558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 rot="-9236964">
              <a:off x="611731" y="26801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 rot="-9236964">
              <a:off x="694255" y="26592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 rot="-9236964">
              <a:off x="619723" y="262489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 rot="-9236964">
              <a:off x="669101" y="26437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 rot="-9236964">
              <a:off x="724586" y="265873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 rot="-9236964">
              <a:off x="-1250785" y="2141256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 rot="-9236964">
              <a:off x="-1202209" y="210344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 rot="-9236964">
              <a:off x="-1219657" y="212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 rot="-9236964">
              <a:off x="-1219281" y="21621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7"/>
            <p:cNvSpPr/>
            <p:nvPr/>
          </p:nvSpPr>
          <p:spPr>
            <a:xfrm rot="-9236964">
              <a:off x="-1189947" y="221656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7"/>
            <p:cNvSpPr/>
            <p:nvPr/>
          </p:nvSpPr>
          <p:spPr>
            <a:xfrm rot="-9236964">
              <a:off x="-1200824" y="218804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7"/>
            <p:cNvSpPr/>
            <p:nvPr/>
          </p:nvSpPr>
          <p:spPr>
            <a:xfrm rot="-9236964">
              <a:off x="-1155041" y="223047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7"/>
            <p:cNvSpPr/>
            <p:nvPr/>
          </p:nvSpPr>
          <p:spPr>
            <a:xfrm rot="-9236964">
              <a:off x="-1142051" y="22014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 rot="-9236964">
              <a:off x="-1096356" y="220002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 rot="-9236964">
              <a:off x="-1094874" y="216543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 rot="-9236964">
              <a:off x="-1183483" y="20640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 rot="-9236964">
              <a:off x="-1182586" y="20924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 rot="-9236964">
              <a:off x="-1101103" y="211586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 rot="-9236964">
              <a:off x="-1148449" y="204856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 rot="-9236964">
              <a:off x="-1114755" y="20897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 rot="-9236964">
              <a:off x="-1074418" y="213003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 rot="-9236964">
              <a:off x="726863" y="1663238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 rot="-9236964">
              <a:off x="1463949" y="227691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 rot="-9236964">
              <a:off x="579823" y="2635845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 rot="-9236964">
              <a:off x="-1235947" y="2054469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 rot="-9236964">
              <a:off x="-772175" y="1531075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 rot="-9236964">
              <a:off x="-677884" y="162614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rot="-9236964">
              <a:off x="-671013" y="168056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 rot="-9236964">
              <a:off x="-633113" y="162493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 rot="-9236964">
              <a:off x="-649589" y="1644830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 rot="-9236964">
              <a:off x="-656796" y="167135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rot="-9236964">
              <a:off x="-617478" y="170834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rot="-9236964">
              <a:off x="-644835" y="168386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rot="-9236964">
              <a:off x="-591866" y="1655940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 rot="-9236964">
              <a:off x="-605438" y="170745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7"/>
            <p:cNvSpPr/>
            <p:nvPr/>
          </p:nvSpPr>
          <p:spPr>
            <a:xfrm rot="-9236964">
              <a:off x="-607327" y="1683583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7"/>
            <p:cNvSpPr/>
            <p:nvPr/>
          </p:nvSpPr>
          <p:spPr>
            <a:xfrm rot="-9236964">
              <a:off x="-599822" y="164512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7"/>
            <p:cNvSpPr/>
            <p:nvPr/>
          </p:nvSpPr>
          <p:spPr>
            <a:xfrm rot="-9236964">
              <a:off x="-610792" y="1700402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7"/>
            <p:cNvSpPr/>
            <p:nvPr/>
          </p:nvSpPr>
          <p:spPr>
            <a:xfrm rot="-9236964">
              <a:off x="-621233" y="169764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7"/>
            <p:cNvSpPr/>
            <p:nvPr/>
          </p:nvSpPr>
          <p:spPr>
            <a:xfrm rot="-9236964">
              <a:off x="-678859" y="17024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7"/>
            <p:cNvSpPr/>
            <p:nvPr/>
          </p:nvSpPr>
          <p:spPr>
            <a:xfrm rot="-9236964">
              <a:off x="-650639" y="166703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7"/>
            <p:cNvSpPr/>
            <p:nvPr/>
          </p:nvSpPr>
          <p:spPr>
            <a:xfrm rot="-9236964">
              <a:off x="-660261" y="16823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7"/>
            <p:cNvSpPr/>
            <p:nvPr/>
          </p:nvSpPr>
          <p:spPr>
            <a:xfrm rot="-9236964">
              <a:off x="-652990" y="171179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7"/>
            <p:cNvSpPr/>
            <p:nvPr/>
          </p:nvSpPr>
          <p:spPr>
            <a:xfrm rot="-9236964">
              <a:off x="-622148" y="1745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7"/>
            <p:cNvSpPr/>
            <p:nvPr/>
          </p:nvSpPr>
          <p:spPr>
            <a:xfrm rot="-9236964">
              <a:off x="-635150" y="172735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7"/>
            <p:cNvSpPr/>
            <p:nvPr/>
          </p:nvSpPr>
          <p:spPr>
            <a:xfrm rot="-9236964">
              <a:off x="-594514" y="174976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7"/>
            <p:cNvSpPr/>
            <p:nvPr/>
          </p:nvSpPr>
          <p:spPr>
            <a:xfrm rot="-9236964">
              <a:off x="-590613" y="1726963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7"/>
            <p:cNvSpPr/>
            <p:nvPr/>
          </p:nvSpPr>
          <p:spPr>
            <a:xfrm rot="-9236964">
              <a:off x="-558142" y="171751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7"/>
            <p:cNvSpPr/>
            <p:nvPr/>
          </p:nvSpPr>
          <p:spPr>
            <a:xfrm rot="-9236964">
              <a:off x="-562934" y="169297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7"/>
            <p:cNvSpPr/>
            <p:nvPr/>
          </p:nvSpPr>
          <p:spPr>
            <a:xfrm rot="-9236964">
              <a:off x="-644123" y="163527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7"/>
            <p:cNvSpPr/>
            <p:nvPr/>
          </p:nvSpPr>
          <p:spPr>
            <a:xfrm rot="-9236964">
              <a:off x="-638757" y="165591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7"/>
            <p:cNvSpPr/>
            <p:nvPr/>
          </p:nvSpPr>
          <p:spPr>
            <a:xfrm rot="-9236964">
              <a:off x="-576069" y="16580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7"/>
            <p:cNvSpPr/>
            <p:nvPr/>
          </p:nvSpPr>
          <p:spPr>
            <a:xfrm rot="-9236964">
              <a:off x="-621585" y="161831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7"/>
            <p:cNvSpPr/>
            <p:nvPr/>
          </p:nvSpPr>
          <p:spPr>
            <a:xfrm rot="-9236964">
              <a:off x="-590192" y="164157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7"/>
            <p:cNvSpPr/>
            <p:nvPr/>
          </p:nvSpPr>
          <p:spPr>
            <a:xfrm rot="-9236964">
              <a:off x="-554607" y="166382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7"/>
            <p:cNvSpPr/>
            <p:nvPr/>
          </p:nvSpPr>
          <p:spPr>
            <a:xfrm rot="-9236964">
              <a:off x="-624656" y="1670895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7"/>
            <p:cNvSpPr/>
            <p:nvPr/>
          </p:nvSpPr>
          <p:spPr>
            <a:xfrm rot="-9236964">
              <a:off x="879999" y="241511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7"/>
            <p:cNvSpPr/>
            <p:nvPr/>
          </p:nvSpPr>
          <p:spPr>
            <a:xfrm rot="-9236964">
              <a:off x="974317" y="2510090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7"/>
            <p:cNvSpPr/>
            <p:nvPr/>
          </p:nvSpPr>
          <p:spPr>
            <a:xfrm rot="-9236964">
              <a:off x="981639" y="2564728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7"/>
            <p:cNvSpPr/>
            <p:nvPr/>
          </p:nvSpPr>
          <p:spPr>
            <a:xfrm rot="-9236964">
              <a:off x="1019083" y="2508874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7"/>
            <p:cNvSpPr/>
            <p:nvPr/>
          </p:nvSpPr>
          <p:spPr>
            <a:xfrm rot="-9236964">
              <a:off x="1002587" y="2528765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7"/>
            <p:cNvSpPr/>
            <p:nvPr/>
          </p:nvSpPr>
          <p:spPr>
            <a:xfrm rot="-9236964">
              <a:off x="995380" y="255528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7"/>
            <p:cNvSpPr/>
            <p:nvPr/>
          </p:nvSpPr>
          <p:spPr>
            <a:xfrm rot="-9236964">
              <a:off x="1034765" y="2592409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7"/>
            <p:cNvSpPr/>
            <p:nvPr/>
          </p:nvSpPr>
          <p:spPr>
            <a:xfrm rot="-9236964">
              <a:off x="1007341" y="2567800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7"/>
            <p:cNvSpPr/>
            <p:nvPr/>
          </p:nvSpPr>
          <p:spPr>
            <a:xfrm rot="-9236964">
              <a:off x="1060511" y="253955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7"/>
            <p:cNvSpPr/>
            <p:nvPr/>
          </p:nvSpPr>
          <p:spPr>
            <a:xfrm rot="-9236964">
              <a:off x="1046738" y="259138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7"/>
            <p:cNvSpPr/>
            <p:nvPr/>
          </p:nvSpPr>
          <p:spPr>
            <a:xfrm rot="-9236964">
              <a:off x="1045008" y="256708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7"/>
            <p:cNvSpPr/>
            <p:nvPr/>
          </p:nvSpPr>
          <p:spPr>
            <a:xfrm rot="-9236964">
              <a:off x="1052373" y="2529067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7"/>
            <p:cNvSpPr/>
            <p:nvPr/>
          </p:nvSpPr>
          <p:spPr>
            <a:xfrm rot="-9236964">
              <a:off x="1041415" y="2584344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7"/>
            <p:cNvSpPr/>
            <p:nvPr/>
          </p:nvSpPr>
          <p:spPr>
            <a:xfrm rot="-9236964">
              <a:off x="1030943" y="2581577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7"/>
            <p:cNvSpPr/>
            <p:nvPr/>
          </p:nvSpPr>
          <p:spPr>
            <a:xfrm rot="-9236964">
              <a:off x="973790" y="2586537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7"/>
            <p:cNvSpPr/>
            <p:nvPr/>
          </p:nvSpPr>
          <p:spPr>
            <a:xfrm rot="-9236964">
              <a:off x="1001541" y="255097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7"/>
            <p:cNvSpPr/>
            <p:nvPr/>
          </p:nvSpPr>
          <p:spPr>
            <a:xfrm rot="-9236964">
              <a:off x="991915" y="25663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7"/>
            <p:cNvSpPr/>
            <p:nvPr/>
          </p:nvSpPr>
          <p:spPr>
            <a:xfrm rot="-9236964">
              <a:off x="999637" y="259583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7"/>
            <p:cNvSpPr/>
            <p:nvPr/>
          </p:nvSpPr>
          <p:spPr>
            <a:xfrm rot="-9236964">
              <a:off x="1030484" y="262990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7"/>
            <p:cNvSpPr/>
            <p:nvPr/>
          </p:nvSpPr>
          <p:spPr>
            <a:xfrm rot="-9236964">
              <a:off x="1017604" y="261094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7"/>
            <p:cNvSpPr/>
            <p:nvPr/>
          </p:nvSpPr>
          <p:spPr>
            <a:xfrm rot="-9236964">
              <a:off x="1057741" y="263383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7"/>
            <p:cNvSpPr/>
            <p:nvPr/>
          </p:nvSpPr>
          <p:spPr>
            <a:xfrm rot="-9236964">
              <a:off x="1062118" y="2610556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7"/>
            <p:cNvSpPr/>
            <p:nvPr/>
          </p:nvSpPr>
          <p:spPr>
            <a:xfrm rot="-9236964">
              <a:off x="1094033" y="260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7"/>
            <p:cNvSpPr/>
            <p:nvPr/>
          </p:nvSpPr>
          <p:spPr>
            <a:xfrm rot="-9236964">
              <a:off x="1089368" y="2576463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7"/>
            <p:cNvSpPr/>
            <p:nvPr/>
          </p:nvSpPr>
          <p:spPr>
            <a:xfrm rot="-9236964">
              <a:off x="1008028" y="251931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7"/>
            <p:cNvSpPr/>
            <p:nvPr/>
          </p:nvSpPr>
          <p:spPr>
            <a:xfrm rot="-9236964">
              <a:off x="1013522" y="253940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7"/>
            <p:cNvSpPr/>
            <p:nvPr/>
          </p:nvSpPr>
          <p:spPr>
            <a:xfrm rot="-9236964">
              <a:off x="1076215" y="254204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7"/>
            <p:cNvSpPr/>
            <p:nvPr/>
          </p:nvSpPr>
          <p:spPr>
            <a:xfrm rot="-9236964">
              <a:off x="1030567" y="250235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7"/>
            <p:cNvSpPr/>
            <p:nvPr/>
          </p:nvSpPr>
          <p:spPr>
            <a:xfrm rot="-9236964">
              <a:off x="1061960" y="252561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7"/>
            <p:cNvSpPr/>
            <p:nvPr/>
          </p:nvSpPr>
          <p:spPr>
            <a:xfrm rot="-9236964">
              <a:off x="1098125" y="254789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7"/>
            <p:cNvSpPr/>
            <p:nvPr/>
          </p:nvSpPr>
          <p:spPr>
            <a:xfrm rot="-9236964">
              <a:off x="1027600" y="2554958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7"/>
            <p:cNvSpPr/>
            <p:nvPr/>
          </p:nvSpPr>
          <p:spPr>
            <a:xfrm rot="-9236964">
              <a:off x="-444393" y="2187452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7"/>
            <p:cNvSpPr/>
            <p:nvPr/>
          </p:nvSpPr>
          <p:spPr>
            <a:xfrm rot="-9236964">
              <a:off x="-350580" y="2282818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7"/>
            <p:cNvSpPr/>
            <p:nvPr/>
          </p:nvSpPr>
          <p:spPr>
            <a:xfrm rot="-9236964">
              <a:off x="-343277" y="2337365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7"/>
            <p:cNvSpPr/>
            <p:nvPr/>
          </p:nvSpPr>
          <p:spPr>
            <a:xfrm rot="-9236964">
              <a:off x="-305317" y="2281246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7"/>
            <p:cNvSpPr/>
            <p:nvPr/>
          </p:nvSpPr>
          <p:spPr>
            <a:xfrm rot="-9236964">
              <a:off x="-321819" y="2301502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7"/>
            <p:cNvSpPr/>
            <p:nvPr/>
          </p:nvSpPr>
          <p:spPr>
            <a:xfrm rot="-9236964">
              <a:off x="-329055" y="2328127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7"/>
            <p:cNvSpPr/>
            <p:nvPr/>
          </p:nvSpPr>
          <p:spPr>
            <a:xfrm rot="-9236964">
              <a:off x="-289633" y="236467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7"/>
            <p:cNvSpPr/>
            <p:nvPr/>
          </p:nvSpPr>
          <p:spPr>
            <a:xfrm rot="-9236964">
              <a:off x="-317059" y="2340173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7"/>
            <p:cNvSpPr/>
            <p:nvPr/>
          </p:nvSpPr>
          <p:spPr>
            <a:xfrm rot="-9236964">
              <a:off x="-263996" y="231226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7"/>
            <p:cNvSpPr/>
            <p:nvPr/>
          </p:nvSpPr>
          <p:spPr>
            <a:xfrm rot="-9236964">
              <a:off x="-277642" y="2363763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7"/>
            <p:cNvSpPr/>
            <p:nvPr/>
          </p:nvSpPr>
          <p:spPr>
            <a:xfrm rot="-9236964">
              <a:off x="-279447" y="2339915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7"/>
            <p:cNvSpPr/>
            <p:nvPr/>
          </p:nvSpPr>
          <p:spPr>
            <a:xfrm rot="-9236964">
              <a:off x="-272547" y="2301790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7"/>
            <p:cNvSpPr/>
            <p:nvPr/>
          </p:nvSpPr>
          <p:spPr>
            <a:xfrm rot="-9236964">
              <a:off x="-282912" y="2356734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7"/>
            <p:cNvSpPr/>
            <p:nvPr/>
          </p:nvSpPr>
          <p:spPr>
            <a:xfrm rot="-9236964">
              <a:off x="-293393" y="2353964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7"/>
            <p:cNvSpPr/>
            <p:nvPr/>
          </p:nvSpPr>
          <p:spPr>
            <a:xfrm rot="-9236964">
              <a:off x="-351084" y="235880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7"/>
            <p:cNvSpPr/>
            <p:nvPr/>
          </p:nvSpPr>
          <p:spPr>
            <a:xfrm rot="-9236964">
              <a:off x="-322841" y="2323719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7"/>
            <p:cNvSpPr/>
            <p:nvPr/>
          </p:nvSpPr>
          <p:spPr>
            <a:xfrm rot="-9236964">
              <a:off x="-332590" y="233915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7"/>
            <p:cNvSpPr/>
            <p:nvPr/>
          </p:nvSpPr>
          <p:spPr>
            <a:xfrm rot="-9236964">
              <a:off x="-325215" y="236858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7"/>
            <p:cNvSpPr/>
            <p:nvPr/>
          </p:nvSpPr>
          <p:spPr>
            <a:xfrm rot="-9236964">
              <a:off x="-294268" y="240222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7"/>
            <p:cNvSpPr/>
            <p:nvPr/>
          </p:nvSpPr>
          <p:spPr>
            <a:xfrm rot="-9236964">
              <a:off x="-307374" y="238365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7"/>
            <p:cNvSpPr/>
            <p:nvPr/>
          </p:nvSpPr>
          <p:spPr>
            <a:xfrm rot="-9236964">
              <a:off x="-267086" y="240599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7"/>
            <p:cNvSpPr/>
            <p:nvPr/>
          </p:nvSpPr>
          <p:spPr>
            <a:xfrm rot="-9236964">
              <a:off x="-262839" y="238327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7"/>
            <p:cNvSpPr/>
            <p:nvPr/>
          </p:nvSpPr>
          <p:spPr>
            <a:xfrm rot="-9236964">
              <a:off x="-230472" y="237427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7"/>
            <p:cNvSpPr/>
            <p:nvPr/>
          </p:nvSpPr>
          <p:spPr>
            <a:xfrm rot="-9236964">
              <a:off x="-235164" y="234930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7"/>
            <p:cNvSpPr/>
            <p:nvPr/>
          </p:nvSpPr>
          <p:spPr>
            <a:xfrm rot="-9236964">
              <a:off x="-316452" y="2292034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7"/>
            <p:cNvSpPr/>
            <p:nvPr/>
          </p:nvSpPr>
          <p:spPr>
            <a:xfrm rot="-9236964">
              <a:off x="-310988" y="23122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7"/>
            <p:cNvSpPr/>
            <p:nvPr/>
          </p:nvSpPr>
          <p:spPr>
            <a:xfrm rot="-9236964">
              <a:off x="-248189" y="231443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7"/>
            <p:cNvSpPr/>
            <p:nvPr/>
          </p:nvSpPr>
          <p:spPr>
            <a:xfrm rot="-9236964">
              <a:off x="-294261" y="227499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7"/>
            <p:cNvSpPr/>
            <p:nvPr/>
          </p:nvSpPr>
          <p:spPr>
            <a:xfrm rot="-9236964">
              <a:off x="-262978" y="229823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7"/>
            <p:cNvSpPr/>
            <p:nvPr/>
          </p:nvSpPr>
          <p:spPr>
            <a:xfrm rot="-9236964">
              <a:off x="-226727" y="23201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7"/>
            <p:cNvSpPr/>
            <p:nvPr/>
          </p:nvSpPr>
          <p:spPr>
            <a:xfrm rot="-9236964">
              <a:off x="-296880" y="2327678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7"/>
            <p:cNvSpPr/>
            <p:nvPr/>
          </p:nvSpPr>
          <p:spPr>
            <a:xfrm rot="-9236964">
              <a:off x="-713038" y="225029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7"/>
            <p:cNvSpPr/>
            <p:nvPr/>
          </p:nvSpPr>
          <p:spPr>
            <a:xfrm rot="-9236964">
              <a:off x="-619199" y="2345261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7"/>
            <p:cNvSpPr/>
            <p:nvPr/>
          </p:nvSpPr>
          <p:spPr>
            <a:xfrm rot="-9236964">
              <a:off x="-611807" y="2399805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7"/>
            <p:cNvSpPr/>
            <p:nvPr/>
          </p:nvSpPr>
          <p:spPr>
            <a:xfrm rot="-9236964">
              <a:off x="-573955" y="234415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7"/>
            <p:cNvSpPr/>
            <p:nvPr/>
          </p:nvSpPr>
          <p:spPr>
            <a:xfrm rot="-9236964">
              <a:off x="-590409" y="2363951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7"/>
            <p:cNvSpPr/>
            <p:nvPr/>
          </p:nvSpPr>
          <p:spPr>
            <a:xfrm rot="-9236964">
              <a:off x="-597613" y="2390578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7"/>
            <p:cNvSpPr/>
            <p:nvPr/>
          </p:nvSpPr>
          <p:spPr>
            <a:xfrm rot="-9236964">
              <a:off x="-558166" y="2427129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7"/>
            <p:cNvSpPr/>
            <p:nvPr/>
          </p:nvSpPr>
          <p:spPr>
            <a:xfrm rot="-9236964">
              <a:off x="-585718" y="240307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7"/>
            <p:cNvSpPr/>
            <p:nvPr/>
          </p:nvSpPr>
          <p:spPr>
            <a:xfrm rot="-9236964">
              <a:off x="-532529" y="2374726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7"/>
            <p:cNvSpPr/>
            <p:nvPr/>
          </p:nvSpPr>
          <p:spPr>
            <a:xfrm rot="-9236964">
              <a:off x="-546301" y="242666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7"/>
            <p:cNvSpPr/>
            <p:nvPr/>
          </p:nvSpPr>
          <p:spPr>
            <a:xfrm rot="-9236964">
              <a:off x="-548051" y="2402360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7"/>
            <p:cNvSpPr/>
            <p:nvPr/>
          </p:nvSpPr>
          <p:spPr>
            <a:xfrm rot="-9236964">
              <a:off x="-541143" y="2364238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7"/>
            <p:cNvSpPr/>
            <p:nvPr/>
          </p:nvSpPr>
          <p:spPr>
            <a:xfrm rot="-9236964">
              <a:off x="-551614" y="2419627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7"/>
            <p:cNvSpPr/>
            <p:nvPr/>
          </p:nvSpPr>
          <p:spPr>
            <a:xfrm rot="-9236964">
              <a:off x="-561968" y="241641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7"/>
            <p:cNvSpPr/>
            <p:nvPr/>
          </p:nvSpPr>
          <p:spPr>
            <a:xfrm rot="-9236964">
              <a:off x="-619721" y="242170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7"/>
            <p:cNvSpPr/>
            <p:nvPr/>
          </p:nvSpPr>
          <p:spPr>
            <a:xfrm rot="-9236964">
              <a:off x="-591500" y="238614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7"/>
            <p:cNvSpPr/>
            <p:nvPr/>
          </p:nvSpPr>
          <p:spPr>
            <a:xfrm rot="-9236964">
              <a:off x="-601123" y="240160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7"/>
            <p:cNvSpPr/>
            <p:nvPr/>
          </p:nvSpPr>
          <p:spPr>
            <a:xfrm rot="-9236964">
              <a:off x="-593852" y="24310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7"/>
            <p:cNvSpPr/>
            <p:nvPr/>
          </p:nvSpPr>
          <p:spPr>
            <a:xfrm rot="-9236964">
              <a:off x="-562906" y="246512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7"/>
            <p:cNvSpPr/>
            <p:nvPr/>
          </p:nvSpPr>
          <p:spPr>
            <a:xfrm rot="-9236964">
              <a:off x="-575907" y="24461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7"/>
            <p:cNvSpPr/>
            <p:nvPr/>
          </p:nvSpPr>
          <p:spPr>
            <a:xfrm rot="-9236964">
              <a:off x="-535746" y="2468899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7"/>
            <p:cNvSpPr/>
            <p:nvPr/>
          </p:nvSpPr>
          <p:spPr>
            <a:xfrm rot="-9236964">
              <a:off x="-531393" y="24457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7"/>
            <p:cNvSpPr/>
            <p:nvPr/>
          </p:nvSpPr>
          <p:spPr>
            <a:xfrm rot="-9236964">
              <a:off x="-499027" y="24367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7"/>
            <p:cNvSpPr/>
            <p:nvPr/>
          </p:nvSpPr>
          <p:spPr>
            <a:xfrm rot="-9236964">
              <a:off x="-503697" y="241176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7"/>
            <p:cNvSpPr/>
            <p:nvPr/>
          </p:nvSpPr>
          <p:spPr>
            <a:xfrm rot="-9236964">
              <a:off x="-584985" y="235449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7"/>
            <p:cNvSpPr/>
            <p:nvPr/>
          </p:nvSpPr>
          <p:spPr>
            <a:xfrm rot="-9236964">
              <a:off x="-579542" y="2374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7"/>
            <p:cNvSpPr/>
            <p:nvPr/>
          </p:nvSpPr>
          <p:spPr>
            <a:xfrm rot="-9236964">
              <a:off x="-516745" y="237688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7"/>
            <p:cNvSpPr/>
            <p:nvPr/>
          </p:nvSpPr>
          <p:spPr>
            <a:xfrm rot="-9236964">
              <a:off x="-562898" y="233742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7"/>
            <p:cNvSpPr/>
            <p:nvPr/>
          </p:nvSpPr>
          <p:spPr>
            <a:xfrm rot="-9236964">
              <a:off x="-531532" y="236068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7"/>
            <p:cNvSpPr/>
            <p:nvPr/>
          </p:nvSpPr>
          <p:spPr>
            <a:xfrm rot="-9236964">
              <a:off x="-495365" y="238306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7"/>
            <p:cNvSpPr/>
            <p:nvPr/>
          </p:nvSpPr>
          <p:spPr>
            <a:xfrm rot="-9236964">
              <a:off x="-565436" y="2390135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7"/>
            <p:cNvSpPr/>
            <p:nvPr/>
          </p:nvSpPr>
          <p:spPr>
            <a:xfrm rot="-9236964">
              <a:off x="-54677" y="242583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7"/>
            <p:cNvSpPr/>
            <p:nvPr/>
          </p:nvSpPr>
          <p:spPr>
            <a:xfrm rot="-9236964">
              <a:off x="39614" y="252090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7"/>
            <p:cNvSpPr/>
            <p:nvPr/>
          </p:nvSpPr>
          <p:spPr>
            <a:xfrm rot="-9236964">
              <a:off x="46480" y="2575350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 rot="-9236964">
              <a:off x="84385" y="251969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 rot="-9236964">
              <a:off x="67904" y="253958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 rot="-9236964">
              <a:off x="60702" y="256611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 rot="-9236964">
              <a:off x="100019" y="260310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 rot="-9236964">
              <a:off x="72641" y="257862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 rot="-9236964">
              <a:off x="125626" y="2550699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 rot="-9236964">
              <a:off x="112060" y="260221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 rot="-9236964">
              <a:off x="110170" y="2578344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 rot="-9236964">
              <a:off x="117676" y="253988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 rot="-9236964">
              <a:off x="106706" y="2595163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 rot="-9236964">
              <a:off x="96260" y="259240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 rot="-9236964">
              <a:off x="38639" y="259724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 rot="-9236964">
              <a:off x="66859" y="256179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 rot="-9236964">
              <a:off x="57237" y="25771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 rot="-9236964">
              <a:off x="64504" y="2606576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 rot="-9236964">
              <a:off x="95350" y="26406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 rot="-9236964">
              <a:off x="82343" y="2622133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 rot="-9236964">
              <a:off x="122984" y="264452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 rot="-9236964">
              <a:off x="126885" y="2621724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 rot="-9236964">
              <a:off x="159251" y="2612722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 rot="-9236964">
              <a:off x="154558" y="2587757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 rot="-9236964">
              <a:off x="73374" y="253003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 rot="-9236964">
              <a:off x="78735" y="255069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 rot="-9236964">
              <a:off x="141407" y="255285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 rot="-9236964">
              <a:off x="95913" y="251307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 rot="-9236964">
              <a:off x="127302" y="253633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 rot="-9236964">
              <a:off x="162890" y="255858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 rot="-9236964">
              <a:off x="92842" y="2565656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 rot="-9236964">
              <a:off x="-61187" y="92559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 rot="-9236964">
              <a:off x="-1191848" y="1506533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 rot="-9236964">
              <a:off x="-1172669" y="1476889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 rot="-9236964">
              <a:off x="-295811" y="2059717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 rot="-9236964">
              <a:off x="-335524" y="1988294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 rot="-9236964">
              <a:off x="-297155" y="1997035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 rot="-9236964">
              <a:off x="1222622" y="17628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 rot="-9236964">
              <a:off x="1798221" y="2775150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 rot="-9236964">
              <a:off x="-823819" y="696096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7"/>
          <p:cNvGrpSpPr/>
          <p:nvPr/>
        </p:nvGrpSpPr>
        <p:grpSpPr>
          <a:xfrm>
            <a:off x="7353626" y="2125499"/>
            <a:ext cx="920900" cy="892509"/>
            <a:chOff x="7353626" y="2125499"/>
            <a:chExt cx="920900" cy="892509"/>
          </a:xfrm>
        </p:grpSpPr>
        <p:sp>
          <p:nvSpPr>
            <p:cNvPr id="1612" name="Google Shape;1612;p27"/>
            <p:cNvSpPr/>
            <p:nvPr/>
          </p:nvSpPr>
          <p:spPr>
            <a:xfrm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7855377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7867466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797090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7841951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7897020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7899039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7891644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7903064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7811046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7764026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7805001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774924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7827842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7874861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7"/>
            <p:cNvSpPr/>
            <p:nvPr/>
          </p:nvSpPr>
          <p:spPr>
            <a:xfrm>
              <a:off x="7559836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7"/>
            <p:cNvSpPr/>
            <p:nvPr/>
          </p:nvSpPr>
          <p:spPr>
            <a:xfrm>
              <a:off x="758468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7"/>
            <p:cNvSpPr/>
            <p:nvPr/>
          </p:nvSpPr>
          <p:spPr>
            <a:xfrm>
              <a:off x="7512148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754370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7621632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7591409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762767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7698205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7592078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7681409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7620281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7586702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7705623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 rot="-3865991">
              <a:off x="8114219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 rot="-3865991">
              <a:off x="8046310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 rot="-3865991">
              <a:off x="8100503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27"/>
          <p:cNvGrpSpPr/>
          <p:nvPr/>
        </p:nvGrpSpPr>
        <p:grpSpPr>
          <a:xfrm>
            <a:off x="932126" y="2125499"/>
            <a:ext cx="920900" cy="892509"/>
            <a:chOff x="7353626" y="2125499"/>
            <a:chExt cx="920900" cy="892509"/>
          </a:xfrm>
        </p:grpSpPr>
        <p:sp>
          <p:nvSpPr>
            <p:cNvPr id="1644" name="Google Shape;1644;p27"/>
            <p:cNvSpPr/>
            <p:nvPr/>
          </p:nvSpPr>
          <p:spPr>
            <a:xfrm flipH="1"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 flipH="1">
              <a:off x="7650506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 flipH="1">
              <a:off x="7631703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 flipH="1">
              <a:off x="761961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 flipH="1">
              <a:off x="7719697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 flipH="1">
              <a:off x="7707608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 flipH="1">
              <a:off x="7535646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 flipH="1">
              <a:off x="7593417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 flipH="1">
              <a:off x="7569907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 flipH="1">
              <a:off x="7790895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 flipH="1">
              <a:off x="7807691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 flipH="1">
              <a:off x="7785519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 flipH="1">
              <a:off x="785537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 flipH="1">
              <a:off x="7744544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 flipH="1">
              <a:off x="7729767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 flipH="1">
              <a:off x="7887621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 flipH="1">
              <a:off x="789500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 flipH="1">
              <a:off x="8079054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 flipH="1">
              <a:off x="806023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 flipH="1">
              <a:off x="7876869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 flipH="1">
              <a:off x="8012550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 flipH="1">
              <a:off x="785806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 flipH="1">
              <a:off x="7843290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 flipH="1">
              <a:off x="7999124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 flipH="1">
              <a:off x="7923220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 flipH="1">
              <a:off x="7870156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 flipH="1">
              <a:off x="8017926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 flipH="1">
              <a:off x="7705629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 rot="3865991" flipH="1">
              <a:off x="7476304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 rot="3865991" flipH="1">
              <a:off x="7558321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 rot="3865991" flipH="1">
              <a:off x="7504127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957400" y="2008400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512300" y="2099450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57400" y="2894269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3"/>
          <p:cNvSpPr/>
          <p:nvPr/>
        </p:nvSpPr>
        <p:spPr>
          <a:xfrm rot="8798339" flipH="1">
            <a:off x="-1595782" y="281450"/>
            <a:ext cx="3198332" cy="8663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-202298" flipH="1">
            <a:off x="-540439" y="1483688"/>
            <a:ext cx="1789790" cy="71979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2255355" flipH="1">
            <a:off x="750654" y="431157"/>
            <a:ext cx="367432" cy="760635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5525570" flipH="1">
            <a:off x="-324497" y="316816"/>
            <a:ext cx="1006949" cy="172344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4410802" flipH="1">
            <a:off x="328588" y="-716328"/>
            <a:ext cx="3198216" cy="866364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7134461">
            <a:off x="1636934" y="11894"/>
            <a:ext cx="1615101" cy="37812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2001661" flipH="1">
            <a:off x="7909339" y="3879878"/>
            <a:ext cx="3198332" cy="866395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597702" flipH="1">
            <a:off x="8262538" y="2824240"/>
            <a:ext cx="1789790" cy="71979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-8544645" flipH="1">
            <a:off x="8393803" y="3835931"/>
            <a:ext cx="367432" cy="760635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-5274430" flipH="1">
            <a:off x="8829437" y="2987467"/>
            <a:ext cx="1006949" cy="1723440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6389198" flipH="1">
            <a:off x="5985085" y="4877688"/>
            <a:ext cx="3198216" cy="866364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-3665539">
            <a:off x="6259854" y="4637704"/>
            <a:ext cx="1615101" cy="378125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4886650" y="1411175"/>
            <a:ext cx="344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4886700" y="2096850"/>
            <a:ext cx="3449700" cy="16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6558958">
            <a:off x="139277" y="3557527"/>
            <a:ext cx="1006944" cy="1723433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6619377">
            <a:off x="112120" y="3258657"/>
            <a:ext cx="408951" cy="846621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 rot="9391908">
            <a:off x="5811836" y="-212765"/>
            <a:ext cx="3198345" cy="866398"/>
          </a:xfrm>
          <a:custGeom>
            <a:avLst/>
            <a:gdLst/>
            <a:ahLst/>
            <a:cxnLst/>
            <a:rect l="l" t="t" r="r" b="b"/>
            <a:pathLst>
              <a:path w="97752" h="26480" extrusionOk="0">
                <a:moveTo>
                  <a:pt x="95429" y="4178"/>
                </a:moveTo>
                <a:cubicBezTo>
                  <a:pt x="96063" y="4178"/>
                  <a:pt x="96897" y="4231"/>
                  <a:pt x="97149" y="4463"/>
                </a:cubicBezTo>
                <a:cubicBezTo>
                  <a:pt x="96218" y="4600"/>
                  <a:pt x="95315" y="4764"/>
                  <a:pt x="94384" y="4928"/>
                </a:cubicBezTo>
                <a:cubicBezTo>
                  <a:pt x="94576" y="4682"/>
                  <a:pt x="94767" y="4435"/>
                  <a:pt x="94931" y="4189"/>
                </a:cubicBezTo>
                <a:cubicBezTo>
                  <a:pt x="95065" y="4183"/>
                  <a:pt x="95238" y="4178"/>
                  <a:pt x="95429" y="4178"/>
                </a:cubicBezTo>
                <a:close/>
                <a:moveTo>
                  <a:pt x="91071" y="1807"/>
                </a:moveTo>
                <a:lnTo>
                  <a:pt x="91071" y="1807"/>
                </a:lnTo>
                <a:cubicBezTo>
                  <a:pt x="91646" y="2300"/>
                  <a:pt x="92221" y="2765"/>
                  <a:pt x="92796" y="3203"/>
                </a:cubicBezTo>
                <a:cubicBezTo>
                  <a:pt x="92631" y="3395"/>
                  <a:pt x="92495" y="3587"/>
                  <a:pt x="92385" y="3778"/>
                </a:cubicBezTo>
                <a:cubicBezTo>
                  <a:pt x="92111" y="3231"/>
                  <a:pt x="91837" y="2656"/>
                  <a:pt x="91481" y="2190"/>
                </a:cubicBezTo>
                <a:cubicBezTo>
                  <a:pt x="91460" y="2158"/>
                  <a:pt x="91430" y="2142"/>
                  <a:pt x="91403" y="2142"/>
                </a:cubicBezTo>
                <a:cubicBezTo>
                  <a:pt x="91362" y="2142"/>
                  <a:pt x="91328" y="2179"/>
                  <a:pt x="91345" y="2245"/>
                </a:cubicBezTo>
                <a:cubicBezTo>
                  <a:pt x="91564" y="2847"/>
                  <a:pt x="91947" y="3422"/>
                  <a:pt x="92275" y="3997"/>
                </a:cubicBezTo>
                <a:cubicBezTo>
                  <a:pt x="92111" y="4299"/>
                  <a:pt x="92002" y="4654"/>
                  <a:pt x="91974" y="5038"/>
                </a:cubicBezTo>
                <a:cubicBezTo>
                  <a:pt x="91345" y="4079"/>
                  <a:pt x="91043" y="2984"/>
                  <a:pt x="91071" y="1807"/>
                </a:cubicBezTo>
                <a:close/>
                <a:moveTo>
                  <a:pt x="95342" y="1862"/>
                </a:moveTo>
                <a:cubicBezTo>
                  <a:pt x="95342" y="1916"/>
                  <a:pt x="95315" y="1998"/>
                  <a:pt x="95287" y="2081"/>
                </a:cubicBezTo>
                <a:cubicBezTo>
                  <a:pt x="95287" y="2042"/>
                  <a:pt x="95260" y="2003"/>
                  <a:pt x="95225" y="2003"/>
                </a:cubicBezTo>
                <a:cubicBezTo>
                  <a:pt x="95210" y="2003"/>
                  <a:pt x="95194" y="2010"/>
                  <a:pt x="95178" y="2026"/>
                </a:cubicBezTo>
                <a:cubicBezTo>
                  <a:pt x="94083" y="3066"/>
                  <a:pt x="93124" y="4244"/>
                  <a:pt x="92358" y="5558"/>
                </a:cubicBezTo>
                <a:cubicBezTo>
                  <a:pt x="92358" y="5558"/>
                  <a:pt x="92358" y="5558"/>
                  <a:pt x="92358" y="5531"/>
                </a:cubicBezTo>
                <a:cubicBezTo>
                  <a:pt x="92166" y="3751"/>
                  <a:pt x="93836" y="2574"/>
                  <a:pt x="95342" y="1862"/>
                </a:cubicBezTo>
                <a:close/>
                <a:moveTo>
                  <a:pt x="95276" y="2147"/>
                </a:moveTo>
                <a:lnTo>
                  <a:pt x="95276" y="2147"/>
                </a:lnTo>
                <a:cubicBezTo>
                  <a:pt x="95076" y="3268"/>
                  <a:pt x="94561" y="4232"/>
                  <a:pt x="93809" y="5038"/>
                </a:cubicBezTo>
                <a:cubicBezTo>
                  <a:pt x="93781" y="5038"/>
                  <a:pt x="93727" y="5065"/>
                  <a:pt x="93672" y="5065"/>
                </a:cubicBezTo>
                <a:cubicBezTo>
                  <a:pt x="93590" y="5093"/>
                  <a:pt x="93562" y="5175"/>
                  <a:pt x="93617" y="5230"/>
                </a:cubicBezTo>
                <a:cubicBezTo>
                  <a:pt x="93398" y="5449"/>
                  <a:pt x="93179" y="5640"/>
                  <a:pt x="92905" y="5832"/>
                </a:cubicBezTo>
                <a:lnTo>
                  <a:pt x="92604" y="5832"/>
                </a:lnTo>
                <a:cubicBezTo>
                  <a:pt x="93314" y="4467"/>
                  <a:pt x="94159" y="3239"/>
                  <a:pt x="95276" y="2147"/>
                </a:cubicBezTo>
                <a:close/>
                <a:moveTo>
                  <a:pt x="97232" y="4600"/>
                </a:moveTo>
                <a:lnTo>
                  <a:pt x="97232" y="4600"/>
                </a:lnTo>
                <a:cubicBezTo>
                  <a:pt x="97286" y="4983"/>
                  <a:pt x="96273" y="5394"/>
                  <a:pt x="95945" y="5531"/>
                </a:cubicBezTo>
                <a:cubicBezTo>
                  <a:pt x="95123" y="5805"/>
                  <a:pt x="94302" y="5832"/>
                  <a:pt x="93453" y="5832"/>
                </a:cubicBezTo>
                <a:cubicBezTo>
                  <a:pt x="93699" y="5640"/>
                  <a:pt x="93918" y="5449"/>
                  <a:pt x="94137" y="5230"/>
                </a:cubicBezTo>
                <a:cubicBezTo>
                  <a:pt x="95178" y="5038"/>
                  <a:pt x="96191" y="4819"/>
                  <a:pt x="97232" y="4600"/>
                </a:cubicBezTo>
                <a:close/>
                <a:moveTo>
                  <a:pt x="87265" y="4983"/>
                </a:moveTo>
                <a:cubicBezTo>
                  <a:pt x="87292" y="5093"/>
                  <a:pt x="87319" y="5175"/>
                  <a:pt x="87347" y="5284"/>
                </a:cubicBezTo>
                <a:cubicBezTo>
                  <a:pt x="87322" y="5260"/>
                  <a:pt x="87287" y="5246"/>
                  <a:pt x="87252" y="5246"/>
                </a:cubicBezTo>
                <a:cubicBezTo>
                  <a:pt x="87210" y="5246"/>
                  <a:pt x="87170" y="5266"/>
                  <a:pt x="87155" y="5312"/>
                </a:cubicBezTo>
                <a:cubicBezTo>
                  <a:pt x="86608" y="7037"/>
                  <a:pt x="86252" y="8844"/>
                  <a:pt x="85868" y="10624"/>
                </a:cubicBezTo>
                <a:cubicBezTo>
                  <a:pt x="85567" y="8597"/>
                  <a:pt x="86334" y="6790"/>
                  <a:pt x="87265" y="4983"/>
                </a:cubicBezTo>
                <a:close/>
                <a:moveTo>
                  <a:pt x="87347" y="5394"/>
                </a:moveTo>
                <a:cubicBezTo>
                  <a:pt x="87648" y="7119"/>
                  <a:pt x="87429" y="8816"/>
                  <a:pt x="86717" y="10487"/>
                </a:cubicBezTo>
                <a:cubicBezTo>
                  <a:pt x="86662" y="10569"/>
                  <a:pt x="86744" y="10651"/>
                  <a:pt x="86799" y="10678"/>
                </a:cubicBezTo>
                <a:cubicBezTo>
                  <a:pt x="86580" y="10843"/>
                  <a:pt x="86334" y="11007"/>
                  <a:pt x="86087" y="11171"/>
                </a:cubicBezTo>
                <a:cubicBezTo>
                  <a:pt x="86416" y="9227"/>
                  <a:pt x="86936" y="7338"/>
                  <a:pt x="87347" y="5394"/>
                </a:cubicBezTo>
                <a:close/>
                <a:moveTo>
                  <a:pt x="90852" y="10295"/>
                </a:moveTo>
                <a:cubicBezTo>
                  <a:pt x="91345" y="10295"/>
                  <a:pt x="91810" y="10322"/>
                  <a:pt x="92303" y="10405"/>
                </a:cubicBezTo>
                <a:cubicBezTo>
                  <a:pt x="92741" y="10459"/>
                  <a:pt x="93206" y="10377"/>
                  <a:pt x="93070" y="10733"/>
                </a:cubicBezTo>
                <a:cubicBezTo>
                  <a:pt x="92850" y="11281"/>
                  <a:pt x="91345" y="11719"/>
                  <a:pt x="90852" y="11883"/>
                </a:cubicBezTo>
                <a:cubicBezTo>
                  <a:pt x="90120" y="12115"/>
                  <a:pt x="89377" y="12216"/>
                  <a:pt x="88636" y="12216"/>
                </a:cubicBezTo>
                <a:cubicBezTo>
                  <a:pt x="87713" y="12216"/>
                  <a:pt x="86792" y="12059"/>
                  <a:pt x="85896" y="11801"/>
                </a:cubicBezTo>
                <a:cubicBezTo>
                  <a:pt x="85978" y="11746"/>
                  <a:pt x="86060" y="11692"/>
                  <a:pt x="86142" y="11637"/>
                </a:cubicBezTo>
                <a:cubicBezTo>
                  <a:pt x="86169" y="11637"/>
                  <a:pt x="86169" y="11664"/>
                  <a:pt x="86224" y="11664"/>
                </a:cubicBezTo>
                <a:cubicBezTo>
                  <a:pt x="86597" y="11687"/>
                  <a:pt x="86967" y="11698"/>
                  <a:pt x="87336" y="11698"/>
                </a:cubicBezTo>
                <a:cubicBezTo>
                  <a:pt x="89214" y="11698"/>
                  <a:pt x="91042" y="11402"/>
                  <a:pt x="92850" y="10761"/>
                </a:cubicBezTo>
                <a:cubicBezTo>
                  <a:pt x="92978" y="10709"/>
                  <a:pt x="92939" y="10539"/>
                  <a:pt x="92822" y="10539"/>
                </a:cubicBezTo>
                <a:cubicBezTo>
                  <a:pt x="92813" y="10539"/>
                  <a:pt x="92805" y="10540"/>
                  <a:pt x="92796" y="10541"/>
                </a:cubicBezTo>
                <a:cubicBezTo>
                  <a:pt x="91920" y="10843"/>
                  <a:pt x="91016" y="11089"/>
                  <a:pt x="90085" y="11253"/>
                </a:cubicBezTo>
                <a:cubicBezTo>
                  <a:pt x="89543" y="11334"/>
                  <a:pt x="88560" y="11546"/>
                  <a:pt x="87782" y="11546"/>
                </a:cubicBezTo>
                <a:cubicBezTo>
                  <a:pt x="87499" y="11546"/>
                  <a:pt x="87243" y="11518"/>
                  <a:pt x="87046" y="11445"/>
                </a:cubicBezTo>
                <a:cubicBezTo>
                  <a:pt x="86965" y="11413"/>
                  <a:pt x="86895" y="11400"/>
                  <a:pt x="86844" y="11400"/>
                </a:cubicBezTo>
                <a:cubicBezTo>
                  <a:pt x="86809" y="11400"/>
                  <a:pt x="86783" y="11406"/>
                  <a:pt x="86772" y="11418"/>
                </a:cubicBezTo>
                <a:cubicBezTo>
                  <a:pt x="86799" y="11390"/>
                  <a:pt x="86854" y="11363"/>
                  <a:pt x="86909" y="11281"/>
                </a:cubicBezTo>
                <a:cubicBezTo>
                  <a:pt x="87237" y="10952"/>
                  <a:pt x="88059" y="10788"/>
                  <a:pt x="88469" y="10651"/>
                </a:cubicBezTo>
                <a:cubicBezTo>
                  <a:pt x="89236" y="10432"/>
                  <a:pt x="90058" y="10322"/>
                  <a:pt x="90852" y="10295"/>
                </a:cubicBezTo>
                <a:close/>
                <a:moveTo>
                  <a:pt x="81712" y="4737"/>
                </a:moveTo>
                <a:cubicBezTo>
                  <a:pt x="82282" y="4737"/>
                  <a:pt x="82336" y="9037"/>
                  <a:pt x="82309" y="9474"/>
                </a:cubicBezTo>
                <a:cubicBezTo>
                  <a:pt x="82144" y="11117"/>
                  <a:pt x="81624" y="12622"/>
                  <a:pt x="80885" y="14074"/>
                </a:cubicBezTo>
                <a:cubicBezTo>
                  <a:pt x="80803" y="14101"/>
                  <a:pt x="80693" y="14156"/>
                  <a:pt x="80611" y="14183"/>
                </a:cubicBezTo>
                <a:cubicBezTo>
                  <a:pt x="81131" y="11199"/>
                  <a:pt x="81569" y="8187"/>
                  <a:pt x="81898" y="5147"/>
                </a:cubicBezTo>
                <a:cubicBezTo>
                  <a:pt x="81912" y="5038"/>
                  <a:pt x="81836" y="4983"/>
                  <a:pt x="81754" y="4983"/>
                </a:cubicBezTo>
                <a:cubicBezTo>
                  <a:pt x="81672" y="4983"/>
                  <a:pt x="81583" y="5038"/>
                  <a:pt x="81569" y="5147"/>
                </a:cubicBezTo>
                <a:cubicBezTo>
                  <a:pt x="81186" y="7940"/>
                  <a:pt x="80775" y="10733"/>
                  <a:pt x="80282" y="13499"/>
                </a:cubicBezTo>
                <a:cubicBezTo>
                  <a:pt x="79926" y="11911"/>
                  <a:pt x="80009" y="10322"/>
                  <a:pt x="80365" y="8680"/>
                </a:cubicBezTo>
                <a:cubicBezTo>
                  <a:pt x="80447" y="8351"/>
                  <a:pt x="81268" y="4764"/>
                  <a:pt x="81706" y="4737"/>
                </a:cubicBezTo>
                <a:cubicBezTo>
                  <a:pt x="81708" y="4737"/>
                  <a:pt x="81710" y="4737"/>
                  <a:pt x="81712" y="4737"/>
                </a:cubicBezTo>
                <a:close/>
                <a:moveTo>
                  <a:pt x="76504" y="5339"/>
                </a:moveTo>
                <a:lnTo>
                  <a:pt x="76504" y="5339"/>
                </a:lnTo>
                <a:cubicBezTo>
                  <a:pt x="76257" y="8597"/>
                  <a:pt x="74779" y="11527"/>
                  <a:pt x="73985" y="14649"/>
                </a:cubicBezTo>
                <a:cubicBezTo>
                  <a:pt x="74067" y="11390"/>
                  <a:pt x="75189" y="8324"/>
                  <a:pt x="76504" y="5339"/>
                </a:cubicBezTo>
                <a:close/>
                <a:moveTo>
                  <a:pt x="83052" y="14453"/>
                </a:moveTo>
                <a:cubicBezTo>
                  <a:pt x="83507" y="14453"/>
                  <a:pt x="83962" y="14480"/>
                  <a:pt x="84417" y="14539"/>
                </a:cubicBezTo>
                <a:cubicBezTo>
                  <a:pt x="85430" y="14649"/>
                  <a:pt x="86443" y="14868"/>
                  <a:pt x="87429" y="15224"/>
                </a:cubicBezTo>
                <a:cubicBezTo>
                  <a:pt x="87566" y="15278"/>
                  <a:pt x="87675" y="15333"/>
                  <a:pt x="87785" y="15361"/>
                </a:cubicBezTo>
                <a:cubicBezTo>
                  <a:pt x="86087" y="15224"/>
                  <a:pt x="84390" y="15059"/>
                  <a:pt x="82692" y="14868"/>
                </a:cubicBezTo>
                <a:cubicBezTo>
                  <a:pt x="82254" y="14813"/>
                  <a:pt x="80693" y="14786"/>
                  <a:pt x="80693" y="14703"/>
                </a:cubicBezTo>
                <a:lnTo>
                  <a:pt x="80693" y="14703"/>
                </a:lnTo>
                <a:cubicBezTo>
                  <a:pt x="80708" y="14711"/>
                  <a:pt x="80722" y="14714"/>
                  <a:pt x="80737" y="14714"/>
                </a:cubicBezTo>
                <a:cubicBezTo>
                  <a:pt x="80775" y="14714"/>
                  <a:pt x="80810" y="14689"/>
                  <a:pt x="80830" y="14649"/>
                </a:cubicBezTo>
                <a:cubicBezTo>
                  <a:pt x="80857" y="14649"/>
                  <a:pt x="80857" y="14649"/>
                  <a:pt x="80857" y="14621"/>
                </a:cubicBezTo>
                <a:cubicBezTo>
                  <a:pt x="81022" y="14594"/>
                  <a:pt x="81350" y="14567"/>
                  <a:pt x="81871" y="14512"/>
                </a:cubicBezTo>
                <a:cubicBezTo>
                  <a:pt x="82264" y="14474"/>
                  <a:pt x="82658" y="14453"/>
                  <a:pt x="83052" y="14453"/>
                </a:cubicBezTo>
                <a:close/>
                <a:moveTo>
                  <a:pt x="76778" y="6297"/>
                </a:moveTo>
                <a:lnTo>
                  <a:pt x="76778" y="6297"/>
                </a:lnTo>
                <a:cubicBezTo>
                  <a:pt x="76915" y="9583"/>
                  <a:pt x="76038" y="12759"/>
                  <a:pt x="74231" y="15552"/>
                </a:cubicBezTo>
                <a:cubicBezTo>
                  <a:pt x="74834" y="12403"/>
                  <a:pt x="76367" y="9474"/>
                  <a:pt x="76778" y="6297"/>
                </a:cubicBezTo>
                <a:close/>
                <a:moveTo>
                  <a:pt x="80447" y="14895"/>
                </a:moveTo>
                <a:lnTo>
                  <a:pt x="80447" y="14895"/>
                </a:lnTo>
                <a:cubicBezTo>
                  <a:pt x="82993" y="15278"/>
                  <a:pt x="85512" y="15552"/>
                  <a:pt x="88086" y="15744"/>
                </a:cubicBezTo>
                <a:cubicBezTo>
                  <a:pt x="88196" y="15744"/>
                  <a:pt x="88250" y="15662"/>
                  <a:pt x="88250" y="15580"/>
                </a:cubicBezTo>
                <a:lnTo>
                  <a:pt x="88250" y="15580"/>
                </a:lnTo>
                <a:cubicBezTo>
                  <a:pt x="89127" y="16045"/>
                  <a:pt x="87292" y="15908"/>
                  <a:pt x="86388" y="15963"/>
                </a:cubicBezTo>
                <a:cubicBezTo>
                  <a:pt x="85787" y="16001"/>
                  <a:pt x="85058" y="16057"/>
                  <a:pt x="84304" y="16057"/>
                </a:cubicBezTo>
                <a:cubicBezTo>
                  <a:pt x="82860" y="16057"/>
                  <a:pt x="81328" y="15849"/>
                  <a:pt x="80447" y="14895"/>
                </a:cubicBezTo>
                <a:close/>
                <a:moveTo>
                  <a:pt x="74532" y="17496"/>
                </a:moveTo>
                <a:lnTo>
                  <a:pt x="74532" y="17496"/>
                </a:lnTo>
                <a:cubicBezTo>
                  <a:pt x="78913" y="18920"/>
                  <a:pt x="83322" y="20344"/>
                  <a:pt x="87703" y="21768"/>
                </a:cubicBezTo>
                <a:cubicBezTo>
                  <a:pt x="83157" y="21713"/>
                  <a:pt x="77380" y="20919"/>
                  <a:pt x="74532" y="17496"/>
                </a:cubicBezTo>
                <a:close/>
                <a:moveTo>
                  <a:pt x="76388" y="17224"/>
                </a:moveTo>
                <a:cubicBezTo>
                  <a:pt x="78505" y="17224"/>
                  <a:pt x="80688" y="18111"/>
                  <a:pt x="82610" y="18838"/>
                </a:cubicBezTo>
                <a:cubicBezTo>
                  <a:pt x="84746" y="19660"/>
                  <a:pt x="86827" y="20645"/>
                  <a:pt x="88853" y="21768"/>
                </a:cubicBezTo>
                <a:lnTo>
                  <a:pt x="87977" y="21768"/>
                </a:lnTo>
                <a:cubicBezTo>
                  <a:pt x="88086" y="21686"/>
                  <a:pt x="88086" y="21467"/>
                  <a:pt x="87922" y="21412"/>
                </a:cubicBezTo>
                <a:cubicBezTo>
                  <a:pt x="83732" y="20043"/>
                  <a:pt x="79516" y="18674"/>
                  <a:pt x="75326" y="17305"/>
                </a:cubicBezTo>
                <a:cubicBezTo>
                  <a:pt x="75677" y="17250"/>
                  <a:pt x="76032" y="17224"/>
                  <a:pt x="76388" y="17224"/>
                </a:cubicBezTo>
                <a:close/>
                <a:moveTo>
                  <a:pt x="9074" y="1"/>
                </a:moveTo>
                <a:cubicBezTo>
                  <a:pt x="7759" y="1"/>
                  <a:pt x="6450" y="233"/>
                  <a:pt x="5175" y="766"/>
                </a:cubicBezTo>
                <a:cubicBezTo>
                  <a:pt x="0" y="2929"/>
                  <a:pt x="1205" y="9227"/>
                  <a:pt x="5230" y="11883"/>
                </a:cubicBezTo>
                <a:cubicBezTo>
                  <a:pt x="5261" y="11901"/>
                  <a:pt x="5290" y="11908"/>
                  <a:pt x="5317" y="11908"/>
                </a:cubicBezTo>
                <a:cubicBezTo>
                  <a:pt x="5458" y="11908"/>
                  <a:pt x="5532" y="11697"/>
                  <a:pt x="5394" y="11582"/>
                </a:cubicBezTo>
                <a:cubicBezTo>
                  <a:pt x="1506" y="8926"/>
                  <a:pt x="712" y="2765"/>
                  <a:pt x="5915" y="1068"/>
                </a:cubicBezTo>
                <a:cubicBezTo>
                  <a:pt x="6899" y="744"/>
                  <a:pt x="7913" y="602"/>
                  <a:pt x="8935" y="602"/>
                </a:cubicBezTo>
                <a:cubicBezTo>
                  <a:pt x="12150" y="602"/>
                  <a:pt x="15440" y="2008"/>
                  <a:pt x="18099" y="3587"/>
                </a:cubicBezTo>
                <a:cubicBezTo>
                  <a:pt x="24068" y="7119"/>
                  <a:pt x="28751" y="12403"/>
                  <a:pt x="35240" y="15114"/>
                </a:cubicBezTo>
                <a:cubicBezTo>
                  <a:pt x="40990" y="17496"/>
                  <a:pt x="47288" y="18290"/>
                  <a:pt x="53476" y="18619"/>
                </a:cubicBezTo>
                <a:cubicBezTo>
                  <a:pt x="53503" y="18646"/>
                  <a:pt x="53503" y="18646"/>
                  <a:pt x="53503" y="18646"/>
                </a:cubicBezTo>
                <a:cubicBezTo>
                  <a:pt x="55776" y="19714"/>
                  <a:pt x="58624" y="22754"/>
                  <a:pt x="56132" y="25191"/>
                </a:cubicBezTo>
                <a:cubicBezTo>
                  <a:pt x="55640" y="25672"/>
                  <a:pt x="55033" y="25870"/>
                  <a:pt x="54404" y="25870"/>
                </a:cubicBezTo>
                <a:cubicBezTo>
                  <a:pt x="53353" y="25870"/>
                  <a:pt x="52241" y="25318"/>
                  <a:pt x="51505" y="24616"/>
                </a:cubicBezTo>
                <a:cubicBezTo>
                  <a:pt x="50272" y="23411"/>
                  <a:pt x="50765" y="21713"/>
                  <a:pt x="52600" y="21604"/>
                </a:cubicBezTo>
                <a:cubicBezTo>
                  <a:pt x="52653" y="21602"/>
                  <a:pt x="52707" y="21601"/>
                  <a:pt x="52760" y="21601"/>
                </a:cubicBezTo>
                <a:cubicBezTo>
                  <a:pt x="53442" y="21601"/>
                  <a:pt x="54101" y="21760"/>
                  <a:pt x="54736" y="22014"/>
                </a:cubicBezTo>
                <a:cubicBezTo>
                  <a:pt x="54765" y="22025"/>
                  <a:pt x="54794" y="22030"/>
                  <a:pt x="54820" y="22030"/>
                </a:cubicBezTo>
                <a:cubicBezTo>
                  <a:pt x="55060" y="22030"/>
                  <a:pt x="55144" y="21620"/>
                  <a:pt x="54872" y="21521"/>
                </a:cubicBezTo>
                <a:cubicBezTo>
                  <a:pt x="54280" y="21271"/>
                  <a:pt x="53468" y="21093"/>
                  <a:pt x="52685" y="21093"/>
                </a:cubicBezTo>
                <a:cubicBezTo>
                  <a:pt x="51332" y="21093"/>
                  <a:pt x="50069" y="21623"/>
                  <a:pt x="50190" y="23219"/>
                </a:cubicBezTo>
                <a:cubicBezTo>
                  <a:pt x="50298" y="25099"/>
                  <a:pt x="52698" y="26479"/>
                  <a:pt x="54443" y="26479"/>
                </a:cubicBezTo>
                <a:cubicBezTo>
                  <a:pt x="54477" y="26479"/>
                  <a:pt x="54511" y="26479"/>
                  <a:pt x="54544" y="26477"/>
                </a:cubicBezTo>
                <a:cubicBezTo>
                  <a:pt x="56543" y="26395"/>
                  <a:pt x="57775" y="24479"/>
                  <a:pt x="57583" y="22589"/>
                </a:cubicBezTo>
                <a:cubicBezTo>
                  <a:pt x="57364" y="20727"/>
                  <a:pt x="55913" y="19413"/>
                  <a:pt x="54297" y="18674"/>
                </a:cubicBezTo>
                <a:lnTo>
                  <a:pt x="54297" y="18674"/>
                </a:lnTo>
                <a:cubicBezTo>
                  <a:pt x="54736" y="18701"/>
                  <a:pt x="55146" y="18701"/>
                  <a:pt x="55584" y="18729"/>
                </a:cubicBezTo>
                <a:cubicBezTo>
                  <a:pt x="56624" y="18771"/>
                  <a:pt x="57669" y="18793"/>
                  <a:pt x="58719" y="18793"/>
                </a:cubicBezTo>
                <a:cubicBezTo>
                  <a:pt x="63778" y="18793"/>
                  <a:pt x="68917" y="18278"/>
                  <a:pt x="73793" y="17031"/>
                </a:cubicBezTo>
                <a:cubicBezTo>
                  <a:pt x="74998" y="19194"/>
                  <a:pt x="77243" y="20235"/>
                  <a:pt x="79543" y="20946"/>
                </a:cubicBezTo>
                <a:cubicBezTo>
                  <a:pt x="82361" y="21815"/>
                  <a:pt x="85280" y="22241"/>
                  <a:pt x="88230" y="22241"/>
                </a:cubicBezTo>
                <a:cubicBezTo>
                  <a:pt x="88720" y="22241"/>
                  <a:pt x="89210" y="22229"/>
                  <a:pt x="89702" y="22206"/>
                </a:cubicBezTo>
                <a:cubicBezTo>
                  <a:pt x="89921" y="22206"/>
                  <a:pt x="90003" y="21905"/>
                  <a:pt x="89811" y="21795"/>
                </a:cubicBezTo>
                <a:cubicBezTo>
                  <a:pt x="87319" y="20371"/>
                  <a:pt x="84746" y="19139"/>
                  <a:pt x="82062" y="18181"/>
                </a:cubicBezTo>
                <a:cubicBezTo>
                  <a:pt x="80231" y="17523"/>
                  <a:pt x="78308" y="16787"/>
                  <a:pt x="76373" y="16787"/>
                </a:cubicBezTo>
                <a:cubicBezTo>
                  <a:pt x="75732" y="16787"/>
                  <a:pt x="75090" y="16868"/>
                  <a:pt x="74450" y="17058"/>
                </a:cubicBezTo>
                <a:cubicBezTo>
                  <a:pt x="74368" y="17086"/>
                  <a:pt x="74341" y="17168"/>
                  <a:pt x="74313" y="17223"/>
                </a:cubicBezTo>
                <a:cubicBezTo>
                  <a:pt x="74259" y="17140"/>
                  <a:pt x="74176" y="17031"/>
                  <a:pt x="74122" y="16949"/>
                </a:cubicBezTo>
                <a:cubicBezTo>
                  <a:pt x="76175" y="16401"/>
                  <a:pt x="78174" y="15717"/>
                  <a:pt x="80118" y="14895"/>
                </a:cubicBezTo>
                <a:cubicBezTo>
                  <a:pt x="80721" y="15853"/>
                  <a:pt x="81734" y="16127"/>
                  <a:pt x="82829" y="16292"/>
                </a:cubicBezTo>
                <a:cubicBezTo>
                  <a:pt x="83532" y="16382"/>
                  <a:pt x="84241" y="16421"/>
                  <a:pt x="84951" y="16421"/>
                </a:cubicBezTo>
                <a:cubicBezTo>
                  <a:pt x="86398" y="16421"/>
                  <a:pt x="87849" y="16257"/>
                  <a:pt x="89264" y="16018"/>
                </a:cubicBezTo>
                <a:cubicBezTo>
                  <a:pt x="89428" y="15990"/>
                  <a:pt x="89455" y="15717"/>
                  <a:pt x="89318" y="15634"/>
                </a:cubicBezTo>
                <a:cubicBezTo>
                  <a:pt x="87331" y="14630"/>
                  <a:pt x="85235" y="14135"/>
                  <a:pt x="83088" y="14135"/>
                </a:cubicBezTo>
                <a:cubicBezTo>
                  <a:pt x="82603" y="14135"/>
                  <a:pt x="82114" y="14160"/>
                  <a:pt x="81624" y="14211"/>
                </a:cubicBezTo>
                <a:cubicBezTo>
                  <a:pt x="83048" y="13526"/>
                  <a:pt x="84417" y="12759"/>
                  <a:pt x="85731" y="11911"/>
                </a:cubicBezTo>
                <a:cubicBezTo>
                  <a:pt x="85731" y="11938"/>
                  <a:pt x="85731" y="11965"/>
                  <a:pt x="85786" y="11993"/>
                </a:cubicBezTo>
                <a:cubicBezTo>
                  <a:pt x="86727" y="12397"/>
                  <a:pt x="87710" y="12589"/>
                  <a:pt x="88687" y="12589"/>
                </a:cubicBezTo>
                <a:cubicBezTo>
                  <a:pt x="90554" y="12589"/>
                  <a:pt x="92399" y="11891"/>
                  <a:pt x="93891" y="10651"/>
                </a:cubicBezTo>
                <a:cubicBezTo>
                  <a:pt x="94028" y="10541"/>
                  <a:pt x="93946" y="10350"/>
                  <a:pt x="93809" y="10295"/>
                </a:cubicBezTo>
                <a:cubicBezTo>
                  <a:pt x="92929" y="10053"/>
                  <a:pt x="92046" y="9931"/>
                  <a:pt x="91172" y="9931"/>
                </a:cubicBezTo>
                <a:cubicBezTo>
                  <a:pt x="89869" y="9931"/>
                  <a:pt x="88587" y="10203"/>
                  <a:pt x="87374" y="10761"/>
                </a:cubicBezTo>
                <a:cubicBezTo>
                  <a:pt x="89127" y="9446"/>
                  <a:pt x="90769" y="7968"/>
                  <a:pt x="92275" y="6270"/>
                </a:cubicBezTo>
                <a:cubicBezTo>
                  <a:pt x="92303" y="6270"/>
                  <a:pt x="92330" y="6243"/>
                  <a:pt x="92385" y="6243"/>
                </a:cubicBezTo>
                <a:cubicBezTo>
                  <a:pt x="92364" y="6306"/>
                  <a:pt x="92408" y="6370"/>
                  <a:pt x="92480" y="6370"/>
                </a:cubicBezTo>
                <a:cubicBezTo>
                  <a:pt x="92501" y="6370"/>
                  <a:pt x="92525" y="6364"/>
                  <a:pt x="92549" y="6352"/>
                </a:cubicBezTo>
                <a:cubicBezTo>
                  <a:pt x="92714" y="6297"/>
                  <a:pt x="92850" y="6215"/>
                  <a:pt x="93015" y="6106"/>
                </a:cubicBezTo>
                <a:cubicBezTo>
                  <a:pt x="93325" y="6136"/>
                  <a:pt x="93647" y="6154"/>
                  <a:pt x="93973" y="6154"/>
                </a:cubicBezTo>
                <a:cubicBezTo>
                  <a:pt x="95402" y="6154"/>
                  <a:pt x="96894" y="5804"/>
                  <a:pt x="97697" y="4600"/>
                </a:cubicBezTo>
                <a:cubicBezTo>
                  <a:pt x="97752" y="4518"/>
                  <a:pt x="97697" y="4435"/>
                  <a:pt x="97615" y="4408"/>
                </a:cubicBezTo>
                <a:cubicBezTo>
                  <a:pt x="96837" y="4132"/>
                  <a:pt x="96059" y="3994"/>
                  <a:pt x="95238" y="3994"/>
                </a:cubicBezTo>
                <a:cubicBezTo>
                  <a:pt x="95164" y="3994"/>
                  <a:pt x="95089" y="3995"/>
                  <a:pt x="95014" y="3997"/>
                </a:cubicBezTo>
                <a:cubicBezTo>
                  <a:pt x="95424" y="3258"/>
                  <a:pt x="95671" y="2409"/>
                  <a:pt x="95753" y="1533"/>
                </a:cubicBezTo>
                <a:cubicBezTo>
                  <a:pt x="95753" y="1431"/>
                  <a:pt x="95663" y="1375"/>
                  <a:pt x="95571" y="1375"/>
                </a:cubicBezTo>
                <a:cubicBezTo>
                  <a:pt x="95539" y="1375"/>
                  <a:pt x="95507" y="1382"/>
                  <a:pt x="95479" y="1396"/>
                </a:cubicBezTo>
                <a:cubicBezTo>
                  <a:pt x="94603" y="1779"/>
                  <a:pt x="93645" y="2327"/>
                  <a:pt x="92960" y="3039"/>
                </a:cubicBezTo>
                <a:cubicBezTo>
                  <a:pt x="92330" y="2464"/>
                  <a:pt x="91700" y="1916"/>
                  <a:pt x="91043" y="1369"/>
                </a:cubicBezTo>
                <a:cubicBezTo>
                  <a:pt x="91009" y="1343"/>
                  <a:pt x="90970" y="1331"/>
                  <a:pt x="90932" y="1331"/>
                </a:cubicBezTo>
                <a:cubicBezTo>
                  <a:pt x="90848" y="1331"/>
                  <a:pt x="90769" y="1392"/>
                  <a:pt x="90769" y="1506"/>
                </a:cubicBezTo>
                <a:cubicBezTo>
                  <a:pt x="90633" y="2929"/>
                  <a:pt x="91071" y="4353"/>
                  <a:pt x="91974" y="5449"/>
                </a:cubicBezTo>
                <a:cubicBezTo>
                  <a:pt x="92002" y="5640"/>
                  <a:pt x="92029" y="5832"/>
                  <a:pt x="92084" y="6024"/>
                </a:cubicBezTo>
                <a:cubicBezTo>
                  <a:pt x="90523" y="7749"/>
                  <a:pt x="88798" y="9227"/>
                  <a:pt x="86963" y="10569"/>
                </a:cubicBezTo>
                <a:cubicBezTo>
                  <a:pt x="87922" y="8625"/>
                  <a:pt x="88086" y="6489"/>
                  <a:pt x="87511" y="4408"/>
                </a:cubicBezTo>
                <a:cubicBezTo>
                  <a:pt x="87478" y="4326"/>
                  <a:pt x="87387" y="4274"/>
                  <a:pt x="87302" y="4274"/>
                </a:cubicBezTo>
                <a:cubicBezTo>
                  <a:pt x="87244" y="4274"/>
                  <a:pt x="87188" y="4298"/>
                  <a:pt x="87155" y="4353"/>
                </a:cubicBezTo>
                <a:cubicBezTo>
                  <a:pt x="86033" y="6489"/>
                  <a:pt x="84800" y="8981"/>
                  <a:pt x="85704" y="11418"/>
                </a:cubicBezTo>
                <a:cubicBezTo>
                  <a:pt x="84307" y="12321"/>
                  <a:pt x="82856" y="13143"/>
                  <a:pt x="81350" y="13855"/>
                </a:cubicBezTo>
                <a:cubicBezTo>
                  <a:pt x="83021" y="10870"/>
                  <a:pt x="83130" y="7256"/>
                  <a:pt x="81898" y="4052"/>
                </a:cubicBezTo>
                <a:cubicBezTo>
                  <a:pt x="81857" y="3956"/>
                  <a:pt x="81775" y="3908"/>
                  <a:pt x="81693" y="3908"/>
                </a:cubicBezTo>
                <a:cubicBezTo>
                  <a:pt x="81610" y="3908"/>
                  <a:pt x="81528" y="3956"/>
                  <a:pt x="81487" y="4052"/>
                </a:cubicBezTo>
                <a:cubicBezTo>
                  <a:pt x="80173" y="7393"/>
                  <a:pt x="78941" y="10870"/>
                  <a:pt x="80118" y="14402"/>
                </a:cubicBezTo>
                <a:cubicBezTo>
                  <a:pt x="78147" y="15251"/>
                  <a:pt x="76120" y="15936"/>
                  <a:pt x="74067" y="16483"/>
                </a:cubicBezTo>
                <a:cubicBezTo>
                  <a:pt x="74067" y="16456"/>
                  <a:pt x="74067" y="16401"/>
                  <a:pt x="74094" y="16346"/>
                </a:cubicBezTo>
                <a:cubicBezTo>
                  <a:pt x="76778" y="12869"/>
                  <a:pt x="77791" y="8433"/>
                  <a:pt x="76997" y="4079"/>
                </a:cubicBezTo>
                <a:cubicBezTo>
                  <a:pt x="76981" y="3970"/>
                  <a:pt x="76876" y="3905"/>
                  <a:pt x="76774" y="3905"/>
                </a:cubicBezTo>
                <a:cubicBezTo>
                  <a:pt x="76697" y="3905"/>
                  <a:pt x="76621" y="3942"/>
                  <a:pt x="76586" y="4025"/>
                </a:cubicBezTo>
                <a:cubicBezTo>
                  <a:pt x="74834" y="7968"/>
                  <a:pt x="73108" y="12047"/>
                  <a:pt x="73601" y="16429"/>
                </a:cubicBezTo>
                <a:cubicBezTo>
                  <a:pt x="73547" y="16511"/>
                  <a:pt x="73492" y="16565"/>
                  <a:pt x="73437" y="16648"/>
                </a:cubicBezTo>
                <a:cubicBezTo>
                  <a:pt x="72123" y="16976"/>
                  <a:pt x="70781" y="17250"/>
                  <a:pt x="69439" y="17469"/>
                </a:cubicBezTo>
                <a:cubicBezTo>
                  <a:pt x="67441" y="17798"/>
                  <a:pt x="65387" y="18017"/>
                  <a:pt x="63333" y="18154"/>
                </a:cubicBezTo>
                <a:cubicBezTo>
                  <a:pt x="65277" y="17332"/>
                  <a:pt x="66729" y="15634"/>
                  <a:pt x="66893" y="13362"/>
                </a:cubicBezTo>
                <a:cubicBezTo>
                  <a:pt x="67112" y="10569"/>
                  <a:pt x="65058" y="8022"/>
                  <a:pt x="62238" y="7749"/>
                </a:cubicBezTo>
                <a:cubicBezTo>
                  <a:pt x="62100" y="7736"/>
                  <a:pt x="61960" y="7729"/>
                  <a:pt x="61819" y="7729"/>
                </a:cubicBezTo>
                <a:cubicBezTo>
                  <a:pt x="59290" y="7729"/>
                  <a:pt x="56504" y="9791"/>
                  <a:pt x="56789" y="12540"/>
                </a:cubicBezTo>
                <a:cubicBezTo>
                  <a:pt x="56940" y="13978"/>
                  <a:pt x="58176" y="15076"/>
                  <a:pt x="59449" y="15076"/>
                </a:cubicBezTo>
                <a:cubicBezTo>
                  <a:pt x="60019" y="15076"/>
                  <a:pt x="60597" y="14856"/>
                  <a:pt x="61088" y="14348"/>
                </a:cubicBezTo>
                <a:cubicBezTo>
                  <a:pt x="61261" y="14175"/>
                  <a:pt x="61093" y="13934"/>
                  <a:pt x="60893" y="13934"/>
                </a:cubicBezTo>
                <a:cubicBezTo>
                  <a:pt x="60840" y="13934"/>
                  <a:pt x="60784" y="13951"/>
                  <a:pt x="60732" y="13992"/>
                </a:cubicBezTo>
                <a:cubicBezTo>
                  <a:pt x="60209" y="14425"/>
                  <a:pt x="59733" y="14607"/>
                  <a:pt x="59317" y="14607"/>
                </a:cubicBezTo>
                <a:cubicBezTo>
                  <a:pt x="57709" y="14607"/>
                  <a:pt x="56998" y="11884"/>
                  <a:pt x="57912" y="10405"/>
                </a:cubicBezTo>
                <a:cubicBezTo>
                  <a:pt x="58459" y="9501"/>
                  <a:pt x="59390" y="8844"/>
                  <a:pt x="60376" y="8543"/>
                </a:cubicBezTo>
                <a:cubicBezTo>
                  <a:pt x="60830" y="8401"/>
                  <a:pt x="61292" y="8332"/>
                  <a:pt x="61748" y="8332"/>
                </a:cubicBezTo>
                <a:cubicBezTo>
                  <a:pt x="63052" y="8332"/>
                  <a:pt x="64310" y="8890"/>
                  <a:pt x="65223" y="9884"/>
                </a:cubicBezTo>
                <a:cubicBezTo>
                  <a:pt x="68152" y="13143"/>
                  <a:pt x="65277" y="17140"/>
                  <a:pt x="61855" y="18236"/>
                </a:cubicBezTo>
                <a:cubicBezTo>
                  <a:pt x="60843" y="18278"/>
                  <a:pt x="59829" y="18298"/>
                  <a:pt x="58813" y="18298"/>
                </a:cubicBezTo>
                <a:cubicBezTo>
                  <a:pt x="53889" y="18298"/>
                  <a:pt x="48938" y="17816"/>
                  <a:pt x="44194" y="16976"/>
                </a:cubicBezTo>
                <a:cubicBezTo>
                  <a:pt x="40223" y="16264"/>
                  <a:pt x="36308" y="15142"/>
                  <a:pt x="32748" y="13225"/>
                </a:cubicBezTo>
                <a:cubicBezTo>
                  <a:pt x="29271" y="11363"/>
                  <a:pt x="26259" y="8762"/>
                  <a:pt x="23137" y="6352"/>
                </a:cubicBezTo>
                <a:cubicBezTo>
                  <a:pt x="19372" y="3479"/>
                  <a:pt x="14171" y="1"/>
                  <a:pt x="9074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-8705549">
            <a:off x="8655631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 rot="10291298">
            <a:off x="8424277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 rot="-1212556">
            <a:off x="7495535" y="-13712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-6633582">
            <a:off x="6986772" y="-917301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8705549">
            <a:off x="8655631" y="375992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 rot="9587444">
            <a:off x="-158957" y="4442078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4166418">
            <a:off x="1132688" y="4342058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 rot="2094451">
            <a:off x="61817" y="392557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 rot="-6633582">
            <a:off x="6986772" y="-869774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 rot="-8705549">
            <a:off x="8655631" y="423520"/>
            <a:ext cx="408945" cy="846608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 rot="10291298">
            <a:off x="8424277" y="447482"/>
            <a:ext cx="1006941" cy="1723427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13225" y="535125"/>
            <a:ext cx="3718800" cy="10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1"/>
          </p:nvPr>
        </p:nvSpPr>
        <p:spPr>
          <a:xfrm>
            <a:off x="713225" y="1877200"/>
            <a:ext cx="3718800" cy="2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8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4508058" y="159101"/>
            <a:ext cx="2076754" cy="2026660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2597237" y="139951"/>
            <a:ext cx="2052233" cy="2030689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5012664" y="1615239"/>
            <a:ext cx="2024909" cy="1805790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2481872" y="2801296"/>
            <a:ext cx="2076754" cy="2029171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4417214" y="2816417"/>
            <a:ext cx="2052291" cy="203477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>
            <a:off x="2032555" y="1567073"/>
            <a:ext cx="2021464" cy="1804856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3061288" y="1070623"/>
            <a:ext cx="2895000" cy="2895000"/>
          </a:xfrm>
          <a:prstGeom prst="ellipse">
            <a:avLst/>
          </a:prstGeom>
          <a:solidFill>
            <a:srgbClr val="FE6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 rot="-6633582">
            <a:off x="6986772" y="-869774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rot="10800000">
            <a:off x="7738125" y="481184"/>
            <a:ext cx="1366862" cy="1920672"/>
          </a:xfrm>
          <a:custGeom>
            <a:avLst/>
            <a:gdLst/>
            <a:ahLst/>
            <a:cxnLst/>
            <a:rect l="l" t="t" r="r" b="b"/>
            <a:pathLst>
              <a:path w="31688" h="44527" extrusionOk="0">
                <a:moveTo>
                  <a:pt x="14629" y="2176"/>
                </a:moveTo>
                <a:lnTo>
                  <a:pt x="14629" y="2176"/>
                </a:lnTo>
                <a:cubicBezTo>
                  <a:pt x="16052" y="3518"/>
                  <a:pt x="18818" y="4695"/>
                  <a:pt x="18051" y="6886"/>
                </a:cubicBezTo>
                <a:cubicBezTo>
                  <a:pt x="18024" y="6941"/>
                  <a:pt x="18024" y="6995"/>
                  <a:pt x="18051" y="7050"/>
                </a:cubicBezTo>
                <a:cubicBezTo>
                  <a:pt x="16025" y="6284"/>
                  <a:pt x="14629" y="4367"/>
                  <a:pt x="14629" y="2176"/>
                </a:cubicBezTo>
                <a:close/>
                <a:moveTo>
                  <a:pt x="18982" y="725"/>
                </a:moveTo>
                <a:lnTo>
                  <a:pt x="18982" y="725"/>
                </a:lnTo>
                <a:cubicBezTo>
                  <a:pt x="19831" y="2669"/>
                  <a:pt x="19776" y="4778"/>
                  <a:pt x="18845" y="6722"/>
                </a:cubicBezTo>
                <a:cubicBezTo>
                  <a:pt x="18681" y="6722"/>
                  <a:pt x="18517" y="6831"/>
                  <a:pt x="18571" y="7023"/>
                </a:cubicBezTo>
                <a:cubicBezTo>
                  <a:pt x="18599" y="7105"/>
                  <a:pt x="18599" y="7160"/>
                  <a:pt x="18626" y="7242"/>
                </a:cubicBezTo>
                <a:cubicBezTo>
                  <a:pt x="18544" y="7214"/>
                  <a:pt x="18435" y="7187"/>
                  <a:pt x="18352" y="7160"/>
                </a:cubicBezTo>
                <a:cubicBezTo>
                  <a:pt x="18435" y="7132"/>
                  <a:pt x="18489" y="7105"/>
                  <a:pt x="18517" y="6995"/>
                </a:cubicBezTo>
                <a:cubicBezTo>
                  <a:pt x="18927" y="5845"/>
                  <a:pt x="18517" y="4969"/>
                  <a:pt x="17832" y="4230"/>
                </a:cubicBezTo>
                <a:cubicBezTo>
                  <a:pt x="17860" y="4175"/>
                  <a:pt x="17887" y="4120"/>
                  <a:pt x="17887" y="4066"/>
                </a:cubicBezTo>
                <a:cubicBezTo>
                  <a:pt x="17942" y="2806"/>
                  <a:pt x="18298" y="1738"/>
                  <a:pt x="18982" y="725"/>
                </a:cubicBezTo>
                <a:close/>
                <a:moveTo>
                  <a:pt x="25745" y="7297"/>
                </a:moveTo>
                <a:lnTo>
                  <a:pt x="25800" y="11048"/>
                </a:lnTo>
                <a:cubicBezTo>
                  <a:pt x="25252" y="11404"/>
                  <a:pt x="24787" y="11842"/>
                  <a:pt x="24376" y="12362"/>
                </a:cubicBezTo>
                <a:cubicBezTo>
                  <a:pt x="24349" y="12417"/>
                  <a:pt x="24322" y="12444"/>
                  <a:pt x="24322" y="12499"/>
                </a:cubicBezTo>
                <a:cubicBezTo>
                  <a:pt x="23966" y="10582"/>
                  <a:pt x="24404" y="8720"/>
                  <a:pt x="25745" y="7297"/>
                </a:cubicBezTo>
                <a:close/>
                <a:moveTo>
                  <a:pt x="30027" y="10279"/>
                </a:moveTo>
                <a:cubicBezTo>
                  <a:pt x="30329" y="10279"/>
                  <a:pt x="30636" y="10297"/>
                  <a:pt x="30948" y="10336"/>
                </a:cubicBezTo>
                <a:cubicBezTo>
                  <a:pt x="29794" y="12091"/>
                  <a:pt x="27942" y="12960"/>
                  <a:pt x="25914" y="12960"/>
                </a:cubicBezTo>
                <a:cubicBezTo>
                  <a:pt x="25632" y="12960"/>
                  <a:pt x="25348" y="12943"/>
                  <a:pt x="25061" y="12910"/>
                </a:cubicBezTo>
                <a:cubicBezTo>
                  <a:pt x="25085" y="12836"/>
                  <a:pt x="25044" y="12741"/>
                  <a:pt x="24957" y="12741"/>
                </a:cubicBezTo>
                <a:cubicBezTo>
                  <a:pt x="24947" y="12741"/>
                  <a:pt x="24936" y="12743"/>
                  <a:pt x="24924" y="12746"/>
                </a:cubicBezTo>
                <a:cubicBezTo>
                  <a:pt x="24760" y="12746"/>
                  <a:pt x="24568" y="12773"/>
                  <a:pt x="24404" y="12828"/>
                </a:cubicBezTo>
                <a:cubicBezTo>
                  <a:pt x="24378" y="12751"/>
                  <a:pt x="24376" y="12650"/>
                  <a:pt x="24354" y="12570"/>
                </a:cubicBezTo>
                <a:lnTo>
                  <a:pt x="24354" y="12570"/>
                </a:lnTo>
                <a:cubicBezTo>
                  <a:pt x="24375" y="12629"/>
                  <a:pt x="24430" y="12668"/>
                  <a:pt x="24493" y="12668"/>
                </a:cubicBezTo>
                <a:cubicBezTo>
                  <a:pt x="24535" y="12668"/>
                  <a:pt x="24581" y="12650"/>
                  <a:pt x="24623" y="12609"/>
                </a:cubicBezTo>
                <a:cubicBezTo>
                  <a:pt x="26151" y="11152"/>
                  <a:pt x="27970" y="10279"/>
                  <a:pt x="30027" y="10279"/>
                </a:cubicBezTo>
                <a:close/>
                <a:moveTo>
                  <a:pt x="15423" y="8748"/>
                </a:moveTo>
                <a:lnTo>
                  <a:pt x="15423" y="8748"/>
                </a:lnTo>
                <a:cubicBezTo>
                  <a:pt x="15806" y="10610"/>
                  <a:pt x="15614" y="12444"/>
                  <a:pt x="15012" y="14252"/>
                </a:cubicBezTo>
                <a:cubicBezTo>
                  <a:pt x="14930" y="13211"/>
                  <a:pt x="14464" y="12390"/>
                  <a:pt x="13807" y="11678"/>
                </a:cubicBezTo>
                <a:cubicBezTo>
                  <a:pt x="13971" y="10500"/>
                  <a:pt x="14519" y="9515"/>
                  <a:pt x="15423" y="8748"/>
                </a:cubicBezTo>
                <a:close/>
                <a:moveTo>
                  <a:pt x="10959" y="10144"/>
                </a:moveTo>
                <a:lnTo>
                  <a:pt x="10959" y="10144"/>
                </a:lnTo>
                <a:cubicBezTo>
                  <a:pt x="11808" y="10637"/>
                  <a:pt x="12684" y="11185"/>
                  <a:pt x="13342" y="11869"/>
                </a:cubicBezTo>
                <a:cubicBezTo>
                  <a:pt x="13342" y="12006"/>
                  <a:pt x="13424" y="12061"/>
                  <a:pt x="13533" y="12061"/>
                </a:cubicBezTo>
                <a:cubicBezTo>
                  <a:pt x="14108" y="12746"/>
                  <a:pt x="14519" y="13512"/>
                  <a:pt x="14574" y="14498"/>
                </a:cubicBezTo>
                <a:cubicBezTo>
                  <a:pt x="14464" y="14525"/>
                  <a:pt x="14409" y="14662"/>
                  <a:pt x="14519" y="14772"/>
                </a:cubicBezTo>
                <a:cubicBezTo>
                  <a:pt x="14519" y="14799"/>
                  <a:pt x="14546" y="14827"/>
                  <a:pt x="14574" y="14827"/>
                </a:cubicBezTo>
                <a:cubicBezTo>
                  <a:pt x="14574" y="14854"/>
                  <a:pt x="14574" y="14854"/>
                  <a:pt x="14574" y="14854"/>
                </a:cubicBezTo>
                <a:cubicBezTo>
                  <a:pt x="14574" y="14936"/>
                  <a:pt x="14601" y="14991"/>
                  <a:pt x="14656" y="15018"/>
                </a:cubicBezTo>
                <a:cubicBezTo>
                  <a:pt x="12328" y="14443"/>
                  <a:pt x="11480" y="12280"/>
                  <a:pt x="10959" y="10144"/>
                </a:cubicBezTo>
                <a:close/>
                <a:moveTo>
                  <a:pt x="22569" y="19180"/>
                </a:moveTo>
                <a:lnTo>
                  <a:pt x="22569" y="19180"/>
                </a:lnTo>
                <a:cubicBezTo>
                  <a:pt x="22186" y="20221"/>
                  <a:pt x="21802" y="21261"/>
                  <a:pt x="21446" y="22302"/>
                </a:cubicBezTo>
                <a:cubicBezTo>
                  <a:pt x="21446" y="22329"/>
                  <a:pt x="21446" y="22356"/>
                  <a:pt x="21446" y="22384"/>
                </a:cubicBezTo>
                <a:cubicBezTo>
                  <a:pt x="20379" y="22849"/>
                  <a:pt x="19393" y="23452"/>
                  <a:pt x="18544" y="24273"/>
                </a:cubicBezTo>
                <a:cubicBezTo>
                  <a:pt x="18845" y="23342"/>
                  <a:pt x="19119" y="22384"/>
                  <a:pt x="19365" y="21425"/>
                </a:cubicBezTo>
                <a:cubicBezTo>
                  <a:pt x="20296" y="20467"/>
                  <a:pt x="21337" y="19700"/>
                  <a:pt x="22569" y="19180"/>
                </a:cubicBezTo>
                <a:close/>
                <a:moveTo>
                  <a:pt x="25033" y="22055"/>
                </a:moveTo>
                <a:lnTo>
                  <a:pt x="25033" y="22055"/>
                </a:lnTo>
                <a:cubicBezTo>
                  <a:pt x="23473" y="23918"/>
                  <a:pt x="21333" y="24786"/>
                  <a:pt x="18976" y="24786"/>
                </a:cubicBezTo>
                <a:cubicBezTo>
                  <a:pt x="18770" y="24786"/>
                  <a:pt x="18562" y="24779"/>
                  <a:pt x="18352" y="24766"/>
                </a:cubicBezTo>
                <a:cubicBezTo>
                  <a:pt x="18407" y="24656"/>
                  <a:pt x="18435" y="24574"/>
                  <a:pt x="18462" y="24465"/>
                </a:cubicBezTo>
                <a:cubicBezTo>
                  <a:pt x="18498" y="24518"/>
                  <a:pt x="18556" y="24560"/>
                  <a:pt x="18616" y="24560"/>
                </a:cubicBezTo>
                <a:cubicBezTo>
                  <a:pt x="18648" y="24560"/>
                  <a:pt x="18680" y="24548"/>
                  <a:pt x="18708" y="24520"/>
                </a:cubicBezTo>
                <a:cubicBezTo>
                  <a:pt x="20543" y="22986"/>
                  <a:pt x="22679" y="22137"/>
                  <a:pt x="25033" y="22055"/>
                </a:cubicBezTo>
                <a:close/>
                <a:moveTo>
                  <a:pt x="15888" y="21234"/>
                </a:moveTo>
                <a:cubicBezTo>
                  <a:pt x="16819" y="22165"/>
                  <a:pt x="17367" y="23287"/>
                  <a:pt x="17531" y="24602"/>
                </a:cubicBezTo>
                <a:cubicBezTo>
                  <a:pt x="17558" y="24656"/>
                  <a:pt x="17586" y="24684"/>
                  <a:pt x="17613" y="24711"/>
                </a:cubicBezTo>
                <a:cubicBezTo>
                  <a:pt x="17285" y="25642"/>
                  <a:pt x="16901" y="26573"/>
                  <a:pt x="16463" y="27477"/>
                </a:cubicBezTo>
                <a:cubicBezTo>
                  <a:pt x="16408" y="26135"/>
                  <a:pt x="16025" y="24848"/>
                  <a:pt x="15368" y="23698"/>
                </a:cubicBezTo>
                <a:cubicBezTo>
                  <a:pt x="15395" y="22849"/>
                  <a:pt x="15587" y="22028"/>
                  <a:pt x="15888" y="21234"/>
                </a:cubicBezTo>
                <a:close/>
                <a:moveTo>
                  <a:pt x="10439" y="25724"/>
                </a:moveTo>
                <a:lnTo>
                  <a:pt x="10439" y="25724"/>
                </a:lnTo>
                <a:cubicBezTo>
                  <a:pt x="10549" y="27340"/>
                  <a:pt x="10330" y="28901"/>
                  <a:pt x="9782" y="30461"/>
                </a:cubicBezTo>
                <a:cubicBezTo>
                  <a:pt x="9777" y="30479"/>
                  <a:pt x="9775" y="30495"/>
                  <a:pt x="9775" y="30511"/>
                </a:cubicBezTo>
                <a:lnTo>
                  <a:pt x="9775" y="30511"/>
                </a:lnTo>
                <a:cubicBezTo>
                  <a:pt x="9750" y="30389"/>
                  <a:pt x="9725" y="30286"/>
                  <a:pt x="9700" y="30160"/>
                </a:cubicBezTo>
                <a:cubicBezTo>
                  <a:pt x="9672" y="30133"/>
                  <a:pt x="9672" y="30078"/>
                  <a:pt x="9618" y="30051"/>
                </a:cubicBezTo>
                <a:cubicBezTo>
                  <a:pt x="9481" y="29612"/>
                  <a:pt x="9289" y="29174"/>
                  <a:pt x="9070" y="28764"/>
                </a:cubicBezTo>
                <a:cubicBezTo>
                  <a:pt x="9125" y="28736"/>
                  <a:pt x="9152" y="28709"/>
                  <a:pt x="9180" y="28682"/>
                </a:cubicBezTo>
                <a:cubicBezTo>
                  <a:pt x="9727" y="27751"/>
                  <a:pt x="10138" y="26765"/>
                  <a:pt x="10439" y="25724"/>
                </a:cubicBezTo>
                <a:close/>
                <a:moveTo>
                  <a:pt x="27936" y="28627"/>
                </a:moveTo>
                <a:cubicBezTo>
                  <a:pt x="26690" y="30260"/>
                  <a:pt x="24887" y="31049"/>
                  <a:pt x="22926" y="31049"/>
                </a:cubicBezTo>
                <a:cubicBezTo>
                  <a:pt x="22387" y="31049"/>
                  <a:pt x="21837" y="30990"/>
                  <a:pt x="21282" y="30872"/>
                </a:cubicBezTo>
                <a:cubicBezTo>
                  <a:pt x="21262" y="30868"/>
                  <a:pt x="21243" y="30865"/>
                  <a:pt x="21224" y="30865"/>
                </a:cubicBezTo>
                <a:cubicBezTo>
                  <a:pt x="21015" y="30865"/>
                  <a:pt x="20910" y="31130"/>
                  <a:pt x="21036" y="31255"/>
                </a:cubicBezTo>
                <a:cubicBezTo>
                  <a:pt x="21008" y="31228"/>
                  <a:pt x="20926" y="31201"/>
                  <a:pt x="20871" y="31201"/>
                </a:cubicBezTo>
                <a:cubicBezTo>
                  <a:pt x="20817" y="31201"/>
                  <a:pt x="20789" y="31228"/>
                  <a:pt x="20735" y="31228"/>
                </a:cubicBezTo>
                <a:cubicBezTo>
                  <a:pt x="22514" y="28955"/>
                  <a:pt x="25252" y="28682"/>
                  <a:pt x="27936" y="28627"/>
                </a:cubicBezTo>
                <a:close/>
                <a:moveTo>
                  <a:pt x="21063" y="31283"/>
                </a:moveTo>
                <a:lnTo>
                  <a:pt x="21063" y="31283"/>
                </a:lnTo>
                <a:cubicBezTo>
                  <a:pt x="21091" y="31310"/>
                  <a:pt x="21118" y="31338"/>
                  <a:pt x="21145" y="31338"/>
                </a:cubicBezTo>
                <a:cubicBezTo>
                  <a:pt x="21769" y="31550"/>
                  <a:pt x="22415" y="31653"/>
                  <a:pt x="23057" y="31653"/>
                </a:cubicBezTo>
                <a:cubicBezTo>
                  <a:pt x="23654" y="31653"/>
                  <a:pt x="24247" y="31564"/>
                  <a:pt x="24814" y="31392"/>
                </a:cubicBezTo>
                <a:lnTo>
                  <a:pt x="24814" y="31392"/>
                </a:lnTo>
                <a:cubicBezTo>
                  <a:pt x="24760" y="31474"/>
                  <a:pt x="24760" y="31529"/>
                  <a:pt x="24814" y="31639"/>
                </a:cubicBezTo>
                <a:cubicBezTo>
                  <a:pt x="25307" y="32488"/>
                  <a:pt x="25992" y="33145"/>
                  <a:pt x="26786" y="33720"/>
                </a:cubicBezTo>
                <a:cubicBezTo>
                  <a:pt x="26566" y="33733"/>
                  <a:pt x="26348" y="33739"/>
                  <a:pt x="26130" y="33739"/>
                </a:cubicBezTo>
                <a:cubicBezTo>
                  <a:pt x="25427" y="33739"/>
                  <a:pt x="24732" y="33668"/>
                  <a:pt x="24020" y="33501"/>
                </a:cubicBezTo>
                <a:cubicBezTo>
                  <a:pt x="23582" y="33391"/>
                  <a:pt x="23117" y="33254"/>
                  <a:pt x="22679" y="33090"/>
                </a:cubicBezTo>
                <a:lnTo>
                  <a:pt x="22679" y="33090"/>
                </a:lnTo>
                <a:cubicBezTo>
                  <a:pt x="22679" y="33090"/>
                  <a:pt x="22679" y="33090"/>
                  <a:pt x="22678" y="33090"/>
                </a:cubicBezTo>
                <a:cubicBezTo>
                  <a:pt x="22644" y="33090"/>
                  <a:pt x="20166" y="32018"/>
                  <a:pt x="20652" y="31721"/>
                </a:cubicBezTo>
                <a:cubicBezTo>
                  <a:pt x="20680" y="31721"/>
                  <a:pt x="20707" y="31693"/>
                  <a:pt x="20707" y="31639"/>
                </a:cubicBezTo>
                <a:cubicBezTo>
                  <a:pt x="20789" y="31639"/>
                  <a:pt x="20871" y="31611"/>
                  <a:pt x="20981" y="31611"/>
                </a:cubicBezTo>
                <a:cubicBezTo>
                  <a:pt x="21145" y="31584"/>
                  <a:pt x="21145" y="31392"/>
                  <a:pt x="21063" y="31283"/>
                </a:cubicBezTo>
                <a:close/>
                <a:moveTo>
                  <a:pt x="15778" y="34217"/>
                </a:moveTo>
                <a:cubicBezTo>
                  <a:pt x="16113" y="34217"/>
                  <a:pt x="16451" y="34234"/>
                  <a:pt x="16792" y="34267"/>
                </a:cubicBezTo>
                <a:cubicBezTo>
                  <a:pt x="16052" y="34924"/>
                  <a:pt x="15286" y="35554"/>
                  <a:pt x="14492" y="36157"/>
                </a:cubicBezTo>
                <a:cubicBezTo>
                  <a:pt x="13232" y="36266"/>
                  <a:pt x="12027" y="36513"/>
                  <a:pt x="10822" y="36896"/>
                </a:cubicBezTo>
                <a:cubicBezTo>
                  <a:pt x="11480" y="36184"/>
                  <a:pt x="12082" y="35472"/>
                  <a:pt x="12684" y="34733"/>
                </a:cubicBezTo>
                <a:cubicBezTo>
                  <a:pt x="13719" y="34381"/>
                  <a:pt x="14739" y="34217"/>
                  <a:pt x="15778" y="34217"/>
                </a:cubicBezTo>
                <a:close/>
                <a:moveTo>
                  <a:pt x="19008" y="0"/>
                </a:moveTo>
                <a:cubicBezTo>
                  <a:pt x="18942" y="0"/>
                  <a:pt x="18880" y="22"/>
                  <a:pt x="18845" y="68"/>
                </a:cubicBezTo>
                <a:cubicBezTo>
                  <a:pt x="17969" y="1191"/>
                  <a:pt x="17504" y="2423"/>
                  <a:pt x="17421" y="3847"/>
                </a:cubicBezTo>
                <a:cubicBezTo>
                  <a:pt x="16490" y="2970"/>
                  <a:pt x="15258" y="2258"/>
                  <a:pt x="14601" y="1410"/>
                </a:cubicBezTo>
                <a:cubicBezTo>
                  <a:pt x="14553" y="1353"/>
                  <a:pt x="14498" y="1330"/>
                  <a:pt x="14443" y="1330"/>
                </a:cubicBezTo>
                <a:cubicBezTo>
                  <a:pt x="14311" y="1330"/>
                  <a:pt x="14182" y="1466"/>
                  <a:pt x="14163" y="1601"/>
                </a:cubicBezTo>
                <a:cubicBezTo>
                  <a:pt x="13862" y="4422"/>
                  <a:pt x="15861" y="7132"/>
                  <a:pt x="18681" y="7516"/>
                </a:cubicBezTo>
                <a:cubicBezTo>
                  <a:pt x="19913" y="12855"/>
                  <a:pt x="19667" y="18003"/>
                  <a:pt x="18270" y="22767"/>
                </a:cubicBezTo>
                <a:cubicBezTo>
                  <a:pt x="18298" y="19810"/>
                  <a:pt x="17120" y="16908"/>
                  <a:pt x="15012" y="14799"/>
                </a:cubicBezTo>
                <a:cubicBezTo>
                  <a:pt x="15012" y="14772"/>
                  <a:pt x="15012" y="14744"/>
                  <a:pt x="15012" y="14717"/>
                </a:cubicBezTo>
                <a:cubicBezTo>
                  <a:pt x="15067" y="14717"/>
                  <a:pt x="15121" y="14717"/>
                  <a:pt x="15121" y="14662"/>
                </a:cubicBezTo>
                <a:cubicBezTo>
                  <a:pt x="16052" y="12609"/>
                  <a:pt x="16244" y="10473"/>
                  <a:pt x="15806" y="8255"/>
                </a:cubicBezTo>
                <a:cubicBezTo>
                  <a:pt x="15786" y="8156"/>
                  <a:pt x="15666" y="8085"/>
                  <a:pt x="15559" y="8085"/>
                </a:cubicBezTo>
                <a:cubicBezTo>
                  <a:pt x="15519" y="8085"/>
                  <a:pt x="15480" y="8095"/>
                  <a:pt x="15450" y="8118"/>
                </a:cubicBezTo>
                <a:cubicBezTo>
                  <a:pt x="14355" y="8940"/>
                  <a:pt x="13670" y="9980"/>
                  <a:pt x="13424" y="11294"/>
                </a:cubicBezTo>
                <a:cubicBezTo>
                  <a:pt x="12630" y="10555"/>
                  <a:pt x="11644" y="9980"/>
                  <a:pt x="10713" y="9460"/>
                </a:cubicBezTo>
                <a:cubicBezTo>
                  <a:pt x="10677" y="9436"/>
                  <a:pt x="10638" y="9425"/>
                  <a:pt x="10600" y="9425"/>
                </a:cubicBezTo>
                <a:cubicBezTo>
                  <a:pt x="10466" y="9425"/>
                  <a:pt x="10342" y="9563"/>
                  <a:pt x="10384" y="9734"/>
                </a:cubicBezTo>
                <a:cubicBezTo>
                  <a:pt x="10923" y="11998"/>
                  <a:pt x="11967" y="15349"/>
                  <a:pt x="14846" y="15349"/>
                </a:cubicBezTo>
                <a:cubicBezTo>
                  <a:pt x="14891" y="15349"/>
                  <a:pt x="14938" y="15348"/>
                  <a:pt x="14984" y="15347"/>
                </a:cubicBezTo>
                <a:lnTo>
                  <a:pt x="15012" y="15347"/>
                </a:lnTo>
                <a:cubicBezTo>
                  <a:pt x="16956" y="17592"/>
                  <a:pt x="17942" y="20166"/>
                  <a:pt x="18024" y="23205"/>
                </a:cubicBezTo>
                <a:cubicBezTo>
                  <a:pt x="18024" y="23260"/>
                  <a:pt x="18079" y="23287"/>
                  <a:pt x="18106" y="23287"/>
                </a:cubicBezTo>
                <a:cubicBezTo>
                  <a:pt x="18024" y="23534"/>
                  <a:pt x="17942" y="23753"/>
                  <a:pt x="17887" y="23999"/>
                </a:cubicBezTo>
                <a:cubicBezTo>
                  <a:pt x="17613" y="22712"/>
                  <a:pt x="16956" y="21562"/>
                  <a:pt x="15970" y="20714"/>
                </a:cubicBezTo>
                <a:cubicBezTo>
                  <a:pt x="15922" y="20675"/>
                  <a:pt x="15870" y="20657"/>
                  <a:pt x="15820" y="20657"/>
                </a:cubicBezTo>
                <a:cubicBezTo>
                  <a:pt x="15731" y="20657"/>
                  <a:pt x="15650" y="20717"/>
                  <a:pt x="15614" y="20823"/>
                </a:cubicBezTo>
                <a:cubicBezTo>
                  <a:pt x="15286" y="21617"/>
                  <a:pt x="15121" y="22439"/>
                  <a:pt x="15094" y="23260"/>
                </a:cubicBezTo>
                <a:cubicBezTo>
                  <a:pt x="14683" y="22658"/>
                  <a:pt x="14163" y="22110"/>
                  <a:pt x="13588" y="21617"/>
                </a:cubicBezTo>
                <a:cubicBezTo>
                  <a:pt x="13531" y="21572"/>
                  <a:pt x="13456" y="21545"/>
                  <a:pt x="13385" y="21545"/>
                </a:cubicBezTo>
                <a:cubicBezTo>
                  <a:pt x="13285" y="21545"/>
                  <a:pt x="13193" y="21598"/>
                  <a:pt x="13177" y="21727"/>
                </a:cubicBezTo>
                <a:cubicBezTo>
                  <a:pt x="12767" y="24465"/>
                  <a:pt x="13396" y="27258"/>
                  <a:pt x="15149" y="29421"/>
                </a:cubicBezTo>
                <a:cubicBezTo>
                  <a:pt x="15178" y="29465"/>
                  <a:pt x="15218" y="29484"/>
                  <a:pt x="15258" y="29484"/>
                </a:cubicBezTo>
                <a:cubicBezTo>
                  <a:pt x="15367" y="29484"/>
                  <a:pt x="15483" y="29349"/>
                  <a:pt x="15423" y="29229"/>
                </a:cubicBezTo>
                <a:cubicBezTo>
                  <a:pt x="14026" y="27093"/>
                  <a:pt x="13342" y="24821"/>
                  <a:pt x="13615" y="22274"/>
                </a:cubicBezTo>
                <a:lnTo>
                  <a:pt x="13615" y="22274"/>
                </a:lnTo>
                <a:cubicBezTo>
                  <a:pt x="14218" y="22877"/>
                  <a:pt x="14738" y="23534"/>
                  <a:pt x="15121" y="24273"/>
                </a:cubicBezTo>
                <a:cubicBezTo>
                  <a:pt x="15121" y="24328"/>
                  <a:pt x="15149" y="24355"/>
                  <a:pt x="15176" y="24355"/>
                </a:cubicBezTo>
                <a:cubicBezTo>
                  <a:pt x="15806" y="25615"/>
                  <a:pt x="16080" y="27039"/>
                  <a:pt x="15943" y="28490"/>
                </a:cubicBezTo>
                <a:cubicBezTo>
                  <a:pt x="14245" y="31776"/>
                  <a:pt x="11973" y="34788"/>
                  <a:pt x="9262" y="37471"/>
                </a:cubicBezTo>
                <a:cubicBezTo>
                  <a:pt x="10083" y="35335"/>
                  <a:pt x="10247" y="33008"/>
                  <a:pt x="9809" y="30763"/>
                </a:cubicBezTo>
                <a:cubicBezTo>
                  <a:pt x="9837" y="30735"/>
                  <a:pt x="9809" y="30708"/>
                  <a:pt x="9809" y="30680"/>
                </a:cubicBezTo>
                <a:cubicBezTo>
                  <a:pt x="9809" y="30628"/>
                  <a:pt x="9785" y="30601"/>
                  <a:pt x="9782" y="30552"/>
                </a:cubicBezTo>
                <a:lnTo>
                  <a:pt x="9782" y="30552"/>
                </a:lnTo>
                <a:cubicBezTo>
                  <a:pt x="9806" y="30629"/>
                  <a:pt x="9891" y="30678"/>
                  <a:pt x="9965" y="30678"/>
                </a:cubicBezTo>
                <a:cubicBezTo>
                  <a:pt x="10017" y="30678"/>
                  <a:pt x="10065" y="30654"/>
                  <a:pt x="10083" y="30598"/>
                </a:cubicBezTo>
                <a:cubicBezTo>
                  <a:pt x="10932" y="28654"/>
                  <a:pt x="11096" y="26573"/>
                  <a:pt x="10768" y="24492"/>
                </a:cubicBezTo>
                <a:cubicBezTo>
                  <a:pt x="10740" y="24383"/>
                  <a:pt x="10645" y="24328"/>
                  <a:pt x="10549" y="24328"/>
                </a:cubicBezTo>
                <a:cubicBezTo>
                  <a:pt x="10453" y="24328"/>
                  <a:pt x="10357" y="24383"/>
                  <a:pt x="10330" y="24492"/>
                </a:cubicBezTo>
                <a:cubicBezTo>
                  <a:pt x="9974" y="25861"/>
                  <a:pt x="9453" y="27121"/>
                  <a:pt x="8878" y="28408"/>
                </a:cubicBezTo>
                <a:cubicBezTo>
                  <a:pt x="8249" y="27285"/>
                  <a:pt x="7400" y="26299"/>
                  <a:pt x="6469" y="25478"/>
                </a:cubicBezTo>
                <a:cubicBezTo>
                  <a:pt x="6413" y="25431"/>
                  <a:pt x="6350" y="25410"/>
                  <a:pt x="6292" y="25410"/>
                </a:cubicBezTo>
                <a:cubicBezTo>
                  <a:pt x="6180" y="25410"/>
                  <a:pt x="6086" y="25489"/>
                  <a:pt x="6086" y="25615"/>
                </a:cubicBezTo>
                <a:cubicBezTo>
                  <a:pt x="6086" y="27833"/>
                  <a:pt x="7208" y="29941"/>
                  <a:pt x="9152" y="31009"/>
                </a:cubicBezTo>
                <a:cubicBezTo>
                  <a:pt x="9175" y="31023"/>
                  <a:pt x="9198" y="31029"/>
                  <a:pt x="9220" y="31029"/>
                </a:cubicBezTo>
                <a:cubicBezTo>
                  <a:pt x="9327" y="31029"/>
                  <a:pt x="9403" y="30881"/>
                  <a:pt x="9289" y="30790"/>
                </a:cubicBezTo>
                <a:cubicBezTo>
                  <a:pt x="7728" y="29640"/>
                  <a:pt x="6743" y="28052"/>
                  <a:pt x="6551" y="26162"/>
                </a:cubicBezTo>
                <a:lnTo>
                  <a:pt x="6551" y="26162"/>
                </a:lnTo>
                <a:cubicBezTo>
                  <a:pt x="7811" y="27340"/>
                  <a:pt x="8659" y="28764"/>
                  <a:pt x="9289" y="30379"/>
                </a:cubicBezTo>
                <a:cubicBezTo>
                  <a:pt x="9864" y="32980"/>
                  <a:pt x="9645" y="35417"/>
                  <a:pt x="8824" y="37882"/>
                </a:cubicBezTo>
                <a:cubicBezTo>
                  <a:pt x="6250" y="40346"/>
                  <a:pt x="3320" y="42509"/>
                  <a:pt x="116" y="44289"/>
                </a:cubicBezTo>
                <a:cubicBezTo>
                  <a:pt x="0" y="44358"/>
                  <a:pt x="81" y="44526"/>
                  <a:pt x="191" y="44526"/>
                </a:cubicBezTo>
                <a:cubicBezTo>
                  <a:pt x="211" y="44526"/>
                  <a:pt x="232" y="44521"/>
                  <a:pt x="253" y="44508"/>
                </a:cubicBezTo>
                <a:cubicBezTo>
                  <a:pt x="3977" y="42783"/>
                  <a:pt x="7372" y="40346"/>
                  <a:pt x="10247" y="37471"/>
                </a:cubicBezTo>
                <a:cubicBezTo>
                  <a:pt x="12061" y="36880"/>
                  <a:pt x="13904" y="36562"/>
                  <a:pt x="15789" y="36562"/>
                </a:cubicBezTo>
                <a:cubicBezTo>
                  <a:pt x="16438" y="36562"/>
                  <a:pt x="17091" y="36600"/>
                  <a:pt x="17750" y="36677"/>
                </a:cubicBezTo>
                <a:cubicBezTo>
                  <a:pt x="15755" y="37653"/>
                  <a:pt x="13759" y="38474"/>
                  <a:pt x="11587" y="38474"/>
                </a:cubicBezTo>
                <a:cubicBezTo>
                  <a:pt x="11017" y="38474"/>
                  <a:pt x="10435" y="38418"/>
                  <a:pt x="9837" y="38292"/>
                </a:cubicBezTo>
                <a:cubicBezTo>
                  <a:pt x="9819" y="38289"/>
                  <a:pt x="9802" y="38288"/>
                  <a:pt x="9786" y="38288"/>
                </a:cubicBezTo>
                <a:cubicBezTo>
                  <a:pt x="9521" y="38288"/>
                  <a:pt x="9416" y="38681"/>
                  <a:pt x="9700" y="38758"/>
                </a:cubicBezTo>
                <a:cubicBezTo>
                  <a:pt x="10367" y="38935"/>
                  <a:pt x="11026" y="39013"/>
                  <a:pt x="11678" y="39013"/>
                </a:cubicBezTo>
                <a:cubicBezTo>
                  <a:pt x="14157" y="39013"/>
                  <a:pt x="16518" y="37881"/>
                  <a:pt x="18708" y="36732"/>
                </a:cubicBezTo>
                <a:cubicBezTo>
                  <a:pt x="18900" y="36650"/>
                  <a:pt x="18873" y="36321"/>
                  <a:pt x="18654" y="36294"/>
                </a:cubicBezTo>
                <a:cubicBezTo>
                  <a:pt x="17810" y="36159"/>
                  <a:pt x="16953" y="36092"/>
                  <a:pt x="16111" y="36092"/>
                </a:cubicBezTo>
                <a:cubicBezTo>
                  <a:pt x="15751" y="36092"/>
                  <a:pt x="15392" y="36105"/>
                  <a:pt x="15039" y="36129"/>
                </a:cubicBezTo>
                <a:cubicBezTo>
                  <a:pt x="15888" y="35554"/>
                  <a:pt x="16709" y="34952"/>
                  <a:pt x="17476" y="34295"/>
                </a:cubicBezTo>
                <a:cubicBezTo>
                  <a:pt x="17613" y="34185"/>
                  <a:pt x="17558" y="33939"/>
                  <a:pt x="17394" y="33911"/>
                </a:cubicBezTo>
                <a:cubicBezTo>
                  <a:pt x="16820" y="33801"/>
                  <a:pt x="16250" y="33748"/>
                  <a:pt x="15686" y="33748"/>
                </a:cubicBezTo>
                <a:cubicBezTo>
                  <a:pt x="14852" y="33748"/>
                  <a:pt x="14033" y="33863"/>
                  <a:pt x="13232" y="34076"/>
                </a:cubicBezTo>
                <a:cubicBezTo>
                  <a:pt x="13259" y="34048"/>
                  <a:pt x="13287" y="34021"/>
                  <a:pt x="13314" y="33994"/>
                </a:cubicBezTo>
                <a:cubicBezTo>
                  <a:pt x="15559" y="32953"/>
                  <a:pt x="17832" y="32214"/>
                  <a:pt x="20269" y="31748"/>
                </a:cubicBezTo>
                <a:lnTo>
                  <a:pt x="20269" y="31748"/>
                </a:lnTo>
                <a:cubicBezTo>
                  <a:pt x="20187" y="32707"/>
                  <a:pt x="21638" y="33145"/>
                  <a:pt x="22323" y="33446"/>
                </a:cubicBezTo>
                <a:cubicBezTo>
                  <a:pt x="23623" y="33979"/>
                  <a:pt x="24974" y="34213"/>
                  <a:pt x="26335" y="34213"/>
                </a:cubicBezTo>
                <a:cubicBezTo>
                  <a:pt x="26722" y="34213"/>
                  <a:pt x="27110" y="34194"/>
                  <a:pt x="27498" y="34158"/>
                </a:cubicBezTo>
                <a:cubicBezTo>
                  <a:pt x="27744" y="34158"/>
                  <a:pt x="27826" y="33857"/>
                  <a:pt x="27607" y="33720"/>
                </a:cubicBezTo>
                <a:cubicBezTo>
                  <a:pt x="26622" y="33090"/>
                  <a:pt x="25882" y="32351"/>
                  <a:pt x="25198" y="31392"/>
                </a:cubicBezTo>
                <a:cubicBezTo>
                  <a:pt x="25170" y="31365"/>
                  <a:pt x="25116" y="31338"/>
                  <a:pt x="25088" y="31310"/>
                </a:cubicBezTo>
                <a:cubicBezTo>
                  <a:pt x="26539" y="30817"/>
                  <a:pt x="27854" y="29832"/>
                  <a:pt x="28703" y="28490"/>
                </a:cubicBezTo>
                <a:cubicBezTo>
                  <a:pt x="28812" y="28326"/>
                  <a:pt x="28675" y="28079"/>
                  <a:pt x="28456" y="28079"/>
                </a:cubicBezTo>
                <a:cubicBezTo>
                  <a:pt x="25526" y="28134"/>
                  <a:pt x="22049" y="28326"/>
                  <a:pt x="20406" y="31146"/>
                </a:cubicBezTo>
                <a:cubicBezTo>
                  <a:pt x="20351" y="31201"/>
                  <a:pt x="20351" y="31255"/>
                  <a:pt x="20379" y="31283"/>
                </a:cubicBezTo>
                <a:cubicBezTo>
                  <a:pt x="18051" y="31693"/>
                  <a:pt x="15779" y="32460"/>
                  <a:pt x="13643" y="33528"/>
                </a:cubicBezTo>
                <a:lnTo>
                  <a:pt x="13643" y="33528"/>
                </a:lnTo>
                <a:cubicBezTo>
                  <a:pt x="15532" y="30982"/>
                  <a:pt x="17065" y="28189"/>
                  <a:pt x="18188" y="25259"/>
                </a:cubicBezTo>
                <a:cubicBezTo>
                  <a:pt x="18545" y="25313"/>
                  <a:pt x="18902" y="25339"/>
                  <a:pt x="19257" y="25339"/>
                </a:cubicBezTo>
                <a:cubicBezTo>
                  <a:pt x="21787" y="25339"/>
                  <a:pt x="24205" y="24011"/>
                  <a:pt x="25718" y="21946"/>
                </a:cubicBezTo>
                <a:cubicBezTo>
                  <a:pt x="25827" y="21809"/>
                  <a:pt x="25663" y="21590"/>
                  <a:pt x="25526" y="21590"/>
                </a:cubicBezTo>
                <a:cubicBezTo>
                  <a:pt x="24267" y="21590"/>
                  <a:pt x="23062" y="21809"/>
                  <a:pt x="21912" y="22192"/>
                </a:cubicBezTo>
                <a:cubicBezTo>
                  <a:pt x="22350" y="21097"/>
                  <a:pt x="22706" y="19974"/>
                  <a:pt x="23089" y="18879"/>
                </a:cubicBezTo>
                <a:cubicBezTo>
                  <a:pt x="23137" y="18761"/>
                  <a:pt x="23041" y="18622"/>
                  <a:pt x="22925" y="18622"/>
                </a:cubicBezTo>
                <a:cubicBezTo>
                  <a:pt x="22907" y="18622"/>
                  <a:pt x="22889" y="18625"/>
                  <a:pt x="22870" y="18633"/>
                </a:cubicBezTo>
                <a:cubicBezTo>
                  <a:pt x="21611" y="19125"/>
                  <a:pt x="20433" y="19837"/>
                  <a:pt x="19502" y="20796"/>
                </a:cubicBezTo>
                <a:cubicBezTo>
                  <a:pt x="19776" y="19454"/>
                  <a:pt x="19995" y="18112"/>
                  <a:pt x="20077" y="16771"/>
                </a:cubicBezTo>
                <a:cubicBezTo>
                  <a:pt x="21036" y="14909"/>
                  <a:pt x="22542" y="13841"/>
                  <a:pt x="24458" y="13211"/>
                </a:cubicBezTo>
                <a:cubicBezTo>
                  <a:pt x="24486" y="13238"/>
                  <a:pt x="24541" y="13266"/>
                  <a:pt x="24595" y="13293"/>
                </a:cubicBezTo>
                <a:cubicBezTo>
                  <a:pt x="25115" y="13451"/>
                  <a:pt x="25642" y="13524"/>
                  <a:pt x="26165" y="13524"/>
                </a:cubicBezTo>
                <a:cubicBezTo>
                  <a:pt x="28371" y="13524"/>
                  <a:pt x="30498" y="12207"/>
                  <a:pt x="31605" y="10281"/>
                </a:cubicBezTo>
                <a:cubicBezTo>
                  <a:pt x="31687" y="10144"/>
                  <a:pt x="31605" y="9925"/>
                  <a:pt x="31441" y="9898"/>
                </a:cubicBezTo>
                <a:cubicBezTo>
                  <a:pt x="30985" y="9819"/>
                  <a:pt x="30519" y="9780"/>
                  <a:pt x="30053" y="9780"/>
                </a:cubicBezTo>
                <a:cubicBezTo>
                  <a:pt x="28729" y="9780"/>
                  <a:pt x="27400" y="10099"/>
                  <a:pt x="26266" y="10747"/>
                </a:cubicBezTo>
                <a:cubicBezTo>
                  <a:pt x="26238" y="9432"/>
                  <a:pt x="26211" y="8091"/>
                  <a:pt x="26183" y="6776"/>
                </a:cubicBezTo>
                <a:cubicBezTo>
                  <a:pt x="26183" y="6630"/>
                  <a:pt x="26074" y="6545"/>
                  <a:pt x="25960" y="6545"/>
                </a:cubicBezTo>
                <a:cubicBezTo>
                  <a:pt x="25904" y="6545"/>
                  <a:pt x="25846" y="6566"/>
                  <a:pt x="25800" y="6612"/>
                </a:cubicBezTo>
                <a:cubicBezTo>
                  <a:pt x="24102" y="8173"/>
                  <a:pt x="23336" y="10665"/>
                  <a:pt x="24130" y="12882"/>
                </a:cubicBezTo>
                <a:cubicBezTo>
                  <a:pt x="22432" y="13293"/>
                  <a:pt x="20981" y="14580"/>
                  <a:pt x="20105" y="16086"/>
                </a:cubicBezTo>
                <a:cubicBezTo>
                  <a:pt x="20269" y="13047"/>
                  <a:pt x="19940" y="9953"/>
                  <a:pt x="19064" y="6886"/>
                </a:cubicBezTo>
                <a:cubicBezTo>
                  <a:pt x="20296" y="4778"/>
                  <a:pt x="20324" y="2286"/>
                  <a:pt x="19229" y="123"/>
                </a:cubicBezTo>
                <a:cubicBezTo>
                  <a:pt x="19197" y="43"/>
                  <a:pt x="19100" y="0"/>
                  <a:pt x="19008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 rot="9587444">
            <a:off x="-270482" y="4522204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 rot="4166418">
            <a:off x="1021163" y="4422183"/>
            <a:ext cx="1006933" cy="172341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 rot="155601">
            <a:off x="-270784" y="3965257"/>
            <a:ext cx="408936" cy="846589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-90119" y="2873967"/>
            <a:ext cx="1366862" cy="1920672"/>
          </a:xfrm>
          <a:custGeom>
            <a:avLst/>
            <a:gdLst/>
            <a:ahLst/>
            <a:cxnLst/>
            <a:rect l="l" t="t" r="r" b="b"/>
            <a:pathLst>
              <a:path w="31688" h="44527" extrusionOk="0">
                <a:moveTo>
                  <a:pt x="14629" y="2176"/>
                </a:moveTo>
                <a:lnTo>
                  <a:pt x="14629" y="2176"/>
                </a:lnTo>
                <a:cubicBezTo>
                  <a:pt x="16052" y="3518"/>
                  <a:pt x="18818" y="4695"/>
                  <a:pt x="18051" y="6886"/>
                </a:cubicBezTo>
                <a:cubicBezTo>
                  <a:pt x="18024" y="6941"/>
                  <a:pt x="18024" y="6995"/>
                  <a:pt x="18051" y="7050"/>
                </a:cubicBezTo>
                <a:cubicBezTo>
                  <a:pt x="16025" y="6284"/>
                  <a:pt x="14629" y="4367"/>
                  <a:pt x="14629" y="2176"/>
                </a:cubicBezTo>
                <a:close/>
                <a:moveTo>
                  <a:pt x="18982" y="725"/>
                </a:moveTo>
                <a:lnTo>
                  <a:pt x="18982" y="725"/>
                </a:lnTo>
                <a:cubicBezTo>
                  <a:pt x="19831" y="2669"/>
                  <a:pt x="19776" y="4778"/>
                  <a:pt x="18845" y="6722"/>
                </a:cubicBezTo>
                <a:cubicBezTo>
                  <a:pt x="18681" y="6722"/>
                  <a:pt x="18517" y="6831"/>
                  <a:pt x="18571" y="7023"/>
                </a:cubicBezTo>
                <a:cubicBezTo>
                  <a:pt x="18599" y="7105"/>
                  <a:pt x="18599" y="7160"/>
                  <a:pt x="18626" y="7242"/>
                </a:cubicBezTo>
                <a:cubicBezTo>
                  <a:pt x="18544" y="7214"/>
                  <a:pt x="18435" y="7187"/>
                  <a:pt x="18352" y="7160"/>
                </a:cubicBezTo>
                <a:cubicBezTo>
                  <a:pt x="18435" y="7132"/>
                  <a:pt x="18489" y="7105"/>
                  <a:pt x="18517" y="6995"/>
                </a:cubicBezTo>
                <a:cubicBezTo>
                  <a:pt x="18927" y="5845"/>
                  <a:pt x="18517" y="4969"/>
                  <a:pt x="17832" y="4230"/>
                </a:cubicBezTo>
                <a:cubicBezTo>
                  <a:pt x="17860" y="4175"/>
                  <a:pt x="17887" y="4120"/>
                  <a:pt x="17887" y="4066"/>
                </a:cubicBezTo>
                <a:cubicBezTo>
                  <a:pt x="17942" y="2806"/>
                  <a:pt x="18298" y="1738"/>
                  <a:pt x="18982" y="725"/>
                </a:cubicBezTo>
                <a:close/>
                <a:moveTo>
                  <a:pt x="25745" y="7297"/>
                </a:moveTo>
                <a:lnTo>
                  <a:pt x="25800" y="11048"/>
                </a:lnTo>
                <a:cubicBezTo>
                  <a:pt x="25252" y="11404"/>
                  <a:pt x="24787" y="11842"/>
                  <a:pt x="24376" y="12362"/>
                </a:cubicBezTo>
                <a:cubicBezTo>
                  <a:pt x="24349" y="12417"/>
                  <a:pt x="24322" y="12444"/>
                  <a:pt x="24322" y="12499"/>
                </a:cubicBezTo>
                <a:cubicBezTo>
                  <a:pt x="23966" y="10582"/>
                  <a:pt x="24404" y="8720"/>
                  <a:pt x="25745" y="7297"/>
                </a:cubicBezTo>
                <a:close/>
                <a:moveTo>
                  <a:pt x="30027" y="10279"/>
                </a:moveTo>
                <a:cubicBezTo>
                  <a:pt x="30329" y="10279"/>
                  <a:pt x="30636" y="10297"/>
                  <a:pt x="30948" y="10336"/>
                </a:cubicBezTo>
                <a:cubicBezTo>
                  <a:pt x="29794" y="12091"/>
                  <a:pt x="27942" y="12960"/>
                  <a:pt x="25914" y="12960"/>
                </a:cubicBezTo>
                <a:cubicBezTo>
                  <a:pt x="25632" y="12960"/>
                  <a:pt x="25348" y="12943"/>
                  <a:pt x="25061" y="12910"/>
                </a:cubicBezTo>
                <a:cubicBezTo>
                  <a:pt x="25085" y="12836"/>
                  <a:pt x="25044" y="12741"/>
                  <a:pt x="24957" y="12741"/>
                </a:cubicBezTo>
                <a:cubicBezTo>
                  <a:pt x="24947" y="12741"/>
                  <a:pt x="24936" y="12743"/>
                  <a:pt x="24924" y="12746"/>
                </a:cubicBezTo>
                <a:cubicBezTo>
                  <a:pt x="24760" y="12746"/>
                  <a:pt x="24568" y="12773"/>
                  <a:pt x="24404" y="12828"/>
                </a:cubicBezTo>
                <a:cubicBezTo>
                  <a:pt x="24378" y="12751"/>
                  <a:pt x="24376" y="12650"/>
                  <a:pt x="24354" y="12570"/>
                </a:cubicBezTo>
                <a:lnTo>
                  <a:pt x="24354" y="12570"/>
                </a:lnTo>
                <a:cubicBezTo>
                  <a:pt x="24375" y="12629"/>
                  <a:pt x="24430" y="12668"/>
                  <a:pt x="24493" y="12668"/>
                </a:cubicBezTo>
                <a:cubicBezTo>
                  <a:pt x="24535" y="12668"/>
                  <a:pt x="24581" y="12650"/>
                  <a:pt x="24623" y="12609"/>
                </a:cubicBezTo>
                <a:cubicBezTo>
                  <a:pt x="26151" y="11152"/>
                  <a:pt x="27970" y="10279"/>
                  <a:pt x="30027" y="10279"/>
                </a:cubicBezTo>
                <a:close/>
                <a:moveTo>
                  <a:pt x="15423" y="8748"/>
                </a:moveTo>
                <a:lnTo>
                  <a:pt x="15423" y="8748"/>
                </a:lnTo>
                <a:cubicBezTo>
                  <a:pt x="15806" y="10610"/>
                  <a:pt x="15614" y="12444"/>
                  <a:pt x="15012" y="14252"/>
                </a:cubicBezTo>
                <a:cubicBezTo>
                  <a:pt x="14930" y="13211"/>
                  <a:pt x="14464" y="12390"/>
                  <a:pt x="13807" y="11678"/>
                </a:cubicBezTo>
                <a:cubicBezTo>
                  <a:pt x="13971" y="10500"/>
                  <a:pt x="14519" y="9515"/>
                  <a:pt x="15423" y="8748"/>
                </a:cubicBezTo>
                <a:close/>
                <a:moveTo>
                  <a:pt x="10959" y="10144"/>
                </a:moveTo>
                <a:lnTo>
                  <a:pt x="10959" y="10144"/>
                </a:lnTo>
                <a:cubicBezTo>
                  <a:pt x="11808" y="10637"/>
                  <a:pt x="12684" y="11185"/>
                  <a:pt x="13342" y="11869"/>
                </a:cubicBezTo>
                <a:cubicBezTo>
                  <a:pt x="13342" y="12006"/>
                  <a:pt x="13424" y="12061"/>
                  <a:pt x="13533" y="12061"/>
                </a:cubicBezTo>
                <a:cubicBezTo>
                  <a:pt x="14108" y="12746"/>
                  <a:pt x="14519" y="13512"/>
                  <a:pt x="14574" y="14498"/>
                </a:cubicBezTo>
                <a:cubicBezTo>
                  <a:pt x="14464" y="14525"/>
                  <a:pt x="14409" y="14662"/>
                  <a:pt x="14519" y="14772"/>
                </a:cubicBezTo>
                <a:cubicBezTo>
                  <a:pt x="14519" y="14799"/>
                  <a:pt x="14546" y="14827"/>
                  <a:pt x="14574" y="14827"/>
                </a:cubicBezTo>
                <a:cubicBezTo>
                  <a:pt x="14574" y="14854"/>
                  <a:pt x="14574" y="14854"/>
                  <a:pt x="14574" y="14854"/>
                </a:cubicBezTo>
                <a:cubicBezTo>
                  <a:pt x="14574" y="14936"/>
                  <a:pt x="14601" y="14991"/>
                  <a:pt x="14656" y="15018"/>
                </a:cubicBezTo>
                <a:cubicBezTo>
                  <a:pt x="12328" y="14443"/>
                  <a:pt x="11480" y="12280"/>
                  <a:pt x="10959" y="10144"/>
                </a:cubicBezTo>
                <a:close/>
                <a:moveTo>
                  <a:pt x="22569" y="19180"/>
                </a:moveTo>
                <a:lnTo>
                  <a:pt x="22569" y="19180"/>
                </a:lnTo>
                <a:cubicBezTo>
                  <a:pt x="22186" y="20221"/>
                  <a:pt x="21802" y="21261"/>
                  <a:pt x="21446" y="22302"/>
                </a:cubicBezTo>
                <a:cubicBezTo>
                  <a:pt x="21446" y="22329"/>
                  <a:pt x="21446" y="22356"/>
                  <a:pt x="21446" y="22384"/>
                </a:cubicBezTo>
                <a:cubicBezTo>
                  <a:pt x="20379" y="22849"/>
                  <a:pt x="19393" y="23452"/>
                  <a:pt x="18544" y="24273"/>
                </a:cubicBezTo>
                <a:cubicBezTo>
                  <a:pt x="18845" y="23342"/>
                  <a:pt x="19119" y="22384"/>
                  <a:pt x="19365" y="21425"/>
                </a:cubicBezTo>
                <a:cubicBezTo>
                  <a:pt x="20296" y="20467"/>
                  <a:pt x="21337" y="19700"/>
                  <a:pt x="22569" y="19180"/>
                </a:cubicBezTo>
                <a:close/>
                <a:moveTo>
                  <a:pt x="25033" y="22055"/>
                </a:moveTo>
                <a:lnTo>
                  <a:pt x="25033" y="22055"/>
                </a:lnTo>
                <a:cubicBezTo>
                  <a:pt x="23473" y="23918"/>
                  <a:pt x="21333" y="24786"/>
                  <a:pt x="18976" y="24786"/>
                </a:cubicBezTo>
                <a:cubicBezTo>
                  <a:pt x="18770" y="24786"/>
                  <a:pt x="18562" y="24779"/>
                  <a:pt x="18352" y="24766"/>
                </a:cubicBezTo>
                <a:cubicBezTo>
                  <a:pt x="18407" y="24656"/>
                  <a:pt x="18435" y="24574"/>
                  <a:pt x="18462" y="24465"/>
                </a:cubicBezTo>
                <a:cubicBezTo>
                  <a:pt x="18498" y="24518"/>
                  <a:pt x="18556" y="24560"/>
                  <a:pt x="18616" y="24560"/>
                </a:cubicBezTo>
                <a:cubicBezTo>
                  <a:pt x="18648" y="24560"/>
                  <a:pt x="18680" y="24548"/>
                  <a:pt x="18708" y="24520"/>
                </a:cubicBezTo>
                <a:cubicBezTo>
                  <a:pt x="20543" y="22986"/>
                  <a:pt x="22679" y="22137"/>
                  <a:pt x="25033" y="22055"/>
                </a:cubicBezTo>
                <a:close/>
                <a:moveTo>
                  <a:pt x="15888" y="21234"/>
                </a:moveTo>
                <a:cubicBezTo>
                  <a:pt x="16819" y="22165"/>
                  <a:pt x="17367" y="23287"/>
                  <a:pt x="17531" y="24602"/>
                </a:cubicBezTo>
                <a:cubicBezTo>
                  <a:pt x="17558" y="24656"/>
                  <a:pt x="17586" y="24684"/>
                  <a:pt x="17613" y="24711"/>
                </a:cubicBezTo>
                <a:cubicBezTo>
                  <a:pt x="17285" y="25642"/>
                  <a:pt x="16901" y="26573"/>
                  <a:pt x="16463" y="27477"/>
                </a:cubicBezTo>
                <a:cubicBezTo>
                  <a:pt x="16408" y="26135"/>
                  <a:pt x="16025" y="24848"/>
                  <a:pt x="15368" y="23698"/>
                </a:cubicBezTo>
                <a:cubicBezTo>
                  <a:pt x="15395" y="22849"/>
                  <a:pt x="15587" y="22028"/>
                  <a:pt x="15888" y="21234"/>
                </a:cubicBezTo>
                <a:close/>
                <a:moveTo>
                  <a:pt x="10439" y="25724"/>
                </a:moveTo>
                <a:lnTo>
                  <a:pt x="10439" y="25724"/>
                </a:lnTo>
                <a:cubicBezTo>
                  <a:pt x="10549" y="27340"/>
                  <a:pt x="10330" y="28901"/>
                  <a:pt x="9782" y="30461"/>
                </a:cubicBezTo>
                <a:cubicBezTo>
                  <a:pt x="9777" y="30479"/>
                  <a:pt x="9775" y="30495"/>
                  <a:pt x="9775" y="30511"/>
                </a:cubicBezTo>
                <a:lnTo>
                  <a:pt x="9775" y="30511"/>
                </a:lnTo>
                <a:cubicBezTo>
                  <a:pt x="9750" y="30389"/>
                  <a:pt x="9725" y="30286"/>
                  <a:pt x="9700" y="30160"/>
                </a:cubicBezTo>
                <a:cubicBezTo>
                  <a:pt x="9672" y="30133"/>
                  <a:pt x="9672" y="30078"/>
                  <a:pt x="9618" y="30051"/>
                </a:cubicBezTo>
                <a:cubicBezTo>
                  <a:pt x="9481" y="29612"/>
                  <a:pt x="9289" y="29174"/>
                  <a:pt x="9070" y="28764"/>
                </a:cubicBezTo>
                <a:cubicBezTo>
                  <a:pt x="9125" y="28736"/>
                  <a:pt x="9152" y="28709"/>
                  <a:pt x="9180" y="28682"/>
                </a:cubicBezTo>
                <a:cubicBezTo>
                  <a:pt x="9727" y="27751"/>
                  <a:pt x="10138" y="26765"/>
                  <a:pt x="10439" y="25724"/>
                </a:cubicBezTo>
                <a:close/>
                <a:moveTo>
                  <a:pt x="27936" y="28627"/>
                </a:moveTo>
                <a:cubicBezTo>
                  <a:pt x="26690" y="30260"/>
                  <a:pt x="24887" y="31049"/>
                  <a:pt x="22926" y="31049"/>
                </a:cubicBezTo>
                <a:cubicBezTo>
                  <a:pt x="22387" y="31049"/>
                  <a:pt x="21837" y="30990"/>
                  <a:pt x="21282" y="30872"/>
                </a:cubicBezTo>
                <a:cubicBezTo>
                  <a:pt x="21262" y="30868"/>
                  <a:pt x="21243" y="30865"/>
                  <a:pt x="21224" y="30865"/>
                </a:cubicBezTo>
                <a:cubicBezTo>
                  <a:pt x="21015" y="30865"/>
                  <a:pt x="20910" y="31130"/>
                  <a:pt x="21036" y="31255"/>
                </a:cubicBezTo>
                <a:cubicBezTo>
                  <a:pt x="21008" y="31228"/>
                  <a:pt x="20926" y="31201"/>
                  <a:pt x="20871" y="31201"/>
                </a:cubicBezTo>
                <a:cubicBezTo>
                  <a:pt x="20817" y="31201"/>
                  <a:pt x="20789" y="31228"/>
                  <a:pt x="20735" y="31228"/>
                </a:cubicBezTo>
                <a:cubicBezTo>
                  <a:pt x="22514" y="28955"/>
                  <a:pt x="25252" y="28682"/>
                  <a:pt x="27936" y="28627"/>
                </a:cubicBezTo>
                <a:close/>
                <a:moveTo>
                  <a:pt x="21063" y="31283"/>
                </a:moveTo>
                <a:lnTo>
                  <a:pt x="21063" y="31283"/>
                </a:lnTo>
                <a:cubicBezTo>
                  <a:pt x="21091" y="31310"/>
                  <a:pt x="21118" y="31338"/>
                  <a:pt x="21145" y="31338"/>
                </a:cubicBezTo>
                <a:cubicBezTo>
                  <a:pt x="21769" y="31550"/>
                  <a:pt x="22415" y="31653"/>
                  <a:pt x="23057" y="31653"/>
                </a:cubicBezTo>
                <a:cubicBezTo>
                  <a:pt x="23654" y="31653"/>
                  <a:pt x="24247" y="31564"/>
                  <a:pt x="24814" y="31392"/>
                </a:cubicBezTo>
                <a:lnTo>
                  <a:pt x="24814" y="31392"/>
                </a:lnTo>
                <a:cubicBezTo>
                  <a:pt x="24760" y="31474"/>
                  <a:pt x="24760" y="31529"/>
                  <a:pt x="24814" y="31639"/>
                </a:cubicBezTo>
                <a:cubicBezTo>
                  <a:pt x="25307" y="32488"/>
                  <a:pt x="25992" y="33145"/>
                  <a:pt x="26786" y="33720"/>
                </a:cubicBezTo>
                <a:cubicBezTo>
                  <a:pt x="26566" y="33733"/>
                  <a:pt x="26348" y="33739"/>
                  <a:pt x="26130" y="33739"/>
                </a:cubicBezTo>
                <a:cubicBezTo>
                  <a:pt x="25427" y="33739"/>
                  <a:pt x="24732" y="33668"/>
                  <a:pt x="24020" y="33501"/>
                </a:cubicBezTo>
                <a:cubicBezTo>
                  <a:pt x="23582" y="33391"/>
                  <a:pt x="23117" y="33254"/>
                  <a:pt x="22679" y="33090"/>
                </a:cubicBezTo>
                <a:lnTo>
                  <a:pt x="22679" y="33090"/>
                </a:lnTo>
                <a:cubicBezTo>
                  <a:pt x="22679" y="33090"/>
                  <a:pt x="22679" y="33090"/>
                  <a:pt x="22678" y="33090"/>
                </a:cubicBezTo>
                <a:cubicBezTo>
                  <a:pt x="22644" y="33090"/>
                  <a:pt x="20166" y="32018"/>
                  <a:pt x="20652" y="31721"/>
                </a:cubicBezTo>
                <a:cubicBezTo>
                  <a:pt x="20680" y="31721"/>
                  <a:pt x="20707" y="31693"/>
                  <a:pt x="20707" y="31639"/>
                </a:cubicBezTo>
                <a:cubicBezTo>
                  <a:pt x="20789" y="31639"/>
                  <a:pt x="20871" y="31611"/>
                  <a:pt x="20981" y="31611"/>
                </a:cubicBezTo>
                <a:cubicBezTo>
                  <a:pt x="21145" y="31584"/>
                  <a:pt x="21145" y="31392"/>
                  <a:pt x="21063" y="31283"/>
                </a:cubicBezTo>
                <a:close/>
                <a:moveTo>
                  <a:pt x="15778" y="34217"/>
                </a:moveTo>
                <a:cubicBezTo>
                  <a:pt x="16113" y="34217"/>
                  <a:pt x="16451" y="34234"/>
                  <a:pt x="16792" y="34267"/>
                </a:cubicBezTo>
                <a:cubicBezTo>
                  <a:pt x="16052" y="34924"/>
                  <a:pt x="15286" y="35554"/>
                  <a:pt x="14492" y="36157"/>
                </a:cubicBezTo>
                <a:cubicBezTo>
                  <a:pt x="13232" y="36266"/>
                  <a:pt x="12027" y="36513"/>
                  <a:pt x="10822" y="36896"/>
                </a:cubicBezTo>
                <a:cubicBezTo>
                  <a:pt x="11480" y="36184"/>
                  <a:pt x="12082" y="35472"/>
                  <a:pt x="12684" y="34733"/>
                </a:cubicBezTo>
                <a:cubicBezTo>
                  <a:pt x="13719" y="34381"/>
                  <a:pt x="14739" y="34217"/>
                  <a:pt x="15778" y="34217"/>
                </a:cubicBezTo>
                <a:close/>
                <a:moveTo>
                  <a:pt x="19008" y="0"/>
                </a:moveTo>
                <a:cubicBezTo>
                  <a:pt x="18942" y="0"/>
                  <a:pt x="18880" y="22"/>
                  <a:pt x="18845" y="68"/>
                </a:cubicBezTo>
                <a:cubicBezTo>
                  <a:pt x="17969" y="1191"/>
                  <a:pt x="17504" y="2423"/>
                  <a:pt x="17421" y="3847"/>
                </a:cubicBezTo>
                <a:cubicBezTo>
                  <a:pt x="16490" y="2970"/>
                  <a:pt x="15258" y="2258"/>
                  <a:pt x="14601" y="1410"/>
                </a:cubicBezTo>
                <a:cubicBezTo>
                  <a:pt x="14553" y="1353"/>
                  <a:pt x="14498" y="1330"/>
                  <a:pt x="14443" y="1330"/>
                </a:cubicBezTo>
                <a:cubicBezTo>
                  <a:pt x="14311" y="1330"/>
                  <a:pt x="14182" y="1466"/>
                  <a:pt x="14163" y="1601"/>
                </a:cubicBezTo>
                <a:cubicBezTo>
                  <a:pt x="13862" y="4422"/>
                  <a:pt x="15861" y="7132"/>
                  <a:pt x="18681" y="7516"/>
                </a:cubicBezTo>
                <a:cubicBezTo>
                  <a:pt x="19913" y="12855"/>
                  <a:pt x="19667" y="18003"/>
                  <a:pt x="18270" y="22767"/>
                </a:cubicBezTo>
                <a:cubicBezTo>
                  <a:pt x="18298" y="19810"/>
                  <a:pt x="17120" y="16908"/>
                  <a:pt x="15012" y="14799"/>
                </a:cubicBezTo>
                <a:cubicBezTo>
                  <a:pt x="15012" y="14772"/>
                  <a:pt x="15012" y="14744"/>
                  <a:pt x="15012" y="14717"/>
                </a:cubicBezTo>
                <a:cubicBezTo>
                  <a:pt x="15067" y="14717"/>
                  <a:pt x="15121" y="14717"/>
                  <a:pt x="15121" y="14662"/>
                </a:cubicBezTo>
                <a:cubicBezTo>
                  <a:pt x="16052" y="12609"/>
                  <a:pt x="16244" y="10473"/>
                  <a:pt x="15806" y="8255"/>
                </a:cubicBezTo>
                <a:cubicBezTo>
                  <a:pt x="15786" y="8156"/>
                  <a:pt x="15666" y="8085"/>
                  <a:pt x="15559" y="8085"/>
                </a:cubicBezTo>
                <a:cubicBezTo>
                  <a:pt x="15519" y="8085"/>
                  <a:pt x="15480" y="8095"/>
                  <a:pt x="15450" y="8118"/>
                </a:cubicBezTo>
                <a:cubicBezTo>
                  <a:pt x="14355" y="8940"/>
                  <a:pt x="13670" y="9980"/>
                  <a:pt x="13424" y="11294"/>
                </a:cubicBezTo>
                <a:cubicBezTo>
                  <a:pt x="12630" y="10555"/>
                  <a:pt x="11644" y="9980"/>
                  <a:pt x="10713" y="9460"/>
                </a:cubicBezTo>
                <a:cubicBezTo>
                  <a:pt x="10677" y="9436"/>
                  <a:pt x="10638" y="9425"/>
                  <a:pt x="10600" y="9425"/>
                </a:cubicBezTo>
                <a:cubicBezTo>
                  <a:pt x="10466" y="9425"/>
                  <a:pt x="10342" y="9563"/>
                  <a:pt x="10384" y="9734"/>
                </a:cubicBezTo>
                <a:cubicBezTo>
                  <a:pt x="10923" y="11998"/>
                  <a:pt x="11967" y="15349"/>
                  <a:pt x="14846" y="15349"/>
                </a:cubicBezTo>
                <a:cubicBezTo>
                  <a:pt x="14891" y="15349"/>
                  <a:pt x="14938" y="15348"/>
                  <a:pt x="14984" y="15347"/>
                </a:cubicBezTo>
                <a:lnTo>
                  <a:pt x="15012" y="15347"/>
                </a:lnTo>
                <a:cubicBezTo>
                  <a:pt x="16956" y="17592"/>
                  <a:pt x="17942" y="20166"/>
                  <a:pt x="18024" y="23205"/>
                </a:cubicBezTo>
                <a:cubicBezTo>
                  <a:pt x="18024" y="23260"/>
                  <a:pt x="18079" y="23287"/>
                  <a:pt x="18106" y="23287"/>
                </a:cubicBezTo>
                <a:cubicBezTo>
                  <a:pt x="18024" y="23534"/>
                  <a:pt x="17942" y="23753"/>
                  <a:pt x="17887" y="23999"/>
                </a:cubicBezTo>
                <a:cubicBezTo>
                  <a:pt x="17613" y="22712"/>
                  <a:pt x="16956" y="21562"/>
                  <a:pt x="15970" y="20714"/>
                </a:cubicBezTo>
                <a:cubicBezTo>
                  <a:pt x="15922" y="20675"/>
                  <a:pt x="15870" y="20657"/>
                  <a:pt x="15820" y="20657"/>
                </a:cubicBezTo>
                <a:cubicBezTo>
                  <a:pt x="15731" y="20657"/>
                  <a:pt x="15650" y="20717"/>
                  <a:pt x="15614" y="20823"/>
                </a:cubicBezTo>
                <a:cubicBezTo>
                  <a:pt x="15286" y="21617"/>
                  <a:pt x="15121" y="22439"/>
                  <a:pt x="15094" y="23260"/>
                </a:cubicBezTo>
                <a:cubicBezTo>
                  <a:pt x="14683" y="22658"/>
                  <a:pt x="14163" y="22110"/>
                  <a:pt x="13588" y="21617"/>
                </a:cubicBezTo>
                <a:cubicBezTo>
                  <a:pt x="13531" y="21572"/>
                  <a:pt x="13456" y="21545"/>
                  <a:pt x="13385" y="21545"/>
                </a:cubicBezTo>
                <a:cubicBezTo>
                  <a:pt x="13285" y="21545"/>
                  <a:pt x="13193" y="21598"/>
                  <a:pt x="13177" y="21727"/>
                </a:cubicBezTo>
                <a:cubicBezTo>
                  <a:pt x="12767" y="24465"/>
                  <a:pt x="13396" y="27258"/>
                  <a:pt x="15149" y="29421"/>
                </a:cubicBezTo>
                <a:cubicBezTo>
                  <a:pt x="15178" y="29465"/>
                  <a:pt x="15218" y="29484"/>
                  <a:pt x="15258" y="29484"/>
                </a:cubicBezTo>
                <a:cubicBezTo>
                  <a:pt x="15367" y="29484"/>
                  <a:pt x="15483" y="29349"/>
                  <a:pt x="15423" y="29229"/>
                </a:cubicBezTo>
                <a:cubicBezTo>
                  <a:pt x="14026" y="27093"/>
                  <a:pt x="13342" y="24821"/>
                  <a:pt x="13615" y="22274"/>
                </a:cubicBezTo>
                <a:lnTo>
                  <a:pt x="13615" y="22274"/>
                </a:lnTo>
                <a:cubicBezTo>
                  <a:pt x="14218" y="22877"/>
                  <a:pt x="14738" y="23534"/>
                  <a:pt x="15121" y="24273"/>
                </a:cubicBezTo>
                <a:cubicBezTo>
                  <a:pt x="15121" y="24328"/>
                  <a:pt x="15149" y="24355"/>
                  <a:pt x="15176" y="24355"/>
                </a:cubicBezTo>
                <a:cubicBezTo>
                  <a:pt x="15806" y="25615"/>
                  <a:pt x="16080" y="27039"/>
                  <a:pt x="15943" y="28490"/>
                </a:cubicBezTo>
                <a:cubicBezTo>
                  <a:pt x="14245" y="31776"/>
                  <a:pt x="11973" y="34788"/>
                  <a:pt x="9262" y="37471"/>
                </a:cubicBezTo>
                <a:cubicBezTo>
                  <a:pt x="10083" y="35335"/>
                  <a:pt x="10247" y="33008"/>
                  <a:pt x="9809" y="30763"/>
                </a:cubicBezTo>
                <a:cubicBezTo>
                  <a:pt x="9837" y="30735"/>
                  <a:pt x="9809" y="30708"/>
                  <a:pt x="9809" y="30680"/>
                </a:cubicBezTo>
                <a:cubicBezTo>
                  <a:pt x="9809" y="30628"/>
                  <a:pt x="9785" y="30601"/>
                  <a:pt x="9782" y="30552"/>
                </a:cubicBezTo>
                <a:lnTo>
                  <a:pt x="9782" y="30552"/>
                </a:lnTo>
                <a:cubicBezTo>
                  <a:pt x="9806" y="30629"/>
                  <a:pt x="9891" y="30678"/>
                  <a:pt x="9965" y="30678"/>
                </a:cubicBezTo>
                <a:cubicBezTo>
                  <a:pt x="10017" y="30678"/>
                  <a:pt x="10065" y="30654"/>
                  <a:pt x="10083" y="30598"/>
                </a:cubicBezTo>
                <a:cubicBezTo>
                  <a:pt x="10932" y="28654"/>
                  <a:pt x="11096" y="26573"/>
                  <a:pt x="10768" y="24492"/>
                </a:cubicBezTo>
                <a:cubicBezTo>
                  <a:pt x="10740" y="24383"/>
                  <a:pt x="10645" y="24328"/>
                  <a:pt x="10549" y="24328"/>
                </a:cubicBezTo>
                <a:cubicBezTo>
                  <a:pt x="10453" y="24328"/>
                  <a:pt x="10357" y="24383"/>
                  <a:pt x="10330" y="24492"/>
                </a:cubicBezTo>
                <a:cubicBezTo>
                  <a:pt x="9974" y="25861"/>
                  <a:pt x="9453" y="27121"/>
                  <a:pt x="8878" y="28408"/>
                </a:cubicBezTo>
                <a:cubicBezTo>
                  <a:pt x="8249" y="27285"/>
                  <a:pt x="7400" y="26299"/>
                  <a:pt x="6469" y="25478"/>
                </a:cubicBezTo>
                <a:cubicBezTo>
                  <a:pt x="6413" y="25431"/>
                  <a:pt x="6350" y="25410"/>
                  <a:pt x="6292" y="25410"/>
                </a:cubicBezTo>
                <a:cubicBezTo>
                  <a:pt x="6180" y="25410"/>
                  <a:pt x="6086" y="25489"/>
                  <a:pt x="6086" y="25615"/>
                </a:cubicBezTo>
                <a:cubicBezTo>
                  <a:pt x="6086" y="27833"/>
                  <a:pt x="7208" y="29941"/>
                  <a:pt x="9152" y="31009"/>
                </a:cubicBezTo>
                <a:cubicBezTo>
                  <a:pt x="9175" y="31023"/>
                  <a:pt x="9198" y="31029"/>
                  <a:pt x="9220" y="31029"/>
                </a:cubicBezTo>
                <a:cubicBezTo>
                  <a:pt x="9327" y="31029"/>
                  <a:pt x="9403" y="30881"/>
                  <a:pt x="9289" y="30790"/>
                </a:cubicBezTo>
                <a:cubicBezTo>
                  <a:pt x="7728" y="29640"/>
                  <a:pt x="6743" y="28052"/>
                  <a:pt x="6551" y="26162"/>
                </a:cubicBezTo>
                <a:lnTo>
                  <a:pt x="6551" y="26162"/>
                </a:lnTo>
                <a:cubicBezTo>
                  <a:pt x="7811" y="27340"/>
                  <a:pt x="8659" y="28764"/>
                  <a:pt x="9289" y="30379"/>
                </a:cubicBezTo>
                <a:cubicBezTo>
                  <a:pt x="9864" y="32980"/>
                  <a:pt x="9645" y="35417"/>
                  <a:pt x="8824" y="37882"/>
                </a:cubicBezTo>
                <a:cubicBezTo>
                  <a:pt x="6250" y="40346"/>
                  <a:pt x="3320" y="42509"/>
                  <a:pt x="116" y="44289"/>
                </a:cubicBezTo>
                <a:cubicBezTo>
                  <a:pt x="0" y="44358"/>
                  <a:pt x="81" y="44526"/>
                  <a:pt x="191" y="44526"/>
                </a:cubicBezTo>
                <a:cubicBezTo>
                  <a:pt x="211" y="44526"/>
                  <a:pt x="232" y="44521"/>
                  <a:pt x="253" y="44508"/>
                </a:cubicBezTo>
                <a:cubicBezTo>
                  <a:pt x="3977" y="42783"/>
                  <a:pt x="7372" y="40346"/>
                  <a:pt x="10247" y="37471"/>
                </a:cubicBezTo>
                <a:cubicBezTo>
                  <a:pt x="12061" y="36880"/>
                  <a:pt x="13904" y="36562"/>
                  <a:pt x="15789" y="36562"/>
                </a:cubicBezTo>
                <a:cubicBezTo>
                  <a:pt x="16438" y="36562"/>
                  <a:pt x="17091" y="36600"/>
                  <a:pt x="17750" y="36677"/>
                </a:cubicBezTo>
                <a:cubicBezTo>
                  <a:pt x="15755" y="37653"/>
                  <a:pt x="13759" y="38474"/>
                  <a:pt x="11587" y="38474"/>
                </a:cubicBezTo>
                <a:cubicBezTo>
                  <a:pt x="11017" y="38474"/>
                  <a:pt x="10435" y="38418"/>
                  <a:pt x="9837" y="38292"/>
                </a:cubicBezTo>
                <a:cubicBezTo>
                  <a:pt x="9819" y="38289"/>
                  <a:pt x="9802" y="38288"/>
                  <a:pt x="9786" y="38288"/>
                </a:cubicBezTo>
                <a:cubicBezTo>
                  <a:pt x="9521" y="38288"/>
                  <a:pt x="9416" y="38681"/>
                  <a:pt x="9700" y="38758"/>
                </a:cubicBezTo>
                <a:cubicBezTo>
                  <a:pt x="10367" y="38935"/>
                  <a:pt x="11026" y="39013"/>
                  <a:pt x="11678" y="39013"/>
                </a:cubicBezTo>
                <a:cubicBezTo>
                  <a:pt x="14157" y="39013"/>
                  <a:pt x="16518" y="37881"/>
                  <a:pt x="18708" y="36732"/>
                </a:cubicBezTo>
                <a:cubicBezTo>
                  <a:pt x="18900" y="36650"/>
                  <a:pt x="18873" y="36321"/>
                  <a:pt x="18654" y="36294"/>
                </a:cubicBezTo>
                <a:cubicBezTo>
                  <a:pt x="17810" y="36159"/>
                  <a:pt x="16953" y="36092"/>
                  <a:pt x="16111" y="36092"/>
                </a:cubicBezTo>
                <a:cubicBezTo>
                  <a:pt x="15751" y="36092"/>
                  <a:pt x="15392" y="36105"/>
                  <a:pt x="15039" y="36129"/>
                </a:cubicBezTo>
                <a:cubicBezTo>
                  <a:pt x="15888" y="35554"/>
                  <a:pt x="16709" y="34952"/>
                  <a:pt x="17476" y="34295"/>
                </a:cubicBezTo>
                <a:cubicBezTo>
                  <a:pt x="17613" y="34185"/>
                  <a:pt x="17558" y="33939"/>
                  <a:pt x="17394" y="33911"/>
                </a:cubicBezTo>
                <a:cubicBezTo>
                  <a:pt x="16820" y="33801"/>
                  <a:pt x="16250" y="33748"/>
                  <a:pt x="15686" y="33748"/>
                </a:cubicBezTo>
                <a:cubicBezTo>
                  <a:pt x="14852" y="33748"/>
                  <a:pt x="14033" y="33863"/>
                  <a:pt x="13232" y="34076"/>
                </a:cubicBezTo>
                <a:cubicBezTo>
                  <a:pt x="13259" y="34048"/>
                  <a:pt x="13287" y="34021"/>
                  <a:pt x="13314" y="33994"/>
                </a:cubicBezTo>
                <a:cubicBezTo>
                  <a:pt x="15559" y="32953"/>
                  <a:pt x="17832" y="32214"/>
                  <a:pt x="20269" y="31748"/>
                </a:cubicBezTo>
                <a:lnTo>
                  <a:pt x="20269" y="31748"/>
                </a:lnTo>
                <a:cubicBezTo>
                  <a:pt x="20187" y="32707"/>
                  <a:pt x="21638" y="33145"/>
                  <a:pt x="22323" y="33446"/>
                </a:cubicBezTo>
                <a:cubicBezTo>
                  <a:pt x="23623" y="33979"/>
                  <a:pt x="24974" y="34213"/>
                  <a:pt x="26335" y="34213"/>
                </a:cubicBezTo>
                <a:cubicBezTo>
                  <a:pt x="26722" y="34213"/>
                  <a:pt x="27110" y="34194"/>
                  <a:pt x="27498" y="34158"/>
                </a:cubicBezTo>
                <a:cubicBezTo>
                  <a:pt x="27744" y="34158"/>
                  <a:pt x="27826" y="33857"/>
                  <a:pt x="27607" y="33720"/>
                </a:cubicBezTo>
                <a:cubicBezTo>
                  <a:pt x="26622" y="33090"/>
                  <a:pt x="25882" y="32351"/>
                  <a:pt x="25198" y="31392"/>
                </a:cubicBezTo>
                <a:cubicBezTo>
                  <a:pt x="25170" y="31365"/>
                  <a:pt x="25116" y="31338"/>
                  <a:pt x="25088" y="31310"/>
                </a:cubicBezTo>
                <a:cubicBezTo>
                  <a:pt x="26539" y="30817"/>
                  <a:pt x="27854" y="29832"/>
                  <a:pt x="28703" y="28490"/>
                </a:cubicBezTo>
                <a:cubicBezTo>
                  <a:pt x="28812" y="28326"/>
                  <a:pt x="28675" y="28079"/>
                  <a:pt x="28456" y="28079"/>
                </a:cubicBezTo>
                <a:cubicBezTo>
                  <a:pt x="25526" y="28134"/>
                  <a:pt x="22049" y="28326"/>
                  <a:pt x="20406" y="31146"/>
                </a:cubicBezTo>
                <a:cubicBezTo>
                  <a:pt x="20351" y="31201"/>
                  <a:pt x="20351" y="31255"/>
                  <a:pt x="20379" y="31283"/>
                </a:cubicBezTo>
                <a:cubicBezTo>
                  <a:pt x="18051" y="31693"/>
                  <a:pt x="15779" y="32460"/>
                  <a:pt x="13643" y="33528"/>
                </a:cubicBezTo>
                <a:lnTo>
                  <a:pt x="13643" y="33528"/>
                </a:lnTo>
                <a:cubicBezTo>
                  <a:pt x="15532" y="30982"/>
                  <a:pt x="17065" y="28189"/>
                  <a:pt x="18188" y="25259"/>
                </a:cubicBezTo>
                <a:cubicBezTo>
                  <a:pt x="18545" y="25313"/>
                  <a:pt x="18902" y="25339"/>
                  <a:pt x="19257" y="25339"/>
                </a:cubicBezTo>
                <a:cubicBezTo>
                  <a:pt x="21787" y="25339"/>
                  <a:pt x="24205" y="24011"/>
                  <a:pt x="25718" y="21946"/>
                </a:cubicBezTo>
                <a:cubicBezTo>
                  <a:pt x="25827" y="21809"/>
                  <a:pt x="25663" y="21590"/>
                  <a:pt x="25526" y="21590"/>
                </a:cubicBezTo>
                <a:cubicBezTo>
                  <a:pt x="24267" y="21590"/>
                  <a:pt x="23062" y="21809"/>
                  <a:pt x="21912" y="22192"/>
                </a:cubicBezTo>
                <a:cubicBezTo>
                  <a:pt x="22350" y="21097"/>
                  <a:pt x="22706" y="19974"/>
                  <a:pt x="23089" y="18879"/>
                </a:cubicBezTo>
                <a:cubicBezTo>
                  <a:pt x="23137" y="18761"/>
                  <a:pt x="23041" y="18622"/>
                  <a:pt x="22925" y="18622"/>
                </a:cubicBezTo>
                <a:cubicBezTo>
                  <a:pt x="22907" y="18622"/>
                  <a:pt x="22889" y="18625"/>
                  <a:pt x="22870" y="18633"/>
                </a:cubicBezTo>
                <a:cubicBezTo>
                  <a:pt x="21611" y="19125"/>
                  <a:pt x="20433" y="19837"/>
                  <a:pt x="19502" y="20796"/>
                </a:cubicBezTo>
                <a:cubicBezTo>
                  <a:pt x="19776" y="19454"/>
                  <a:pt x="19995" y="18112"/>
                  <a:pt x="20077" y="16771"/>
                </a:cubicBezTo>
                <a:cubicBezTo>
                  <a:pt x="21036" y="14909"/>
                  <a:pt x="22542" y="13841"/>
                  <a:pt x="24458" y="13211"/>
                </a:cubicBezTo>
                <a:cubicBezTo>
                  <a:pt x="24486" y="13238"/>
                  <a:pt x="24541" y="13266"/>
                  <a:pt x="24595" y="13293"/>
                </a:cubicBezTo>
                <a:cubicBezTo>
                  <a:pt x="25115" y="13451"/>
                  <a:pt x="25642" y="13524"/>
                  <a:pt x="26165" y="13524"/>
                </a:cubicBezTo>
                <a:cubicBezTo>
                  <a:pt x="28371" y="13524"/>
                  <a:pt x="30498" y="12207"/>
                  <a:pt x="31605" y="10281"/>
                </a:cubicBezTo>
                <a:cubicBezTo>
                  <a:pt x="31687" y="10144"/>
                  <a:pt x="31605" y="9925"/>
                  <a:pt x="31441" y="9898"/>
                </a:cubicBezTo>
                <a:cubicBezTo>
                  <a:pt x="30985" y="9819"/>
                  <a:pt x="30519" y="9780"/>
                  <a:pt x="30053" y="9780"/>
                </a:cubicBezTo>
                <a:cubicBezTo>
                  <a:pt x="28729" y="9780"/>
                  <a:pt x="27400" y="10099"/>
                  <a:pt x="26266" y="10747"/>
                </a:cubicBezTo>
                <a:cubicBezTo>
                  <a:pt x="26238" y="9432"/>
                  <a:pt x="26211" y="8091"/>
                  <a:pt x="26183" y="6776"/>
                </a:cubicBezTo>
                <a:cubicBezTo>
                  <a:pt x="26183" y="6630"/>
                  <a:pt x="26074" y="6545"/>
                  <a:pt x="25960" y="6545"/>
                </a:cubicBezTo>
                <a:cubicBezTo>
                  <a:pt x="25904" y="6545"/>
                  <a:pt x="25846" y="6566"/>
                  <a:pt x="25800" y="6612"/>
                </a:cubicBezTo>
                <a:cubicBezTo>
                  <a:pt x="24102" y="8173"/>
                  <a:pt x="23336" y="10665"/>
                  <a:pt x="24130" y="12882"/>
                </a:cubicBezTo>
                <a:cubicBezTo>
                  <a:pt x="22432" y="13293"/>
                  <a:pt x="20981" y="14580"/>
                  <a:pt x="20105" y="16086"/>
                </a:cubicBezTo>
                <a:cubicBezTo>
                  <a:pt x="20269" y="13047"/>
                  <a:pt x="19940" y="9953"/>
                  <a:pt x="19064" y="6886"/>
                </a:cubicBezTo>
                <a:cubicBezTo>
                  <a:pt x="20296" y="4778"/>
                  <a:pt x="20324" y="2286"/>
                  <a:pt x="19229" y="123"/>
                </a:cubicBezTo>
                <a:cubicBezTo>
                  <a:pt x="19197" y="43"/>
                  <a:pt x="19100" y="0"/>
                  <a:pt x="19008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2329350" y="1337700"/>
            <a:ext cx="4485300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9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9"/>
          <p:cNvSpPr/>
          <p:nvPr/>
        </p:nvSpPr>
        <p:spPr>
          <a:xfrm rot="-1212556">
            <a:off x="7495535" y="33815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 rot="7813372" flipH="1">
            <a:off x="7164789" y="937145"/>
            <a:ext cx="1537075" cy="618161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 rot="-8584127">
            <a:off x="8607046" y="638019"/>
            <a:ext cx="387849" cy="802910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 rot="9793500">
            <a:off x="8414134" y="1274298"/>
            <a:ext cx="1006945" cy="172343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-2568274">
            <a:off x="7630464" y="414408"/>
            <a:ext cx="2855424" cy="1191539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3267522" flipH="1">
            <a:off x="6302516" y="-1118660"/>
            <a:ext cx="1489702" cy="1915352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rot="9587444">
            <a:off x="-171346" y="4548073"/>
            <a:ext cx="1789815" cy="719805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 rot="-2986628" flipH="1">
            <a:off x="412140" y="3746387"/>
            <a:ext cx="1537075" cy="618161"/>
          </a:xfrm>
          <a:custGeom>
            <a:avLst/>
            <a:gdLst/>
            <a:ahLst/>
            <a:cxnLst/>
            <a:rect l="l" t="t" r="r" b="b"/>
            <a:pathLst>
              <a:path w="37932" h="15255" extrusionOk="0">
                <a:moveTo>
                  <a:pt x="7926" y="655"/>
                </a:moveTo>
                <a:cubicBezTo>
                  <a:pt x="7967" y="655"/>
                  <a:pt x="8008" y="660"/>
                  <a:pt x="8050" y="671"/>
                </a:cubicBezTo>
                <a:cubicBezTo>
                  <a:pt x="8242" y="726"/>
                  <a:pt x="8571" y="1411"/>
                  <a:pt x="8653" y="1575"/>
                </a:cubicBezTo>
                <a:cubicBezTo>
                  <a:pt x="9638" y="3163"/>
                  <a:pt x="10213" y="5299"/>
                  <a:pt x="8817" y="6750"/>
                </a:cubicBezTo>
                <a:cubicBezTo>
                  <a:pt x="8762" y="6476"/>
                  <a:pt x="8653" y="6257"/>
                  <a:pt x="8571" y="6038"/>
                </a:cubicBezTo>
                <a:cubicBezTo>
                  <a:pt x="8406" y="4943"/>
                  <a:pt x="8324" y="3875"/>
                  <a:pt x="8351" y="2780"/>
                </a:cubicBezTo>
                <a:cubicBezTo>
                  <a:pt x="8351" y="2684"/>
                  <a:pt x="8276" y="2636"/>
                  <a:pt x="8197" y="2636"/>
                </a:cubicBezTo>
                <a:cubicBezTo>
                  <a:pt x="8119" y="2636"/>
                  <a:pt x="8037" y="2684"/>
                  <a:pt x="8023" y="2780"/>
                </a:cubicBezTo>
                <a:cubicBezTo>
                  <a:pt x="8023" y="3683"/>
                  <a:pt x="8078" y="4587"/>
                  <a:pt x="8242" y="5463"/>
                </a:cubicBezTo>
                <a:cubicBezTo>
                  <a:pt x="7776" y="4779"/>
                  <a:pt x="7147" y="4313"/>
                  <a:pt x="6380" y="4039"/>
                </a:cubicBezTo>
                <a:cubicBezTo>
                  <a:pt x="6380" y="4012"/>
                  <a:pt x="6380" y="3985"/>
                  <a:pt x="6380" y="3985"/>
                </a:cubicBezTo>
                <a:cubicBezTo>
                  <a:pt x="6298" y="3136"/>
                  <a:pt x="6435" y="2342"/>
                  <a:pt x="6873" y="1602"/>
                </a:cubicBezTo>
                <a:cubicBezTo>
                  <a:pt x="7049" y="1325"/>
                  <a:pt x="7457" y="655"/>
                  <a:pt x="7926" y="655"/>
                </a:cubicBezTo>
                <a:close/>
                <a:moveTo>
                  <a:pt x="23187" y="3544"/>
                </a:moveTo>
                <a:cubicBezTo>
                  <a:pt x="24310" y="3544"/>
                  <a:pt x="26180" y="4481"/>
                  <a:pt x="26861" y="4833"/>
                </a:cubicBezTo>
                <a:cubicBezTo>
                  <a:pt x="28093" y="5518"/>
                  <a:pt x="29079" y="6421"/>
                  <a:pt x="30010" y="7435"/>
                </a:cubicBezTo>
                <a:cubicBezTo>
                  <a:pt x="29736" y="7489"/>
                  <a:pt x="29463" y="7544"/>
                  <a:pt x="29216" y="7599"/>
                </a:cubicBezTo>
                <a:cubicBezTo>
                  <a:pt x="29189" y="7571"/>
                  <a:pt x="29161" y="7544"/>
                  <a:pt x="29134" y="7544"/>
                </a:cubicBezTo>
                <a:cubicBezTo>
                  <a:pt x="27929" y="6668"/>
                  <a:pt x="26642" y="5874"/>
                  <a:pt x="25328" y="5162"/>
                </a:cubicBezTo>
                <a:cubicBezTo>
                  <a:pt x="25313" y="5154"/>
                  <a:pt x="25298" y="5151"/>
                  <a:pt x="25283" y="5151"/>
                </a:cubicBezTo>
                <a:cubicBezTo>
                  <a:pt x="25193" y="5151"/>
                  <a:pt x="25128" y="5283"/>
                  <a:pt x="25246" y="5354"/>
                </a:cubicBezTo>
                <a:cubicBezTo>
                  <a:pt x="26396" y="6120"/>
                  <a:pt x="27573" y="6914"/>
                  <a:pt x="28751" y="7708"/>
                </a:cubicBezTo>
                <a:cubicBezTo>
                  <a:pt x="28614" y="7736"/>
                  <a:pt x="28477" y="7763"/>
                  <a:pt x="28313" y="7791"/>
                </a:cubicBezTo>
                <a:cubicBezTo>
                  <a:pt x="28313" y="7763"/>
                  <a:pt x="28285" y="7736"/>
                  <a:pt x="28258" y="7708"/>
                </a:cubicBezTo>
                <a:cubicBezTo>
                  <a:pt x="26998" y="7544"/>
                  <a:pt x="25821" y="7216"/>
                  <a:pt x="24753" y="6531"/>
                </a:cubicBezTo>
                <a:cubicBezTo>
                  <a:pt x="24096" y="6120"/>
                  <a:pt x="23493" y="5627"/>
                  <a:pt x="23001" y="5052"/>
                </a:cubicBezTo>
                <a:cubicBezTo>
                  <a:pt x="22426" y="4395"/>
                  <a:pt x="21905" y="3957"/>
                  <a:pt x="22699" y="3629"/>
                </a:cubicBezTo>
                <a:cubicBezTo>
                  <a:pt x="22836" y="3570"/>
                  <a:pt x="23001" y="3544"/>
                  <a:pt x="23187" y="3544"/>
                </a:cubicBezTo>
                <a:close/>
                <a:moveTo>
                  <a:pt x="3644" y="4037"/>
                </a:moveTo>
                <a:cubicBezTo>
                  <a:pt x="5749" y="4037"/>
                  <a:pt x="7763" y="4653"/>
                  <a:pt x="8406" y="6942"/>
                </a:cubicBezTo>
                <a:cubicBezTo>
                  <a:pt x="7694" y="6750"/>
                  <a:pt x="6982" y="6531"/>
                  <a:pt x="6271" y="6312"/>
                </a:cubicBezTo>
                <a:cubicBezTo>
                  <a:pt x="6238" y="6301"/>
                  <a:pt x="6208" y="6296"/>
                  <a:pt x="6180" y="6296"/>
                </a:cubicBezTo>
                <a:cubicBezTo>
                  <a:pt x="5924" y="6296"/>
                  <a:pt x="5862" y="6709"/>
                  <a:pt x="6134" y="6832"/>
                </a:cubicBezTo>
                <a:cubicBezTo>
                  <a:pt x="6763" y="7079"/>
                  <a:pt x="7393" y="7325"/>
                  <a:pt x="8050" y="7544"/>
                </a:cubicBezTo>
                <a:cubicBezTo>
                  <a:pt x="7217" y="7670"/>
                  <a:pt x="6290" y="7814"/>
                  <a:pt x="5423" y="7814"/>
                </a:cubicBezTo>
                <a:cubicBezTo>
                  <a:pt x="4411" y="7814"/>
                  <a:pt x="3480" y="7618"/>
                  <a:pt x="2875" y="6969"/>
                </a:cubicBezTo>
                <a:cubicBezTo>
                  <a:pt x="2081" y="6120"/>
                  <a:pt x="1698" y="5080"/>
                  <a:pt x="876" y="4313"/>
                </a:cubicBezTo>
                <a:cubicBezTo>
                  <a:pt x="1740" y="4161"/>
                  <a:pt x="2701" y="4037"/>
                  <a:pt x="3644" y="4037"/>
                </a:cubicBezTo>
                <a:close/>
                <a:moveTo>
                  <a:pt x="23302" y="5983"/>
                </a:moveTo>
                <a:cubicBezTo>
                  <a:pt x="23329" y="5983"/>
                  <a:pt x="23329" y="6011"/>
                  <a:pt x="23356" y="6011"/>
                </a:cubicBezTo>
                <a:cubicBezTo>
                  <a:pt x="24589" y="7106"/>
                  <a:pt x="26122" y="7763"/>
                  <a:pt x="27738" y="7900"/>
                </a:cubicBezTo>
                <a:cubicBezTo>
                  <a:pt x="27436" y="7955"/>
                  <a:pt x="27135" y="8010"/>
                  <a:pt x="26807" y="8064"/>
                </a:cubicBezTo>
                <a:cubicBezTo>
                  <a:pt x="26807" y="8037"/>
                  <a:pt x="26807" y="8037"/>
                  <a:pt x="26779" y="8037"/>
                </a:cubicBezTo>
                <a:cubicBezTo>
                  <a:pt x="25246" y="7626"/>
                  <a:pt x="23740" y="7216"/>
                  <a:pt x="22206" y="6832"/>
                </a:cubicBezTo>
                <a:cubicBezTo>
                  <a:pt x="22197" y="6830"/>
                  <a:pt x="22189" y="6830"/>
                  <a:pt x="22181" y="6830"/>
                </a:cubicBezTo>
                <a:cubicBezTo>
                  <a:pt x="22067" y="6830"/>
                  <a:pt x="22049" y="6998"/>
                  <a:pt x="22152" y="7024"/>
                </a:cubicBezTo>
                <a:cubicBezTo>
                  <a:pt x="23439" y="7407"/>
                  <a:pt x="24726" y="7791"/>
                  <a:pt x="26040" y="8174"/>
                </a:cubicBezTo>
                <a:cubicBezTo>
                  <a:pt x="25410" y="8256"/>
                  <a:pt x="24753" y="8338"/>
                  <a:pt x="24123" y="8393"/>
                </a:cubicBezTo>
                <a:cubicBezTo>
                  <a:pt x="23302" y="7955"/>
                  <a:pt x="22426" y="7571"/>
                  <a:pt x="21577" y="7133"/>
                </a:cubicBezTo>
                <a:cubicBezTo>
                  <a:pt x="21385" y="7051"/>
                  <a:pt x="21166" y="6969"/>
                  <a:pt x="21029" y="6805"/>
                </a:cubicBezTo>
                <a:cubicBezTo>
                  <a:pt x="20728" y="6641"/>
                  <a:pt x="20783" y="6421"/>
                  <a:pt x="21193" y="6120"/>
                </a:cubicBezTo>
                <a:lnTo>
                  <a:pt x="21467" y="6120"/>
                </a:lnTo>
                <a:cubicBezTo>
                  <a:pt x="21629" y="6096"/>
                  <a:pt x="21795" y="6088"/>
                  <a:pt x="21963" y="6088"/>
                </a:cubicBezTo>
                <a:cubicBezTo>
                  <a:pt x="22239" y="6088"/>
                  <a:pt x="22519" y="6109"/>
                  <a:pt x="22786" y="6109"/>
                </a:cubicBezTo>
                <a:cubicBezTo>
                  <a:pt x="22906" y="6109"/>
                  <a:pt x="23024" y="6105"/>
                  <a:pt x="23137" y="6093"/>
                </a:cubicBezTo>
                <a:cubicBezTo>
                  <a:pt x="23247" y="6093"/>
                  <a:pt x="23302" y="6038"/>
                  <a:pt x="23302" y="5983"/>
                </a:cubicBezTo>
                <a:close/>
                <a:moveTo>
                  <a:pt x="13390" y="4176"/>
                </a:moveTo>
                <a:cubicBezTo>
                  <a:pt x="15827" y="5025"/>
                  <a:pt x="17853" y="6531"/>
                  <a:pt x="19414" y="8585"/>
                </a:cubicBezTo>
                <a:cubicBezTo>
                  <a:pt x="18455" y="8557"/>
                  <a:pt x="17497" y="8502"/>
                  <a:pt x="16539" y="8420"/>
                </a:cubicBezTo>
                <a:cubicBezTo>
                  <a:pt x="14814" y="7736"/>
                  <a:pt x="13773" y="5983"/>
                  <a:pt x="13390" y="4176"/>
                </a:cubicBezTo>
                <a:close/>
                <a:moveTo>
                  <a:pt x="2629" y="7462"/>
                </a:moveTo>
                <a:cubicBezTo>
                  <a:pt x="2903" y="7736"/>
                  <a:pt x="3231" y="7955"/>
                  <a:pt x="3587" y="8092"/>
                </a:cubicBezTo>
                <a:cubicBezTo>
                  <a:pt x="4039" y="8271"/>
                  <a:pt x="4562" y="8339"/>
                  <a:pt x="5117" y="8339"/>
                </a:cubicBezTo>
                <a:cubicBezTo>
                  <a:pt x="6177" y="8339"/>
                  <a:pt x="7355" y="8088"/>
                  <a:pt x="8379" y="7873"/>
                </a:cubicBezTo>
                <a:lnTo>
                  <a:pt x="8379" y="7873"/>
                </a:lnTo>
                <a:cubicBezTo>
                  <a:pt x="7229" y="10063"/>
                  <a:pt x="3341" y="10255"/>
                  <a:pt x="1041" y="10666"/>
                </a:cubicBezTo>
                <a:cubicBezTo>
                  <a:pt x="1041" y="9324"/>
                  <a:pt x="1616" y="8338"/>
                  <a:pt x="2629" y="7462"/>
                </a:cubicBezTo>
                <a:close/>
                <a:moveTo>
                  <a:pt x="14129" y="9050"/>
                </a:moveTo>
                <a:cubicBezTo>
                  <a:pt x="15416" y="9242"/>
                  <a:pt x="16703" y="9379"/>
                  <a:pt x="17990" y="9461"/>
                </a:cubicBezTo>
                <a:cubicBezTo>
                  <a:pt x="16675" y="9899"/>
                  <a:pt x="15334" y="10255"/>
                  <a:pt x="13965" y="10474"/>
                </a:cubicBezTo>
                <a:cubicBezTo>
                  <a:pt x="13862" y="10474"/>
                  <a:pt x="13879" y="10641"/>
                  <a:pt x="13971" y="10641"/>
                </a:cubicBezTo>
                <a:cubicBezTo>
                  <a:pt x="13978" y="10641"/>
                  <a:pt x="13985" y="10640"/>
                  <a:pt x="13992" y="10638"/>
                </a:cubicBezTo>
                <a:cubicBezTo>
                  <a:pt x="15635" y="10447"/>
                  <a:pt x="17223" y="10036"/>
                  <a:pt x="18784" y="9488"/>
                </a:cubicBezTo>
                <a:cubicBezTo>
                  <a:pt x="19003" y="9488"/>
                  <a:pt x="19222" y="9516"/>
                  <a:pt x="19441" y="9516"/>
                </a:cubicBezTo>
                <a:cubicBezTo>
                  <a:pt x="18400" y="9981"/>
                  <a:pt x="17497" y="10638"/>
                  <a:pt x="16675" y="11405"/>
                </a:cubicBezTo>
                <a:cubicBezTo>
                  <a:pt x="16064" y="11460"/>
                  <a:pt x="15462" y="11490"/>
                  <a:pt x="14864" y="11490"/>
                </a:cubicBezTo>
                <a:cubicBezTo>
                  <a:pt x="13670" y="11490"/>
                  <a:pt x="12495" y="11368"/>
                  <a:pt x="11309" y="11076"/>
                </a:cubicBezTo>
                <a:cubicBezTo>
                  <a:pt x="12267" y="10501"/>
                  <a:pt x="13225" y="9926"/>
                  <a:pt x="14129" y="9297"/>
                </a:cubicBezTo>
                <a:cubicBezTo>
                  <a:pt x="14211" y="9214"/>
                  <a:pt x="14211" y="9105"/>
                  <a:pt x="14129" y="9050"/>
                </a:cubicBezTo>
                <a:close/>
                <a:moveTo>
                  <a:pt x="29271" y="8475"/>
                </a:moveTo>
                <a:lnTo>
                  <a:pt x="29271" y="8475"/>
                </a:lnTo>
                <a:cubicBezTo>
                  <a:pt x="28614" y="9789"/>
                  <a:pt x="27820" y="10967"/>
                  <a:pt x="26889" y="12089"/>
                </a:cubicBezTo>
                <a:cubicBezTo>
                  <a:pt x="26827" y="12172"/>
                  <a:pt x="26905" y="12301"/>
                  <a:pt x="26994" y="12301"/>
                </a:cubicBezTo>
                <a:cubicBezTo>
                  <a:pt x="27023" y="12301"/>
                  <a:pt x="27053" y="12287"/>
                  <a:pt x="27080" y="12254"/>
                </a:cubicBezTo>
                <a:cubicBezTo>
                  <a:pt x="28039" y="11213"/>
                  <a:pt x="28860" y="10036"/>
                  <a:pt x="29545" y="8749"/>
                </a:cubicBezTo>
                <a:lnTo>
                  <a:pt x="29545" y="8749"/>
                </a:lnTo>
                <a:cubicBezTo>
                  <a:pt x="29654" y="10118"/>
                  <a:pt x="29435" y="11432"/>
                  <a:pt x="28559" y="12555"/>
                </a:cubicBezTo>
                <a:cubicBezTo>
                  <a:pt x="28093" y="13157"/>
                  <a:pt x="27491" y="13650"/>
                  <a:pt x="26779" y="13979"/>
                </a:cubicBezTo>
                <a:cubicBezTo>
                  <a:pt x="26446" y="14155"/>
                  <a:pt x="25577" y="14501"/>
                  <a:pt x="25032" y="14501"/>
                </a:cubicBezTo>
                <a:cubicBezTo>
                  <a:pt x="24816" y="14501"/>
                  <a:pt x="24651" y="14447"/>
                  <a:pt x="24589" y="14307"/>
                </a:cubicBezTo>
                <a:cubicBezTo>
                  <a:pt x="24452" y="13924"/>
                  <a:pt x="24917" y="13020"/>
                  <a:pt x="25054" y="12664"/>
                </a:cubicBezTo>
                <a:cubicBezTo>
                  <a:pt x="25301" y="12089"/>
                  <a:pt x="25602" y="11542"/>
                  <a:pt x="25958" y="11022"/>
                </a:cubicBezTo>
                <a:cubicBezTo>
                  <a:pt x="26642" y="10063"/>
                  <a:pt x="27518" y="9324"/>
                  <a:pt x="28449" y="8667"/>
                </a:cubicBezTo>
                <a:cubicBezTo>
                  <a:pt x="28723" y="8585"/>
                  <a:pt x="28997" y="8530"/>
                  <a:pt x="29271" y="8475"/>
                </a:cubicBezTo>
                <a:close/>
                <a:moveTo>
                  <a:pt x="21796" y="9488"/>
                </a:moveTo>
                <a:cubicBezTo>
                  <a:pt x="20959" y="12497"/>
                  <a:pt x="18497" y="14705"/>
                  <a:pt x="15366" y="14705"/>
                </a:cubicBezTo>
                <a:cubicBezTo>
                  <a:pt x="15220" y="14705"/>
                  <a:pt x="15072" y="14700"/>
                  <a:pt x="14923" y="14691"/>
                </a:cubicBezTo>
                <a:cubicBezTo>
                  <a:pt x="16100" y="12226"/>
                  <a:pt x="18127" y="10474"/>
                  <a:pt x="20618" y="9516"/>
                </a:cubicBezTo>
                <a:cubicBezTo>
                  <a:pt x="21002" y="9516"/>
                  <a:pt x="21412" y="9516"/>
                  <a:pt x="21796" y="9488"/>
                </a:cubicBezTo>
                <a:close/>
                <a:moveTo>
                  <a:pt x="7986" y="1"/>
                </a:moveTo>
                <a:cubicBezTo>
                  <a:pt x="7950" y="1"/>
                  <a:pt x="7915" y="13"/>
                  <a:pt x="7886" y="42"/>
                </a:cubicBezTo>
                <a:cubicBezTo>
                  <a:pt x="6544" y="890"/>
                  <a:pt x="5832" y="2314"/>
                  <a:pt x="5969" y="3875"/>
                </a:cubicBezTo>
                <a:cubicBezTo>
                  <a:pt x="5202" y="3651"/>
                  <a:pt x="4354" y="3564"/>
                  <a:pt x="3496" y="3564"/>
                </a:cubicBezTo>
                <a:cubicBezTo>
                  <a:pt x="2364" y="3564"/>
                  <a:pt x="1216" y="3715"/>
                  <a:pt x="219" y="3902"/>
                </a:cubicBezTo>
                <a:cubicBezTo>
                  <a:pt x="0" y="3957"/>
                  <a:pt x="0" y="4258"/>
                  <a:pt x="164" y="4368"/>
                </a:cubicBezTo>
                <a:cubicBezTo>
                  <a:pt x="1150" y="5025"/>
                  <a:pt x="1616" y="6257"/>
                  <a:pt x="2355" y="7161"/>
                </a:cubicBezTo>
                <a:cubicBezTo>
                  <a:pt x="1041" y="7982"/>
                  <a:pt x="411" y="9433"/>
                  <a:pt x="520" y="10967"/>
                </a:cubicBezTo>
                <a:cubicBezTo>
                  <a:pt x="520" y="11139"/>
                  <a:pt x="653" y="11245"/>
                  <a:pt x="799" y="11245"/>
                </a:cubicBezTo>
                <a:cubicBezTo>
                  <a:pt x="815" y="11245"/>
                  <a:pt x="832" y="11243"/>
                  <a:pt x="849" y="11241"/>
                </a:cubicBezTo>
                <a:cubicBezTo>
                  <a:pt x="2820" y="10830"/>
                  <a:pt x="5175" y="10666"/>
                  <a:pt x="7010" y="9817"/>
                </a:cubicBezTo>
                <a:cubicBezTo>
                  <a:pt x="7913" y="9379"/>
                  <a:pt x="8598" y="8749"/>
                  <a:pt x="8790" y="7791"/>
                </a:cubicBezTo>
                <a:cubicBezTo>
                  <a:pt x="10487" y="8338"/>
                  <a:pt x="12212" y="8749"/>
                  <a:pt x="13992" y="9023"/>
                </a:cubicBezTo>
                <a:lnTo>
                  <a:pt x="13965" y="9023"/>
                </a:lnTo>
                <a:cubicBezTo>
                  <a:pt x="12815" y="9598"/>
                  <a:pt x="11719" y="10282"/>
                  <a:pt x="10624" y="10967"/>
                </a:cubicBezTo>
                <a:cubicBezTo>
                  <a:pt x="10432" y="11049"/>
                  <a:pt x="10487" y="11323"/>
                  <a:pt x="10679" y="11377"/>
                </a:cubicBezTo>
                <a:cubicBezTo>
                  <a:pt x="11855" y="11728"/>
                  <a:pt x="13064" y="11922"/>
                  <a:pt x="14279" y="11922"/>
                </a:cubicBezTo>
                <a:cubicBezTo>
                  <a:pt x="14959" y="11922"/>
                  <a:pt x="15641" y="11861"/>
                  <a:pt x="16319" y="11733"/>
                </a:cubicBezTo>
                <a:lnTo>
                  <a:pt x="16319" y="11733"/>
                </a:lnTo>
                <a:cubicBezTo>
                  <a:pt x="15471" y="12610"/>
                  <a:pt x="14786" y="13650"/>
                  <a:pt x="14293" y="14800"/>
                </a:cubicBezTo>
                <a:cubicBezTo>
                  <a:pt x="14211" y="14992"/>
                  <a:pt x="14293" y="15184"/>
                  <a:pt x="14512" y="15211"/>
                </a:cubicBezTo>
                <a:cubicBezTo>
                  <a:pt x="14765" y="15240"/>
                  <a:pt x="15020" y="15255"/>
                  <a:pt x="15274" y="15255"/>
                </a:cubicBezTo>
                <a:cubicBezTo>
                  <a:pt x="18566" y="15255"/>
                  <a:pt x="21831" y="12841"/>
                  <a:pt x="22289" y="9461"/>
                </a:cubicBezTo>
                <a:cubicBezTo>
                  <a:pt x="23986" y="9379"/>
                  <a:pt x="25684" y="9187"/>
                  <a:pt x="27354" y="8886"/>
                </a:cubicBezTo>
                <a:lnTo>
                  <a:pt x="27354" y="8886"/>
                </a:lnTo>
                <a:cubicBezTo>
                  <a:pt x="26368" y="9570"/>
                  <a:pt x="25574" y="10501"/>
                  <a:pt x="24972" y="11542"/>
                </a:cubicBezTo>
                <a:cubicBezTo>
                  <a:pt x="24589" y="12226"/>
                  <a:pt x="23274" y="14499"/>
                  <a:pt x="24315" y="15019"/>
                </a:cubicBezTo>
                <a:cubicBezTo>
                  <a:pt x="24454" y="15092"/>
                  <a:pt x="24631" y="15122"/>
                  <a:pt x="24827" y="15122"/>
                </a:cubicBezTo>
                <a:cubicBezTo>
                  <a:pt x="25443" y="15122"/>
                  <a:pt x="26248" y="14829"/>
                  <a:pt x="26642" y="14663"/>
                </a:cubicBezTo>
                <a:cubicBezTo>
                  <a:pt x="27436" y="14362"/>
                  <a:pt x="28148" y="13869"/>
                  <a:pt x="28723" y="13239"/>
                </a:cubicBezTo>
                <a:cubicBezTo>
                  <a:pt x="29928" y="11925"/>
                  <a:pt x="30394" y="10008"/>
                  <a:pt x="29928" y="8311"/>
                </a:cubicBezTo>
                <a:cubicBezTo>
                  <a:pt x="32694" y="7599"/>
                  <a:pt x="35350" y="6586"/>
                  <a:pt x="37786" y="5271"/>
                </a:cubicBezTo>
                <a:cubicBezTo>
                  <a:pt x="37931" y="5175"/>
                  <a:pt x="37863" y="4929"/>
                  <a:pt x="37713" y="4929"/>
                </a:cubicBezTo>
                <a:cubicBezTo>
                  <a:pt x="37693" y="4929"/>
                  <a:pt x="37672" y="4933"/>
                  <a:pt x="37650" y="4943"/>
                </a:cubicBezTo>
                <a:cubicBezTo>
                  <a:pt x="35213" y="5956"/>
                  <a:pt x="32776" y="6750"/>
                  <a:pt x="30366" y="7352"/>
                </a:cubicBezTo>
                <a:cubicBezTo>
                  <a:pt x="30366" y="7325"/>
                  <a:pt x="30339" y="7298"/>
                  <a:pt x="30339" y="7270"/>
                </a:cubicBezTo>
                <a:cubicBezTo>
                  <a:pt x="29243" y="5737"/>
                  <a:pt x="27655" y="4587"/>
                  <a:pt x="25903" y="3902"/>
                </a:cubicBezTo>
                <a:cubicBezTo>
                  <a:pt x="25452" y="3706"/>
                  <a:pt x="23819" y="3074"/>
                  <a:pt x="22719" y="3074"/>
                </a:cubicBezTo>
                <a:cubicBezTo>
                  <a:pt x="22284" y="3074"/>
                  <a:pt x="21931" y="3173"/>
                  <a:pt x="21768" y="3437"/>
                </a:cubicBezTo>
                <a:cubicBezTo>
                  <a:pt x="21358" y="4094"/>
                  <a:pt x="22426" y="5162"/>
                  <a:pt x="23055" y="5764"/>
                </a:cubicBezTo>
                <a:cubicBezTo>
                  <a:pt x="22775" y="5732"/>
                  <a:pt x="22213" y="5657"/>
                  <a:pt x="21665" y="5657"/>
                </a:cubicBezTo>
                <a:cubicBezTo>
                  <a:pt x="20825" y="5657"/>
                  <a:pt x="20019" y="5834"/>
                  <a:pt x="20317" y="6613"/>
                </a:cubicBezTo>
                <a:cubicBezTo>
                  <a:pt x="20536" y="7188"/>
                  <a:pt x="21276" y="7435"/>
                  <a:pt x="21768" y="7681"/>
                </a:cubicBezTo>
                <a:cubicBezTo>
                  <a:pt x="22316" y="7927"/>
                  <a:pt x="22891" y="8201"/>
                  <a:pt x="23466" y="8448"/>
                </a:cubicBezTo>
                <a:cubicBezTo>
                  <a:pt x="22289" y="8530"/>
                  <a:pt x="21111" y="8585"/>
                  <a:pt x="19961" y="8585"/>
                </a:cubicBezTo>
                <a:cubicBezTo>
                  <a:pt x="19934" y="8585"/>
                  <a:pt x="19934" y="8557"/>
                  <a:pt x="19934" y="8557"/>
                </a:cubicBezTo>
                <a:cubicBezTo>
                  <a:pt x="18291" y="6202"/>
                  <a:pt x="15909" y="4505"/>
                  <a:pt x="13171" y="3656"/>
                </a:cubicBezTo>
                <a:cubicBezTo>
                  <a:pt x="13148" y="3649"/>
                  <a:pt x="13127" y="3645"/>
                  <a:pt x="13107" y="3645"/>
                </a:cubicBezTo>
                <a:cubicBezTo>
                  <a:pt x="12979" y="3645"/>
                  <a:pt x="12901" y="3784"/>
                  <a:pt x="12924" y="3902"/>
                </a:cubicBezTo>
                <a:cubicBezTo>
                  <a:pt x="13198" y="5627"/>
                  <a:pt x="14102" y="7407"/>
                  <a:pt x="15553" y="8311"/>
                </a:cubicBezTo>
                <a:cubicBezTo>
                  <a:pt x="13335" y="8064"/>
                  <a:pt x="11144" y="7654"/>
                  <a:pt x="8927" y="7079"/>
                </a:cubicBezTo>
                <a:cubicBezTo>
                  <a:pt x="8927" y="7079"/>
                  <a:pt x="8927" y="7051"/>
                  <a:pt x="8927" y="7051"/>
                </a:cubicBezTo>
                <a:cubicBezTo>
                  <a:pt x="11172" y="5107"/>
                  <a:pt x="9556" y="2095"/>
                  <a:pt x="8160" y="96"/>
                </a:cubicBezTo>
                <a:cubicBezTo>
                  <a:pt x="8124" y="43"/>
                  <a:pt x="8054" y="1"/>
                  <a:pt x="798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 rot="2215873">
            <a:off x="119110" y="3860764"/>
            <a:ext cx="387849" cy="802910"/>
          </a:xfrm>
          <a:custGeom>
            <a:avLst/>
            <a:gdLst/>
            <a:ahLst/>
            <a:cxnLst/>
            <a:rect l="l" t="t" r="r" b="b"/>
            <a:pathLst>
              <a:path w="7832" h="16214" extrusionOk="0">
                <a:moveTo>
                  <a:pt x="3888" y="1778"/>
                </a:moveTo>
                <a:lnTo>
                  <a:pt x="3888" y="1778"/>
                </a:lnTo>
                <a:cubicBezTo>
                  <a:pt x="3669" y="6186"/>
                  <a:pt x="2738" y="10512"/>
                  <a:pt x="2930" y="14894"/>
                </a:cubicBezTo>
                <a:cubicBezTo>
                  <a:pt x="1150" y="10595"/>
                  <a:pt x="1369" y="5693"/>
                  <a:pt x="3888" y="1778"/>
                </a:cubicBezTo>
                <a:close/>
                <a:moveTo>
                  <a:pt x="4518" y="902"/>
                </a:moveTo>
                <a:cubicBezTo>
                  <a:pt x="5394" y="3174"/>
                  <a:pt x="6626" y="5420"/>
                  <a:pt x="6873" y="7884"/>
                </a:cubicBezTo>
                <a:cubicBezTo>
                  <a:pt x="7174" y="10923"/>
                  <a:pt x="5394" y="13196"/>
                  <a:pt x="3477" y="15277"/>
                </a:cubicBezTo>
                <a:cubicBezTo>
                  <a:pt x="3176" y="10595"/>
                  <a:pt x="4272" y="5967"/>
                  <a:pt x="4381" y="1285"/>
                </a:cubicBezTo>
                <a:cubicBezTo>
                  <a:pt x="4381" y="1230"/>
                  <a:pt x="4354" y="1175"/>
                  <a:pt x="4326" y="1148"/>
                </a:cubicBezTo>
                <a:cubicBezTo>
                  <a:pt x="4381" y="1066"/>
                  <a:pt x="4436" y="984"/>
                  <a:pt x="4518" y="902"/>
                </a:cubicBezTo>
                <a:close/>
                <a:moveTo>
                  <a:pt x="4582" y="0"/>
                </a:moveTo>
                <a:cubicBezTo>
                  <a:pt x="4518" y="0"/>
                  <a:pt x="4455" y="24"/>
                  <a:pt x="4408" y="80"/>
                </a:cubicBezTo>
                <a:cubicBezTo>
                  <a:pt x="767" y="4406"/>
                  <a:pt x="0" y="10814"/>
                  <a:pt x="2957" y="15660"/>
                </a:cubicBezTo>
                <a:cubicBezTo>
                  <a:pt x="2957" y="15742"/>
                  <a:pt x="2957" y="15824"/>
                  <a:pt x="2985" y="15907"/>
                </a:cubicBezTo>
                <a:cubicBezTo>
                  <a:pt x="2985" y="16057"/>
                  <a:pt x="3122" y="16184"/>
                  <a:pt x="3271" y="16184"/>
                </a:cubicBezTo>
                <a:cubicBezTo>
                  <a:pt x="3285" y="16184"/>
                  <a:pt x="3299" y="16183"/>
                  <a:pt x="3313" y="16180"/>
                </a:cubicBezTo>
                <a:cubicBezTo>
                  <a:pt x="3329" y="16204"/>
                  <a:pt x="3351" y="16214"/>
                  <a:pt x="3373" y="16214"/>
                </a:cubicBezTo>
                <a:cubicBezTo>
                  <a:pt x="3430" y="16214"/>
                  <a:pt x="3489" y="16149"/>
                  <a:pt x="3450" y="16071"/>
                </a:cubicBezTo>
                <a:cubicBezTo>
                  <a:pt x="5257" y="14209"/>
                  <a:pt x="7147" y="12155"/>
                  <a:pt x="7448" y="9472"/>
                </a:cubicBezTo>
                <a:cubicBezTo>
                  <a:pt x="7831" y="6186"/>
                  <a:pt x="5914" y="3202"/>
                  <a:pt x="4874" y="217"/>
                </a:cubicBezTo>
                <a:cubicBezTo>
                  <a:pt x="4838" y="91"/>
                  <a:pt x="4706" y="0"/>
                  <a:pt x="4582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 rot="-1006500">
            <a:off x="-307075" y="2303961"/>
            <a:ext cx="1006945" cy="1723434"/>
          </a:xfrm>
          <a:custGeom>
            <a:avLst/>
            <a:gdLst/>
            <a:ahLst/>
            <a:cxnLst/>
            <a:rect l="l" t="t" r="r" b="b"/>
            <a:pathLst>
              <a:path w="27391" h="46881" extrusionOk="0">
                <a:moveTo>
                  <a:pt x="15795" y="2529"/>
                </a:moveTo>
                <a:lnTo>
                  <a:pt x="15795" y="2529"/>
                </a:lnTo>
                <a:cubicBezTo>
                  <a:pt x="15439" y="8388"/>
                  <a:pt x="12729" y="13591"/>
                  <a:pt x="10565" y="18958"/>
                </a:cubicBezTo>
                <a:cubicBezTo>
                  <a:pt x="11715" y="13536"/>
                  <a:pt x="13386" y="8279"/>
                  <a:pt x="15576" y="3159"/>
                </a:cubicBezTo>
                <a:cubicBezTo>
                  <a:pt x="15631" y="3049"/>
                  <a:pt x="15549" y="2940"/>
                  <a:pt x="15467" y="2912"/>
                </a:cubicBezTo>
                <a:cubicBezTo>
                  <a:pt x="15576" y="2775"/>
                  <a:pt x="15686" y="2638"/>
                  <a:pt x="15795" y="2529"/>
                </a:cubicBezTo>
                <a:close/>
                <a:moveTo>
                  <a:pt x="10538" y="3159"/>
                </a:moveTo>
                <a:lnTo>
                  <a:pt x="10538" y="3159"/>
                </a:lnTo>
                <a:cubicBezTo>
                  <a:pt x="9826" y="6280"/>
                  <a:pt x="9333" y="9484"/>
                  <a:pt x="8950" y="12660"/>
                </a:cubicBezTo>
                <a:cubicBezTo>
                  <a:pt x="8704" y="14659"/>
                  <a:pt x="8484" y="16685"/>
                  <a:pt x="8430" y="18684"/>
                </a:cubicBezTo>
                <a:cubicBezTo>
                  <a:pt x="8430" y="18793"/>
                  <a:pt x="8402" y="18903"/>
                  <a:pt x="8402" y="19012"/>
                </a:cubicBezTo>
                <a:cubicBezTo>
                  <a:pt x="7800" y="17287"/>
                  <a:pt x="7882" y="14659"/>
                  <a:pt x="7937" y="13536"/>
                </a:cubicBezTo>
                <a:cubicBezTo>
                  <a:pt x="8019" y="11537"/>
                  <a:pt x="8430" y="9621"/>
                  <a:pt x="9005" y="7704"/>
                </a:cubicBezTo>
                <a:cubicBezTo>
                  <a:pt x="9415" y="6362"/>
                  <a:pt x="9854" y="4582"/>
                  <a:pt x="10538" y="3159"/>
                </a:cubicBezTo>
                <a:close/>
                <a:moveTo>
                  <a:pt x="15166" y="3296"/>
                </a:moveTo>
                <a:lnTo>
                  <a:pt x="15166" y="3296"/>
                </a:lnTo>
                <a:cubicBezTo>
                  <a:pt x="12783" y="8744"/>
                  <a:pt x="11031" y="14440"/>
                  <a:pt x="9854" y="20245"/>
                </a:cubicBezTo>
                <a:cubicBezTo>
                  <a:pt x="9634" y="14084"/>
                  <a:pt x="11414" y="8142"/>
                  <a:pt x="15166" y="3296"/>
                </a:cubicBezTo>
                <a:close/>
                <a:moveTo>
                  <a:pt x="11746" y="1241"/>
                </a:moveTo>
                <a:cubicBezTo>
                  <a:pt x="11780" y="1241"/>
                  <a:pt x="11739" y="1507"/>
                  <a:pt x="11825" y="2063"/>
                </a:cubicBezTo>
                <a:cubicBezTo>
                  <a:pt x="12099" y="3487"/>
                  <a:pt x="12181" y="4938"/>
                  <a:pt x="12263" y="6390"/>
                </a:cubicBezTo>
                <a:cubicBezTo>
                  <a:pt x="12263" y="6472"/>
                  <a:pt x="12318" y="6554"/>
                  <a:pt x="12400" y="6581"/>
                </a:cubicBezTo>
                <a:cubicBezTo>
                  <a:pt x="10127" y="10825"/>
                  <a:pt x="9087" y="15645"/>
                  <a:pt x="9525" y="20518"/>
                </a:cubicBezTo>
                <a:cubicBezTo>
                  <a:pt x="9224" y="20382"/>
                  <a:pt x="8977" y="20108"/>
                  <a:pt x="8758" y="19779"/>
                </a:cubicBezTo>
                <a:cubicBezTo>
                  <a:pt x="8484" y="18547"/>
                  <a:pt x="8950" y="16466"/>
                  <a:pt x="9005" y="15672"/>
                </a:cubicBezTo>
                <a:cubicBezTo>
                  <a:pt x="9169" y="13837"/>
                  <a:pt x="9388" y="11975"/>
                  <a:pt x="9662" y="10141"/>
                </a:cubicBezTo>
                <a:cubicBezTo>
                  <a:pt x="10018" y="7485"/>
                  <a:pt x="10538" y="4856"/>
                  <a:pt x="11086" y="2228"/>
                </a:cubicBezTo>
                <a:cubicBezTo>
                  <a:pt x="11140" y="2118"/>
                  <a:pt x="11223" y="2009"/>
                  <a:pt x="11305" y="1899"/>
                </a:cubicBezTo>
                <a:cubicBezTo>
                  <a:pt x="11620" y="1466"/>
                  <a:pt x="11714" y="1241"/>
                  <a:pt x="11746" y="1241"/>
                </a:cubicBezTo>
                <a:close/>
                <a:moveTo>
                  <a:pt x="23175" y="11262"/>
                </a:moveTo>
                <a:cubicBezTo>
                  <a:pt x="23189" y="11262"/>
                  <a:pt x="23202" y="11263"/>
                  <a:pt x="23216" y="11264"/>
                </a:cubicBezTo>
                <a:cubicBezTo>
                  <a:pt x="24284" y="11373"/>
                  <a:pt x="21573" y="17479"/>
                  <a:pt x="21518" y="17589"/>
                </a:cubicBezTo>
                <a:cubicBezTo>
                  <a:pt x="20614" y="19341"/>
                  <a:pt x="19601" y="21066"/>
                  <a:pt x="18616" y="22736"/>
                </a:cubicBezTo>
                <a:cubicBezTo>
                  <a:pt x="18355" y="23153"/>
                  <a:pt x="16611" y="26019"/>
                  <a:pt x="16109" y="26019"/>
                </a:cubicBezTo>
                <a:cubicBezTo>
                  <a:pt x="16083" y="26019"/>
                  <a:pt x="16061" y="26011"/>
                  <a:pt x="16042" y="25995"/>
                </a:cubicBezTo>
                <a:cubicBezTo>
                  <a:pt x="15753" y="25758"/>
                  <a:pt x="16949" y="23408"/>
                  <a:pt x="16976" y="23408"/>
                </a:cubicBezTo>
                <a:lnTo>
                  <a:pt x="16976" y="23408"/>
                </a:lnTo>
                <a:cubicBezTo>
                  <a:pt x="16977" y="23408"/>
                  <a:pt x="16976" y="23412"/>
                  <a:pt x="16973" y="23421"/>
                </a:cubicBezTo>
                <a:cubicBezTo>
                  <a:pt x="18643" y="19533"/>
                  <a:pt x="20587" y="15754"/>
                  <a:pt x="22695" y="12085"/>
                </a:cubicBezTo>
                <a:cubicBezTo>
                  <a:pt x="22754" y="11969"/>
                  <a:pt x="22647" y="11853"/>
                  <a:pt x="22541" y="11853"/>
                </a:cubicBezTo>
                <a:cubicBezTo>
                  <a:pt x="22498" y="11853"/>
                  <a:pt x="22454" y="11873"/>
                  <a:pt x="22422" y="11921"/>
                </a:cubicBezTo>
                <a:cubicBezTo>
                  <a:pt x="19820" y="16329"/>
                  <a:pt x="17575" y="20929"/>
                  <a:pt x="15631" y="25666"/>
                </a:cubicBezTo>
                <a:cubicBezTo>
                  <a:pt x="15631" y="25639"/>
                  <a:pt x="15604" y="25639"/>
                  <a:pt x="15604" y="25639"/>
                </a:cubicBezTo>
                <a:cubicBezTo>
                  <a:pt x="14098" y="25036"/>
                  <a:pt x="18753" y="16274"/>
                  <a:pt x="19355" y="15398"/>
                </a:cubicBezTo>
                <a:cubicBezTo>
                  <a:pt x="19869" y="14586"/>
                  <a:pt x="22040" y="11262"/>
                  <a:pt x="23175" y="11262"/>
                </a:cubicBezTo>
                <a:close/>
                <a:moveTo>
                  <a:pt x="11789" y="0"/>
                </a:moveTo>
                <a:cubicBezTo>
                  <a:pt x="11700" y="0"/>
                  <a:pt x="11614" y="37"/>
                  <a:pt x="11579" y="119"/>
                </a:cubicBezTo>
                <a:cubicBezTo>
                  <a:pt x="11496" y="311"/>
                  <a:pt x="11387" y="503"/>
                  <a:pt x="11305" y="694"/>
                </a:cubicBezTo>
                <a:cubicBezTo>
                  <a:pt x="11285" y="684"/>
                  <a:pt x="11261" y="678"/>
                  <a:pt x="11238" y="678"/>
                </a:cubicBezTo>
                <a:cubicBezTo>
                  <a:pt x="11197" y="678"/>
                  <a:pt x="11158" y="697"/>
                  <a:pt x="11140" y="749"/>
                </a:cubicBezTo>
                <a:cubicBezTo>
                  <a:pt x="11086" y="968"/>
                  <a:pt x="11031" y="1160"/>
                  <a:pt x="10976" y="1351"/>
                </a:cubicBezTo>
                <a:cubicBezTo>
                  <a:pt x="9361" y="4856"/>
                  <a:pt x="7909" y="8498"/>
                  <a:pt x="7554" y="12359"/>
                </a:cubicBezTo>
                <a:cubicBezTo>
                  <a:pt x="7417" y="13837"/>
                  <a:pt x="7170" y="18054"/>
                  <a:pt x="8402" y="19916"/>
                </a:cubicBezTo>
                <a:cubicBezTo>
                  <a:pt x="8457" y="20299"/>
                  <a:pt x="8621" y="20628"/>
                  <a:pt x="9059" y="20847"/>
                </a:cubicBezTo>
                <a:cubicBezTo>
                  <a:pt x="9083" y="20865"/>
                  <a:pt x="9106" y="20872"/>
                  <a:pt x="9128" y="20872"/>
                </a:cubicBezTo>
                <a:cubicBezTo>
                  <a:pt x="9211" y="20872"/>
                  <a:pt x="9279" y="20769"/>
                  <a:pt x="9279" y="20683"/>
                </a:cubicBezTo>
                <a:cubicBezTo>
                  <a:pt x="9361" y="20738"/>
                  <a:pt x="9470" y="20765"/>
                  <a:pt x="9580" y="20792"/>
                </a:cubicBezTo>
                <a:cubicBezTo>
                  <a:pt x="9634" y="20820"/>
                  <a:pt x="9689" y="20847"/>
                  <a:pt x="9717" y="20847"/>
                </a:cubicBezTo>
                <a:cubicBezTo>
                  <a:pt x="9689" y="21093"/>
                  <a:pt x="9634" y="21367"/>
                  <a:pt x="9580" y="21614"/>
                </a:cubicBezTo>
                <a:cubicBezTo>
                  <a:pt x="9552" y="21696"/>
                  <a:pt x="9580" y="21778"/>
                  <a:pt x="9607" y="21805"/>
                </a:cubicBezTo>
                <a:cubicBezTo>
                  <a:pt x="8704" y="25885"/>
                  <a:pt x="7964" y="30047"/>
                  <a:pt x="6759" y="34045"/>
                </a:cubicBezTo>
                <a:cubicBezTo>
                  <a:pt x="5363" y="38535"/>
                  <a:pt x="2488" y="42451"/>
                  <a:pt x="133" y="46476"/>
                </a:cubicBezTo>
                <a:cubicBezTo>
                  <a:pt x="0" y="46685"/>
                  <a:pt x="183" y="46881"/>
                  <a:pt x="372" y="46881"/>
                </a:cubicBezTo>
                <a:cubicBezTo>
                  <a:pt x="455" y="46881"/>
                  <a:pt x="540" y="46842"/>
                  <a:pt x="599" y="46750"/>
                </a:cubicBezTo>
                <a:cubicBezTo>
                  <a:pt x="2324" y="43957"/>
                  <a:pt x="4295" y="41109"/>
                  <a:pt x="5746" y="38097"/>
                </a:cubicBezTo>
                <a:cubicBezTo>
                  <a:pt x="9771" y="35031"/>
                  <a:pt x="13030" y="31060"/>
                  <a:pt x="15439" y="26597"/>
                </a:cubicBezTo>
                <a:lnTo>
                  <a:pt x="15467" y="26597"/>
                </a:lnTo>
                <a:cubicBezTo>
                  <a:pt x="15419" y="26693"/>
                  <a:pt x="15476" y="26853"/>
                  <a:pt x="15603" y="26853"/>
                </a:cubicBezTo>
                <a:cubicBezTo>
                  <a:pt x="15620" y="26853"/>
                  <a:pt x="15639" y="26850"/>
                  <a:pt x="15658" y="26844"/>
                </a:cubicBezTo>
                <a:cubicBezTo>
                  <a:pt x="20697" y="25502"/>
                  <a:pt x="24147" y="21395"/>
                  <a:pt x="27268" y="17479"/>
                </a:cubicBezTo>
                <a:cubicBezTo>
                  <a:pt x="27390" y="17333"/>
                  <a:pt x="27316" y="17055"/>
                  <a:pt x="27105" y="17055"/>
                </a:cubicBezTo>
                <a:cubicBezTo>
                  <a:pt x="27079" y="17055"/>
                  <a:pt x="27051" y="17060"/>
                  <a:pt x="27022" y="17068"/>
                </a:cubicBezTo>
                <a:cubicBezTo>
                  <a:pt x="24995" y="17726"/>
                  <a:pt x="22914" y="18465"/>
                  <a:pt x="21080" y="19560"/>
                </a:cubicBezTo>
                <a:cubicBezTo>
                  <a:pt x="20935" y="19633"/>
                  <a:pt x="21003" y="19875"/>
                  <a:pt x="21153" y="19875"/>
                </a:cubicBezTo>
                <a:cubicBezTo>
                  <a:pt x="21173" y="19875"/>
                  <a:pt x="21194" y="19871"/>
                  <a:pt x="21217" y="19861"/>
                </a:cubicBezTo>
                <a:cubicBezTo>
                  <a:pt x="22942" y="19232"/>
                  <a:pt x="24612" y="18465"/>
                  <a:pt x="26337" y="17835"/>
                </a:cubicBezTo>
                <a:lnTo>
                  <a:pt x="26337" y="17835"/>
                </a:lnTo>
                <a:cubicBezTo>
                  <a:pt x="23544" y="21367"/>
                  <a:pt x="20505" y="24817"/>
                  <a:pt x="16151" y="26323"/>
                </a:cubicBezTo>
                <a:cubicBezTo>
                  <a:pt x="17329" y="25639"/>
                  <a:pt x="18232" y="24489"/>
                  <a:pt x="18999" y="23229"/>
                </a:cubicBezTo>
                <a:cubicBezTo>
                  <a:pt x="21135" y="21860"/>
                  <a:pt x="23216" y="20464"/>
                  <a:pt x="25297" y="19067"/>
                </a:cubicBezTo>
                <a:cubicBezTo>
                  <a:pt x="25389" y="18998"/>
                  <a:pt x="25325" y="18830"/>
                  <a:pt x="25220" y="18830"/>
                </a:cubicBezTo>
                <a:cubicBezTo>
                  <a:pt x="25201" y="18830"/>
                  <a:pt x="25181" y="18836"/>
                  <a:pt x="25160" y="18848"/>
                </a:cubicBezTo>
                <a:cubicBezTo>
                  <a:pt x="23243" y="20080"/>
                  <a:pt x="21299" y="21313"/>
                  <a:pt x="19382" y="22572"/>
                </a:cubicBezTo>
                <a:cubicBezTo>
                  <a:pt x="19930" y="21586"/>
                  <a:pt x="20423" y="20546"/>
                  <a:pt x="20943" y="19670"/>
                </a:cubicBezTo>
                <a:cubicBezTo>
                  <a:pt x="22504" y="16849"/>
                  <a:pt x="23928" y="14002"/>
                  <a:pt x="23900" y="10716"/>
                </a:cubicBezTo>
                <a:cubicBezTo>
                  <a:pt x="23900" y="10571"/>
                  <a:pt x="23776" y="10458"/>
                  <a:pt x="23644" y="10458"/>
                </a:cubicBezTo>
                <a:cubicBezTo>
                  <a:pt x="23601" y="10458"/>
                  <a:pt x="23557" y="10470"/>
                  <a:pt x="23517" y="10497"/>
                </a:cubicBezTo>
                <a:cubicBezTo>
                  <a:pt x="20286" y="12605"/>
                  <a:pt x="18287" y="15781"/>
                  <a:pt x="16781" y="19286"/>
                </a:cubicBezTo>
                <a:cubicBezTo>
                  <a:pt x="16343" y="20354"/>
                  <a:pt x="13714" y="25146"/>
                  <a:pt x="15439" y="25858"/>
                </a:cubicBezTo>
                <a:cubicBezTo>
                  <a:pt x="15357" y="25858"/>
                  <a:pt x="15275" y="25885"/>
                  <a:pt x="15220" y="25995"/>
                </a:cubicBezTo>
                <a:cubicBezTo>
                  <a:pt x="12866" y="30431"/>
                  <a:pt x="9771" y="34182"/>
                  <a:pt x="6020" y="37468"/>
                </a:cubicBezTo>
                <a:cubicBezTo>
                  <a:pt x="6403" y="36646"/>
                  <a:pt x="6732" y="35825"/>
                  <a:pt x="7006" y="34976"/>
                </a:cubicBezTo>
                <a:cubicBezTo>
                  <a:pt x="8375" y="30786"/>
                  <a:pt x="9087" y="26269"/>
                  <a:pt x="9881" y="21915"/>
                </a:cubicBezTo>
                <a:cubicBezTo>
                  <a:pt x="9936" y="21888"/>
                  <a:pt x="10018" y="21833"/>
                  <a:pt x="10045" y="21751"/>
                </a:cubicBezTo>
                <a:cubicBezTo>
                  <a:pt x="12564" y="15234"/>
                  <a:pt x="16261" y="8881"/>
                  <a:pt x="16398" y="1707"/>
                </a:cubicBezTo>
                <a:cubicBezTo>
                  <a:pt x="16398" y="1556"/>
                  <a:pt x="16241" y="1431"/>
                  <a:pt x="16090" y="1431"/>
                </a:cubicBezTo>
                <a:cubicBezTo>
                  <a:pt x="16022" y="1431"/>
                  <a:pt x="15956" y="1456"/>
                  <a:pt x="15905" y="1516"/>
                </a:cubicBezTo>
                <a:cubicBezTo>
                  <a:pt x="14700" y="2885"/>
                  <a:pt x="13632" y="4391"/>
                  <a:pt x="12756" y="5952"/>
                </a:cubicBezTo>
                <a:cubicBezTo>
                  <a:pt x="12619" y="4007"/>
                  <a:pt x="12400" y="2091"/>
                  <a:pt x="12044" y="174"/>
                </a:cubicBezTo>
                <a:cubicBezTo>
                  <a:pt x="12028" y="65"/>
                  <a:pt x="11906" y="0"/>
                  <a:pt x="11789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rot="8231726">
            <a:off x="-1371884" y="3695746"/>
            <a:ext cx="2855424" cy="1191539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5182" y="19675"/>
                </a:moveTo>
                <a:cubicBezTo>
                  <a:pt x="6948" y="19675"/>
                  <a:pt x="8805" y="20036"/>
                  <a:pt x="10296" y="20474"/>
                </a:cubicBezTo>
                <a:cubicBezTo>
                  <a:pt x="10159" y="20583"/>
                  <a:pt x="9995" y="20666"/>
                  <a:pt x="9858" y="20775"/>
                </a:cubicBezTo>
                <a:cubicBezTo>
                  <a:pt x="7811" y="20420"/>
                  <a:pt x="5764" y="20224"/>
                  <a:pt x="3718" y="20224"/>
                </a:cubicBezTo>
                <a:cubicBezTo>
                  <a:pt x="3081" y="20224"/>
                  <a:pt x="2444" y="20243"/>
                  <a:pt x="1808" y="20282"/>
                </a:cubicBezTo>
                <a:cubicBezTo>
                  <a:pt x="2791" y="19847"/>
                  <a:pt x="3965" y="19675"/>
                  <a:pt x="5182" y="19675"/>
                </a:cubicBezTo>
                <a:close/>
                <a:moveTo>
                  <a:pt x="3134" y="20440"/>
                </a:moveTo>
                <a:cubicBezTo>
                  <a:pt x="5273" y="20440"/>
                  <a:pt x="7394" y="20625"/>
                  <a:pt x="9529" y="20994"/>
                </a:cubicBezTo>
                <a:cubicBezTo>
                  <a:pt x="9146" y="21295"/>
                  <a:pt x="8763" y="21624"/>
                  <a:pt x="8407" y="21953"/>
                </a:cubicBezTo>
                <a:cubicBezTo>
                  <a:pt x="8187" y="21957"/>
                  <a:pt x="7969" y="21959"/>
                  <a:pt x="7751" y="21959"/>
                </a:cubicBezTo>
                <a:cubicBezTo>
                  <a:pt x="6498" y="21959"/>
                  <a:pt x="5266" y="21885"/>
                  <a:pt x="4053" y="21651"/>
                </a:cubicBezTo>
                <a:cubicBezTo>
                  <a:pt x="3423" y="21514"/>
                  <a:pt x="2766" y="21350"/>
                  <a:pt x="2164" y="21131"/>
                </a:cubicBezTo>
                <a:cubicBezTo>
                  <a:pt x="1835" y="21049"/>
                  <a:pt x="1534" y="20912"/>
                  <a:pt x="1260" y="20720"/>
                </a:cubicBezTo>
                <a:cubicBezTo>
                  <a:pt x="1068" y="20638"/>
                  <a:pt x="959" y="20556"/>
                  <a:pt x="986" y="20501"/>
                </a:cubicBezTo>
                <a:cubicBezTo>
                  <a:pt x="1705" y="20460"/>
                  <a:pt x="2420" y="20440"/>
                  <a:pt x="3134" y="20440"/>
                </a:cubicBezTo>
                <a:close/>
                <a:moveTo>
                  <a:pt x="45452" y="20403"/>
                </a:moveTo>
                <a:cubicBezTo>
                  <a:pt x="46901" y="20403"/>
                  <a:pt x="48349" y="20532"/>
                  <a:pt x="49753" y="20857"/>
                </a:cubicBezTo>
                <a:cubicBezTo>
                  <a:pt x="50175" y="20963"/>
                  <a:pt x="52505" y="21984"/>
                  <a:pt x="52820" y="21984"/>
                </a:cubicBezTo>
                <a:cubicBezTo>
                  <a:pt x="52832" y="21984"/>
                  <a:pt x="52841" y="21983"/>
                  <a:pt x="52847" y="21980"/>
                </a:cubicBezTo>
                <a:lnTo>
                  <a:pt x="52847" y="21980"/>
                </a:lnTo>
                <a:cubicBezTo>
                  <a:pt x="52832" y="21989"/>
                  <a:pt x="52800" y="21993"/>
                  <a:pt x="52755" y="21993"/>
                </a:cubicBezTo>
                <a:cubicBezTo>
                  <a:pt x="52396" y="21993"/>
                  <a:pt x="51189" y="21730"/>
                  <a:pt x="50848" y="21706"/>
                </a:cubicBezTo>
                <a:cubicBezTo>
                  <a:pt x="47234" y="21405"/>
                  <a:pt x="43592" y="21076"/>
                  <a:pt x="39950" y="20775"/>
                </a:cubicBezTo>
                <a:cubicBezTo>
                  <a:pt x="40635" y="20720"/>
                  <a:pt x="41319" y="20666"/>
                  <a:pt x="41401" y="20666"/>
                </a:cubicBezTo>
                <a:cubicBezTo>
                  <a:pt x="42250" y="20556"/>
                  <a:pt x="43099" y="20474"/>
                  <a:pt x="43948" y="20447"/>
                </a:cubicBezTo>
                <a:cubicBezTo>
                  <a:pt x="44448" y="20418"/>
                  <a:pt x="44950" y="20403"/>
                  <a:pt x="45452" y="20403"/>
                </a:cubicBezTo>
                <a:close/>
                <a:moveTo>
                  <a:pt x="38800" y="20939"/>
                </a:moveTo>
                <a:cubicBezTo>
                  <a:pt x="38800" y="21022"/>
                  <a:pt x="38855" y="21049"/>
                  <a:pt x="38937" y="21076"/>
                </a:cubicBezTo>
                <a:cubicBezTo>
                  <a:pt x="43729" y="21487"/>
                  <a:pt x="48520" y="21898"/>
                  <a:pt x="53285" y="22308"/>
                </a:cubicBezTo>
                <a:cubicBezTo>
                  <a:pt x="53011" y="22391"/>
                  <a:pt x="52737" y="22500"/>
                  <a:pt x="52436" y="22582"/>
                </a:cubicBezTo>
                <a:cubicBezTo>
                  <a:pt x="50838" y="22899"/>
                  <a:pt x="49232" y="23078"/>
                  <a:pt x="47611" y="23078"/>
                </a:cubicBezTo>
                <a:cubicBezTo>
                  <a:pt x="46425" y="23078"/>
                  <a:pt x="45233" y="22982"/>
                  <a:pt x="44030" y="22774"/>
                </a:cubicBezTo>
                <a:cubicBezTo>
                  <a:pt x="43482" y="22692"/>
                  <a:pt x="38417" y="21104"/>
                  <a:pt x="38444" y="21076"/>
                </a:cubicBezTo>
                <a:cubicBezTo>
                  <a:pt x="38499" y="21022"/>
                  <a:pt x="38608" y="20994"/>
                  <a:pt x="38800" y="20939"/>
                </a:cubicBezTo>
                <a:close/>
                <a:moveTo>
                  <a:pt x="33872" y="25222"/>
                </a:moveTo>
                <a:cubicBezTo>
                  <a:pt x="35047" y="25222"/>
                  <a:pt x="36220" y="25293"/>
                  <a:pt x="37404" y="25293"/>
                </a:cubicBezTo>
                <a:cubicBezTo>
                  <a:pt x="36883" y="25375"/>
                  <a:pt x="36336" y="25485"/>
                  <a:pt x="35898" y="25539"/>
                </a:cubicBezTo>
                <a:cubicBezTo>
                  <a:pt x="34775" y="25704"/>
                  <a:pt x="33680" y="25841"/>
                  <a:pt x="32557" y="25978"/>
                </a:cubicBezTo>
                <a:cubicBezTo>
                  <a:pt x="30449" y="26279"/>
                  <a:pt x="28340" y="26553"/>
                  <a:pt x="26205" y="26854"/>
                </a:cubicBezTo>
                <a:cubicBezTo>
                  <a:pt x="26150" y="26854"/>
                  <a:pt x="26122" y="26881"/>
                  <a:pt x="26095" y="26909"/>
                </a:cubicBezTo>
                <a:cubicBezTo>
                  <a:pt x="25849" y="26854"/>
                  <a:pt x="25602" y="26799"/>
                  <a:pt x="25328" y="26744"/>
                </a:cubicBezTo>
                <a:cubicBezTo>
                  <a:pt x="27382" y="26060"/>
                  <a:pt x="29463" y="25594"/>
                  <a:pt x="31599" y="25348"/>
                </a:cubicBezTo>
                <a:cubicBezTo>
                  <a:pt x="32359" y="25251"/>
                  <a:pt x="33116" y="25222"/>
                  <a:pt x="33872" y="25222"/>
                </a:cubicBezTo>
                <a:close/>
                <a:moveTo>
                  <a:pt x="8215" y="22500"/>
                </a:moveTo>
                <a:cubicBezTo>
                  <a:pt x="8270" y="22528"/>
                  <a:pt x="8325" y="22555"/>
                  <a:pt x="8379" y="22555"/>
                </a:cubicBezTo>
                <a:cubicBezTo>
                  <a:pt x="6846" y="25375"/>
                  <a:pt x="5313" y="28195"/>
                  <a:pt x="3752" y="31016"/>
                </a:cubicBezTo>
                <a:cubicBezTo>
                  <a:pt x="3779" y="30934"/>
                  <a:pt x="3779" y="30879"/>
                  <a:pt x="3779" y="30797"/>
                </a:cubicBezTo>
                <a:cubicBezTo>
                  <a:pt x="3807" y="30030"/>
                  <a:pt x="3916" y="29291"/>
                  <a:pt x="4108" y="28579"/>
                </a:cubicBezTo>
                <a:cubicBezTo>
                  <a:pt x="4765" y="26115"/>
                  <a:pt x="6244" y="24061"/>
                  <a:pt x="8215" y="22500"/>
                </a:cubicBezTo>
                <a:close/>
                <a:moveTo>
                  <a:pt x="8708" y="22966"/>
                </a:moveTo>
                <a:cubicBezTo>
                  <a:pt x="8927" y="22966"/>
                  <a:pt x="8735" y="25101"/>
                  <a:pt x="8680" y="25266"/>
                </a:cubicBezTo>
                <a:cubicBezTo>
                  <a:pt x="8407" y="26854"/>
                  <a:pt x="7640" y="28250"/>
                  <a:pt x="6627" y="29482"/>
                </a:cubicBezTo>
                <a:cubicBezTo>
                  <a:pt x="6052" y="30140"/>
                  <a:pt x="5203" y="31207"/>
                  <a:pt x="4409" y="31591"/>
                </a:cubicBezTo>
                <a:cubicBezTo>
                  <a:pt x="4135" y="31728"/>
                  <a:pt x="3971" y="31782"/>
                  <a:pt x="3861" y="31782"/>
                </a:cubicBezTo>
                <a:cubicBezTo>
                  <a:pt x="5203" y="29318"/>
                  <a:pt x="6545" y="26881"/>
                  <a:pt x="7886" y="24444"/>
                </a:cubicBezTo>
                <a:cubicBezTo>
                  <a:pt x="7886" y="24444"/>
                  <a:pt x="8571" y="22966"/>
                  <a:pt x="8708" y="22966"/>
                </a:cubicBezTo>
                <a:close/>
                <a:moveTo>
                  <a:pt x="35845" y="0"/>
                </a:moveTo>
                <a:cubicBezTo>
                  <a:pt x="34867" y="0"/>
                  <a:pt x="33931" y="111"/>
                  <a:pt x="33159" y="294"/>
                </a:cubicBezTo>
                <a:cubicBezTo>
                  <a:pt x="24124" y="2457"/>
                  <a:pt x="20646" y="13957"/>
                  <a:pt x="27245" y="20611"/>
                </a:cubicBezTo>
                <a:cubicBezTo>
                  <a:pt x="24553" y="19235"/>
                  <a:pt x="21313" y="18431"/>
                  <a:pt x="18141" y="18431"/>
                </a:cubicBezTo>
                <a:cubicBezTo>
                  <a:pt x="15507" y="18431"/>
                  <a:pt x="12921" y="18985"/>
                  <a:pt x="10734" y="20228"/>
                </a:cubicBezTo>
                <a:cubicBezTo>
                  <a:pt x="9058" y="19699"/>
                  <a:pt x="7355" y="19432"/>
                  <a:pt x="5656" y="19432"/>
                </a:cubicBezTo>
                <a:cubicBezTo>
                  <a:pt x="3830" y="19432"/>
                  <a:pt x="2006" y="19740"/>
                  <a:pt x="220" y="20364"/>
                </a:cubicBezTo>
                <a:cubicBezTo>
                  <a:pt x="83" y="20419"/>
                  <a:pt x="1" y="20666"/>
                  <a:pt x="165" y="20748"/>
                </a:cubicBezTo>
                <a:cubicBezTo>
                  <a:pt x="2297" y="21721"/>
                  <a:pt x="4547" y="22283"/>
                  <a:pt x="6849" y="22283"/>
                </a:cubicBezTo>
                <a:cubicBezTo>
                  <a:pt x="7266" y="22283"/>
                  <a:pt x="7685" y="22264"/>
                  <a:pt x="8105" y="22226"/>
                </a:cubicBezTo>
                <a:lnTo>
                  <a:pt x="8105" y="22226"/>
                </a:lnTo>
                <a:cubicBezTo>
                  <a:pt x="4710" y="24472"/>
                  <a:pt x="2985" y="28469"/>
                  <a:pt x="3396" y="32494"/>
                </a:cubicBezTo>
                <a:cubicBezTo>
                  <a:pt x="3396" y="32622"/>
                  <a:pt x="3511" y="32749"/>
                  <a:pt x="3626" y="32749"/>
                </a:cubicBezTo>
                <a:cubicBezTo>
                  <a:pt x="3660" y="32749"/>
                  <a:pt x="3694" y="32738"/>
                  <a:pt x="3724" y="32713"/>
                </a:cubicBezTo>
                <a:cubicBezTo>
                  <a:pt x="7010" y="30194"/>
                  <a:pt x="10214" y="26690"/>
                  <a:pt x="9009" y="22254"/>
                </a:cubicBezTo>
                <a:cubicBezTo>
                  <a:pt x="9009" y="22226"/>
                  <a:pt x="8982" y="22199"/>
                  <a:pt x="8954" y="22172"/>
                </a:cubicBezTo>
                <a:cubicBezTo>
                  <a:pt x="11648" y="20014"/>
                  <a:pt x="14996" y="19098"/>
                  <a:pt x="18408" y="19098"/>
                </a:cubicBezTo>
                <a:cubicBezTo>
                  <a:pt x="21795" y="19098"/>
                  <a:pt x="25244" y="20000"/>
                  <a:pt x="28176" y="21487"/>
                </a:cubicBezTo>
                <a:cubicBezTo>
                  <a:pt x="30038" y="23075"/>
                  <a:pt x="32119" y="24116"/>
                  <a:pt x="34309" y="24718"/>
                </a:cubicBezTo>
                <a:cubicBezTo>
                  <a:pt x="30969" y="24800"/>
                  <a:pt x="27656" y="25430"/>
                  <a:pt x="24452" y="26553"/>
                </a:cubicBezTo>
                <a:cubicBezTo>
                  <a:pt x="24233" y="26607"/>
                  <a:pt x="24206" y="26936"/>
                  <a:pt x="24452" y="26991"/>
                </a:cubicBezTo>
                <a:cubicBezTo>
                  <a:pt x="26607" y="27597"/>
                  <a:pt x="28805" y="27904"/>
                  <a:pt x="30992" y="27904"/>
                </a:cubicBezTo>
                <a:cubicBezTo>
                  <a:pt x="34334" y="27904"/>
                  <a:pt x="37649" y="27188"/>
                  <a:pt x="40744" y="25731"/>
                </a:cubicBezTo>
                <a:cubicBezTo>
                  <a:pt x="40845" y="25681"/>
                  <a:pt x="40783" y="25536"/>
                  <a:pt x="40686" y="25536"/>
                </a:cubicBezTo>
                <a:cubicBezTo>
                  <a:pt x="40678" y="25536"/>
                  <a:pt x="40670" y="25537"/>
                  <a:pt x="40662" y="25539"/>
                </a:cubicBezTo>
                <a:cubicBezTo>
                  <a:pt x="37550" y="26780"/>
                  <a:pt x="34312" y="27426"/>
                  <a:pt x="31057" y="27426"/>
                </a:cubicBezTo>
                <a:cubicBezTo>
                  <a:pt x="29787" y="27426"/>
                  <a:pt x="28514" y="27328"/>
                  <a:pt x="27245" y="27128"/>
                </a:cubicBezTo>
                <a:cubicBezTo>
                  <a:pt x="31325" y="26553"/>
                  <a:pt x="35405" y="25978"/>
                  <a:pt x="39485" y="25430"/>
                </a:cubicBezTo>
                <a:cubicBezTo>
                  <a:pt x="39627" y="25432"/>
                  <a:pt x="39769" y="25433"/>
                  <a:pt x="39912" y="25433"/>
                </a:cubicBezTo>
                <a:cubicBezTo>
                  <a:pt x="46387" y="25433"/>
                  <a:pt x="53270" y="23032"/>
                  <a:pt x="58816" y="21049"/>
                </a:cubicBezTo>
                <a:cubicBezTo>
                  <a:pt x="60733" y="20337"/>
                  <a:pt x="62677" y="19652"/>
                  <a:pt x="64675" y="19023"/>
                </a:cubicBezTo>
                <a:cubicBezTo>
                  <a:pt x="66209" y="18776"/>
                  <a:pt x="67715" y="18366"/>
                  <a:pt x="69084" y="17818"/>
                </a:cubicBezTo>
                <a:cubicBezTo>
                  <a:pt x="71418" y="17292"/>
                  <a:pt x="73790" y="16957"/>
                  <a:pt x="76201" y="16957"/>
                </a:cubicBezTo>
                <a:cubicBezTo>
                  <a:pt x="76675" y="16957"/>
                  <a:pt x="77150" y="16970"/>
                  <a:pt x="77627" y="16996"/>
                </a:cubicBezTo>
                <a:cubicBezTo>
                  <a:pt x="83760" y="17352"/>
                  <a:pt x="90304" y="20583"/>
                  <a:pt x="92057" y="26909"/>
                </a:cubicBezTo>
                <a:cubicBezTo>
                  <a:pt x="92960" y="30140"/>
                  <a:pt x="92166" y="33973"/>
                  <a:pt x="89675" y="36300"/>
                </a:cubicBezTo>
                <a:cubicBezTo>
                  <a:pt x="88236" y="37661"/>
                  <a:pt x="86266" y="38411"/>
                  <a:pt x="84309" y="38411"/>
                </a:cubicBezTo>
                <a:cubicBezTo>
                  <a:pt x="82802" y="38411"/>
                  <a:pt x="81303" y="37966"/>
                  <a:pt x="80064" y="37012"/>
                </a:cubicBezTo>
                <a:cubicBezTo>
                  <a:pt x="77490" y="35013"/>
                  <a:pt x="76778" y="30715"/>
                  <a:pt x="79051" y="28223"/>
                </a:cubicBezTo>
                <a:cubicBezTo>
                  <a:pt x="79991" y="27183"/>
                  <a:pt x="81410" y="26531"/>
                  <a:pt x="82796" y="26531"/>
                </a:cubicBezTo>
                <a:cubicBezTo>
                  <a:pt x="83709" y="26531"/>
                  <a:pt x="84609" y="26814"/>
                  <a:pt x="85348" y="27456"/>
                </a:cubicBezTo>
                <a:cubicBezTo>
                  <a:pt x="87622" y="29442"/>
                  <a:pt x="86478" y="33150"/>
                  <a:pt x="83536" y="33150"/>
                </a:cubicBezTo>
                <a:cubicBezTo>
                  <a:pt x="83396" y="33150"/>
                  <a:pt x="83251" y="33142"/>
                  <a:pt x="83103" y="33124"/>
                </a:cubicBezTo>
                <a:cubicBezTo>
                  <a:pt x="83086" y="33122"/>
                  <a:pt x="83069" y="33121"/>
                  <a:pt x="83053" y="33121"/>
                </a:cubicBezTo>
                <a:cubicBezTo>
                  <a:pt x="82638" y="33121"/>
                  <a:pt x="82655" y="33783"/>
                  <a:pt x="83103" y="33836"/>
                </a:cubicBezTo>
                <a:cubicBezTo>
                  <a:pt x="83292" y="33859"/>
                  <a:pt x="83476" y="33870"/>
                  <a:pt x="83653" y="33870"/>
                </a:cubicBezTo>
                <a:cubicBezTo>
                  <a:pt x="87482" y="33870"/>
                  <a:pt x="88541" y="28700"/>
                  <a:pt x="85348" y="26580"/>
                </a:cubicBezTo>
                <a:cubicBezTo>
                  <a:pt x="84499" y="26014"/>
                  <a:pt x="83612" y="25765"/>
                  <a:pt x="82746" y="25765"/>
                </a:cubicBezTo>
                <a:cubicBezTo>
                  <a:pt x="79930" y="25765"/>
                  <a:pt x="77345" y="28399"/>
                  <a:pt x="77052" y="31290"/>
                </a:cubicBezTo>
                <a:cubicBezTo>
                  <a:pt x="76614" y="35588"/>
                  <a:pt x="79900" y="39011"/>
                  <a:pt x="84144" y="39121"/>
                </a:cubicBezTo>
                <a:cubicBezTo>
                  <a:pt x="84196" y="39122"/>
                  <a:pt x="84249" y="39122"/>
                  <a:pt x="84301" y="39122"/>
                </a:cubicBezTo>
                <a:cubicBezTo>
                  <a:pt x="88797" y="39122"/>
                  <a:pt x="92230" y="35648"/>
                  <a:pt x="92960" y="31344"/>
                </a:cubicBezTo>
                <a:cubicBezTo>
                  <a:pt x="93755" y="26717"/>
                  <a:pt x="91290" y="22199"/>
                  <a:pt x="87566" y="19543"/>
                </a:cubicBezTo>
                <a:cubicBezTo>
                  <a:pt x="84244" y="17167"/>
                  <a:pt x="80201" y="16263"/>
                  <a:pt x="76165" y="16263"/>
                </a:cubicBezTo>
                <a:cubicBezTo>
                  <a:pt x="74479" y="16263"/>
                  <a:pt x="72795" y="16421"/>
                  <a:pt x="71165" y="16695"/>
                </a:cubicBezTo>
                <a:cubicBezTo>
                  <a:pt x="68591" y="17106"/>
                  <a:pt x="66017" y="17873"/>
                  <a:pt x="63389" y="18749"/>
                </a:cubicBezTo>
                <a:cubicBezTo>
                  <a:pt x="62794" y="18805"/>
                  <a:pt x="62197" y="18837"/>
                  <a:pt x="61607" y="18837"/>
                </a:cubicBezTo>
                <a:cubicBezTo>
                  <a:pt x="59045" y="18837"/>
                  <a:pt x="56607" y="18245"/>
                  <a:pt x="54982" y="16531"/>
                </a:cubicBezTo>
                <a:cubicBezTo>
                  <a:pt x="52049" y="13435"/>
                  <a:pt x="55501" y="10123"/>
                  <a:pt x="58817" y="10123"/>
                </a:cubicBezTo>
                <a:cubicBezTo>
                  <a:pt x="58844" y="10123"/>
                  <a:pt x="58871" y="10123"/>
                  <a:pt x="58898" y="10124"/>
                </a:cubicBezTo>
                <a:cubicBezTo>
                  <a:pt x="60596" y="10151"/>
                  <a:pt x="62293" y="10918"/>
                  <a:pt x="62978" y="12561"/>
                </a:cubicBezTo>
                <a:cubicBezTo>
                  <a:pt x="63953" y="14877"/>
                  <a:pt x="62591" y="15676"/>
                  <a:pt x="60985" y="15676"/>
                </a:cubicBezTo>
                <a:cubicBezTo>
                  <a:pt x="60065" y="15676"/>
                  <a:pt x="59066" y="15414"/>
                  <a:pt x="58378" y="15025"/>
                </a:cubicBezTo>
                <a:cubicBezTo>
                  <a:pt x="58342" y="15005"/>
                  <a:pt x="58306" y="14996"/>
                  <a:pt x="58272" y="14996"/>
                </a:cubicBezTo>
                <a:cubicBezTo>
                  <a:pt x="58077" y="14996"/>
                  <a:pt x="57948" y="15296"/>
                  <a:pt x="58159" y="15436"/>
                </a:cubicBezTo>
                <a:cubicBezTo>
                  <a:pt x="58995" y="15931"/>
                  <a:pt x="59980" y="16340"/>
                  <a:pt x="60948" y="16340"/>
                </a:cubicBezTo>
                <a:cubicBezTo>
                  <a:pt x="61533" y="16340"/>
                  <a:pt x="62113" y="16191"/>
                  <a:pt x="62649" y="15819"/>
                </a:cubicBezTo>
                <a:cubicBezTo>
                  <a:pt x="63799" y="14998"/>
                  <a:pt x="63964" y="13629"/>
                  <a:pt x="63443" y="12396"/>
                </a:cubicBezTo>
                <a:cubicBezTo>
                  <a:pt x="62651" y="10515"/>
                  <a:pt x="60616" y="9599"/>
                  <a:pt x="58591" y="9599"/>
                </a:cubicBezTo>
                <a:cubicBezTo>
                  <a:pt x="57255" y="9599"/>
                  <a:pt x="55923" y="9997"/>
                  <a:pt x="54955" y="10781"/>
                </a:cubicBezTo>
                <a:cubicBezTo>
                  <a:pt x="52053" y="13163"/>
                  <a:pt x="53559" y="16914"/>
                  <a:pt x="56571" y="18256"/>
                </a:cubicBezTo>
                <a:cubicBezTo>
                  <a:pt x="58186" y="18968"/>
                  <a:pt x="59993" y="19269"/>
                  <a:pt x="61855" y="19269"/>
                </a:cubicBezTo>
                <a:cubicBezTo>
                  <a:pt x="59172" y="20200"/>
                  <a:pt x="56461" y="21241"/>
                  <a:pt x="53750" y="22144"/>
                </a:cubicBezTo>
                <a:cubicBezTo>
                  <a:pt x="53750" y="22089"/>
                  <a:pt x="53723" y="22007"/>
                  <a:pt x="53641" y="21953"/>
                </a:cubicBezTo>
                <a:cubicBezTo>
                  <a:pt x="50994" y="20505"/>
                  <a:pt x="48160" y="20033"/>
                  <a:pt x="45276" y="20033"/>
                </a:cubicBezTo>
                <a:cubicBezTo>
                  <a:pt x="42760" y="20033"/>
                  <a:pt x="40206" y="20392"/>
                  <a:pt x="37705" y="20775"/>
                </a:cubicBezTo>
                <a:cubicBezTo>
                  <a:pt x="37513" y="20803"/>
                  <a:pt x="37486" y="21076"/>
                  <a:pt x="37650" y="21158"/>
                </a:cubicBezTo>
                <a:cubicBezTo>
                  <a:pt x="40799" y="22686"/>
                  <a:pt x="44312" y="23528"/>
                  <a:pt x="47807" y="23528"/>
                </a:cubicBezTo>
                <a:cubicBezTo>
                  <a:pt x="48383" y="23528"/>
                  <a:pt x="48960" y="23505"/>
                  <a:pt x="49534" y="23459"/>
                </a:cubicBezTo>
                <a:lnTo>
                  <a:pt x="49534" y="23459"/>
                </a:lnTo>
                <a:cubicBezTo>
                  <a:pt x="46583" y="24252"/>
                  <a:pt x="43625" y="24784"/>
                  <a:pt x="40674" y="24784"/>
                </a:cubicBezTo>
                <a:cubicBezTo>
                  <a:pt x="37820" y="24784"/>
                  <a:pt x="34973" y="24286"/>
                  <a:pt x="32146" y="23048"/>
                </a:cubicBezTo>
                <a:cubicBezTo>
                  <a:pt x="28614" y="21487"/>
                  <a:pt x="25766" y="18749"/>
                  <a:pt x="24836" y="14916"/>
                </a:cubicBezTo>
                <a:cubicBezTo>
                  <a:pt x="23987" y="11493"/>
                  <a:pt x="24644" y="7769"/>
                  <a:pt x="26917" y="5003"/>
                </a:cubicBezTo>
                <a:cubicBezTo>
                  <a:pt x="29073" y="2362"/>
                  <a:pt x="32476" y="676"/>
                  <a:pt x="35924" y="676"/>
                </a:cubicBezTo>
                <a:cubicBezTo>
                  <a:pt x="35979" y="676"/>
                  <a:pt x="36034" y="676"/>
                  <a:pt x="36089" y="677"/>
                </a:cubicBezTo>
                <a:cubicBezTo>
                  <a:pt x="37979" y="705"/>
                  <a:pt x="40361" y="1280"/>
                  <a:pt x="41429" y="3005"/>
                </a:cubicBezTo>
                <a:cubicBezTo>
                  <a:pt x="42919" y="5397"/>
                  <a:pt x="40885" y="7790"/>
                  <a:pt x="38584" y="7790"/>
                </a:cubicBezTo>
                <a:cubicBezTo>
                  <a:pt x="37884" y="7790"/>
                  <a:pt x="37158" y="7568"/>
                  <a:pt x="36500" y="7057"/>
                </a:cubicBezTo>
                <a:cubicBezTo>
                  <a:pt x="36463" y="7027"/>
                  <a:pt x="36424" y="7014"/>
                  <a:pt x="36387" y="7014"/>
                </a:cubicBezTo>
                <a:cubicBezTo>
                  <a:pt x="36257" y="7014"/>
                  <a:pt x="36153" y="7170"/>
                  <a:pt x="36281" y="7276"/>
                </a:cubicBezTo>
                <a:cubicBezTo>
                  <a:pt x="37071" y="7949"/>
                  <a:pt x="38006" y="8257"/>
                  <a:pt x="38911" y="8257"/>
                </a:cubicBezTo>
                <a:cubicBezTo>
                  <a:pt x="40951" y="8257"/>
                  <a:pt x="42836" y="6686"/>
                  <a:pt x="42551" y="4182"/>
                </a:cubicBezTo>
                <a:cubicBezTo>
                  <a:pt x="42201" y="1028"/>
                  <a:pt x="38824" y="0"/>
                  <a:pt x="35845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7532478" flipH="1">
            <a:off x="1321786" y="4505000"/>
            <a:ext cx="1489702" cy="1915352"/>
          </a:xfrm>
          <a:custGeom>
            <a:avLst/>
            <a:gdLst/>
            <a:ahLst/>
            <a:cxnLst/>
            <a:rect l="l" t="t" r="r" b="b"/>
            <a:pathLst>
              <a:path w="29409" h="37812" extrusionOk="0">
                <a:moveTo>
                  <a:pt x="27437" y="1120"/>
                </a:moveTo>
                <a:lnTo>
                  <a:pt x="27437" y="1120"/>
                </a:lnTo>
                <a:cubicBezTo>
                  <a:pt x="27327" y="1860"/>
                  <a:pt x="27108" y="2544"/>
                  <a:pt x="26752" y="3201"/>
                </a:cubicBezTo>
                <a:cubicBezTo>
                  <a:pt x="26473" y="3714"/>
                  <a:pt x="25698" y="4940"/>
                  <a:pt x="24916" y="4940"/>
                </a:cubicBezTo>
                <a:cubicBezTo>
                  <a:pt x="24779" y="4940"/>
                  <a:pt x="24642" y="4903"/>
                  <a:pt x="24507" y="4817"/>
                </a:cubicBezTo>
                <a:cubicBezTo>
                  <a:pt x="24644" y="4707"/>
                  <a:pt x="24754" y="4570"/>
                  <a:pt x="24863" y="4433"/>
                </a:cubicBezTo>
                <a:cubicBezTo>
                  <a:pt x="25466" y="4078"/>
                  <a:pt x="25986" y="3585"/>
                  <a:pt x="26314" y="2982"/>
                </a:cubicBezTo>
                <a:cubicBezTo>
                  <a:pt x="26372" y="2866"/>
                  <a:pt x="26266" y="2750"/>
                  <a:pt x="26170" y="2750"/>
                </a:cubicBezTo>
                <a:cubicBezTo>
                  <a:pt x="26130" y="2750"/>
                  <a:pt x="26092" y="2770"/>
                  <a:pt x="26068" y="2818"/>
                </a:cubicBezTo>
                <a:cubicBezTo>
                  <a:pt x="25794" y="3256"/>
                  <a:pt x="25493" y="3639"/>
                  <a:pt x="25137" y="3968"/>
                </a:cubicBezTo>
                <a:cubicBezTo>
                  <a:pt x="25274" y="3639"/>
                  <a:pt x="25301" y="3283"/>
                  <a:pt x="25274" y="2928"/>
                </a:cubicBezTo>
                <a:cubicBezTo>
                  <a:pt x="25246" y="2681"/>
                  <a:pt x="25192" y="2462"/>
                  <a:pt x="25110" y="2243"/>
                </a:cubicBezTo>
                <a:lnTo>
                  <a:pt x="25192" y="2243"/>
                </a:lnTo>
                <a:cubicBezTo>
                  <a:pt x="25958" y="1887"/>
                  <a:pt x="26698" y="1504"/>
                  <a:pt x="27437" y="1120"/>
                </a:cubicBezTo>
                <a:close/>
                <a:moveTo>
                  <a:pt x="23111" y="573"/>
                </a:moveTo>
                <a:lnTo>
                  <a:pt x="23111" y="573"/>
                </a:lnTo>
                <a:cubicBezTo>
                  <a:pt x="23658" y="1038"/>
                  <a:pt x="24233" y="1531"/>
                  <a:pt x="24562" y="2161"/>
                </a:cubicBezTo>
                <a:cubicBezTo>
                  <a:pt x="25000" y="2982"/>
                  <a:pt x="24945" y="4078"/>
                  <a:pt x="24124" y="4598"/>
                </a:cubicBezTo>
                <a:cubicBezTo>
                  <a:pt x="24042" y="4598"/>
                  <a:pt x="23960" y="4653"/>
                  <a:pt x="23905" y="4707"/>
                </a:cubicBezTo>
                <a:cubicBezTo>
                  <a:pt x="23823" y="3913"/>
                  <a:pt x="23686" y="3119"/>
                  <a:pt x="23549" y="2353"/>
                </a:cubicBezTo>
                <a:cubicBezTo>
                  <a:pt x="23536" y="2302"/>
                  <a:pt x="23494" y="2280"/>
                  <a:pt x="23455" y="2280"/>
                </a:cubicBezTo>
                <a:cubicBezTo>
                  <a:pt x="23410" y="2280"/>
                  <a:pt x="23370" y="2309"/>
                  <a:pt x="23385" y="2353"/>
                </a:cubicBezTo>
                <a:cubicBezTo>
                  <a:pt x="23467" y="3229"/>
                  <a:pt x="23521" y="4078"/>
                  <a:pt x="23631" y="4954"/>
                </a:cubicBezTo>
                <a:cubicBezTo>
                  <a:pt x="22536" y="3749"/>
                  <a:pt x="22317" y="1997"/>
                  <a:pt x="23111" y="573"/>
                </a:cubicBezTo>
                <a:close/>
                <a:moveTo>
                  <a:pt x="20455" y="7911"/>
                </a:moveTo>
                <a:cubicBezTo>
                  <a:pt x="20948" y="8048"/>
                  <a:pt x="21413" y="8267"/>
                  <a:pt x="21824" y="8568"/>
                </a:cubicBezTo>
                <a:cubicBezTo>
                  <a:pt x="21824" y="8587"/>
                  <a:pt x="21837" y="8607"/>
                  <a:pt x="21855" y="8607"/>
                </a:cubicBezTo>
                <a:cubicBezTo>
                  <a:pt x="21863" y="8607"/>
                  <a:pt x="21871" y="8603"/>
                  <a:pt x="21879" y="8595"/>
                </a:cubicBezTo>
                <a:cubicBezTo>
                  <a:pt x="22864" y="9390"/>
                  <a:pt x="23521" y="10622"/>
                  <a:pt x="23467" y="11909"/>
                </a:cubicBezTo>
                <a:cubicBezTo>
                  <a:pt x="22919" y="11361"/>
                  <a:pt x="22454" y="10759"/>
                  <a:pt x="22043" y="10074"/>
                </a:cubicBezTo>
                <a:cubicBezTo>
                  <a:pt x="22017" y="10022"/>
                  <a:pt x="21977" y="10000"/>
                  <a:pt x="21937" y="10000"/>
                </a:cubicBezTo>
                <a:cubicBezTo>
                  <a:pt x="21852" y="10000"/>
                  <a:pt x="21768" y="10099"/>
                  <a:pt x="21824" y="10211"/>
                </a:cubicBezTo>
                <a:cubicBezTo>
                  <a:pt x="22235" y="10950"/>
                  <a:pt x="22755" y="11635"/>
                  <a:pt x="23357" y="12237"/>
                </a:cubicBezTo>
                <a:cubicBezTo>
                  <a:pt x="21413" y="11963"/>
                  <a:pt x="20756" y="9691"/>
                  <a:pt x="20455" y="7911"/>
                </a:cubicBezTo>
                <a:close/>
                <a:moveTo>
                  <a:pt x="22043" y="6597"/>
                </a:moveTo>
                <a:cubicBezTo>
                  <a:pt x="22727" y="7199"/>
                  <a:pt x="23302" y="7856"/>
                  <a:pt x="23877" y="8568"/>
                </a:cubicBezTo>
                <a:cubicBezTo>
                  <a:pt x="23877" y="9800"/>
                  <a:pt x="23850" y="11032"/>
                  <a:pt x="23768" y="12237"/>
                </a:cubicBezTo>
                <a:lnTo>
                  <a:pt x="23740" y="12237"/>
                </a:lnTo>
                <a:cubicBezTo>
                  <a:pt x="23960" y="10594"/>
                  <a:pt x="23248" y="9006"/>
                  <a:pt x="21961" y="8103"/>
                </a:cubicBezTo>
                <a:cubicBezTo>
                  <a:pt x="21988" y="7610"/>
                  <a:pt x="22015" y="7089"/>
                  <a:pt x="22043" y="6597"/>
                </a:cubicBezTo>
                <a:close/>
                <a:moveTo>
                  <a:pt x="28614" y="7500"/>
                </a:moveTo>
                <a:cubicBezTo>
                  <a:pt x="27985" y="9554"/>
                  <a:pt x="26999" y="11936"/>
                  <a:pt x="24726" y="12292"/>
                </a:cubicBezTo>
                <a:cubicBezTo>
                  <a:pt x="25356" y="11416"/>
                  <a:pt x="26123" y="10649"/>
                  <a:pt x="26999" y="9965"/>
                </a:cubicBezTo>
                <a:cubicBezTo>
                  <a:pt x="27134" y="9852"/>
                  <a:pt x="27010" y="9628"/>
                  <a:pt x="26855" y="9628"/>
                </a:cubicBezTo>
                <a:cubicBezTo>
                  <a:pt x="26822" y="9628"/>
                  <a:pt x="26787" y="9639"/>
                  <a:pt x="26752" y="9663"/>
                </a:cubicBezTo>
                <a:cubicBezTo>
                  <a:pt x="25876" y="10293"/>
                  <a:pt x="25137" y="11032"/>
                  <a:pt x="24452" y="11854"/>
                </a:cubicBezTo>
                <a:cubicBezTo>
                  <a:pt x="24452" y="11744"/>
                  <a:pt x="24480" y="11635"/>
                  <a:pt x="24480" y="11553"/>
                </a:cubicBezTo>
                <a:cubicBezTo>
                  <a:pt x="25000" y="9554"/>
                  <a:pt x="26588" y="7938"/>
                  <a:pt x="28614" y="7500"/>
                </a:cubicBezTo>
                <a:close/>
                <a:moveTo>
                  <a:pt x="18976" y="14044"/>
                </a:moveTo>
                <a:lnTo>
                  <a:pt x="18976" y="14044"/>
                </a:lnTo>
                <a:cubicBezTo>
                  <a:pt x="20674" y="15057"/>
                  <a:pt x="22454" y="16372"/>
                  <a:pt x="22454" y="18480"/>
                </a:cubicBezTo>
                <a:cubicBezTo>
                  <a:pt x="21523" y="18069"/>
                  <a:pt x="20893" y="17358"/>
                  <a:pt x="20592" y="16344"/>
                </a:cubicBezTo>
                <a:cubicBezTo>
                  <a:pt x="20559" y="16257"/>
                  <a:pt x="20478" y="16217"/>
                  <a:pt x="20398" y="16217"/>
                </a:cubicBezTo>
                <a:cubicBezTo>
                  <a:pt x="20277" y="16217"/>
                  <a:pt x="20159" y="16306"/>
                  <a:pt x="20208" y="16454"/>
                </a:cubicBezTo>
                <a:cubicBezTo>
                  <a:pt x="20537" y="17604"/>
                  <a:pt x="21304" y="18453"/>
                  <a:pt x="22371" y="18918"/>
                </a:cubicBezTo>
                <a:cubicBezTo>
                  <a:pt x="22115" y="18979"/>
                  <a:pt x="21877" y="19007"/>
                  <a:pt x="21656" y="19007"/>
                </a:cubicBezTo>
                <a:cubicBezTo>
                  <a:pt x="19386" y="19007"/>
                  <a:pt x="18976" y="15991"/>
                  <a:pt x="18976" y="14044"/>
                </a:cubicBezTo>
                <a:close/>
                <a:moveTo>
                  <a:pt x="28292" y="17697"/>
                </a:moveTo>
                <a:cubicBezTo>
                  <a:pt x="28463" y="17697"/>
                  <a:pt x="28634" y="17703"/>
                  <a:pt x="28806" y="17713"/>
                </a:cubicBezTo>
                <a:cubicBezTo>
                  <a:pt x="28056" y="19720"/>
                  <a:pt x="26188" y="20466"/>
                  <a:pt x="24231" y="20466"/>
                </a:cubicBezTo>
                <a:cubicBezTo>
                  <a:pt x="23758" y="20466"/>
                  <a:pt x="23279" y="20422"/>
                  <a:pt x="22810" y="20342"/>
                </a:cubicBezTo>
                <a:cubicBezTo>
                  <a:pt x="23932" y="19877"/>
                  <a:pt x="25082" y="19384"/>
                  <a:pt x="26205" y="18918"/>
                </a:cubicBezTo>
                <a:cubicBezTo>
                  <a:pt x="26401" y="18845"/>
                  <a:pt x="26355" y="18550"/>
                  <a:pt x="26185" y="18550"/>
                </a:cubicBezTo>
                <a:cubicBezTo>
                  <a:pt x="26166" y="18550"/>
                  <a:pt x="26145" y="18554"/>
                  <a:pt x="26123" y="18562"/>
                </a:cubicBezTo>
                <a:cubicBezTo>
                  <a:pt x="25082" y="18973"/>
                  <a:pt x="24042" y="19384"/>
                  <a:pt x="23001" y="19794"/>
                </a:cubicBezTo>
                <a:cubicBezTo>
                  <a:pt x="24439" y="18432"/>
                  <a:pt x="26296" y="17697"/>
                  <a:pt x="28292" y="17697"/>
                </a:cubicBezTo>
                <a:close/>
                <a:moveTo>
                  <a:pt x="18264" y="20643"/>
                </a:moveTo>
                <a:cubicBezTo>
                  <a:pt x="19387" y="22368"/>
                  <a:pt x="19496" y="24477"/>
                  <a:pt x="18648" y="26366"/>
                </a:cubicBezTo>
                <a:cubicBezTo>
                  <a:pt x="18538" y="26503"/>
                  <a:pt x="18456" y="26612"/>
                  <a:pt x="18374" y="26722"/>
                </a:cubicBezTo>
                <a:cubicBezTo>
                  <a:pt x="18565" y="25216"/>
                  <a:pt x="18319" y="23710"/>
                  <a:pt x="17717" y="22368"/>
                </a:cubicBezTo>
                <a:cubicBezTo>
                  <a:pt x="17881" y="21793"/>
                  <a:pt x="18073" y="21218"/>
                  <a:pt x="18264" y="20643"/>
                </a:cubicBezTo>
                <a:close/>
                <a:moveTo>
                  <a:pt x="25114" y="24317"/>
                </a:moveTo>
                <a:cubicBezTo>
                  <a:pt x="25591" y="24317"/>
                  <a:pt x="25972" y="24393"/>
                  <a:pt x="26068" y="24614"/>
                </a:cubicBezTo>
                <a:cubicBezTo>
                  <a:pt x="26232" y="24942"/>
                  <a:pt x="24781" y="26037"/>
                  <a:pt x="24562" y="26202"/>
                </a:cubicBezTo>
                <a:cubicBezTo>
                  <a:pt x="24151" y="26476"/>
                  <a:pt x="23713" y="26695"/>
                  <a:pt x="23248" y="26859"/>
                </a:cubicBezTo>
                <a:cubicBezTo>
                  <a:pt x="22673" y="27051"/>
                  <a:pt x="22091" y="27146"/>
                  <a:pt x="21512" y="27146"/>
                </a:cubicBezTo>
                <a:cubicBezTo>
                  <a:pt x="20934" y="27146"/>
                  <a:pt x="20359" y="27051"/>
                  <a:pt x="19798" y="26859"/>
                </a:cubicBezTo>
                <a:cubicBezTo>
                  <a:pt x="20893" y="26393"/>
                  <a:pt x="21988" y="26147"/>
                  <a:pt x="23220" y="26065"/>
                </a:cubicBezTo>
                <a:cubicBezTo>
                  <a:pt x="23494" y="26037"/>
                  <a:pt x="23521" y="25599"/>
                  <a:pt x="23220" y="25599"/>
                </a:cubicBezTo>
                <a:cubicBezTo>
                  <a:pt x="21906" y="25654"/>
                  <a:pt x="20674" y="25955"/>
                  <a:pt x="19469" y="26448"/>
                </a:cubicBezTo>
                <a:cubicBezTo>
                  <a:pt x="20400" y="25627"/>
                  <a:pt x="21440" y="24997"/>
                  <a:pt x="22673" y="24668"/>
                </a:cubicBezTo>
                <a:cubicBezTo>
                  <a:pt x="23011" y="24579"/>
                  <a:pt x="24228" y="24317"/>
                  <a:pt x="25114" y="24317"/>
                </a:cubicBezTo>
                <a:close/>
                <a:moveTo>
                  <a:pt x="15563" y="33109"/>
                </a:moveTo>
                <a:cubicBezTo>
                  <a:pt x="15787" y="33109"/>
                  <a:pt x="16012" y="33115"/>
                  <a:pt x="16238" y="33129"/>
                </a:cubicBezTo>
                <a:cubicBezTo>
                  <a:pt x="17005" y="33184"/>
                  <a:pt x="17826" y="33321"/>
                  <a:pt x="18593" y="33567"/>
                </a:cubicBezTo>
                <a:cubicBezTo>
                  <a:pt x="19387" y="33814"/>
                  <a:pt x="20263" y="33896"/>
                  <a:pt x="19195" y="34471"/>
                </a:cubicBezTo>
                <a:cubicBezTo>
                  <a:pt x="18154" y="35038"/>
                  <a:pt x="17030" y="35302"/>
                  <a:pt x="15909" y="35302"/>
                </a:cubicBezTo>
                <a:cubicBezTo>
                  <a:pt x="14377" y="35302"/>
                  <a:pt x="12852" y="34809"/>
                  <a:pt x="11556" y="33923"/>
                </a:cubicBezTo>
                <a:cubicBezTo>
                  <a:pt x="11556" y="33923"/>
                  <a:pt x="11556" y="33923"/>
                  <a:pt x="11583" y="33896"/>
                </a:cubicBezTo>
                <a:cubicBezTo>
                  <a:pt x="12925" y="34170"/>
                  <a:pt x="14267" y="34361"/>
                  <a:pt x="15663" y="34361"/>
                </a:cubicBezTo>
                <a:cubicBezTo>
                  <a:pt x="15909" y="34361"/>
                  <a:pt x="15882" y="34005"/>
                  <a:pt x="15663" y="34005"/>
                </a:cubicBezTo>
                <a:cubicBezTo>
                  <a:pt x="14540" y="33923"/>
                  <a:pt x="13445" y="33786"/>
                  <a:pt x="12322" y="33595"/>
                </a:cubicBezTo>
                <a:cubicBezTo>
                  <a:pt x="13370" y="33276"/>
                  <a:pt x="14456" y="33109"/>
                  <a:pt x="15563" y="33109"/>
                </a:cubicBezTo>
                <a:close/>
                <a:moveTo>
                  <a:pt x="23016" y="1"/>
                </a:moveTo>
                <a:cubicBezTo>
                  <a:pt x="22947" y="1"/>
                  <a:pt x="22880" y="35"/>
                  <a:pt x="22837" y="107"/>
                </a:cubicBezTo>
                <a:cubicBezTo>
                  <a:pt x="21742" y="1777"/>
                  <a:pt x="22015" y="3995"/>
                  <a:pt x="23521" y="5310"/>
                </a:cubicBezTo>
                <a:cubicBezTo>
                  <a:pt x="23554" y="5342"/>
                  <a:pt x="23590" y="5355"/>
                  <a:pt x="23627" y="5355"/>
                </a:cubicBezTo>
                <a:cubicBezTo>
                  <a:pt x="23715" y="5355"/>
                  <a:pt x="23803" y="5278"/>
                  <a:pt x="23823" y="5200"/>
                </a:cubicBezTo>
                <a:lnTo>
                  <a:pt x="23850" y="5200"/>
                </a:lnTo>
                <a:cubicBezTo>
                  <a:pt x="23850" y="6131"/>
                  <a:pt x="23850" y="7062"/>
                  <a:pt x="23877" y="7993"/>
                </a:cubicBezTo>
                <a:cubicBezTo>
                  <a:pt x="23357" y="7254"/>
                  <a:pt x="22700" y="6597"/>
                  <a:pt x="21988" y="6076"/>
                </a:cubicBezTo>
                <a:cubicBezTo>
                  <a:pt x="21961" y="6056"/>
                  <a:pt x="21933" y="6048"/>
                  <a:pt x="21905" y="6048"/>
                </a:cubicBezTo>
                <a:cubicBezTo>
                  <a:pt x="21820" y="6048"/>
                  <a:pt x="21742" y="6130"/>
                  <a:pt x="21742" y="6213"/>
                </a:cubicBezTo>
                <a:cubicBezTo>
                  <a:pt x="21769" y="6816"/>
                  <a:pt x="21769" y="7418"/>
                  <a:pt x="21796" y="7993"/>
                </a:cubicBezTo>
                <a:cubicBezTo>
                  <a:pt x="21331" y="7719"/>
                  <a:pt x="20811" y="7500"/>
                  <a:pt x="20236" y="7418"/>
                </a:cubicBezTo>
                <a:cubicBezTo>
                  <a:pt x="20219" y="7415"/>
                  <a:pt x="20202" y="7414"/>
                  <a:pt x="20186" y="7414"/>
                </a:cubicBezTo>
                <a:cubicBezTo>
                  <a:pt x="20045" y="7414"/>
                  <a:pt x="19937" y="7520"/>
                  <a:pt x="19962" y="7692"/>
                </a:cubicBezTo>
                <a:cubicBezTo>
                  <a:pt x="20280" y="9682"/>
                  <a:pt x="21113" y="12547"/>
                  <a:pt x="23508" y="12547"/>
                </a:cubicBezTo>
                <a:cubicBezTo>
                  <a:pt x="23584" y="12547"/>
                  <a:pt x="23661" y="12544"/>
                  <a:pt x="23740" y="12538"/>
                </a:cubicBezTo>
                <a:lnTo>
                  <a:pt x="23740" y="12538"/>
                </a:lnTo>
                <a:cubicBezTo>
                  <a:pt x="23604" y="14291"/>
                  <a:pt x="23357" y="16043"/>
                  <a:pt x="22892" y="17768"/>
                </a:cubicBezTo>
                <a:cubicBezTo>
                  <a:pt x="22892" y="17796"/>
                  <a:pt x="22864" y="17823"/>
                  <a:pt x="22864" y="17850"/>
                </a:cubicBezTo>
                <a:cubicBezTo>
                  <a:pt x="22563" y="15797"/>
                  <a:pt x="20619" y="14482"/>
                  <a:pt x="18867" y="13442"/>
                </a:cubicBezTo>
                <a:cubicBezTo>
                  <a:pt x="18835" y="13423"/>
                  <a:pt x="18800" y="13414"/>
                  <a:pt x="18765" y="13414"/>
                </a:cubicBezTo>
                <a:cubicBezTo>
                  <a:pt x="18651" y="13414"/>
                  <a:pt x="18538" y="13508"/>
                  <a:pt x="18538" y="13634"/>
                </a:cubicBezTo>
                <a:cubicBezTo>
                  <a:pt x="18483" y="15140"/>
                  <a:pt x="18428" y="16837"/>
                  <a:pt x="19387" y="18097"/>
                </a:cubicBezTo>
                <a:cubicBezTo>
                  <a:pt x="19952" y="18830"/>
                  <a:pt x="20758" y="19306"/>
                  <a:pt x="21620" y="19306"/>
                </a:cubicBezTo>
                <a:cubicBezTo>
                  <a:pt x="21885" y="19306"/>
                  <a:pt x="22156" y="19261"/>
                  <a:pt x="22426" y="19165"/>
                </a:cubicBezTo>
                <a:lnTo>
                  <a:pt x="22454" y="19165"/>
                </a:lnTo>
                <a:cubicBezTo>
                  <a:pt x="22344" y="19493"/>
                  <a:pt x="22235" y="19822"/>
                  <a:pt x="22098" y="20150"/>
                </a:cubicBezTo>
                <a:cubicBezTo>
                  <a:pt x="22043" y="20178"/>
                  <a:pt x="21988" y="20178"/>
                  <a:pt x="21961" y="20205"/>
                </a:cubicBezTo>
                <a:cubicBezTo>
                  <a:pt x="21769" y="20287"/>
                  <a:pt x="21714" y="20534"/>
                  <a:pt x="21906" y="20643"/>
                </a:cubicBezTo>
                <a:cubicBezTo>
                  <a:pt x="21221" y="22286"/>
                  <a:pt x="20373" y="23847"/>
                  <a:pt x="19359" y="25326"/>
                </a:cubicBezTo>
                <a:cubicBezTo>
                  <a:pt x="19880" y="23573"/>
                  <a:pt x="19524" y="21656"/>
                  <a:pt x="18374" y="20123"/>
                </a:cubicBezTo>
                <a:cubicBezTo>
                  <a:pt x="18324" y="20074"/>
                  <a:pt x="18259" y="20047"/>
                  <a:pt x="18196" y="20047"/>
                </a:cubicBezTo>
                <a:cubicBezTo>
                  <a:pt x="18120" y="20047"/>
                  <a:pt x="18048" y="20087"/>
                  <a:pt x="18018" y="20178"/>
                </a:cubicBezTo>
                <a:cubicBezTo>
                  <a:pt x="17881" y="20808"/>
                  <a:pt x="17717" y="21410"/>
                  <a:pt x="17552" y="22040"/>
                </a:cubicBezTo>
                <a:cubicBezTo>
                  <a:pt x="17196" y="21355"/>
                  <a:pt x="16758" y="20725"/>
                  <a:pt x="16238" y="20150"/>
                </a:cubicBezTo>
                <a:cubicBezTo>
                  <a:pt x="16189" y="20089"/>
                  <a:pt x="16117" y="20060"/>
                  <a:pt x="16046" y="20060"/>
                </a:cubicBezTo>
                <a:cubicBezTo>
                  <a:pt x="15959" y="20060"/>
                  <a:pt x="15872" y="20103"/>
                  <a:pt x="15827" y="20178"/>
                </a:cubicBezTo>
                <a:cubicBezTo>
                  <a:pt x="14650" y="22724"/>
                  <a:pt x="15143" y="25818"/>
                  <a:pt x="17306" y="27680"/>
                </a:cubicBezTo>
                <a:cubicBezTo>
                  <a:pt x="17339" y="27714"/>
                  <a:pt x="17376" y="27727"/>
                  <a:pt x="17410" y="27727"/>
                </a:cubicBezTo>
                <a:cubicBezTo>
                  <a:pt x="17516" y="27727"/>
                  <a:pt x="17601" y="27592"/>
                  <a:pt x="17498" y="27489"/>
                </a:cubicBezTo>
                <a:cubicBezTo>
                  <a:pt x="15772" y="25654"/>
                  <a:pt x="15197" y="23135"/>
                  <a:pt x="16128" y="20808"/>
                </a:cubicBezTo>
                <a:lnTo>
                  <a:pt x="16128" y="20808"/>
                </a:lnTo>
                <a:cubicBezTo>
                  <a:pt x="16649" y="21410"/>
                  <a:pt x="17032" y="22067"/>
                  <a:pt x="17333" y="22779"/>
                </a:cubicBezTo>
                <a:cubicBezTo>
                  <a:pt x="17333" y="22861"/>
                  <a:pt x="17361" y="22889"/>
                  <a:pt x="17415" y="22916"/>
                </a:cubicBezTo>
                <a:cubicBezTo>
                  <a:pt x="17908" y="24121"/>
                  <a:pt x="18100" y="25435"/>
                  <a:pt x="17936" y="26804"/>
                </a:cubicBezTo>
                <a:cubicBezTo>
                  <a:pt x="17634" y="25928"/>
                  <a:pt x="17333" y="25052"/>
                  <a:pt x="17059" y="24203"/>
                </a:cubicBezTo>
                <a:cubicBezTo>
                  <a:pt x="17026" y="24104"/>
                  <a:pt x="16949" y="24062"/>
                  <a:pt x="16872" y="24062"/>
                </a:cubicBezTo>
                <a:cubicBezTo>
                  <a:pt x="16757" y="24062"/>
                  <a:pt x="16643" y="24154"/>
                  <a:pt x="16676" y="24285"/>
                </a:cubicBezTo>
                <a:cubicBezTo>
                  <a:pt x="17059" y="25353"/>
                  <a:pt x="17415" y="26421"/>
                  <a:pt x="17771" y="27489"/>
                </a:cubicBezTo>
                <a:cubicBezTo>
                  <a:pt x="16621" y="28885"/>
                  <a:pt x="15362" y="30117"/>
                  <a:pt x="14020" y="31240"/>
                </a:cubicBezTo>
                <a:cubicBezTo>
                  <a:pt x="14458" y="29652"/>
                  <a:pt x="13664" y="27434"/>
                  <a:pt x="12980" y="26092"/>
                </a:cubicBezTo>
                <a:cubicBezTo>
                  <a:pt x="12932" y="26012"/>
                  <a:pt x="12837" y="25970"/>
                  <a:pt x="12745" y="25970"/>
                </a:cubicBezTo>
                <a:cubicBezTo>
                  <a:pt x="12679" y="25970"/>
                  <a:pt x="12615" y="25992"/>
                  <a:pt x="12569" y="26037"/>
                </a:cubicBezTo>
                <a:cubicBezTo>
                  <a:pt x="10762" y="27845"/>
                  <a:pt x="9995" y="30610"/>
                  <a:pt x="10899" y="33047"/>
                </a:cubicBezTo>
                <a:cubicBezTo>
                  <a:pt x="10943" y="33158"/>
                  <a:pt x="11032" y="33206"/>
                  <a:pt x="11118" y="33206"/>
                </a:cubicBezTo>
                <a:cubicBezTo>
                  <a:pt x="11246" y="33206"/>
                  <a:pt x="11369" y="33101"/>
                  <a:pt x="11337" y="32938"/>
                </a:cubicBezTo>
                <a:cubicBezTo>
                  <a:pt x="11309" y="32719"/>
                  <a:pt x="11255" y="32527"/>
                  <a:pt x="11200" y="32335"/>
                </a:cubicBezTo>
                <a:cubicBezTo>
                  <a:pt x="10816" y="30254"/>
                  <a:pt x="11282" y="28255"/>
                  <a:pt x="12706" y="26667"/>
                </a:cubicBezTo>
                <a:cubicBezTo>
                  <a:pt x="13472" y="28228"/>
                  <a:pt x="14321" y="30720"/>
                  <a:pt x="13089" y="31979"/>
                </a:cubicBezTo>
                <a:cubicBezTo>
                  <a:pt x="12870" y="32143"/>
                  <a:pt x="12678" y="32280"/>
                  <a:pt x="12487" y="32417"/>
                </a:cubicBezTo>
                <a:cubicBezTo>
                  <a:pt x="12350" y="32472"/>
                  <a:pt x="12213" y="32554"/>
                  <a:pt x="12076" y="32582"/>
                </a:cubicBezTo>
                <a:cubicBezTo>
                  <a:pt x="12240" y="31705"/>
                  <a:pt x="12432" y="30802"/>
                  <a:pt x="12596" y="29898"/>
                </a:cubicBezTo>
                <a:cubicBezTo>
                  <a:pt x="12630" y="29763"/>
                  <a:pt x="12507" y="29669"/>
                  <a:pt x="12395" y="29669"/>
                </a:cubicBezTo>
                <a:cubicBezTo>
                  <a:pt x="12326" y="29669"/>
                  <a:pt x="12261" y="29705"/>
                  <a:pt x="12240" y="29789"/>
                </a:cubicBezTo>
                <a:cubicBezTo>
                  <a:pt x="12049" y="30802"/>
                  <a:pt x="11857" y="31815"/>
                  <a:pt x="11638" y="32801"/>
                </a:cubicBezTo>
                <a:cubicBezTo>
                  <a:pt x="11638" y="32883"/>
                  <a:pt x="11665" y="32938"/>
                  <a:pt x="11693" y="32965"/>
                </a:cubicBezTo>
                <a:cubicBezTo>
                  <a:pt x="8270" y="35238"/>
                  <a:pt x="4382" y="36744"/>
                  <a:pt x="220" y="37428"/>
                </a:cubicBezTo>
                <a:cubicBezTo>
                  <a:pt x="1" y="37483"/>
                  <a:pt x="56" y="37811"/>
                  <a:pt x="275" y="37811"/>
                </a:cubicBezTo>
                <a:cubicBezTo>
                  <a:pt x="4163" y="37483"/>
                  <a:pt x="7914" y="36141"/>
                  <a:pt x="11227" y="34115"/>
                </a:cubicBezTo>
                <a:cubicBezTo>
                  <a:pt x="12568" y="35221"/>
                  <a:pt x="14216" y="35761"/>
                  <a:pt x="15871" y="35761"/>
                </a:cubicBezTo>
                <a:cubicBezTo>
                  <a:pt x="17495" y="35761"/>
                  <a:pt x="19126" y="35241"/>
                  <a:pt x="20482" y="34224"/>
                </a:cubicBezTo>
                <a:cubicBezTo>
                  <a:pt x="20619" y="34115"/>
                  <a:pt x="20674" y="33869"/>
                  <a:pt x="20482" y="33786"/>
                </a:cubicBezTo>
                <a:cubicBezTo>
                  <a:pt x="18871" y="33036"/>
                  <a:pt x="17187" y="32653"/>
                  <a:pt x="15495" y="32653"/>
                </a:cubicBezTo>
                <a:cubicBezTo>
                  <a:pt x="14656" y="32653"/>
                  <a:pt x="13815" y="32747"/>
                  <a:pt x="12980" y="32938"/>
                </a:cubicBezTo>
                <a:cubicBezTo>
                  <a:pt x="13308" y="32719"/>
                  <a:pt x="13637" y="32472"/>
                  <a:pt x="13965" y="32198"/>
                </a:cubicBezTo>
                <a:cubicBezTo>
                  <a:pt x="15170" y="32116"/>
                  <a:pt x="16348" y="32034"/>
                  <a:pt x="17552" y="31952"/>
                </a:cubicBezTo>
                <a:cubicBezTo>
                  <a:pt x="17826" y="31924"/>
                  <a:pt x="17826" y="31514"/>
                  <a:pt x="17552" y="31514"/>
                </a:cubicBezTo>
                <a:cubicBezTo>
                  <a:pt x="16567" y="31596"/>
                  <a:pt x="15553" y="31651"/>
                  <a:pt x="14568" y="31733"/>
                </a:cubicBezTo>
                <a:cubicBezTo>
                  <a:pt x="14732" y="31596"/>
                  <a:pt x="14896" y="31459"/>
                  <a:pt x="15061" y="31295"/>
                </a:cubicBezTo>
                <a:cubicBezTo>
                  <a:pt x="16086" y="30773"/>
                  <a:pt x="17210" y="30506"/>
                  <a:pt x="18350" y="30506"/>
                </a:cubicBezTo>
                <a:cubicBezTo>
                  <a:pt x="19006" y="30506"/>
                  <a:pt x="19668" y="30594"/>
                  <a:pt x="20318" y="30774"/>
                </a:cubicBezTo>
                <a:cubicBezTo>
                  <a:pt x="19277" y="31486"/>
                  <a:pt x="18155" y="32034"/>
                  <a:pt x="16977" y="32527"/>
                </a:cubicBezTo>
                <a:cubicBezTo>
                  <a:pt x="16875" y="32578"/>
                  <a:pt x="16940" y="32749"/>
                  <a:pt x="17060" y="32749"/>
                </a:cubicBezTo>
                <a:cubicBezTo>
                  <a:pt x="17069" y="32749"/>
                  <a:pt x="17078" y="32748"/>
                  <a:pt x="17087" y="32746"/>
                </a:cubicBezTo>
                <a:cubicBezTo>
                  <a:pt x="18456" y="32226"/>
                  <a:pt x="19743" y="31568"/>
                  <a:pt x="21030" y="30911"/>
                </a:cubicBezTo>
                <a:cubicBezTo>
                  <a:pt x="21249" y="30829"/>
                  <a:pt x="21167" y="30528"/>
                  <a:pt x="20975" y="30446"/>
                </a:cubicBezTo>
                <a:cubicBezTo>
                  <a:pt x="20123" y="30134"/>
                  <a:pt x="19257" y="29983"/>
                  <a:pt x="18403" y="29983"/>
                </a:cubicBezTo>
                <a:cubicBezTo>
                  <a:pt x="17609" y="29983"/>
                  <a:pt x="16825" y="30113"/>
                  <a:pt x="16074" y="30364"/>
                </a:cubicBezTo>
                <a:cubicBezTo>
                  <a:pt x="16950" y="29542"/>
                  <a:pt x="17771" y="28666"/>
                  <a:pt x="18511" y="27735"/>
                </a:cubicBezTo>
                <a:cubicBezTo>
                  <a:pt x="18675" y="27516"/>
                  <a:pt x="18867" y="27297"/>
                  <a:pt x="19031" y="27078"/>
                </a:cubicBezTo>
                <a:cubicBezTo>
                  <a:pt x="19820" y="27438"/>
                  <a:pt x="20653" y="27610"/>
                  <a:pt x="21474" y="27610"/>
                </a:cubicBezTo>
                <a:cubicBezTo>
                  <a:pt x="23587" y="27610"/>
                  <a:pt x="25625" y="26476"/>
                  <a:pt x="26670" y="24504"/>
                </a:cubicBezTo>
                <a:cubicBezTo>
                  <a:pt x="26725" y="24395"/>
                  <a:pt x="26670" y="24203"/>
                  <a:pt x="26506" y="24175"/>
                </a:cubicBezTo>
                <a:cubicBezTo>
                  <a:pt x="25921" y="24043"/>
                  <a:pt x="25333" y="23978"/>
                  <a:pt x="24751" y="23978"/>
                </a:cubicBezTo>
                <a:cubicBezTo>
                  <a:pt x="23044" y="23978"/>
                  <a:pt x="21392" y="24538"/>
                  <a:pt x="20044" y="25599"/>
                </a:cubicBezTo>
                <a:cubicBezTo>
                  <a:pt x="21084" y="24039"/>
                  <a:pt x="21879" y="22423"/>
                  <a:pt x="22536" y="20780"/>
                </a:cubicBezTo>
                <a:cubicBezTo>
                  <a:pt x="23073" y="20881"/>
                  <a:pt x="23625" y="20936"/>
                  <a:pt x="24172" y="20936"/>
                </a:cubicBezTo>
                <a:cubicBezTo>
                  <a:pt x="26440" y="20936"/>
                  <a:pt x="28626" y="19998"/>
                  <a:pt x="29354" y="17549"/>
                </a:cubicBezTo>
                <a:cubicBezTo>
                  <a:pt x="29408" y="17385"/>
                  <a:pt x="29272" y="17275"/>
                  <a:pt x="29135" y="17248"/>
                </a:cubicBezTo>
                <a:cubicBezTo>
                  <a:pt x="28864" y="17222"/>
                  <a:pt x="28596" y="17209"/>
                  <a:pt x="28329" y="17209"/>
                </a:cubicBezTo>
                <a:cubicBezTo>
                  <a:pt x="26355" y="17209"/>
                  <a:pt x="24507" y="17917"/>
                  <a:pt x="23083" y="19219"/>
                </a:cubicBezTo>
                <a:cubicBezTo>
                  <a:pt x="23138" y="18973"/>
                  <a:pt x="23220" y="18754"/>
                  <a:pt x="23275" y="18508"/>
                </a:cubicBezTo>
                <a:cubicBezTo>
                  <a:pt x="24233" y="17850"/>
                  <a:pt x="25246" y="16892"/>
                  <a:pt x="25739" y="15906"/>
                </a:cubicBezTo>
                <a:cubicBezTo>
                  <a:pt x="25800" y="15806"/>
                  <a:pt x="25712" y="15691"/>
                  <a:pt x="25629" y="15691"/>
                </a:cubicBezTo>
                <a:cubicBezTo>
                  <a:pt x="25599" y="15691"/>
                  <a:pt x="25569" y="15706"/>
                  <a:pt x="25548" y="15742"/>
                </a:cubicBezTo>
                <a:cubicBezTo>
                  <a:pt x="25110" y="16208"/>
                  <a:pt x="24781" y="16755"/>
                  <a:pt x="24343" y="17221"/>
                </a:cubicBezTo>
                <a:cubicBezTo>
                  <a:pt x="24042" y="17549"/>
                  <a:pt x="23713" y="17823"/>
                  <a:pt x="23385" y="18097"/>
                </a:cubicBezTo>
                <a:cubicBezTo>
                  <a:pt x="23494" y="17741"/>
                  <a:pt x="23576" y="17358"/>
                  <a:pt x="23658" y="16974"/>
                </a:cubicBezTo>
                <a:cubicBezTo>
                  <a:pt x="23713" y="16974"/>
                  <a:pt x="23740" y="16974"/>
                  <a:pt x="23768" y="16947"/>
                </a:cubicBezTo>
                <a:cubicBezTo>
                  <a:pt x="24726" y="15742"/>
                  <a:pt x="25821" y="14674"/>
                  <a:pt x="27081" y="13798"/>
                </a:cubicBezTo>
                <a:lnTo>
                  <a:pt x="27081" y="13798"/>
                </a:lnTo>
                <a:cubicBezTo>
                  <a:pt x="27054" y="14948"/>
                  <a:pt x="26862" y="16043"/>
                  <a:pt x="26533" y="17138"/>
                </a:cubicBezTo>
                <a:cubicBezTo>
                  <a:pt x="26485" y="17268"/>
                  <a:pt x="26589" y="17349"/>
                  <a:pt x="26700" y="17349"/>
                </a:cubicBezTo>
                <a:cubicBezTo>
                  <a:pt x="26776" y="17349"/>
                  <a:pt x="26856" y="17310"/>
                  <a:pt x="26889" y="17221"/>
                </a:cubicBezTo>
                <a:cubicBezTo>
                  <a:pt x="27273" y="15988"/>
                  <a:pt x="27464" y="14756"/>
                  <a:pt x="27464" y="13469"/>
                </a:cubicBezTo>
                <a:cubicBezTo>
                  <a:pt x="27464" y="13365"/>
                  <a:pt x="27369" y="13277"/>
                  <a:pt x="27275" y="13277"/>
                </a:cubicBezTo>
                <a:cubicBezTo>
                  <a:pt x="27246" y="13277"/>
                  <a:pt x="27217" y="13285"/>
                  <a:pt x="27191" y="13305"/>
                </a:cubicBezTo>
                <a:cubicBezTo>
                  <a:pt x="25849" y="14209"/>
                  <a:pt x="24699" y="15331"/>
                  <a:pt x="23740" y="16618"/>
                </a:cubicBezTo>
                <a:cubicBezTo>
                  <a:pt x="24014" y="15386"/>
                  <a:pt x="24233" y="14127"/>
                  <a:pt x="24370" y="12867"/>
                </a:cubicBezTo>
                <a:cubicBezTo>
                  <a:pt x="27327" y="12785"/>
                  <a:pt x="28532" y="9691"/>
                  <a:pt x="29244" y="7254"/>
                </a:cubicBezTo>
                <a:cubicBezTo>
                  <a:pt x="29294" y="7053"/>
                  <a:pt x="29138" y="6922"/>
                  <a:pt x="28964" y="6922"/>
                </a:cubicBezTo>
                <a:cubicBezTo>
                  <a:pt x="28948" y="6922"/>
                  <a:pt x="28932" y="6923"/>
                  <a:pt x="28916" y="6925"/>
                </a:cubicBezTo>
                <a:cubicBezTo>
                  <a:pt x="26944" y="7199"/>
                  <a:pt x="25301" y="8513"/>
                  <a:pt x="24535" y="10266"/>
                </a:cubicBezTo>
                <a:cubicBezTo>
                  <a:pt x="24617" y="8568"/>
                  <a:pt x="24617" y="6843"/>
                  <a:pt x="24535" y="5091"/>
                </a:cubicBezTo>
                <a:lnTo>
                  <a:pt x="24535" y="5091"/>
                </a:lnTo>
                <a:cubicBezTo>
                  <a:pt x="24649" y="5138"/>
                  <a:pt x="24769" y="5159"/>
                  <a:pt x="24891" y="5159"/>
                </a:cubicBezTo>
                <a:cubicBezTo>
                  <a:pt x="25408" y="5159"/>
                  <a:pt x="25960" y="4778"/>
                  <a:pt x="26314" y="4379"/>
                </a:cubicBezTo>
                <a:cubicBezTo>
                  <a:pt x="27191" y="3393"/>
                  <a:pt x="27656" y="2106"/>
                  <a:pt x="27875" y="819"/>
                </a:cubicBezTo>
                <a:cubicBezTo>
                  <a:pt x="27897" y="666"/>
                  <a:pt x="27797" y="548"/>
                  <a:pt x="27672" y="548"/>
                </a:cubicBezTo>
                <a:cubicBezTo>
                  <a:pt x="27641" y="548"/>
                  <a:pt x="27607" y="556"/>
                  <a:pt x="27574" y="573"/>
                </a:cubicBezTo>
                <a:cubicBezTo>
                  <a:pt x="26725" y="1011"/>
                  <a:pt x="25821" y="1422"/>
                  <a:pt x="25000" y="1887"/>
                </a:cubicBezTo>
                <a:cubicBezTo>
                  <a:pt x="24973" y="1914"/>
                  <a:pt x="24973" y="1914"/>
                  <a:pt x="24945" y="1914"/>
                </a:cubicBezTo>
                <a:cubicBezTo>
                  <a:pt x="24562" y="1175"/>
                  <a:pt x="23850" y="573"/>
                  <a:pt x="23193" y="80"/>
                </a:cubicBezTo>
                <a:cubicBezTo>
                  <a:pt x="23141" y="28"/>
                  <a:pt x="23077" y="1"/>
                  <a:pt x="23016" y="1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2234850" y="2549428"/>
            <a:ext cx="467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title" idx="2" hasCustomPrompt="1"/>
          </p:nvPr>
        </p:nvSpPr>
        <p:spPr>
          <a:xfrm>
            <a:off x="3849450" y="1209653"/>
            <a:ext cx="14451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2234850" y="3663897"/>
            <a:ext cx="4674300" cy="3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1"/>
          <p:cNvPicPr preferRelativeResize="0"/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/>
          <p:nvPr/>
        </p:nvSpPr>
        <p:spPr>
          <a:xfrm rot="-1163813">
            <a:off x="4390496" y="1158517"/>
            <a:ext cx="2894207" cy="190239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"/>
          <p:cNvSpPr/>
          <p:nvPr/>
        </p:nvSpPr>
        <p:spPr>
          <a:xfrm rot="-1163813">
            <a:off x="4030256" y="2516033"/>
            <a:ext cx="2558528" cy="2742300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-1163813">
            <a:off x="2925787" y="-176614"/>
            <a:ext cx="2467838" cy="2784885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 rot="-1163813">
            <a:off x="2254502" y="2816508"/>
            <a:ext cx="2894207" cy="2341149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 rot="-1163813">
            <a:off x="1464084" y="1118563"/>
            <a:ext cx="2921498" cy="2265736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 rot="-1164175">
            <a:off x="3377134" y="1585345"/>
            <a:ext cx="2105903" cy="203909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/>
          <p:nvPr/>
        </p:nvSpPr>
        <p:spPr>
          <a:xfrm rot="-2004578" flipH="1">
            <a:off x="6647954" y="2966016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rot="-1139037" flipH="1">
            <a:off x="7493966" y="4239912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rot="8795422" flipH="1">
            <a:off x="-1016771" y="619803"/>
            <a:ext cx="3307096" cy="1380017"/>
          </a:xfrm>
          <a:custGeom>
            <a:avLst/>
            <a:gdLst/>
            <a:ahLst/>
            <a:cxnLst/>
            <a:rect l="l" t="t" r="r" b="b"/>
            <a:pathLst>
              <a:path w="93755" h="39123" extrusionOk="0">
                <a:moveTo>
                  <a:pt x="88573" y="19675"/>
                </a:moveTo>
                <a:cubicBezTo>
                  <a:pt x="89790" y="19675"/>
                  <a:pt x="90965" y="19847"/>
                  <a:pt x="91948" y="20282"/>
                </a:cubicBezTo>
                <a:cubicBezTo>
                  <a:pt x="91311" y="20243"/>
                  <a:pt x="90674" y="20224"/>
                  <a:pt x="90038" y="20224"/>
                </a:cubicBezTo>
                <a:cubicBezTo>
                  <a:pt x="87991" y="20224"/>
                  <a:pt x="85944" y="20420"/>
                  <a:pt x="83898" y="20775"/>
                </a:cubicBezTo>
                <a:cubicBezTo>
                  <a:pt x="83761" y="20666"/>
                  <a:pt x="83624" y="20583"/>
                  <a:pt x="83459" y="20474"/>
                </a:cubicBezTo>
                <a:cubicBezTo>
                  <a:pt x="84951" y="20036"/>
                  <a:pt x="86807" y="19675"/>
                  <a:pt x="88573" y="19675"/>
                </a:cubicBezTo>
                <a:close/>
                <a:moveTo>
                  <a:pt x="90633" y="20440"/>
                </a:moveTo>
                <a:cubicBezTo>
                  <a:pt x="91350" y="20440"/>
                  <a:pt x="92071" y="20460"/>
                  <a:pt x="92797" y="20501"/>
                </a:cubicBezTo>
                <a:cubicBezTo>
                  <a:pt x="92797" y="20556"/>
                  <a:pt x="92714" y="20638"/>
                  <a:pt x="92495" y="20720"/>
                </a:cubicBezTo>
                <a:cubicBezTo>
                  <a:pt x="92222" y="20912"/>
                  <a:pt x="91948" y="21049"/>
                  <a:pt x="91619" y="21131"/>
                </a:cubicBezTo>
                <a:cubicBezTo>
                  <a:pt x="91017" y="21350"/>
                  <a:pt x="90332" y="21514"/>
                  <a:pt x="89702" y="21651"/>
                </a:cubicBezTo>
                <a:cubicBezTo>
                  <a:pt x="88490" y="21885"/>
                  <a:pt x="87257" y="21959"/>
                  <a:pt x="86022" y="21959"/>
                </a:cubicBezTo>
                <a:cubicBezTo>
                  <a:pt x="85807" y="21959"/>
                  <a:pt x="85591" y="21957"/>
                  <a:pt x="85376" y="21953"/>
                </a:cubicBezTo>
                <a:cubicBezTo>
                  <a:pt x="84993" y="21624"/>
                  <a:pt x="84610" y="21295"/>
                  <a:pt x="84226" y="20994"/>
                </a:cubicBezTo>
                <a:cubicBezTo>
                  <a:pt x="86362" y="20625"/>
                  <a:pt x="88482" y="20440"/>
                  <a:pt x="90633" y="20440"/>
                </a:cubicBezTo>
                <a:close/>
                <a:moveTo>
                  <a:pt x="48307" y="20403"/>
                </a:moveTo>
                <a:cubicBezTo>
                  <a:pt x="48807" y="20403"/>
                  <a:pt x="49307" y="20418"/>
                  <a:pt x="49808" y="20447"/>
                </a:cubicBezTo>
                <a:cubicBezTo>
                  <a:pt x="50657" y="20474"/>
                  <a:pt x="51505" y="20556"/>
                  <a:pt x="52354" y="20666"/>
                </a:cubicBezTo>
                <a:cubicBezTo>
                  <a:pt x="52436" y="20666"/>
                  <a:pt x="53121" y="20720"/>
                  <a:pt x="53805" y="20775"/>
                </a:cubicBezTo>
                <a:cubicBezTo>
                  <a:pt x="50164" y="21076"/>
                  <a:pt x="46522" y="21405"/>
                  <a:pt x="42908" y="21706"/>
                </a:cubicBezTo>
                <a:cubicBezTo>
                  <a:pt x="42567" y="21730"/>
                  <a:pt x="41359" y="21993"/>
                  <a:pt x="41000" y="21993"/>
                </a:cubicBezTo>
                <a:cubicBezTo>
                  <a:pt x="40956" y="21993"/>
                  <a:pt x="40924" y="21989"/>
                  <a:pt x="40909" y="21980"/>
                </a:cubicBezTo>
                <a:lnTo>
                  <a:pt x="40909" y="21980"/>
                </a:lnTo>
                <a:cubicBezTo>
                  <a:pt x="40915" y="21983"/>
                  <a:pt x="40924" y="21984"/>
                  <a:pt x="40935" y="21984"/>
                </a:cubicBezTo>
                <a:cubicBezTo>
                  <a:pt x="41250" y="21984"/>
                  <a:pt x="43581" y="20963"/>
                  <a:pt x="44003" y="20857"/>
                </a:cubicBezTo>
                <a:cubicBezTo>
                  <a:pt x="45426" y="20532"/>
                  <a:pt x="46865" y="20403"/>
                  <a:pt x="48307" y="20403"/>
                </a:cubicBezTo>
                <a:close/>
                <a:moveTo>
                  <a:pt x="54983" y="20939"/>
                </a:moveTo>
                <a:cubicBezTo>
                  <a:pt x="55147" y="20994"/>
                  <a:pt x="55257" y="21022"/>
                  <a:pt x="55311" y="21076"/>
                </a:cubicBezTo>
                <a:cubicBezTo>
                  <a:pt x="55339" y="21104"/>
                  <a:pt x="50273" y="22692"/>
                  <a:pt x="49726" y="22774"/>
                </a:cubicBezTo>
                <a:cubicBezTo>
                  <a:pt x="48523" y="22982"/>
                  <a:pt x="47330" y="23078"/>
                  <a:pt x="46145" y="23078"/>
                </a:cubicBezTo>
                <a:cubicBezTo>
                  <a:pt x="44524" y="23078"/>
                  <a:pt x="42917" y="22899"/>
                  <a:pt x="41320" y="22582"/>
                </a:cubicBezTo>
                <a:cubicBezTo>
                  <a:pt x="41046" y="22500"/>
                  <a:pt x="40745" y="22391"/>
                  <a:pt x="40471" y="22308"/>
                </a:cubicBezTo>
                <a:cubicBezTo>
                  <a:pt x="45262" y="21898"/>
                  <a:pt x="50027" y="21487"/>
                  <a:pt x="54819" y="21076"/>
                </a:cubicBezTo>
                <a:cubicBezTo>
                  <a:pt x="54901" y="21049"/>
                  <a:pt x="54955" y="21022"/>
                  <a:pt x="54983" y="20939"/>
                </a:cubicBezTo>
                <a:close/>
                <a:moveTo>
                  <a:pt x="59884" y="25222"/>
                </a:moveTo>
                <a:cubicBezTo>
                  <a:pt x="60640" y="25222"/>
                  <a:pt x="61396" y="25251"/>
                  <a:pt x="62157" y="25348"/>
                </a:cubicBezTo>
                <a:cubicBezTo>
                  <a:pt x="64293" y="25594"/>
                  <a:pt x="66374" y="26060"/>
                  <a:pt x="68427" y="26744"/>
                </a:cubicBezTo>
                <a:cubicBezTo>
                  <a:pt x="68181" y="26799"/>
                  <a:pt x="67907" y="26854"/>
                  <a:pt x="67660" y="26909"/>
                </a:cubicBezTo>
                <a:cubicBezTo>
                  <a:pt x="67633" y="26881"/>
                  <a:pt x="67606" y="26854"/>
                  <a:pt x="67551" y="26854"/>
                </a:cubicBezTo>
                <a:cubicBezTo>
                  <a:pt x="65443" y="26553"/>
                  <a:pt x="63307" y="26279"/>
                  <a:pt x="61198" y="25978"/>
                </a:cubicBezTo>
                <a:cubicBezTo>
                  <a:pt x="60103" y="25841"/>
                  <a:pt x="58981" y="25704"/>
                  <a:pt x="57858" y="25539"/>
                </a:cubicBezTo>
                <a:cubicBezTo>
                  <a:pt x="57420" y="25485"/>
                  <a:pt x="56872" y="25375"/>
                  <a:pt x="56352" y="25293"/>
                </a:cubicBezTo>
                <a:cubicBezTo>
                  <a:pt x="57535" y="25293"/>
                  <a:pt x="58708" y="25222"/>
                  <a:pt x="59884" y="25222"/>
                </a:cubicBezTo>
                <a:close/>
                <a:moveTo>
                  <a:pt x="85540" y="22500"/>
                </a:moveTo>
                <a:cubicBezTo>
                  <a:pt x="87512" y="24061"/>
                  <a:pt x="89018" y="26115"/>
                  <a:pt x="89648" y="28579"/>
                </a:cubicBezTo>
                <a:cubicBezTo>
                  <a:pt x="89839" y="29291"/>
                  <a:pt x="89949" y="30030"/>
                  <a:pt x="89976" y="30797"/>
                </a:cubicBezTo>
                <a:cubicBezTo>
                  <a:pt x="89976" y="30879"/>
                  <a:pt x="89976" y="30934"/>
                  <a:pt x="90004" y="31016"/>
                </a:cubicBezTo>
                <a:cubicBezTo>
                  <a:pt x="88443" y="28195"/>
                  <a:pt x="86910" y="25375"/>
                  <a:pt x="85376" y="22555"/>
                </a:cubicBezTo>
                <a:cubicBezTo>
                  <a:pt x="85431" y="22555"/>
                  <a:pt x="85486" y="22528"/>
                  <a:pt x="85540" y="22500"/>
                </a:cubicBezTo>
                <a:close/>
                <a:moveTo>
                  <a:pt x="85048" y="22966"/>
                </a:moveTo>
                <a:cubicBezTo>
                  <a:pt x="85185" y="22966"/>
                  <a:pt x="85869" y="24444"/>
                  <a:pt x="85869" y="24444"/>
                </a:cubicBezTo>
                <a:cubicBezTo>
                  <a:pt x="87211" y="26881"/>
                  <a:pt x="88552" y="29318"/>
                  <a:pt x="89894" y="31782"/>
                </a:cubicBezTo>
                <a:cubicBezTo>
                  <a:pt x="89785" y="31782"/>
                  <a:pt x="89620" y="31728"/>
                  <a:pt x="89346" y="31591"/>
                </a:cubicBezTo>
                <a:cubicBezTo>
                  <a:pt x="88552" y="31207"/>
                  <a:pt x="87704" y="30140"/>
                  <a:pt x="87129" y="29482"/>
                </a:cubicBezTo>
                <a:cubicBezTo>
                  <a:pt x="86115" y="28250"/>
                  <a:pt x="85349" y="26854"/>
                  <a:pt x="85075" y="25266"/>
                </a:cubicBezTo>
                <a:cubicBezTo>
                  <a:pt x="85048" y="25101"/>
                  <a:pt x="84829" y="22966"/>
                  <a:pt x="85048" y="22966"/>
                </a:cubicBezTo>
                <a:close/>
                <a:moveTo>
                  <a:pt x="57911" y="0"/>
                </a:moveTo>
                <a:cubicBezTo>
                  <a:pt x="54931" y="0"/>
                  <a:pt x="51555" y="1028"/>
                  <a:pt x="51204" y="4182"/>
                </a:cubicBezTo>
                <a:cubicBezTo>
                  <a:pt x="50920" y="6686"/>
                  <a:pt x="52804" y="8257"/>
                  <a:pt x="54845" y="8257"/>
                </a:cubicBezTo>
                <a:cubicBezTo>
                  <a:pt x="55749" y="8257"/>
                  <a:pt x="56684" y="7949"/>
                  <a:pt x="57475" y="7276"/>
                </a:cubicBezTo>
                <a:cubicBezTo>
                  <a:pt x="57602" y="7170"/>
                  <a:pt x="57498" y="7014"/>
                  <a:pt x="57369" y="7014"/>
                </a:cubicBezTo>
                <a:cubicBezTo>
                  <a:pt x="57331" y="7014"/>
                  <a:pt x="57292" y="7027"/>
                  <a:pt x="57255" y="7057"/>
                </a:cubicBezTo>
                <a:cubicBezTo>
                  <a:pt x="56597" y="7568"/>
                  <a:pt x="55872" y="7790"/>
                  <a:pt x="55171" y="7790"/>
                </a:cubicBezTo>
                <a:cubicBezTo>
                  <a:pt x="52870" y="7790"/>
                  <a:pt x="50837" y="5397"/>
                  <a:pt x="52327" y="3005"/>
                </a:cubicBezTo>
                <a:cubicBezTo>
                  <a:pt x="53395" y="1280"/>
                  <a:pt x="55777" y="705"/>
                  <a:pt x="57694" y="677"/>
                </a:cubicBezTo>
                <a:cubicBezTo>
                  <a:pt x="57749" y="676"/>
                  <a:pt x="57803" y="676"/>
                  <a:pt x="57858" y="676"/>
                </a:cubicBezTo>
                <a:cubicBezTo>
                  <a:pt x="61306" y="676"/>
                  <a:pt x="64683" y="2362"/>
                  <a:pt x="66866" y="5003"/>
                </a:cubicBezTo>
                <a:cubicBezTo>
                  <a:pt x="69112" y="7769"/>
                  <a:pt x="69769" y="11493"/>
                  <a:pt x="68920" y="14916"/>
                </a:cubicBezTo>
                <a:cubicBezTo>
                  <a:pt x="67989" y="18749"/>
                  <a:pt x="65141" y="21487"/>
                  <a:pt x="61637" y="23048"/>
                </a:cubicBezTo>
                <a:cubicBezTo>
                  <a:pt x="58796" y="24286"/>
                  <a:pt x="55942" y="24784"/>
                  <a:pt x="53085" y="24784"/>
                </a:cubicBezTo>
                <a:cubicBezTo>
                  <a:pt x="50131" y="24784"/>
                  <a:pt x="47173" y="24252"/>
                  <a:pt x="44222" y="23459"/>
                </a:cubicBezTo>
                <a:lnTo>
                  <a:pt x="44222" y="23459"/>
                </a:lnTo>
                <a:cubicBezTo>
                  <a:pt x="44800" y="23505"/>
                  <a:pt x="45379" y="23528"/>
                  <a:pt x="45957" y="23528"/>
                </a:cubicBezTo>
                <a:cubicBezTo>
                  <a:pt x="49464" y="23528"/>
                  <a:pt x="52956" y="22686"/>
                  <a:pt x="56105" y="21158"/>
                </a:cubicBezTo>
                <a:cubicBezTo>
                  <a:pt x="56270" y="21076"/>
                  <a:pt x="56242" y="20803"/>
                  <a:pt x="56078" y="20775"/>
                </a:cubicBezTo>
                <a:cubicBezTo>
                  <a:pt x="53565" y="20392"/>
                  <a:pt x="51009" y="20033"/>
                  <a:pt x="48493" y="20033"/>
                </a:cubicBezTo>
                <a:cubicBezTo>
                  <a:pt x="45609" y="20033"/>
                  <a:pt x="42776" y="20505"/>
                  <a:pt x="40115" y="21953"/>
                </a:cubicBezTo>
                <a:cubicBezTo>
                  <a:pt x="40033" y="22007"/>
                  <a:pt x="40005" y="22089"/>
                  <a:pt x="40005" y="22144"/>
                </a:cubicBezTo>
                <a:cubicBezTo>
                  <a:pt x="37294" y="21241"/>
                  <a:pt x="34584" y="20200"/>
                  <a:pt x="31900" y="19269"/>
                </a:cubicBezTo>
                <a:cubicBezTo>
                  <a:pt x="33762" y="19269"/>
                  <a:pt x="35569" y="18968"/>
                  <a:pt x="37185" y="18256"/>
                </a:cubicBezTo>
                <a:cubicBezTo>
                  <a:pt x="40197" y="16914"/>
                  <a:pt x="41703" y="13163"/>
                  <a:pt x="38800" y="10781"/>
                </a:cubicBezTo>
                <a:cubicBezTo>
                  <a:pt x="37832" y="9997"/>
                  <a:pt x="36500" y="9599"/>
                  <a:pt x="35166" y="9599"/>
                </a:cubicBezTo>
                <a:cubicBezTo>
                  <a:pt x="33143" y="9599"/>
                  <a:pt x="31115" y="10515"/>
                  <a:pt x="30340" y="12396"/>
                </a:cubicBezTo>
                <a:cubicBezTo>
                  <a:pt x="29819" y="13629"/>
                  <a:pt x="29956" y="14998"/>
                  <a:pt x="31106" y="15819"/>
                </a:cubicBezTo>
                <a:cubicBezTo>
                  <a:pt x="31643" y="16191"/>
                  <a:pt x="32222" y="16340"/>
                  <a:pt x="32808" y="16340"/>
                </a:cubicBezTo>
                <a:cubicBezTo>
                  <a:pt x="33776" y="16340"/>
                  <a:pt x="34761" y="15931"/>
                  <a:pt x="35597" y="15436"/>
                </a:cubicBezTo>
                <a:cubicBezTo>
                  <a:pt x="35830" y="15296"/>
                  <a:pt x="35685" y="14996"/>
                  <a:pt x="35485" y="14996"/>
                </a:cubicBezTo>
                <a:cubicBezTo>
                  <a:pt x="35450" y="14996"/>
                  <a:pt x="35414" y="15005"/>
                  <a:pt x="35378" y="15025"/>
                </a:cubicBezTo>
                <a:cubicBezTo>
                  <a:pt x="34700" y="15414"/>
                  <a:pt x="33706" y="15676"/>
                  <a:pt x="32791" y="15676"/>
                </a:cubicBezTo>
                <a:cubicBezTo>
                  <a:pt x="31191" y="15676"/>
                  <a:pt x="29830" y="14877"/>
                  <a:pt x="30805" y="12561"/>
                </a:cubicBezTo>
                <a:cubicBezTo>
                  <a:pt x="31462" y="10918"/>
                  <a:pt x="33160" y="10151"/>
                  <a:pt x="34858" y="10124"/>
                </a:cubicBezTo>
                <a:cubicBezTo>
                  <a:pt x="34885" y="10123"/>
                  <a:pt x="34912" y="10123"/>
                  <a:pt x="34939" y="10123"/>
                </a:cubicBezTo>
                <a:cubicBezTo>
                  <a:pt x="38282" y="10123"/>
                  <a:pt x="41706" y="13435"/>
                  <a:pt x="38773" y="16531"/>
                </a:cubicBezTo>
                <a:cubicBezTo>
                  <a:pt x="37149" y="18245"/>
                  <a:pt x="34710" y="18837"/>
                  <a:pt x="32149" y="18837"/>
                </a:cubicBezTo>
                <a:cubicBezTo>
                  <a:pt x="31558" y="18837"/>
                  <a:pt x="30962" y="18805"/>
                  <a:pt x="30367" y="18749"/>
                </a:cubicBezTo>
                <a:cubicBezTo>
                  <a:pt x="27738" y="17873"/>
                  <a:pt x="25165" y="17106"/>
                  <a:pt x="22591" y="16695"/>
                </a:cubicBezTo>
                <a:cubicBezTo>
                  <a:pt x="20961" y="16421"/>
                  <a:pt x="19276" y="16263"/>
                  <a:pt x="17590" y="16263"/>
                </a:cubicBezTo>
                <a:cubicBezTo>
                  <a:pt x="13555" y="16263"/>
                  <a:pt x="9511" y="17167"/>
                  <a:pt x="6189" y="19543"/>
                </a:cubicBezTo>
                <a:cubicBezTo>
                  <a:pt x="2493" y="22199"/>
                  <a:pt x="1" y="26717"/>
                  <a:pt x="795" y="31344"/>
                </a:cubicBezTo>
                <a:cubicBezTo>
                  <a:pt x="1526" y="35648"/>
                  <a:pt x="4959" y="39122"/>
                  <a:pt x="9455" y="39122"/>
                </a:cubicBezTo>
                <a:cubicBezTo>
                  <a:pt x="9507" y="39122"/>
                  <a:pt x="9559" y="39122"/>
                  <a:pt x="9612" y="39121"/>
                </a:cubicBezTo>
                <a:cubicBezTo>
                  <a:pt x="13856" y="39011"/>
                  <a:pt x="17142" y="35588"/>
                  <a:pt x="16704" y="31290"/>
                </a:cubicBezTo>
                <a:cubicBezTo>
                  <a:pt x="16431" y="28399"/>
                  <a:pt x="13836" y="25765"/>
                  <a:pt x="11013" y="25765"/>
                </a:cubicBezTo>
                <a:cubicBezTo>
                  <a:pt x="10145" y="25765"/>
                  <a:pt x="9257" y="26014"/>
                  <a:pt x="8407" y="26580"/>
                </a:cubicBezTo>
                <a:cubicBezTo>
                  <a:pt x="5215" y="28700"/>
                  <a:pt x="6274" y="33870"/>
                  <a:pt x="10102" y="33870"/>
                </a:cubicBezTo>
                <a:cubicBezTo>
                  <a:pt x="10280" y="33870"/>
                  <a:pt x="10463" y="33859"/>
                  <a:pt x="10652" y="33836"/>
                </a:cubicBezTo>
                <a:cubicBezTo>
                  <a:pt x="11101" y="33783"/>
                  <a:pt x="11117" y="33121"/>
                  <a:pt x="10702" y="33121"/>
                </a:cubicBezTo>
                <a:cubicBezTo>
                  <a:pt x="10686" y="33121"/>
                  <a:pt x="10670" y="33122"/>
                  <a:pt x="10652" y="33124"/>
                </a:cubicBezTo>
                <a:cubicBezTo>
                  <a:pt x="10504" y="33142"/>
                  <a:pt x="10360" y="33150"/>
                  <a:pt x="10219" y="33150"/>
                </a:cubicBezTo>
                <a:cubicBezTo>
                  <a:pt x="7277" y="33150"/>
                  <a:pt x="6133" y="29442"/>
                  <a:pt x="8407" y="27456"/>
                </a:cubicBezTo>
                <a:cubicBezTo>
                  <a:pt x="9147" y="26814"/>
                  <a:pt x="10046" y="26531"/>
                  <a:pt x="10960" y="26531"/>
                </a:cubicBezTo>
                <a:cubicBezTo>
                  <a:pt x="12346" y="26531"/>
                  <a:pt x="13764" y="27183"/>
                  <a:pt x="14705" y="28223"/>
                </a:cubicBezTo>
                <a:cubicBezTo>
                  <a:pt x="16977" y="30715"/>
                  <a:pt x="16266" y="35013"/>
                  <a:pt x="13692" y="37012"/>
                </a:cubicBezTo>
                <a:cubicBezTo>
                  <a:pt x="12452" y="37966"/>
                  <a:pt x="10954" y="38411"/>
                  <a:pt x="9446" y="38411"/>
                </a:cubicBezTo>
                <a:cubicBezTo>
                  <a:pt x="7490" y="38411"/>
                  <a:pt x="5519" y="37661"/>
                  <a:pt x="4081" y="36300"/>
                </a:cubicBezTo>
                <a:cubicBezTo>
                  <a:pt x="1589" y="33973"/>
                  <a:pt x="822" y="30140"/>
                  <a:pt x="1699" y="26909"/>
                </a:cubicBezTo>
                <a:cubicBezTo>
                  <a:pt x="3451" y="20583"/>
                  <a:pt x="9995" y="17352"/>
                  <a:pt x="16129" y="16996"/>
                </a:cubicBezTo>
                <a:cubicBezTo>
                  <a:pt x="16605" y="16970"/>
                  <a:pt x="17081" y="16957"/>
                  <a:pt x="17555" y="16957"/>
                </a:cubicBezTo>
                <a:cubicBezTo>
                  <a:pt x="19965" y="16957"/>
                  <a:pt x="22338" y="17292"/>
                  <a:pt x="24672" y="17818"/>
                </a:cubicBezTo>
                <a:cubicBezTo>
                  <a:pt x="26041" y="18366"/>
                  <a:pt x="27547" y="18776"/>
                  <a:pt x="29107" y="19023"/>
                </a:cubicBezTo>
                <a:cubicBezTo>
                  <a:pt x="31079" y="19652"/>
                  <a:pt x="33023" y="20337"/>
                  <a:pt x="34940" y="21049"/>
                </a:cubicBezTo>
                <a:cubicBezTo>
                  <a:pt x="40485" y="23032"/>
                  <a:pt x="47394" y="25433"/>
                  <a:pt x="53845" y="25433"/>
                </a:cubicBezTo>
                <a:cubicBezTo>
                  <a:pt x="53987" y="25433"/>
                  <a:pt x="54129" y="25432"/>
                  <a:pt x="54271" y="25430"/>
                </a:cubicBezTo>
                <a:cubicBezTo>
                  <a:pt x="58351" y="25978"/>
                  <a:pt x="62431" y="26553"/>
                  <a:pt x="66510" y="27128"/>
                </a:cubicBezTo>
                <a:cubicBezTo>
                  <a:pt x="65242" y="27328"/>
                  <a:pt x="63969" y="27426"/>
                  <a:pt x="62698" y="27426"/>
                </a:cubicBezTo>
                <a:cubicBezTo>
                  <a:pt x="59444" y="27426"/>
                  <a:pt x="56205" y="26780"/>
                  <a:pt x="53094" y="25539"/>
                </a:cubicBezTo>
                <a:cubicBezTo>
                  <a:pt x="53085" y="25537"/>
                  <a:pt x="53077" y="25536"/>
                  <a:pt x="53069" y="25536"/>
                </a:cubicBezTo>
                <a:cubicBezTo>
                  <a:pt x="52973" y="25536"/>
                  <a:pt x="52910" y="25681"/>
                  <a:pt x="53011" y="25731"/>
                </a:cubicBezTo>
                <a:cubicBezTo>
                  <a:pt x="56123" y="27188"/>
                  <a:pt x="59435" y="27904"/>
                  <a:pt x="62771" y="27904"/>
                </a:cubicBezTo>
                <a:cubicBezTo>
                  <a:pt x="64954" y="27904"/>
                  <a:pt x="67148" y="27597"/>
                  <a:pt x="69303" y="26991"/>
                </a:cubicBezTo>
                <a:cubicBezTo>
                  <a:pt x="69550" y="26936"/>
                  <a:pt x="69522" y="26607"/>
                  <a:pt x="69303" y="26553"/>
                </a:cubicBezTo>
                <a:cubicBezTo>
                  <a:pt x="66100" y="25430"/>
                  <a:pt x="62814" y="24800"/>
                  <a:pt x="59446" y="24718"/>
                </a:cubicBezTo>
                <a:cubicBezTo>
                  <a:pt x="61664" y="24116"/>
                  <a:pt x="63718" y="23075"/>
                  <a:pt x="65579" y="21487"/>
                </a:cubicBezTo>
                <a:cubicBezTo>
                  <a:pt x="68526" y="20000"/>
                  <a:pt x="71974" y="19098"/>
                  <a:pt x="75357" y="19098"/>
                </a:cubicBezTo>
                <a:cubicBezTo>
                  <a:pt x="78766" y="19098"/>
                  <a:pt x="82108" y="20014"/>
                  <a:pt x="84801" y="22172"/>
                </a:cubicBezTo>
                <a:cubicBezTo>
                  <a:pt x="84774" y="22199"/>
                  <a:pt x="84774" y="22226"/>
                  <a:pt x="84746" y="22254"/>
                </a:cubicBezTo>
                <a:cubicBezTo>
                  <a:pt x="83569" y="26690"/>
                  <a:pt x="86745" y="30194"/>
                  <a:pt x="90031" y="32713"/>
                </a:cubicBezTo>
                <a:cubicBezTo>
                  <a:pt x="90062" y="32738"/>
                  <a:pt x="90096" y="32749"/>
                  <a:pt x="90129" y="32749"/>
                </a:cubicBezTo>
                <a:cubicBezTo>
                  <a:pt x="90246" y="32749"/>
                  <a:pt x="90366" y="32622"/>
                  <a:pt x="90387" y="32494"/>
                </a:cubicBezTo>
                <a:cubicBezTo>
                  <a:pt x="90770" y="28469"/>
                  <a:pt x="89045" y="24472"/>
                  <a:pt x="85650" y="22226"/>
                </a:cubicBezTo>
                <a:lnTo>
                  <a:pt x="85650" y="22226"/>
                </a:lnTo>
                <a:cubicBezTo>
                  <a:pt x="86070" y="22264"/>
                  <a:pt x="86490" y="22283"/>
                  <a:pt x="86907" y="22283"/>
                </a:cubicBezTo>
                <a:cubicBezTo>
                  <a:pt x="89208" y="22283"/>
                  <a:pt x="91458" y="21721"/>
                  <a:pt x="93591" y="20748"/>
                </a:cubicBezTo>
                <a:cubicBezTo>
                  <a:pt x="93755" y="20666"/>
                  <a:pt x="93700" y="20419"/>
                  <a:pt x="93536" y="20364"/>
                </a:cubicBezTo>
                <a:cubicBezTo>
                  <a:pt x="91749" y="19740"/>
                  <a:pt x="89926" y="19432"/>
                  <a:pt x="88100" y="19432"/>
                </a:cubicBezTo>
                <a:cubicBezTo>
                  <a:pt x="86400" y="19432"/>
                  <a:pt x="84698" y="19699"/>
                  <a:pt x="83021" y="20228"/>
                </a:cubicBezTo>
                <a:cubicBezTo>
                  <a:pt x="80835" y="18985"/>
                  <a:pt x="78248" y="18431"/>
                  <a:pt x="75614" y="18431"/>
                </a:cubicBezTo>
                <a:cubicBezTo>
                  <a:pt x="72443" y="18431"/>
                  <a:pt x="69203" y="19235"/>
                  <a:pt x="66510" y="20611"/>
                </a:cubicBezTo>
                <a:cubicBezTo>
                  <a:pt x="73109" y="13957"/>
                  <a:pt x="69632" y="2457"/>
                  <a:pt x="60596" y="294"/>
                </a:cubicBezTo>
                <a:cubicBezTo>
                  <a:pt x="59824" y="111"/>
                  <a:pt x="58889" y="0"/>
                  <a:pt x="5791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 rot="9660963" flipH="1">
            <a:off x="-170771" y="347803"/>
            <a:ext cx="1615083" cy="378121"/>
          </a:xfrm>
          <a:custGeom>
            <a:avLst/>
            <a:gdLst/>
            <a:ahLst/>
            <a:cxnLst/>
            <a:rect l="l" t="t" r="r" b="b"/>
            <a:pathLst>
              <a:path w="64604" h="15125" extrusionOk="0">
                <a:moveTo>
                  <a:pt x="37879" y="583"/>
                </a:moveTo>
                <a:cubicBezTo>
                  <a:pt x="37879" y="610"/>
                  <a:pt x="37852" y="638"/>
                  <a:pt x="37825" y="665"/>
                </a:cubicBezTo>
                <a:cubicBezTo>
                  <a:pt x="37797" y="651"/>
                  <a:pt x="37770" y="645"/>
                  <a:pt x="37742" y="645"/>
                </a:cubicBezTo>
                <a:cubicBezTo>
                  <a:pt x="37715" y="645"/>
                  <a:pt x="37688" y="651"/>
                  <a:pt x="37660" y="665"/>
                </a:cubicBezTo>
                <a:cubicBezTo>
                  <a:pt x="34128" y="2363"/>
                  <a:pt x="30459" y="3841"/>
                  <a:pt x="26708" y="5046"/>
                </a:cubicBezTo>
                <a:cubicBezTo>
                  <a:pt x="29911" y="2500"/>
                  <a:pt x="33909" y="1459"/>
                  <a:pt x="37879" y="583"/>
                </a:cubicBezTo>
                <a:close/>
                <a:moveTo>
                  <a:pt x="37167" y="1267"/>
                </a:moveTo>
                <a:cubicBezTo>
                  <a:pt x="34402" y="3704"/>
                  <a:pt x="31061" y="5183"/>
                  <a:pt x="27365" y="5758"/>
                </a:cubicBezTo>
                <a:cubicBezTo>
                  <a:pt x="27009" y="5703"/>
                  <a:pt x="26653" y="5676"/>
                  <a:pt x="26270" y="5648"/>
                </a:cubicBezTo>
                <a:cubicBezTo>
                  <a:pt x="29994" y="4389"/>
                  <a:pt x="33608" y="2938"/>
                  <a:pt x="37167" y="1267"/>
                </a:cubicBezTo>
                <a:close/>
                <a:moveTo>
                  <a:pt x="49708" y="3540"/>
                </a:moveTo>
                <a:cubicBezTo>
                  <a:pt x="47572" y="4800"/>
                  <a:pt x="45382" y="5922"/>
                  <a:pt x="43082" y="6853"/>
                </a:cubicBezTo>
                <a:cubicBezTo>
                  <a:pt x="42928" y="6930"/>
                  <a:pt x="42124" y="7200"/>
                  <a:pt x="42069" y="7301"/>
                </a:cubicBezTo>
                <a:lnTo>
                  <a:pt x="42069" y="7301"/>
                </a:lnTo>
                <a:cubicBezTo>
                  <a:pt x="42124" y="7170"/>
                  <a:pt x="42952" y="6465"/>
                  <a:pt x="43054" y="6388"/>
                </a:cubicBezTo>
                <a:cubicBezTo>
                  <a:pt x="43849" y="5703"/>
                  <a:pt x="44725" y="5101"/>
                  <a:pt x="45683" y="4635"/>
                </a:cubicBezTo>
                <a:cubicBezTo>
                  <a:pt x="46724" y="4143"/>
                  <a:pt x="47846" y="3787"/>
                  <a:pt x="48969" y="3595"/>
                </a:cubicBezTo>
                <a:cubicBezTo>
                  <a:pt x="49325" y="3540"/>
                  <a:pt x="49571" y="3540"/>
                  <a:pt x="49708" y="3540"/>
                </a:cubicBezTo>
                <a:close/>
                <a:moveTo>
                  <a:pt x="42066" y="7312"/>
                </a:moveTo>
                <a:cubicBezTo>
                  <a:pt x="42067" y="7315"/>
                  <a:pt x="42067" y="7317"/>
                  <a:pt x="42069" y="7319"/>
                </a:cubicBezTo>
                <a:cubicBezTo>
                  <a:pt x="42067" y="7317"/>
                  <a:pt x="42066" y="7315"/>
                  <a:pt x="42066" y="7312"/>
                </a:cubicBezTo>
                <a:close/>
                <a:moveTo>
                  <a:pt x="49955" y="3787"/>
                </a:moveTo>
                <a:cubicBezTo>
                  <a:pt x="49872" y="4115"/>
                  <a:pt x="49243" y="4663"/>
                  <a:pt x="48777" y="5101"/>
                </a:cubicBezTo>
                <a:cubicBezTo>
                  <a:pt x="47381" y="6415"/>
                  <a:pt x="45710" y="7182"/>
                  <a:pt x="43876" y="7620"/>
                </a:cubicBezTo>
                <a:cubicBezTo>
                  <a:pt x="43794" y="7620"/>
                  <a:pt x="43684" y="7620"/>
                  <a:pt x="43602" y="7593"/>
                </a:cubicBezTo>
                <a:cubicBezTo>
                  <a:pt x="43164" y="7565"/>
                  <a:pt x="42726" y="7538"/>
                  <a:pt x="42315" y="7510"/>
                </a:cubicBezTo>
                <a:cubicBezTo>
                  <a:pt x="44944" y="6470"/>
                  <a:pt x="47490" y="5238"/>
                  <a:pt x="49955" y="3787"/>
                </a:cubicBezTo>
                <a:close/>
                <a:moveTo>
                  <a:pt x="52090" y="8168"/>
                </a:moveTo>
                <a:cubicBezTo>
                  <a:pt x="52090" y="8195"/>
                  <a:pt x="52090" y="8222"/>
                  <a:pt x="52145" y="8250"/>
                </a:cubicBezTo>
                <a:cubicBezTo>
                  <a:pt x="53350" y="9016"/>
                  <a:pt x="54609" y="9728"/>
                  <a:pt x="55842" y="10440"/>
                </a:cubicBezTo>
                <a:cubicBezTo>
                  <a:pt x="53021" y="9865"/>
                  <a:pt x="50228" y="9153"/>
                  <a:pt x="47463" y="8387"/>
                </a:cubicBezTo>
                <a:cubicBezTo>
                  <a:pt x="47446" y="8382"/>
                  <a:pt x="47429" y="8379"/>
                  <a:pt x="47414" y="8379"/>
                </a:cubicBezTo>
                <a:cubicBezTo>
                  <a:pt x="47259" y="8379"/>
                  <a:pt x="47206" y="8611"/>
                  <a:pt x="47381" y="8660"/>
                </a:cubicBezTo>
                <a:cubicBezTo>
                  <a:pt x="50009" y="9372"/>
                  <a:pt x="52665" y="10002"/>
                  <a:pt x="55349" y="10495"/>
                </a:cubicBezTo>
                <a:cubicBezTo>
                  <a:pt x="54007" y="10577"/>
                  <a:pt x="52665" y="10659"/>
                  <a:pt x="51351" y="10769"/>
                </a:cubicBezTo>
                <a:lnTo>
                  <a:pt x="51324" y="10769"/>
                </a:lnTo>
                <a:cubicBezTo>
                  <a:pt x="49708" y="9591"/>
                  <a:pt x="47956" y="8660"/>
                  <a:pt x="45930" y="8332"/>
                </a:cubicBezTo>
                <a:lnTo>
                  <a:pt x="45930" y="8332"/>
                </a:lnTo>
                <a:cubicBezTo>
                  <a:pt x="46614" y="8359"/>
                  <a:pt x="47326" y="8359"/>
                  <a:pt x="48010" y="8359"/>
                </a:cubicBezTo>
                <a:cubicBezTo>
                  <a:pt x="49352" y="8359"/>
                  <a:pt x="50749" y="8332"/>
                  <a:pt x="52090" y="8168"/>
                </a:cubicBezTo>
                <a:close/>
                <a:moveTo>
                  <a:pt x="28624" y="6579"/>
                </a:moveTo>
                <a:lnTo>
                  <a:pt x="28624" y="6579"/>
                </a:lnTo>
                <a:cubicBezTo>
                  <a:pt x="28953" y="6607"/>
                  <a:pt x="29282" y="6634"/>
                  <a:pt x="29610" y="6689"/>
                </a:cubicBezTo>
                <a:cubicBezTo>
                  <a:pt x="32157" y="7401"/>
                  <a:pt x="34347" y="8852"/>
                  <a:pt x="36264" y="10741"/>
                </a:cubicBezTo>
                <a:cubicBezTo>
                  <a:pt x="36675" y="11152"/>
                  <a:pt x="37085" y="11590"/>
                  <a:pt x="37469" y="12028"/>
                </a:cubicBezTo>
                <a:cubicBezTo>
                  <a:pt x="36510" y="11180"/>
                  <a:pt x="35360" y="10550"/>
                  <a:pt x="34210" y="9893"/>
                </a:cubicBezTo>
                <a:cubicBezTo>
                  <a:pt x="32348" y="8797"/>
                  <a:pt x="30486" y="7675"/>
                  <a:pt x="28624" y="6579"/>
                </a:cubicBezTo>
                <a:close/>
                <a:moveTo>
                  <a:pt x="28344" y="6764"/>
                </a:moveTo>
                <a:cubicBezTo>
                  <a:pt x="28364" y="6764"/>
                  <a:pt x="28542" y="6908"/>
                  <a:pt x="29008" y="7209"/>
                </a:cubicBezTo>
                <a:cubicBezTo>
                  <a:pt x="31855" y="9099"/>
                  <a:pt x="36017" y="10413"/>
                  <a:pt x="38098" y="13206"/>
                </a:cubicBezTo>
                <a:cubicBezTo>
                  <a:pt x="36729" y="12987"/>
                  <a:pt x="35251" y="12220"/>
                  <a:pt x="34019" y="11618"/>
                </a:cubicBezTo>
                <a:cubicBezTo>
                  <a:pt x="32759" y="10988"/>
                  <a:pt x="31527" y="10221"/>
                  <a:pt x="30459" y="9263"/>
                </a:cubicBezTo>
                <a:cubicBezTo>
                  <a:pt x="29802" y="8688"/>
                  <a:pt x="29063" y="7949"/>
                  <a:pt x="28624" y="7182"/>
                </a:cubicBezTo>
                <a:cubicBezTo>
                  <a:pt x="28460" y="6908"/>
                  <a:pt x="28323" y="6764"/>
                  <a:pt x="28344" y="6764"/>
                </a:cubicBezTo>
                <a:close/>
                <a:moveTo>
                  <a:pt x="43710" y="8665"/>
                </a:moveTo>
                <a:cubicBezTo>
                  <a:pt x="43879" y="8665"/>
                  <a:pt x="44204" y="9003"/>
                  <a:pt x="44506" y="9181"/>
                </a:cubicBezTo>
                <a:cubicBezTo>
                  <a:pt x="44944" y="9427"/>
                  <a:pt x="45382" y="9646"/>
                  <a:pt x="45793" y="9893"/>
                </a:cubicBezTo>
                <a:cubicBezTo>
                  <a:pt x="46778" y="10468"/>
                  <a:pt x="47737" y="11015"/>
                  <a:pt x="48695" y="11563"/>
                </a:cubicBezTo>
                <a:cubicBezTo>
                  <a:pt x="50365" y="12521"/>
                  <a:pt x="52008" y="13452"/>
                  <a:pt x="53651" y="14383"/>
                </a:cubicBezTo>
                <a:cubicBezTo>
                  <a:pt x="51817" y="14137"/>
                  <a:pt x="49982" y="13781"/>
                  <a:pt x="48257" y="13041"/>
                </a:cubicBezTo>
                <a:cubicBezTo>
                  <a:pt x="47189" y="12603"/>
                  <a:pt x="46203" y="12028"/>
                  <a:pt x="45327" y="11234"/>
                </a:cubicBezTo>
                <a:cubicBezTo>
                  <a:pt x="44807" y="10741"/>
                  <a:pt x="43684" y="9783"/>
                  <a:pt x="43602" y="9044"/>
                </a:cubicBezTo>
                <a:cubicBezTo>
                  <a:pt x="43573" y="8764"/>
                  <a:pt x="43619" y="8665"/>
                  <a:pt x="43710" y="8665"/>
                </a:cubicBezTo>
                <a:close/>
                <a:moveTo>
                  <a:pt x="43575" y="8195"/>
                </a:moveTo>
                <a:cubicBezTo>
                  <a:pt x="44040" y="8250"/>
                  <a:pt x="44533" y="8250"/>
                  <a:pt x="44999" y="8277"/>
                </a:cubicBezTo>
                <a:cubicBezTo>
                  <a:pt x="44944" y="8359"/>
                  <a:pt x="44971" y="8469"/>
                  <a:pt x="45053" y="8469"/>
                </a:cubicBezTo>
                <a:cubicBezTo>
                  <a:pt x="49078" y="9044"/>
                  <a:pt x="52036" y="11727"/>
                  <a:pt x="54774" y="14520"/>
                </a:cubicBezTo>
                <a:lnTo>
                  <a:pt x="54692" y="14520"/>
                </a:lnTo>
                <a:cubicBezTo>
                  <a:pt x="50995" y="12384"/>
                  <a:pt x="47244" y="10358"/>
                  <a:pt x="43575" y="8195"/>
                </a:cubicBezTo>
                <a:close/>
                <a:moveTo>
                  <a:pt x="38571" y="0"/>
                </a:moveTo>
                <a:cubicBezTo>
                  <a:pt x="38551" y="0"/>
                  <a:pt x="38530" y="3"/>
                  <a:pt x="38509" y="8"/>
                </a:cubicBezTo>
                <a:cubicBezTo>
                  <a:pt x="33882" y="994"/>
                  <a:pt x="29172" y="2116"/>
                  <a:pt x="25613" y="5429"/>
                </a:cubicBezTo>
                <a:cubicBezTo>
                  <a:pt x="25558" y="5457"/>
                  <a:pt x="25558" y="5512"/>
                  <a:pt x="25530" y="5566"/>
                </a:cubicBezTo>
                <a:cubicBezTo>
                  <a:pt x="22917" y="5302"/>
                  <a:pt x="20093" y="5079"/>
                  <a:pt x="17247" y="5079"/>
                </a:cubicBezTo>
                <a:cubicBezTo>
                  <a:pt x="10972" y="5079"/>
                  <a:pt x="4594" y="6160"/>
                  <a:pt x="148" y="10249"/>
                </a:cubicBezTo>
                <a:cubicBezTo>
                  <a:pt x="1" y="10375"/>
                  <a:pt x="128" y="10549"/>
                  <a:pt x="269" y="10549"/>
                </a:cubicBezTo>
                <a:cubicBezTo>
                  <a:pt x="312" y="10549"/>
                  <a:pt x="356" y="10533"/>
                  <a:pt x="394" y="10495"/>
                </a:cubicBezTo>
                <a:cubicBezTo>
                  <a:pt x="4501" y="6935"/>
                  <a:pt x="10525" y="6114"/>
                  <a:pt x="15755" y="5895"/>
                </a:cubicBezTo>
                <a:cubicBezTo>
                  <a:pt x="16506" y="5864"/>
                  <a:pt x="17258" y="5849"/>
                  <a:pt x="18010" y="5849"/>
                </a:cubicBezTo>
                <a:cubicBezTo>
                  <a:pt x="21236" y="5849"/>
                  <a:pt x="24474" y="6115"/>
                  <a:pt x="27693" y="6470"/>
                </a:cubicBezTo>
                <a:cubicBezTo>
                  <a:pt x="29966" y="10714"/>
                  <a:pt x="34648" y="12740"/>
                  <a:pt x="39084" y="13972"/>
                </a:cubicBezTo>
                <a:cubicBezTo>
                  <a:pt x="39105" y="13978"/>
                  <a:pt x="39125" y="13981"/>
                  <a:pt x="39145" y="13981"/>
                </a:cubicBezTo>
                <a:cubicBezTo>
                  <a:pt x="39313" y="13981"/>
                  <a:pt x="39456" y="13791"/>
                  <a:pt x="39358" y="13644"/>
                </a:cubicBezTo>
                <a:cubicBezTo>
                  <a:pt x="37195" y="10824"/>
                  <a:pt x="34539" y="8140"/>
                  <a:pt x="31226" y="6881"/>
                </a:cubicBezTo>
                <a:lnTo>
                  <a:pt x="31226" y="6881"/>
                </a:lnTo>
                <a:cubicBezTo>
                  <a:pt x="31417" y="6908"/>
                  <a:pt x="31636" y="6935"/>
                  <a:pt x="31828" y="6963"/>
                </a:cubicBezTo>
                <a:cubicBezTo>
                  <a:pt x="35470" y="7401"/>
                  <a:pt x="39139" y="7894"/>
                  <a:pt x="42808" y="8140"/>
                </a:cubicBezTo>
                <a:cubicBezTo>
                  <a:pt x="44478" y="13507"/>
                  <a:pt x="50612" y="14547"/>
                  <a:pt x="55431" y="15122"/>
                </a:cubicBezTo>
                <a:cubicBezTo>
                  <a:pt x="55440" y="15124"/>
                  <a:pt x="55448" y="15124"/>
                  <a:pt x="55456" y="15124"/>
                </a:cubicBezTo>
                <a:cubicBezTo>
                  <a:pt x="55658" y="15124"/>
                  <a:pt x="55754" y="14816"/>
                  <a:pt x="55623" y="14684"/>
                </a:cubicBezTo>
                <a:cubicBezTo>
                  <a:pt x="54390" y="13452"/>
                  <a:pt x="53131" y="12193"/>
                  <a:pt x="51762" y="11097"/>
                </a:cubicBezTo>
                <a:cubicBezTo>
                  <a:pt x="53322" y="11015"/>
                  <a:pt x="54911" y="10906"/>
                  <a:pt x="56471" y="10796"/>
                </a:cubicBezTo>
                <a:cubicBezTo>
                  <a:pt x="56636" y="10769"/>
                  <a:pt x="56745" y="10550"/>
                  <a:pt x="56581" y="10440"/>
                </a:cubicBezTo>
                <a:cubicBezTo>
                  <a:pt x="55157" y="9674"/>
                  <a:pt x="53761" y="8852"/>
                  <a:pt x="52337" y="8113"/>
                </a:cubicBezTo>
                <a:cubicBezTo>
                  <a:pt x="54527" y="7812"/>
                  <a:pt x="56608" y="7072"/>
                  <a:pt x="58224" y="5429"/>
                </a:cubicBezTo>
                <a:cubicBezTo>
                  <a:pt x="58705" y="5256"/>
                  <a:pt x="59219" y="5169"/>
                  <a:pt x="59731" y="5169"/>
                </a:cubicBezTo>
                <a:cubicBezTo>
                  <a:pt x="60994" y="5169"/>
                  <a:pt x="62248" y="5699"/>
                  <a:pt x="62988" y="6771"/>
                </a:cubicBezTo>
                <a:cubicBezTo>
                  <a:pt x="63837" y="8003"/>
                  <a:pt x="63508" y="9564"/>
                  <a:pt x="62002" y="10030"/>
                </a:cubicBezTo>
                <a:cubicBezTo>
                  <a:pt x="61783" y="10098"/>
                  <a:pt x="61551" y="10132"/>
                  <a:pt x="61318" y="10132"/>
                </a:cubicBezTo>
                <a:cubicBezTo>
                  <a:pt x="61085" y="10132"/>
                  <a:pt x="60852" y="10098"/>
                  <a:pt x="60633" y="10030"/>
                </a:cubicBezTo>
                <a:cubicBezTo>
                  <a:pt x="59620" y="9701"/>
                  <a:pt x="58771" y="7702"/>
                  <a:pt x="60496" y="7702"/>
                </a:cubicBezTo>
                <a:cubicBezTo>
                  <a:pt x="60798" y="7675"/>
                  <a:pt x="60798" y="7237"/>
                  <a:pt x="60496" y="7209"/>
                </a:cubicBezTo>
                <a:cubicBezTo>
                  <a:pt x="60454" y="7206"/>
                  <a:pt x="60413" y="7205"/>
                  <a:pt x="60373" y="7205"/>
                </a:cubicBezTo>
                <a:cubicBezTo>
                  <a:pt x="58991" y="7205"/>
                  <a:pt x="58551" y="8989"/>
                  <a:pt x="59456" y="9920"/>
                </a:cubicBezTo>
                <a:cubicBezTo>
                  <a:pt x="59937" y="10426"/>
                  <a:pt x="60618" y="10665"/>
                  <a:pt x="61308" y="10665"/>
                </a:cubicBezTo>
                <a:cubicBezTo>
                  <a:pt x="62151" y="10665"/>
                  <a:pt x="63009" y="10308"/>
                  <a:pt x="63536" y="9646"/>
                </a:cubicBezTo>
                <a:cubicBezTo>
                  <a:pt x="64604" y="8304"/>
                  <a:pt x="63755" y="6470"/>
                  <a:pt x="62495" y="5566"/>
                </a:cubicBezTo>
                <a:cubicBezTo>
                  <a:pt x="61742" y="5006"/>
                  <a:pt x="60842" y="4725"/>
                  <a:pt x="59941" y="4725"/>
                </a:cubicBezTo>
                <a:cubicBezTo>
                  <a:pt x="59434" y="4725"/>
                  <a:pt x="58926" y="4814"/>
                  <a:pt x="58443" y="4991"/>
                </a:cubicBezTo>
                <a:cubicBezTo>
                  <a:pt x="58415" y="4909"/>
                  <a:pt x="58333" y="4854"/>
                  <a:pt x="58251" y="4854"/>
                </a:cubicBezTo>
                <a:cubicBezTo>
                  <a:pt x="58799" y="3951"/>
                  <a:pt x="58744" y="2773"/>
                  <a:pt x="58114" y="1897"/>
                </a:cubicBezTo>
                <a:cubicBezTo>
                  <a:pt x="57634" y="1235"/>
                  <a:pt x="56874" y="913"/>
                  <a:pt x="56100" y="913"/>
                </a:cubicBezTo>
                <a:cubicBezTo>
                  <a:pt x="55594" y="913"/>
                  <a:pt x="55081" y="1051"/>
                  <a:pt x="54637" y="1322"/>
                </a:cubicBezTo>
                <a:cubicBezTo>
                  <a:pt x="53542" y="1952"/>
                  <a:pt x="52939" y="3540"/>
                  <a:pt x="53815" y="4635"/>
                </a:cubicBezTo>
                <a:cubicBezTo>
                  <a:pt x="54108" y="4989"/>
                  <a:pt x="54569" y="5174"/>
                  <a:pt x="55017" y="5174"/>
                </a:cubicBezTo>
                <a:cubicBezTo>
                  <a:pt x="55575" y="5174"/>
                  <a:pt x="56113" y="4887"/>
                  <a:pt x="56280" y="4279"/>
                </a:cubicBezTo>
                <a:cubicBezTo>
                  <a:pt x="56334" y="4153"/>
                  <a:pt x="56221" y="4062"/>
                  <a:pt x="56107" y="4062"/>
                </a:cubicBezTo>
                <a:cubicBezTo>
                  <a:pt x="56048" y="4062"/>
                  <a:pt x="55988" y="4087"/>
                  <a:pt x="55951" y="4143"/>
                </a:cubicBezTo>
                <a:cubicBezTo>
                  <a:pt x="55729" y="4506"/>
                  <a:pt x="55373" y="4720"/>
                  <a:pt x="54982" y="4720"/>
                </a:cubicBezTo>
                <a:cubicBezTo>
                  <a:pt x="54843" y="4720"/>
                  <a:pt x="54699" y="4693"/>
                  <a:pt x="54555" y="4635"/>
                </a:cubicBezTo>
                <a:cubicBezTo>
                  <a:pt x="53925" y="4362"/>
                  <a:pt x="53761" y="3567"/>
                  <a:pt x="53897" y="2965"/>
                </a:cubicBezTo>
                <a:cubicBezTo>
                  <a:pt x="54117" y="2062"/>
                  <a:pt x="54993" y="1432"/>
                  <a:pt x="55896" y="1350"/>
                </a:cubicBezTo>
                <a:cubicBezTo>
                  <a:pt x="55973" y="1342"/>
                  <a:pt x="56048" y="1339"/>
                  <a:pt x="56122" y="1339"/>
                </a:cubicBezTo>
                <a:cubicBezTo>
                  <a:pt x="58015" y="1339"/>
                  <a:pt x="58813" y="3651"/>
                  <a:pt x="57758" y="5101"/>
                </a:cubicBezTo>
                <a:cubicBezTo>
                  <a:pt x="57731" y="5128"/>
                  <a:pt x="57731" y="5156"/>
                  <a:pt x="57758" y="5210"/>
                </a:cubicBezTo>
                <a:cubicBezTo>
                  <a:pt x="55390" y="7360"/>
                  <a:pt x="52024" y="7846"/>
                  <a:pt x="48711" y="7846"/>
                </a:cubicBezTo>
                <a:cubicBezTo>
                  <a:pt x="47466" y="7846"/>
                  <a:pt x="46228" y="7777"/>
                  <a:pt x="45053" y="7702"/>
                </a:cubicBezTo>
                <a:cubicBezTo>
                  <a:pt x="47408" y="7045"/>
                  <a:pt x="49407" y="5457"/>
                  <a:pt x="50721" y="3348"/>
                </a:cubicBezTo>
                <a:cubicBezTo>
                  <a:pt x="50803" y="3212"/>
                  <a:pt x="50694" y="2992"/>
                  <a:pt x="50530" y="2992"/>
                </a:cubicBezTo>
                <a:cubicBezTo>
                  <a:pt x="46970" y="3157"/>
                  <a:pt x="43794" y="4718"/>
                  <a:pt x="41521" y="7428"/>
                </a:cubicBezTo>
                <a:cubicBezTo>
                  <a:pt x="37688" y="7100"/>
                  <a:pt x="33882" y="6552"/>
                  <a:pt x="30048" y="6087"/>
                </a:cubicBezTo>
                <a:cubicBezTo>
                  <a:pt x="33060" y="5703"/>
                  <a:pt x="36072" y="5293"/>
                  <a:pt x="39084" y="4854"/>
                </a:cubicBezTo>
                <a:lnTo>
                  <a:pt x="39084" y="4854"/>
                </a:lnTo>
                <a:cubicBezTo>
                  <a:pt x="37715" y="5594"/>
                  <a:pt x="36264" y="6059"/>
                  <a:pt x="34676" y="6251"/>
                </a:cubicBezTo>
                <a:cubicBezTo>
                  <a:pt x="34519" y="6277"/>
                  <a:pt x="34512" y="6527"/>
                  <a:pt x="34653" y="6527"/>
                </a:cubicBezTo>
                <a:cubicBezTo>
                  <a:pt x="34661" y="6527"/>
                  <a:pt x="34668" y="6526"/>
                  <a:pt x="34676" y="6525"/>
                </a:cubicBezTo>
                <a:cubicBezTo>
                  <a:pt x="36647" y="6415"/>
                  <a:pt x="38482" y="5758"/>
                  <a:pt x="40125" y="4718"/>
                </a:cubicBezTo>
                <a:cubicBezTo>
                  <a:pt x="40262" y="4690"/>
                  <a:pt x="40426" y="4663"/>
                  <a:pt x="40563" y="4635"/>
                </a:cubicBezTo>
                <a:cubicBezTo>
                  <a:pt x="40672" y="4635"/>
                  <a:pt x="40645" y="4416"/>
                  <a:pt x="40535" y="4416"/>
                </a:cubicBezTo>
                <a:cubicBezTo>
                  <a:pt x="40672" y="4334"/>
                  <a:pt x="40809" y="4225"/>
                  <a:pt x="40946" y="4143"/>
                </a:cubicBezTo>
                <a:cubicBezTo>
                  <a:pt x="41110" y="4006"/>
                  <a:pt x="41056" y="3787"/>
                  <a:pt x="40837" y="3759"/>
                </a:cubicBezTo>
                <a:cubicBezTo>
                  <a:pt x="39851" y="3647"/>
                  <a:pt x="38831" y="3569"/>
                  <a:pt x="37810" y="3569"/>
                </a:cubicBezTo>
                <a:cubicBezTo>
                  <a:pt x="36592" y="3569"/>
                  <a:pt x="35373" y="3680"/>
                  <a:pt x="34210" y="3978"/>
                </a:cubicBezTo>
                <a:cubicBezTo>
                  <a:pt x="34054" y="4030"/>
                  <a:pt x="34071" y="4281"/>
                  <a:pt x="34239" y="4281"/>
                </a:cubicBezTo>
                <a:cubicBezTo>
                  <a:pt x="34247" y="4281"/>
                  <a:pt x="34256" y="4281"/>
                  <a:pt x="34265" y="4279"/>
                </a:cubicBezTo>
                <a:cubicBezTo>
                  <a:pt x="35753" y="4179"/>
                  <a:pt x="37196" y="4064"/>
                  <a:pt x="38660" y="4064"/>
                </a:cubicBezTo>
                <a:cubicBezTo>
                  <a:pt x="39190" y="4064"/>
                  <a:pt x="39723" y="4079"/>
                  <a:pt x="40262" y="4115"/>
                </a:cubicBezTo>
                <a:cubicBezTo>
                  <a:pt x="40070" y="4252"/>
                  <a:pt x="39878" y="4389"/>
                  <a:pt x="39659" y="4526"/>
                </a:cubicBezTo>
                <a:cubicBezTo>
                  <a:pt x="36319" y="4882"/>
                  <a:pt x="32978" y="5293"/>
                  <a:pt x="29665" y="5758"/>
                </a:cubicBezTo>
                <a:cubicBezTo>
                  <a:pt x="29528" y="5785"/>
                  <a:pt x="29501" y="5922"/>
                  <a:pt x="29528" y="6004"/>
                </a:cubicBezTo>
                <a:cubicBezTo>
                  <a:pt x="29172" y="5977"/>
                  <a:pt x="28816" y="5922"/>
                  <a:pt x="28460" y="5895"/>
                </a:cubicBezTo>
                <a:cubicBezTo>
                  <a:pt x="32376" y="5238"/>
                  <a:pt x="35963" y="3294"/>
                  <a:pt x="38728" y="364"/>
                </a:cubicBezTo>
                <a:cubicBezTo>
                  <a:pt x="38877" y="215"/>
                  <a:pt x="38757" y="0"/>
                  <a:pt x="38571" y="0"/>
                </a:cubicBezTo>
                <a:close/>
              </a:path>
            </a:pathLst>
          </a:custGeom>
          <a:noFill/>
          <a:ln w="9525" cap="flat" cmpd="sng">
            <a:solidFill>
              <a:srgbClr val="A2B7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698600"/>
            <a:ext cx="7717500" cy="11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1"/>
          </p:nvPr>
        </p:nvSpPr>
        <p:spPr>
          <a:xfrm>
            <a:off x="3290400" y="2869500"/>
            <a:ext cx="2563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ulpen One"/>
              <a:buNone/>
              <a:defRPr sz="44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Tulpen One"/>
              <a:buNone/>
              <a:defRPr sz="4300">
                <a:solidFill>
                  <a:schemeClr val="dk1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●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○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legreya Sans"/>
              <a:buChar char="■"/>
              <a:defRPr sz="16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7" r:id="rId12"/>
    <p:sldLayoutId id="2147483668" r:id="rId13"/>
    <p:sldLayoutId id="2147483669" r:id="rId14"/>
    <p:sldLayoutId id="2147483671" r:id="rId15"/>
    <p:sldLayoutId id="2147483672" r:id="rId16"/>
    <p:sldLayoutId id="21474836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30"/>
          <p:cNvSpPr/>
          <p:nvPr/>
        </p:nvSpPr>
        <p:spPr>
          <a:xfrm flipH="1">
            <a:off x="3304625" y="1304375"/>
            <a:ext cx="2534700" cy="2534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0"/>
          <p:cNvSpPr txBox="1">
            <a:spLocks noGrp="1"/>
          </p:cNvSpPr>
          <p:nvPr>
            <p:ph type="ctrTitle"/>
          </p:nvPr>
        </p:nvSpPr>
        <p:spPr>
          <a:xfrm>
            <a:off x="1722364" y="1817084"/>
            <a:ext cx="5738700" cy="11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ambria" panose="02040503050406030204" pitchFamily="18" charset="0"/>
                <a:ea typeface="Cambria" panose="02040503050406030204" pitchFamily="18" charset="0"/>
              </a:rPr>
              <a:t>Unit 4</a:t>
            </a:r>
            <a:r>
              <a:rPr lang="en" sz="66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" sz="6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800" dirty="0">
                <a:latin typeface="Cooper Black" panose="0208090404030B020404" pitchFamily="18" charset="0"/>
                <a:ea typeface="Cambria" panose="02040503050406030204" pitchFamily="18" charset="0"/>
                <a:cs typeface="Posterama" panose="020B0502040204020203" pitchFamily="34" charset="0"/>
              </a:rPr>
              <a:t>What They Said</a:t>
            </a:r>
            <a:r>
              <a:rPr lang="en" sz="5400" dirty="0">
                <a:latin typeface="Georgia Pro Cond Semibold" panose="02040706050405020303" pitchFamily="18" charset="0"/>
                <a:ea typeface="Cambria" panose="02040503050406030204" pitchFamily="18" charset="0"/>
                <a:cs typeface="Posterama" panose="020B0502040204020203" pitchFamily="34" charset="0"/>
              </a:rPr>
              <a:t/>
            </a:r>
            <a:br>
              <a:rPr lang="en" sz="5400" dirty="0">
                <a:latin typeface="Georgia Pro Cond Semibold" panose="02040706050405020303" pitchFamily="18" charset="0"/>
                <a:ea typeface="Cambria" panose="02040503050406030204" pitchFamily="18" charset="0"/>
                <a:cs typeface="Posterama" panose="020B0502040204020203" pitchFamily="34" charset="0"/>
              </a:rPr>
            </a:br>
            <a:r>
              <a:rPr lang="en" sz="2800" dirty="0">
                <a:latin typeface="Georgia Pro Cond Semibold" panose="02040706050405020303" pitchFamily="18" charset="0"/>
                <a:ea typeface="Cambria" panose="02040503050406030204" pitchFamily="18" charset="0"/>
                <a:cs typeface="Posterama" panose="020B0502040204020203" pitchFamily="34" charset="0"/>
              </a:rPr>
              <a:t>Reading</a:t>
            </a:r>
            <a:endParaRPr sz="6600" dirty="0">
              <a:latin typeface="Georgia Pro Cond Semibold" panose="02040706050405020303" pitchFamily="18" charset="0"/>
              <a:ea typeface="Cambria" panose="02040503050406030204" pitchFamily="18" charset="0"/>
              <a:cs typeface="Posterama" panose="020B0502040204020203" pitchFamily="34" charset="0"/>
            </a:endParaRPr>
          </a:p>
        </p:txBody>
      </p:sp>
      <p:sp>
        <p:nvSpPr>
          <p:cNvPr id="1685" name="Google Shape;1685;p30"/>
          <p:cNvSpPr txBox="1">
            <a:spLocks noGrp="1"/>
          </p:cNvSpPr>
          <p:nvPr>
            <p:ph type="subTitle" idx="1"/>
          </p:nvPr>
        </p:nvSpPr>
        <p:spPr>
          <a:xfrm>
            <a:off x="1119702" y="4309129"/>
            <a:ext cx="5738700" cy="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Done by</a:t>
            </a:r>
            <a:r>
              <a:rPr lang="en" sz="2000" dirty="0"/>
              <a:t>: </a:t>
            </a:r>
            <a:r>
              <a:rPr lang="en" sz="2000" b="1" dirty="0"/>
              <a:t>Entisar Al-Obaidallah</a:t>
            </a:r>
            <a:endParaRPr sz="2000" b="1" dirty="0"/>
          </a:p>
        </p:txBody>
      </p:sp>
      <p:grpSp>
        <p:nvGrpSpPr>
          <p:cNvPr id="1686" name="Google Shape;1686;p30"/>
          <p:cNvGrpSpPr/>
          <p:nvPr/>
        </p:nvGrpSpPr>
        <p:grpSpPr>
          <a:xfrm>
            <a:off x="5508218" y="3831236"/>
            <a:ext cx="3908680" cy="1839069"/>
            <a:chOff x="5508218" y="3831236"/>
            <a:chExt cx="3908680" cy="1839069"/>
          </a:xfrm>
        </p:grpSpPr>
        <p:sp>
          <p:nvSpPr>
            <p:cNvPr id="1687" name="Google Shape;1687;p30"/>
            <p:cNvSpPr/>
            <p:nvPr/>
          </p:nvSpPr>
          <p:spPr>
            <a:xfrm rot="515803">
              <a:off x="6432578" y="4572651"/>
              <a:ext cx="2964816" cy="483813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0"/>
            <p:cNvSpPr/>
            <p:nvPr/>
          </p:nvSpPr>
          <p:spPr>
            <a:xfrm rot="515803">
              <a:off x="7312659" y="4110562"/>
              <a:ext cx="444019" cy="748099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0"/>
            <p:cNvSpPr/>
            <p:nvPr/>
          </p:nvSpPr>
          <p:spPr>
            <a:xfrm rot="515803">
              <a:off x="7581384" y="4101050"/>
              <a:ext cx="237658" cy="444245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0"/>
            <p:cNvSpPr/>
            <p:nvPr/>
          </p:nvSpPr>
          <p:spPr>
            <a:xfrm rot="515803">
              <a:off x="8436647" y="4005797"/>
              <a:ext cx="242802" cy="456188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0"/>
            <p:cNvSpPr/>
            <p:nvPr/>
          </p:nvSpPr>
          <p:spPr>
            <a:xfrm rot="515803">
              <a:off x="6769256" y="4901218"/>
              <a:ext cx="1469660" cy="599843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0"/>
            <p:cNvSpPr/>
            <p:nvPr/>
          </p:nvSpPr>
          <p:spPr>
            <a:xfrm rot="515803">
              <a:off x="6900967" y="5125611"/>
              <a:ext cx="736269" cy="134454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0"/>
            <p:cNvSpPr/>
            <p:nvPr/>
          </p:nvSpPr>
          <p:spPr>
            <a:xfrm rot="515803">
              <a:off x="6076126" y="4561350"/>
              <a:ext cx="949565" cy="222950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0"/>
            <p:cNvSpPr/>
            <p:nvPr/>
          </p:nvSpPr>
          <p:spPr>
            <a:xfrm rot="515803">
              <a:off x="7914175" y="4052886"/>
              <a:ext cx="1028271" cy="102926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0"/>
            <p:cNvSpPr/>
            <p:nvPr/>
          </p:nvSpPr>
          <p:spPr>
            <a:xfrm rot="515803">
              <a:off x="8314589" y="4719218"/>
              <a:ext cx="357653" cy="81130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0"/>
            <p:cNvSpPr/>
            <p:nvPr/>
          </p:nvSpPr>
          <p:spPr>
            <a:xfrm rot="515803">
              <a:off x="6739569" y="4258879"/>
              <a:ext cx="94320" cy="292341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0"/>
            <p:cNvSpPr/>
            <p:nvPr/>
          </p:nvSpPr>
          <p:spPr>
            <a:xfrm rot="515803">
              <a:off x="7794896" y="5148891"/>
              <a:ext cx="117503" cy="309496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0"/>
            <p:cNvSpPr/>
            <p:nvPr/>
          </p:nvSpPr>
          <p:spPr>
            <a:xfrm rot="515803">
              <a:off x="8748047" y="4656965"/>
              <a:ext cx="107418" cy="303786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0"/>
            <p:cNvSpPr/>
            <p:nvPr/>
          </p:nvSpPr>
          <p:spPr>
            <a:xfrm rot="515803">
              <a:off x="6715000" y="4861906"/>
              <a:ext cx="466590" cy="428835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0"/>
            <p:cNvSpPr/>
            <p:nvPr/>
          </p:nvSpPr>
          <p:spPr>
            <a:xfrm rot="515803">
              <a:off x="6845682" y="4974980"/>
              <a:ext cx="202486" cy="186033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0"/>
            <p:cNvSpPr/>
            <p:nvPr/>
          </p:nvSpPr>
          <p:spPr>
            <a:xfrm rot="515803">
              <a:off x="5827762" y="4497373"/>
              <a:ext cx="466613" cy="428699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0"/>
            <p:cNvSpPr/>
            <p:nvPr/>
          </p:nvSpPr>
          <p:spPr>
            <a:xfrm rot="515803">
              <a:off x="5958441" y="4610377"/>
              <a:ext cx="202486" cy="186079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0"/>
            <p:cNvSpPr/>
            <p:nvPr/>
          </p:nvSpPr>
          <p:spPr>
            <a:xfrm rot="515803">
              <a:off x="6563609" y="3889974"/>
              <a:ext cx="466613" cy="428450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0"/>
            <p:cNvSpPr/>
            <p:nvPr/>
          </p:nvSpPr>
          <p:spPr>
            <a:xfrm rot="515803">
              <a:off x="6694287" y="4002717"/>
              <a:ext cx="202033" cy="186328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0"/>
            <p:cNvSpPr/>
            <p:nvPr/>
          </p:nvSpPr>
          <p:spPr>
            <a:xfrm rot="515803">
              <a:off x="8463644" y="3864478"/>
              <a:ext cx="477989" cy="441979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0"/>
            <p:cNvSpPr/>
            <p:nvPr/>
          </p:nvSpPr>
          <p:spPr>
            <a:xfrm rot="515803">
              <a:off x="8609624" y="4002284"/>
              <a:ext cx="187325" cy="186419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0"/>
            <p:cNvSpPr/>
            <p:nvPr/>
          </p:nvSpPr>
          <p:spPr>
            <a:xfrm rot="515803">
              <a:off x="7010494" y="4994574"/>
              <a:ext cx="14730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0"/>
            <p:cNvSpPr/>
            <p:nvPr/>
          </p:nvSpPr>
          <p:spPr>
            <a:xfrm rot="515803">
              <a:off x="7009349" y="505743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0"/>
            <p:cNvSpPr/>
            <p:nvPr/>
          </p:nvSpPr>
          <p:spPr>
            <a:xfrm rot="515803">
              <a:off x="7008258" y="503279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0"/>
            <p:cNvSpPr/>
            <p:nvPr/>
          </p:nvSpPr>
          <p:spPr>
            <a:xfrm rot="515803">
              <a:off x="6977913" y="500519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0"/>
            <p:cNvSpPr/>
            <p:nvPr/>
          </p:nvSpPr>
          <p:spPr>
            <a:xfrm rot="515803">
              <a:off x="6917415" y="498982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0"/>
            <p:cNvSpPr/>
            <p:nvPr/>
          </p:nvSpPr>
          <p:spPr>
            <a:xfrm rot="515803">
              <a:off x="6945882" y="5001356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0"/>
            <p:cNvSpPr/>
            <p:nvPr/>
          </p:nvSpPr>
          <p:spPr>
            <a:xfrm rot="515803">
              <a:off x="6883750" y="50063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0"/>
            <p:cNvSpPr/>
            <p:nvPr/>
          </p:nvSpPr>
          <p:spPr>
            <a:xfrm rot="515803">
              <a:off x="6896186" y="5035042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0"/>
            <p:cNvSpPr/>
            <p:nvPr/>
          </p:nvSpPr>
          <p:spPr>
            <a:xfrm rot="515803">
              <a:off x="6866468" y="506988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0"/>
            <p:cNvSpPr/>
            <p:nvPr/>
          </p:nvSpPr>
          <p:spPr>
            <a:xfrm rot="515803">
              <a:off x="6890552" y="509462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0"/>
            <p:cNvSpPr/>
            <p:nvPr/>
          </p:nvSpPr>
          <p:spPr>
            <a:xfrm rot="515803">
              <a:off x="7025743" y="5097803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0"/>
            <p:cNvSpPr/>
            <p:nvPr/>
          </p:nvSpPr>
          <p:spPr>
            <a:xfrm rot="515803">
              <a:off x="7004102" y="50791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0"/>
            <p:cNvSpPr/>
            <p:nvPr/>
          </p:nvSpPr>
          <p:spPr>
            <a:xfrm rot="515803">
              <a:off x="6931206" y="51237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0"/>
            <p:cNvSpPr/>
            <p:nvPr/>
          </p:nvSpPr>
          <p:spPr>
            <a:xfrm rot="515803">
              <a:off x="7012158" y="5133971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0"/>
            <p:cNvSpPr/>
            <p:nvPr/>
          </p:nvSpPr>
          <p:spPr>
            <a:xfrm rot="515803">
              <a:off x="6959793" y="513147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0"/>
            <p:cNvSpPr/>
            <p:nvPr/>
          </p:nvSpPr>
          <p:spPr>
            <a:xfrm rot="515803">
              <a:off x="6902911" y="513342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0"/>
            <p:cNvSpPr/>
            <p:nvPr/>
          </p:nvSpPr>
          <p:spPr>
            <a:xfrm rot="515803">
              <a:off x="6123207" y="4630285"/>
              <a:ext cx="14730" cy="14254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0"/>
            <p:cNvSpPr/>
            <p:nvPr/>
          </p:nvSpPr>
          <p:spPr>
            <a:xfrm rot="515803">
              <a:off x="6122064" y="46931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0"/>
            <p:cNvSpPr/>
            <p:nvPr/>
          </p:nvSpPr>
          <p:spPr>
            <a:xfrm rot="515803">
              <a:off x="6121007" y="4668056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0"/>
            <p:cNvSpPr/>
            <p:nvPr/>
          </p:nvSpPr>
          <p:spPr>
            <a:xfrm rot="515803">
              <a:off x="6090660" y="464045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0"/>
            <p:cNvSpPr/>
            <p:nvPr/>
          </p:nvSpPr>
          <p:spPr>
            <a:xfrm rot="515803">
              <a:off x="6030126" y="46255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0"/>
            <p:cNvSpPr/>
            <p:nvPr/>
          </p:nvSpPr>
          <p:spPr>
            <a:xfrm rot="515803">
              <a:off x="6058665" y="4636618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0"/>
            <p:cNvSpPr/>
            <p:nvPr/>
          </p:nvSpPr>
          <p:spPr>
            <a:xfrm rot="515803">
              <a:off x="5996534" y="46415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0"/>
            <p:cNvSpPr/>
            <p:nvPr/>
          </p:nvSpPr>
          <p:spPr>
            <a:xfrm rot="515803">
              <a:off x="6008899" y="467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0"/>
            <p:cNvSpPr/>
            <p:nvPr/>
          </p:nvSpPr>
          <p:spPr>
            <a:xfrm rot="515803">
              <a:off x="5979250" y="47051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0"/>
            <p:cNvSpPr/>
            <p:nvPr/>
          </p:nvSpPr>
          <p:spPr>
            <a:xfrm rot="515803">
              <a:off x="6003334" y="47298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0"/>
            <p:cNvSpPr/>
            <p:nvPr/>
          </p:nvSpPr>
          <p:spPr>
            <a:xfrm rot="515803">
              <a:off x="6138493" y="473351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0"/>
            <p:cNvSpPr/>
            <p:nvPr/>
          </p:nvSpPr>
          <p:spPr>
            <a:xfrm rot="515803">
              <a:off x="6116849" y="47149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0"/>
            <p:cNvSpPr/>
            <p:nvPr/>
          </p:nvSpPr>
          <p:spPr>
            <a:xfrm rot="515803">
              <a:off x="6043975" y="47590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0"/>
            <p:cNvSpPr/>
            <p:nvPr/>
          </p:nvSpPr>
          <p:spPr>
            <a:xfrm rot="515803">
              <a:off x="6125860" y="47694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0"/>
            <p:cNvSpPr/>
            <p:nvPr/>
          </p:nvSpPr>
          <p:spPr>
            <a:xfrm rot="515803">
              <a:off x="6072579" y="47667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0"/>
            <p:cNvSpPr/>
            <p:nvPr/>
          </p:nvSpPr>
          <p:spPr>
            <a:xfrm rot="515803">
              <a:off x="6015658" y="4768680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0"/>
            <p:cNvSpPr/>
            <p:nvPr/>
          </p:nvSpPr>
          <p:spPr>
            <a:xfrm rot="515803">
              <a:off x="6859077" y="4022602"/>
              <a:ext cx="14254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0"/>
            <p:cNvSpPr/>
            <p:nvPr/>
          </p:nvSpPr>
          <p:spPr>
            <a:xfrm rot="515803">
              <a:off x="6857459" y="408542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0"/>
            <p:cNvSpPr/>
            <p:nvPr/>
          </p:nvSpPr>
          <p:spPr>
            <a:xfrm rot="515803">
              <a:off x="6856859" y="406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0"/>
            <p:cNvSpPr/>
            <p:nvPr/>
          </p:nvSpPr>
          <p:spPr>
            <a:xfrm rot="515803">
              <a:off x="6826023" y="403319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0"/>
            <p:cNvSpPr/>
            <p:nvPr/>
          </p:nvSpPr>
          <p:spPr>
            <a:xfrm rot="515803">
              <a:off x="6765995" y="40178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0"/>
            <p:cNvSpPr/>
            <p:nvPr/>
          </p:nvSpPr>
          <p:spPr>
            <a:xfrm rot="515803">
              <a:off x="6794487" y="402938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0"/>
            <p:cNvSpPr/>
            <p:nvPr/>
          </p:nvSpPr>
          <p:spPr>
            <a:xfrm rot="515803">
              <a:off x="6732401" y="403391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0"/>
            <p:cNvSpPr/>
            <p:nvPr/>
          </p:nvSpPr>
          <p:spPr>
            <a:xfrm rot="515803">
              <a:off x="6744787" y="406313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0"/>
            <p:cNvSpPr/>
            <p:nvPr/>
          </p:nvSpPr>
          <p:spPr>
            <a:xfrm rot="515803">
              <a:off x="6715140" y="4097477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0"/>
            <p:cNvSpPr/>
            <p:nvPr/>
          </p:nvSpPr>
          <p:spPr>
            <a:xfrm rot="515803">
              <a:off x="6739203" y="412222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0"/>
            <p:cNvSpPr/>
            <p:nvPr/>
          </p:nvSpPr>
          <p:spPr>
            <a:xfrm rot="515803">
              <a:off x="6873910" y="412580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0"/>
            <p:cNvSpPr/>
            <p:nvPr/>
          </p:nvSpPr>
          <p:spPr>
            <a:xfrm rot="515803">
              <a:off x="6852270" y="41071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0"/>
            <p:cNvSpPr/>
            <p:nvPr/>
          </p:nvSpPr>
          <p:spPr>
            <a:xfrm rot="515803">
              <a:off x="6779808" y="415185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0"/>
            <p:cNvSpPr/>
            <p:nvPr/>
          </p:nvSpPr>
          <p:spPr>
            <a:xfrm rot="515803">
              <a:off x="6861206" y="41622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0"/>
            <p:cNvSpPr/>
            <p:nvPr/>
          </p:nvSpPr>
          <p:spPr>
            <a:xfrm rot="515803">
              <a:off x="6808445" y="41590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0"/>
            <p:cNvSpPr/>
            <p:nvPr/>
          </p:nvSpPr>
          <p:spPr>
            <a:xfrm rot="515803">
              <a:off x="6751020" y="416141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0"/>
            <p:cNvSpPr/>
            <p:nvPr/>
          </p:nvSpPr>
          <p:spPr>
            <a:xfrm rot="515803">
              <a:off x="8787440" y="4060317"/>
              <a:ext cx="14254" cy="14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0"/>
            <p:cNvSpPr/>
            <p:nvPr/>
          </p:nvSpPr>
          <p:spPr>
            <a:xfrm rot="515803">
              <a:off x="8755657" y="41133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0"/>
            <p:cNvSpPr/>
            <p:nvPr/>
          </p:nvSpPr>
          <p:spPr>
            <a:xfrm rot="515803">
              <a:off x="8767105" y="409155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0"/>
            <p:cNvSpPr/>
            <p:nvPr/>
          </p:nvSpPr>
          <p:spPr>
            <a:xfrm rot="515803">
              <a:off x="8754346" y="405221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0"/>
            <p:cNvSpPr/>
            <p:nvPr/>
          </p:nvSpPr>
          <p:spPr>
            <a:xfrm rot="515803">
              <a:off x="8710032" y="4009057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0"/>
            <p:cNvSpPr/>
            <p:nvPr/>
          </p:nvSpPr>
          <p:spPr>
            <a:xfrm rot="515803">
              <a:off x="8728942" y="4033025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0"/>
            <p:cNvSpPr/>
            <p:nvPr/>
          </p:nvSpPr>
          <p:spPr>
            <a:xfrm rot="515803">
              <a:off x="8672567" y="400628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 rot="515803">
              <a:off x="8668796" y="403736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 rot="515803">
              <a:off x="8625709" y="405290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 rot="515803">
              <a:off x="8634600" y="408590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 rot="515803">
              <a:off x="8749609" y="41565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 rot="515803">
              <a:off x="8740233" y="41296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 rot="515803">
              <a:off x="8654548" y="4131913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 rot="515803">
              <a:off x="8720364" y="4181863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 rot="515803">
              <a:off x="8676348" y="4152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 rot="515803">
              <a:off x="8625704" y="41258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 rot="515803">
              <a:off x="6871469" y="4991167"/>
              <a:ext cx="168810" cy="158997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 rot="515803">
              <a:off x="5984222" y="4626450"/>
              <a:ext cx="168810" cy="159337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 rot="515803">
              <a:off x="6720047" y="4019255"/>
              <a:ext cx="168833" cy="158975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 rot="515803">
              <a:off x="8623590" y="4012875"/>
              <a:ext cx="169309" cy="175903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 rot="515803">
              <a:off x="8150533" y="4528866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 rot="515803">
              <a:off x="8246370" y="4623768"/>
              <a:ext cx="147961" cy="13687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 rot="515803">
              <a:off x="8329622" y="4653666"/>
              <a:ext cx="54072" cy="40837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 rot="515803">
              <a:off x="8318368" y="4706827"/>
              <a:ext cx="44123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 rot="515803">
              <a:off x="8326316" y="4708225"/>
              <a:ext cx="49811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 rot="515803">
              <a:off x="8335911" y="467928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 rot="515803">
              <a:off x="8284964" y="4640503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 rot="515803">
              <a:off x="8327347" y="464895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 rot="515803">
              <a:off x="8276248" y="4698180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 rot="515803">
              <a:off x="8262459" y="467951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 rot="515803">
              <a:off x="8275499" y="4688131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 rot="515803">
              <a:off x="8296319" y="4698237"/>
              <a:ext cx="28464" cy="47749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 rot="515803">
              <a:off x="8288768" y="4663849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 rot="515803">
              <a:off x="8311230" y="4634275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 rot="515803">
              <a:off x="8377222" y="4653622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 rot="515803">
              <a:off x="8363563" y="469738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 rot="515803">
              <a:off x="8368115" y="467985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 rot="515803">
              <a:off x="8352360" y="465398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 rot="515803">
              <a:off x="8312717" y="463073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 rot="515803">
              <a:off x="8330748" y="464496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 rot="515803">
              <a:off x="8285676" y="4635228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 rot="515803">
              <a:off x="8288402" y="465870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 rot="515803">
              <a:off x="8260186" y="467697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 rot="515803">
              <a:off x="8272165" y="4699413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 rot="515803">
              <a:off x="8367314" y="472957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 rot="515803">
              <a:off x="8355634" y="4712025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 rot="515803">
              <a:off x="8295108" y="47282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 rot="515803">
              <a:off x="8350898" y="475251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 rot="515803">
              <a:off x="8313979" y="473975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 rot="515803">
              <a:off x="8272891" y="47292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 rot="515803">
              <a:off x="8299600" y="4673203"/>
              <a:ext cx="42220" cy="42695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 rot="515803">
              <a:off x="6308844" y="4181049"/>
              <a:ext cx="338572" cy="327082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 rot="515803">
              <a:off x="6405130" y="4276007"/>
              <a:ext cx="147961" cy="136856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 rot="515803">
              <a:off x="6487896" y="4306039"/>
              <a:ext cx="54094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 rot="515803">
              <a:off x="6477146" y="4359138"/>
              <a:ext cx="44123" cy="50763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 rot="515803">
              <a:off x="6485101" y="4360445"/>
              <a:ext cx="49811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 rot="515803">
              <a:off x="6494696" y="433150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 rot="515803">
              <a:off x="6443252" y="4293001"/>
              <a:ext cx="39364" cy="40973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 rot="515803">
              <a:off x="6486132" y="430117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 rot="515803">
              <a:off x="6434490" y="4350811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 rot="515803">
              <a:off x="6421244" y="433173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 rot="515803">
              <a:off x="6434214" y="4340503"/>
              <a:ext cx="49335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 rot="515803">
              <a:off x="6455075" y="4350546"/>
              <a:ext cx="28486" cy="47658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 rot="515803">
              <a:off x="6447550" y="4316112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 rot="515803">
              <a:off x="6470014" y="4286495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 rot="515803">
              <a:off x="6536009" y="4305805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 rot="515803">
              <a:off x="6522323" y="434962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 rot="515803">
              <a:off x="6526899" y="433207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 rot="515803">
              <a:off x="6511147" y="430616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 rot="515803">
              <a:off x="6471503" y="428291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 rot="515803">
              <a:off x="6489499" y="4297142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 rot="515803">
              <a:off x="6443929" y="428788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 rot="515803">
              <a:off x="6447131" y="4310888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 rot="515803">
              <a:off x="6418948" y="43291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 rot="515803">
              <a:off x="6430914" y="435162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 rot="515803">
              <a:off x="6525625" y="43817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 rot="515803">
              <a:off x="6514360" y="4364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 rot="515803">
              <a:off x="6453833" y="4380990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 rot="515803">
              <a:off x="6509210" y="44046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 rot="515803">
              <a:off x="6472290" y="4391942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0"/>
            <p:cNvSpPr/>
            <p:nvPr/>
          </p:nvSpPr>
          <p:spPr>
            <a:xfrm rot="515803">
              <a:off x="6431643" y="438191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0"/>
            <p:cNvSpPr/>
            <p:nvPr/>
          </p:nvSpPr>
          <p:spPr>
            <a:xfrm rot="515803">
              <a:off x="6457876" y="4325861"/>
              <a:ext cx="42695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0"/>
            <p:cNvSpPr/>
            <p:nvPr/>
          </p:nvSpPr>
          <p:spPr>
            <a:xfrm rot="515803">
              <a:off x="7640958" y="4000597"/>
              <a:ext cx="338096" cy="327490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0"/>
            <p:cNvSpPr/>
            <p:nvPr/>
          </p:nvSpPr>
          <p:spPr>
            <a:xfrm rot="515803">
              <a:off x="7736794" y="4095921"/>
              <a:ext cx="148437" cy="136494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0"/>
            <p:cNvSpPr/>
            <p:nvPr/>
          </p:nvSpPr>
          <p:spPr>
            <a:xfrm rot="515803">
              <a:off x="7820055" y="4125716"/>
              <a:ext cx="54072" cy="40497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0"/>
            <p:cNvSpPr/>
            <p:nvPr/>
          </p:nvSpPr>
          <p:spPr>
            <a:xfrm rot="515803">
              <a:off x="7808781" y="4178649"/>
              <a:ext cx="44123" cy="51239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0"/>
            <p:cNvSpPr/>
            <p:nvPr/>
          </p:nvSpPr>
          <p:spPr>
            <a:xfrm rot="515803">
              <a:off x="7817219" y="4180333"/>
              <a:ext cx="49335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0"/>
            <p:cNvSpPr/>
            <p:nvPr/>
          </p:nvSpPr>
          <p:spPr>
            <a:xfrm rot="515803">
              <a:off x="7826343" y="4151334"/>
              <a:ext cx="38911" cy="25336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 rot="515803">
              <a:off x="7775360" y="4112550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 rot="515803">
              <a:off x="7817767" y="412068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 rot="515803">
              <a:off x="7766635" y="4170340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 rot="515803">
              <a:off x="7752872" y="4151338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 rot="515803">
              <a:off x="7765883" y="4160336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 rot="515803">
              <a:off x="7786753" y="4170255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 rot="515803">
              <a:off x="7779153" y="4136054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 rot="515803">
              <a:off x="7801628" y="410629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 rot="515803">
              <a:off x="7867641" y="4125354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 rot="515803">
              <a:off x="7854433" y="416963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 rot="515803">
              <a:off x="7858570" y="41515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 rot="515803">
              <a:off x="7842779" y="41261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 rot="515803">
              <a:off x="7803101" y="410293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 rot="515803">
              <a:off x="7821167" y="411669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 rot="515803">
              <a:off x="7776035" y="410746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 rot="515803">
              <a:off x="7778799" y="4130438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 rot="515803">
              <a:off x="7750619" y="41487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 rot="515803">
              <a:off x="7762586" y="417114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 rot="515803">
              <a:off x="7857769" y="420130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 rot="515803">
              <a:off x="7846033" y="418375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0"/>
            <p:cNvSpPr/>
            <p:nvPr/>
          </p:nvSpPr>
          <p:spPr>
            <a:xfrm rot="515803">
              <a:off x="7785492" y="420050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0"/>
            <p:cNvSpPr/>
            <p:nvPr/>
          </p:nvSpPr>
          <p:spPr>
            <a:xfrm rot="515803">
              <a:off x="7841315" y="422475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 rot="515803">
              <a:off x="7804433" y="421150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0"/>
            <p:cNvSpPr/>
            <p:nvPr/>
          </p:nvSpPr>
          <p:spPr>
            <a:xfrm rot="515803">
              <a:off x="7763275" y="420145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0"/>
            <p:cNvSpPr/>
            <p:nvPr/>
          </p:nvSpPr>
          <p:spPr>
            <a:xfrm rot="515803">
              <a:off x="7790020" y="4145411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 rot="515803">
              <a:off x="7878431" y="3860483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0"/>
            <p:cNvSpPr/>
            <p:nvPr/>
          </p:nvSpPr>
          <p:spPr>
            <a:xfrm rot="515803">
              <a:off x="7974265" y="3955421"/>
              <a:ext cx="148437" cy="136879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0"/>
            <p:cNvSpPr/>
            <p:nvPr/>
          </p:nvSpPr>
          <p:spPr>
            <a:xfrm rot="515803">
              <a:off x="8057496" y="3985599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 rot="515803">
              <a:off x="8046282" y="4038536"/>
              <a:ext cx="44100" cy="50763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 rot="515803">
              <a:off x="8054674" y="4040059"/>
              <a:ext cx="49358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0"/>
            <p:cNvSpPr/>
            <p:nvPr/>
          </p:nvSpPr>
          <p:spPr>
            <a:xfrm rot="515803">
              <a:off x="8063817" y="4011105"/>
              <a:ext cx="38888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0"/>
            <p:cNvSpPr/>
            <p:nvPr/>
          </p:nvSpPr>
          <p:spPr>
            <a:xfrm rot="515803">
              <a:off x="8012826" y="3972434"/>
              <a:ext cx="38888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 rot="515803">
              <a:off x="8055268" y="3980578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 rot="515803">
              <a:off x="8004101" y="4030225"/>
              <a:ext cx="38888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 rot="515803">
              <a:off x="7990373" y="401122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 rot="515803">
              <a:off x="8003350" y="4019903"/>
              <a:ext cx="49335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 rot="515803">
              <a:off x="8024210" y="4029959"/>
              <a:ext cx="28962" cy="47681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 rot="515803">
              <a:off x="8016676" y="3995648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 rot="515803">
              <a:off x="8039077" y="3966093"/>
              <a:ext cx="17110" cy="53890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 rot="515803">
              <a:off x="8105143" y="3985241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 rot="515803">
              <a:off x="8091934" y="402904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 rot="515803">
              <a:off x="8096035" y="401147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 rot="515803">
              <a:off x="8080280" y="398560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 rot="515803">
              <a:off x="8040602" y="3962826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 rot="515803">
              <a:off x="8058633" y="397657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 rot="515803">
              <a:off x="8013536" y="3967356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 rot="515803">
              <a:off x="8016265" y="399032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 rot="515803">
              <a:off x="7988084" y="400859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0"/>
            <p:cNvSpPr/>
            <p:nvPr/>
          </p:nvSpPr>
          <p:spPr>
            <a:xfrm rot="515803">
              <a:off x="8000052" y="40310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0"/>
            <p:cNvSpPr/>
            <p:nvPr/>
          </p:nvSpPr>
          <p:spPr>
            <a:xfrm rot="515803">
              <a:off x="8095235" y="4061192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 rot="515803">
              <a:off x="8083498" y="40436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 rot="515803">
              <a:off x="8022935" y="4060388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 rot="515803">
              <a:off x="8078816" y="408416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 rot="515803">
              <a:off x="8041898" y="407139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0"/>
            <p:cNvSpPr/>
            <p:nvPr/>
          </p:nvSpPr>
          <p:spPr>
            <a:xfrm rot="515803">
              <a:off x="8000776" y="4061344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0"/>
            <p:cNvSpPr/>
            <p:nvPr/>
          </p:nvSpPr>
          <p:spPr>
            <a:xfrm rot="515803">
              <a:off x="8027463" y="4005295"/>
              <a:ext cx="42242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0"/>
            <p:cNvSpPr/>
            <p:nvPr/>
          </p:nvSpPr>
          <p:spPr>
            <a:xfrm rot="515803">
              <a:off x="7197730" y="3890458"/>
              <a:ext cx="338119" cy="327082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0"/>
            <p:cNvSpPr/>
            <p:nvPr/>
          </p:nvSpPr>
          <p:spPr>
            <a:xfrm rot="515803">
              <a:off x="7293567" y="3985360"/>
              <a:ext cx="147961" cy="13687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 rot="515803">
              <a:off x="7376820" y="4015259"/>
              <a:ext cx="54072" cy="40814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0"/>
            <p:cNvSpPr/>
            <p:nvPr/>
          </p:nvSpPr>
          <p:spPr>
            <a:xfrm rot="515803">
              <a:off x="7365565" y="4068420"/>
              <a:ext cx="44123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0"/>
            <p:cNvSpPr/>
            <p:nvPr/>
          </p:nvSpPr>
          <p:spPr>
            <a:xfrm rot="515803">
              <a:off x="7373514" y="4069794"/>
              <a:ext cx="49811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0"/>
            <p:cNvSpPr/>
            <p:nvPr/>
          </p:nvSpPr>
          <p:spPr>
            <a:xfrm rot="515803">
              <a:off x="7383108" y="404087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0"/>
            <p:cNvSpPr/>
            <p:nvPr/>
          </p:nvSpPr>
          <p:spPr>
            <a:xfrm rot="515803">
              <a:off x="7332161" y="4002095"/>
              <a:ext cx="38911" cy="41290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0"/>
            <p:cNvSpPr/>
            <p:nvPr/>
          </p:nvSpPr>
          <p:spPr>
            <a:xfrm rot="515803">
              <a:off x="7374544" y="401055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0"/>
            <p:cNvSpPr/>
            <p:nvPr/>
          </p:nvSpPr>
          <p:spPr>
            <a:xfrm rot="515803">
              <a:off x="7323446" y="4059750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0"/>
            <p:cNvSpPr/>
            <p:nvPr/>
          </p:nvSpPr>
          <p:spPr>
            <a:xfrm rot="515803">
              <a:off x="7309656" y="4041109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0"/>
            <p:cNvSpPr/>
            <p:nvPr/>
          </p:nvSpPr>
          <p:spPr>
            <a:xfrm rot="515803">
              <a:off x="7322695" y="4049723"/>
              <a:ext cx="49335" cy="2143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0"/>
            <p:cNvSpPr/>
            <p:nvPr/>
          </p:nvSpPr>
          <p:spPr>
            <a:xfrm rot="515803">
              <a:off x="7343516" y="4059830"/>
              <a:ext cx="28464" cy="47749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0"/>
            <p:cNvSpPr/>
            <p:nvPr/>
          </p:nvSpPr>
          <p:spPr>
            <a:xfrm rot="515803">
              <a:off x="7335965" y="4025441"/>
              <a:ext cx="33223" cy="26333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0"/>
            <p:cNvSpPr/>
            <p:nvPr/>
          </p:nvSpPr>
          <p:spPr>
            <a:xfrm rot="515803">
              <a:off x="7358428" y="3995844"/>
              <a:ext cx="17087" cy="53641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0"/>
            <p:cNvSpPr/>
            <p:nvPr/>
          </p:nvSpPr>
          <p:spPr>
            <a:xfrm rot="515803">
              <a:off x="7424441" y="4015216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0"/>
            <p:cNvSpPr/>
            <p:nvPr/>
          </p:nvSpPr>
          <p:spPr>
            <a:xfrm rot="515803">
              <a:off x="7410759" y="405898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0"/>
            <p:cNvSpPr/>
            <p:nvPr/>
          </p:nvSpPr>
          <p:spPr>
            <a:xfrm rot="515803">
              <a:off x="7415311" y="404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0"/>
            <p:cNvSpPr/>
            <p:nvPr/>
          </p:nvSpPr>
          <p:spPr>
            <a:xfrm rot="515803">
              <a:off x="7399580" y="4015578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0"/>
            <p:cNvSpPr/>
            <p:nvPr/>
          </p:nvSpPr>
          <p:spPr>
            <a:xfrm rot="515803">
              <a:off x="7359914" y="39923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0"/>
            <p:cNvSpPr/>
            <p:nvPr/>
          </p:nvSpPr>
          <p:spPr>
            <a:xfrm rot="515803">
              <a:off x="7377946" y="4006555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0"/>
            <p:cNvSpPr/>
            <p:nvPr/>
          </p:nvSpPr>
          <p:spPr>
            <a:xfrm rot="515803">
              <a:off x="7332873" y="3996820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0"/>
            <p:cNvSpPr/>
            <p:nvPr/>
          </p:nvSpPr>
          <p:spPr>
            <a:xfrm rot="515803">
              <a:off x="7335599" y="4020300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0"/>
            <p:cNvSpPr/>
            <p:nvPr/>
          </p:nvSpPr>
          <p:spPr>
            <a:xfrm rot="515803">
              <a:off x="7307418" y="403857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0"/>
            <p:cNvSpPr/>
            <p:nvPr/>
          </p:nvSpPr>
          <p:spPr>
            <a:xfrm rot="515803">
              <a:off x="7319363" y="4061005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0"/>
            <p:cNvSpPr/>
            <p:nvPr/>
          </p:nvSpPr>
          <p:spPr>
            <a:xfrm rot="515803">
              <a:off x="7414511" y="409116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0"/>
            <p:cNvSpPr/>
            <p:nvPr/>
          </p:nvSpPr>
          <p:spPr>
            <a:xfrm rot="515803">
              <a:off x="7402832" y="4073618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0"/>
            <p:cNvSpPr/>
            <p:nvPr/>
          </p:nvSpPr>
          <p:spPr>
            <a:xfrm rot="515803">
              <a:off x="7342305" y="408989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0"/>
            <p:cNvSpPr/>
            <p:nvPr/>
          </p:nvSpPr>
          <p:spPr>
            <a:xfrm rot="515803">
              <a:off x="7398095" y="411410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0"/>
            <p:cNvSpPr/>
            <p:nvPr/>
          </p:nvSpPr>
          <p:spPr>
            <a:xfrm rot="515803">
              <a:off x="7361200" y="4101328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0"/>
            <p:cNvSpPr/>
            <p:nvPr/>
          </p:nvSpPr>
          <p:spPr>
            <a:xfrm rot="515803">
              <a:off x="7320088" y="409084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0"/>
            <p:cNvSpPr/>
            <p:nvPr/>
          </p:nvSpPr>
          <p:spPr>
            <a:xfrm rot="515803">
              <a:off x="7346797" y="4034796"/>
              <a:ext cx="42220" cy="42695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0"/>
            <p:cNvSpPr/>
            <p:nvPr/>
          </p:nvSpPr>
          <p:spPr>
            <a:xfrm rot="515803">
              <a:off x="7653529" y="5320724"/>
              <a:ext cx="338595" cy="326108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0"/>
            <p:cNvSpPr/>
            <p:nvPr/>
          </p:nvSpPr>
          <p:spPr>
            <a:xfrm rot="515803">
              <a:off x="8817091" y="4571263"/>
              <a:ext cx="101504" cy="142522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0"/>
            <p:cNvSpPr/>
            <p:nvPr/>
          </p:nvSpPr>
          <p:spPr>
            <a:xfrm rot="515803">
              <a:off x="8798189" y="4641176"/>
              <a:ext cx="116506" cy="108098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0"/>
            <p:cNvSpPr/>
            <p:nvPr/>
          </p:nvSpPr>
          <p:spPr>
            <a:xfrm rot="515803">
              <a:off x="7639569" y="4441993"/>
              <a:ext cx="278245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0"/>
            <p:cNvSpPr/>
            <p:nvPr/>
          </p:nvSpPr>
          <p:spPr>
            <a:xfrm rot="515803">
              <a:off x="7839406" y="4428995"/>
              <a:ext cx="127089" cy="84507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0"/>
            <p:cNvSpPr/>
            <p:nvPr/>
          </p:nvSpPr>
          <p:spPr>
            <a:xfrm rot="515803">
              <a:off x="7807435" y="4417702"/>
              <a:ext cx="117616" cy="97855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0"/>
            <p:cNvSpPr/>
            <p:nvPr/>
          </p:nvSpPr>
          <p:spPr>
            <a:xfrm rot="515803">
              <a:off x="6393601" y="5043761"/>
              <a:ext cx="143700" cy="156210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0"/>
            <p:cNvSpPr/>
            <p:nvPr/>
          </p:nvSpPr>
          <p:spPr>
            <a:xfrm rot="515803">
              <a:off x="5515911" y="4294607"/>
              <a:ext cx="175450" cy="116121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0"/>
            <p:cNvSpPr/>
            <p:nvPr/>
          </p:nvSpPr>
          <p:spPr>
            <a:xfrm rot="515803">
              <a:off x="8615445" y="5434956"/>
              <a:ext cx="192061" cy="176696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30"/>
          <p:cNvGrpSpPr/>
          <p:nvPr/>
        </p:nvGrpSpPr>
        <p:grpSpPr>
          <a:xfrm>
            <a:off x="-208882" y="-691285"/>
            <a:ext cx="3827665" cy="2022626"/>
            <a:chOff x="-208882" y="-691285"/>
            <a:chExt cx="3827665" cy="2022626"/>
          </a:xfrm>
        </p:grpSpPr>
        <p:sp>
          <p:nvSpPr>
            <p:cNvPr id="1940" name="Google Shape;1940;p30"/>
            <p:cNvSpPr/>
            <p:nvPr/>
          </p:nvSpPr>
          <p:spPr>
            <a:xfrm rot="520227" flipH="1">
              <a:off x="-189921" y="224022"/>
              <a:ext cx="2879044" cy="469817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0"/>
            <p:cNvSpPr/>
            <p:nvPr/>
          </p:nvSpPr>
          <p:spPr>
            <a:xfrm rot="520227" flipH="1">
              <a:off x="1481775" y="-100619"/>
              <a:ext cx="431173" cy="726456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0"/>
            <p:cNvSpPr/>
            <p:nvPr/>
          </p:nvSpPr>
          <p:spPr>
            <a:xfrm rot="520227" flipH="1">
              <a:off x="1474992" y="-150503"/>
              <a:ext cx="230782" cy="431393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0"/>
            <p:cNvSpPr/>
            <p:nvPr/>
          </p:nvSpPr>
          <p:spPr>
            <a:xfrm rot="520227" flipH="1">
              <a:off x="702744" y="-486339"/>
              <a:ext cx="235778" cy="442991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0"/>
            <p:cNvSpPr/>
            <p:nvPr/>
          </p:nvSpPr>
          <p:spPr>
            <a:xfrm rot="520227" flipH="1">
              <a:off x="805635" y="644608"/>
              <a:ext cx="1427143" cy="58249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0"/>
            <p:cNvSpPr/>
            <p:nvPr/>
          </p:nvSpPr>
          <p:spPr>
            <a:xfrm rot="520227" flipH="1">
              <a:off x="1382021" y="930606"/>
              <a:ext cx="714969" cy="130565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0"/>
            <p:cNvSpPr/>
            <p:nvPr/>
          </p:nvSpPr>
          <p:spPr>
            <a:xfrm rot="520227" flipH="1">
              <a:off x="2094329" y="612425"/>
              <a:ext cx="922094" cy="216500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0"/>
            <p:cNvSpPr/>
            <p:nvPr/>
          </p:nvSpPr>
          <p:spPr>
            <a:xfrm rot="520227" flipH="1">
              <a:off x="345516" y="-417827"/>
              <a:ext cx="998523" cy="999491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 rot="520227" flipH="1">
              <a:off x="555345" y="202053"/>
              <a:ext cx="347307" cy="78783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 rot="520227" flipH="1">
              <a:off x="2368076" y="262464"/>
              <a:ext cx="91591" cy="28388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 rot="520227" flipH="1">
              <a:off x="1108457" y="779891"/>
              <a:ext cx="114104" cy="300543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 rot="520227" flipH="1">
              <a:off x="376767" y="50585"/>
              <a:ext cx="104311" cy="294997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 rot="520227" flipH="1">
              <a:off x="1844027" y="772097"/>
              <a:ext cx="453092" cy="416429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 rot="520227" flipH="1">
              <a:off x="1975931" y="882660"/>
              <a:ext cx="196628" cy="180651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 rot="520227" flipH="1">
              <a:off x="2771840" y="689784"/>
              <a:ext cx="453114" cy="416297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 rot="520227" flipH="1">
              <a:off x="2903762" y="800283"/>
              <a:ext cx="196628" cy="180695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 rot="520227" flipH="1">
              <a:off x="2264580" y="-85541"/>
              <a:ext cx="453114" cy="416055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 rot="520227" flipH="1">
              <a:off x="2396937" y="24771"/>
              <a:ext cx="196188" cy="180937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 rot="520227" flipH="1">
              <a:off x="497251" y="-658751"/>
              <a:ext cx="464161" cy="429193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 rot="520227" flipH="1">
              <a:off x="634890" y="-525554"/>
              <a:ext cx="181906" cy="181025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 rot="520227" flipH="1">
              <a:off x="2020426" y="884146"/>
              <a:ext cx="14304" cy="13820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 rot="520227" flipH="1">
              <a:off x="2006940" y="94331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 rot="520227" flipH="1">
              <a:off x="2015029" y="920772"/>
              <a:ext cx="11091" cy="11091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 rot="520227" flipH="1">
              <a:off x="2051148" y="90393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 rot="520227" flipH="1">
              <a:off x="2111681" y="90710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 rot="520227" flipH="1">
              <a:off x="2081506" y="909531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 rot="520227" flipH="1">
              <a:off x="2138142" y="93211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 rot="520227" flipH="1">
              <a:off x="2118330" y="955160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 rot="520227" flipH="1">
              <a:off x="2135850" y="99603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 rot="520227" flipH="1">
              <a:off x="2106383" y="101204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 rot="520227" flipH="1">
              <a:off x="1980035" y="976008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 rot="520227" flipH="1">
              <a:off x="2005471" y="964973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 rot="520227" flipH="1">
              <a:off x="2060259" y="1027356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 rot="520227" flipH="1">
              <a:off x="1980915" y="1013265"/>
              <a:ext cx="12456" cy="11113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 rot="520227" flipH="1">
              <a:off x="2031555" y="102624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 rot="520227" flipH="1">
              <a:off x="2083742" y="104444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 rot="520227" flipH="1">
              <a:off x="2948213" y="802074"/>
              <a:ext cx="14304" cy="13842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 rot="520227" flipH="1">
              <a:off x="2934729" y="86123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 rot="520227" flipH="1">
              <a:off x="2942851" y="838262"/>
              <a:ext cx="11091" cy="11531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 rot="520227" flipH="1">
              <a:off x="2978967" y="821420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 rot="520227" flipH="1">
              <a:off x="3039466" y="825057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 rot="520227" flipH="1">
              <a:off x="3009361" y="827023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 rot="520227" flipH="1">
              <a:off x="3065998" y="849585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0"/>
            <p:cNvSpPr/>
            <p:nvPr/>
          </p:nvSpPr>
          <p:spPr>
            <a:xfrm rot="520227" flipH="1">
              <a:off x="3046116" y="87310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 rot="520227" flipH="1">
              <a:off x="3063704" y="91352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 rot="520227" flipH="1">
              <a:off x="3034237" y="92953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 rot="520227" flipH="1">
              <a:off x="2907858" y="89393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 rot="520227" flipH="1">
              <a:off x="2933291" y="88292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 rot="520227" flipH="1">
              <a:off x="2988079" y="944844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 rot="520227" flipH="1">
              <a:off x="2909204" y="930941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 rot="520227" flipH="1">
              <a:off x="2959413" y="943719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 rot="520227" flipH="1">
              <a:off x="3011562" y="961939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 rot="520227" flipH="1">
              <a:off x="2441433" y="26543"/>
              <a:ext cx="13842" cy="13820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 rot="520227" flipH="1">
              <a:off x="2427944" y="8574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 rot="520227" flipH="1">
              <a:off x="2435575" y="6315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 rot="520227" flipH="1">
              <a:off x="2472130" y="46359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 rot="520227" flipH="1">
              <a:off x="2532206" y="49468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 rot="520227" flipH="1">
              <a:off x="2502491" y="5192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 rot="520227" flipH="1">
              <a:off x="2558737" y="74017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 rot="520227" flipH="1">
              <a:off x="2538853" y="9754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 rot="520227" flipH="1">
              <a:off x="2556443" y="137933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 rot="520227" flipH="1">
              <a:off x="2527000" y="15394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 rot="520227" flipH="1">
              <a:off x="2401052" y="11843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 rot="520227" flipH="1">
              <a:off x="2426488" y="10740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0"/>
            <p:cNvSpPr/>
            <p:nvPr/>
          </p:nvSpPr>
          <p:spPr>
            <a:xfrm rot="520227" flipH="1">
              <a:off x="2480806" y="169716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0"/>
            <p:cNvSpPr/>
            <p:nvPr/>
          </p:nvSpPr>
          <p:spPr>
            <a:xfrm rot="520227" flipH="1">
              <a:off x="2402328" y="15589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 rot="520227" flipH="1">
              <a:off x="2452172" y="16815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 rot="520227" flipH="1">
              <a:off x="2504746" y="186880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0"/>
            <p:cNvSpPr/>
            <p:nvPr/>
          </p:nvSpPr>
          <p:spPr>
            <a:xfrm rot="520227" flipH="1">
              <a:off x="642362" y="-494281"/>
              <a:ext cx="13842" cy="13842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0"/>
            <p:cNvSpPr/>
            <p:nvPr/>
          </p:nvSpPr>
          <p:spPr>
            <a:xfrm rot="520227" flipH="1">
              <a:off x="659681" y="-43550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0"/>
            <p:cNvSpPr/>
            <p:nvPr/>
          </p:nvSpPr>
          <p:spPr>
            <a:xfrm rot="520227" flipH="1">
              <a:off x="655338" y="-458982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 rot="520227" flipH="1">
              <a:off x="678506" y="-491778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 rot="520227" flipH="1">
              <a:off x="732036" y="-519030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 rot="520227" flipH="1">
              <a:off x="707574" y="-502257"/>
              <a:ext cx="11091" cy="1106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 rot="520227" flipH="1">
              <a:off x="767581" y="-510804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0"/>
            <p:cNvSpPr/>
            <p:nvPr/>
          </p:nvSpPr>
          <p:spPr>
            <a:xfrm rot="520227" flipH="1">
              <a:off x="762050" y="-480902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0"/>
            <p:cNvSpPr/>
            <p:nvPr/>
          </p:nvSpPr>
          <p:spPr>
            <a:xfrm rot="520227" flipH="1">
              <a:off x="797593" y="-454068"/>
              <a:ext cx="11069" cy="11091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0"/>
            <p:cNvSpPr/>
            <p:nvPr/>
          </p:nvSpPr>
          <p:spPr>
            <a:xfrm rot="520227" flipH="1">
              <a:off x="779772" y="-426041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0"/>
            <p:cNvSpPr/>
            <p:nvPr/>
          </p:nvSpPr>
          <p:spPr>
            <a:xfrm rot="520227" flipH="1">
              <a:off x="652837" y="-393693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0"/>
            <p:cNvSpPr/>
            <p:nvPr/>
          </p:nvSpPr>
          <p:spPr>
            <a:xfrm rot="520227" flipH="1">
              <a:off x="669265" y="-415875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0"/>
            <p:cNvSpPr/>
            <p:nvPr/>
          </p:nvSpPr>
          <p:spPr>
            <a:xfrm rot="520227" flipH="1">
              <a:off x="747174" y="-389251"/>
              <a:ext cx="11994" cy="11091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0"/>
            <p:cNvSpPr/>
            <p:nvPr/>
          </p:nvSpPr>
          <p:spPr>
            <a:xfrm rot="520227" flipH="1">
              <a:off x="672200" y="-361832"/>
              <a:ext cx="11531" cy="1106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0"/>
            <p:cNvSpPr/>
            <p:nvPr/>
          </p:nvSpPr>
          <p:spPr>
            <a:xfrm rot="520227" flipH="1">
              <a:off x="721890" y="-376171"/>
              <a:ext cx="11069" cy="1106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0"/>
            <p:cNvSpPr/>
            <p:nvPr/>
          </p:nvSpPr>
          <p:spPr>
            <a:xfrm rot="520227" flipH="1">
              <a:off x="776518" y="-386468"/>
              <a:ext cx="11069" cy="11531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0"/>
            <p:cNvSpPr/>
            <p:nvPr/>
          </p:nvSpPr>
          <p:spPr>
            <a:xfrm rot="520227" flipH="1">
              <a:off x="1983214" y="895684"/>
              <a:ext cx="163926" cy="154398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 rot="520227" flipH="1">
              <a:off x="2911041" y="813196"/>
              <a:ext cx="163926" cy="154728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0"/>
            <p:cNvSpPr/>
            <p:nvPr/>
          </p:nvSpPr>
          <p:spPr>
            <a:xfrm rot="520227" flipH="1">
              <a:off x="2403738" y="38065"/>
              <a:ext cx="163948" cy="1543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0"/>
            <p:cNvSpPr/>
            <p:nvPr/>
          </p:nvSpPr>
          <p:spPr>
            <a:xfrm rot="520227" flipH="1">
              <a:off x="637503" y="-516933"/>
              <a:ext cx="164411" cy="170814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 rot="520227" flipH="1">
              <a:off x="745435" y="70257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0"/>
            <p:cNvSpPr/>
            <p:nvPr/>
          </p:nvSpPr>
          <p:spPr>
            <a:xfrm rot="520227" flipH="1">
              <a:off x="837119" y="162205"/>
              <a:ext cx="143680" cy="13291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0"/>
            <p:cNvSpPr/>
            <p:nvPr/>
          </p:nvSpPr>
          <p:spPr>
            <a:xfrm rot="520227" flipH="1">
              <a:off x="854261" y="181567"/>
              <a:ext cx="52507" cy="39656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 rot="520227" flipH="1">
              <a:off x="857374" y="235322"/>
              <a:ext cx="42847" cy="49383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0"/>
            <p:cNvSpPr/>
            <p:nvPr/>
          </p:nvSpPr>
          <p:spPr>
            <a:xfrm rot="520227" flipH="1">
              <a:off x="847811" y="234055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0"/>
            <p:cNvSpPr/>
            <p:nvPr/>
          </p:nvSpPr>
          <p:spPr>
            <a:xfrm rot="520227" flipH="1">
              <a:off x="857624" y="206027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 rot="520227" flipH="1">
              <a:off x="913792" y="184407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0"/>
            <p:cNvSpPr/>
            <p:nvPr/>
          </p:nvSpPr>
          <p:spPr>
            <a:xfrm rot="520227" flipH="1">
              <a:off x="880750" y="181352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0"/>
            <p:cNvSpPr/>
            <p:nvPr/>
          </p:nvSpPr>
          <p:spPr>
            <a:xfrm rot="520227" flipH="1">
              <a:off x="905251" y="240404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 rot="520227" flipH="1">
              <a:off x="912400" y="225398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0"/>
            <p:cNvSpPr/>
            <p:nvPr/>
          </p:nvSpPr>
          <p:spPr>
            <a:xfrm rot="520227" flipH="1">
              <a:off x="901808" y="230233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0"/>
            <p:cNvSpPr/>
            <p:nvPr/>
          </p:nvSpPr>
          <p:spPr>
            <a:xfrm rot="520227" flipH="1">
              <a:off x="895608" y="236036"/>
              <a:ext cx="27640" cy="46368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 rot="520227" flipH="1">
              <a:off x="911090" y="206107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0"/>
            <p:cNvSpPr/>
            <p:nvPr/>
          </p:nvSpPr>
          <p:spPr>
            <a:xfrm rot="520227" flipH="1">
              <a:off x="910169" y="173937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0"/>
            <p:cNvSpPr/>
            <p:nvPr/>
          </p:nvSpPr>
          <p:spPr>
            <a:xfrm rot="520227" flipH="1">
              <a:off x="855448" y="174688"/>
              <a:ext cx="10629" cy="10145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 rot="520227" flipH="1">
              <a:off x="858051" y="219597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0"/>
            <p:cNvSpPr/>
            <p:nvPr/>
          </p:nvSpPr>
          <p:spPr>
            <a:xfrm rot="520227" flipH="1">
              <a:off x="858862" y="20202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0"/>
            <p:cNvSpPr/>
            <p:nvPr/>
          </p:nvSpPr>
          <p:spPr>
            <a:xfrm rot="520227" flipH="1">
              <a:off x="880929" y="182573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 rot="520227" flipH="1">
              <a:off x="924394" y="17244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 rot="520227" flipH="1">
              <a:off x="903639" y="180446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 rot="520227" flipH="1">
              <a:off x="948645" y="184472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 rot="520227" flipH="1">
              <a:off x="938969" y="205401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 rot="520227" flipH="1">
              <a:off x="959797" y="23046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 rot="520227" flipH="1">
              <a:off x="942270" y="24782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 rot="520227" flipH="1">
              <a:off x="845727" y="248426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 rot="520227" flipH="1">
              <a:off x="861254" y="235465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 rot="520227" flipH="1">
              <a:off x="912624" y="267990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 rot="520227" flipH="1">
              <a:off x="854338" y="274427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 rot="520227" flipH="1">
              <a:off x="892253" y="273242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 rot="520227" flipH="1">
              <a:off x="932927" y="27527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 rot="520227" flipH="1">
              <a:off x="887452" y="210005"/>
              <a:ext cx="40998" cy="41460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 rot="520227" flipH="1">
              <a:off x="2553077" y="278474"/>
              <a:ext cx="328777" cy="317620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 rot="520227" flipH="1">
              <a:off x="2644762" y="370411"/>
              <a:ext cx="143680" cy="132897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0"/>
            <p:cNvSpPr/>
            <p:nvPr/>
          </p:nvSpPr>
          <p:spPr>
            <a:xfrm rot="520227" flipH="1">
              <a:off x="2662324" y="390038"/>
              <a:ext cx="52530" cy="39436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0"/>
            <p:cNvSpPr/>
            <p:nvPr/>
          </p:nvSpPr>
          <p:spPr>
            <a:xfrm rot="520227" flipH="1">
              <a:off x="2664990" y="443590"/>
              <a:ext cx="42847" cy="49295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 rot="520227" flipH="1">
              <a:off x="2655434" y="442236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 rot="520227" flipH="1">
              <a:off x="2665247" y="414208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 rot="520227" flipH="1">
              <a:off x="2721411" y="392931"/>
              <a:ext cx="38225" cy="39788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 rot="520227" flipH="1">
              <a:off x="2688373" y="389533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 rot="520227" flipH="1">
              <a:off x="2712825" y="449056"/>
              <a:ext cx="38225" cy="40118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 rot="520227" flipH="1">
              <a:off x="2720023" y="433579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 rot="520227" flipH="1">
              <a:off x="2709406" y="438567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 rot="520227" flipH="1">
              <a:off x="2703223" y="444306"/>
              <a:ext cx="27662" cy="46280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 rot="520227" flipH="1">
              <a:off x="2718731" y="414333"/>
              <a:ext cx="32240" cy="2552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0"/>
            <p:cNvSpPr/>
            <p:nvPr/>
          </p:nvSpPr>
          <p:spPr>
            <a:xfrm rot="520227" flipH="1">
              <a:off x="2717791" y="382117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0"/>
            <p:cNvSpPr/>
            <p:nvPr/>
          </p:nvSpPr>
          <p:spPr>
            <a:xfrm rot="520227" flipH="1">
              <a:off x="2663552" y="382905"/>
              <a:ext cx="10145" cy="1014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 rot="520227" flipH="1">
              <a:off x="2665672" y="42780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 rot="520227" flipH="1">
              <a:off x="2666485" y="4102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 rot="520227" flipH="1">
              <a:off x="2689011" y="390788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 rot="520227" flipH="1">
              <a:off x="2732475" y="380655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0"/>
            <p:cNvSpPr/>
            <p:nvPr/>
          </p:nvSpPr>
          <p:spPr>
            <a:xfrm rot="520227" flipH="1">
              <a:off x="2711708" y="388661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0"/>
            <p:cNvSpPr/>
            <p:nvPr/>
          </p:nvSpPr>
          <p:spPr>
            <a:xfrm rot="520227" flipH="1">
              <a:off x="2756229" y="393149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0"/>
            <p:cNvSpPr/>
            <p:nvPr/>
          </p:nvSpPr>
          <p:spPr>
            <a:xfrm rot="520227" flipH="1">
              <a:off x="2747016" y="413616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0"/>
            <p:cNvSpPr/>
            <p:nvPr/>
          </p:nvSpPr>
          <p:spPr>
            <a:xfrm rot="520227" flipH="1">
              <a:off x="2767420" y="43864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0"/>
            <p:cNvSpPr/>
            <p:nvPr/>
          </p:nvSpPr>
          <p:spPr>
            <a:xfrm rot="520227" flipH="1">
              <a:off x="2749879" y="45600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0"/>
            <p:cNvSpPr/>
            <p:nvPr/>
          </p:nvSpPr>
          <p:spPr>
            <a:xfrm rot="520227" flipH="1">
              <a:off x="2653346" y="456641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0"/>
            <p:cNvSpPr/>
            <p:nvPr/>
          </p:nvSpPr>
          <p:spPr>
            <a:xfrm rot="520227" flipH="1">
              <a:off x="2668841" y="443644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0"/>
            <p:cNvSpPr/>
            <p:nvPr/>
          </p:nvSpPr>
          <p:spPr>
            <a:xfrm rot="520227" flipH="1">
              <a:off x="2720210" y="476632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0"/>
            <p:cNvSpPr/>
            <p:nvPr/>
          </p:nvSpPr>
          <p:spPr>
            <a:xfrm rot="520227" flipH="1">
              <a:off x="2661958" y="482642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0"/>
            <p:cNvSpPr/>
            <p:nvPr/>
          </p:nvSpPr>
          <p:spPr>
            <a:xfrm rot="520227" flipH="1">
              <a:off x="2699873" y="481457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0"/>
            <p:cNvSpPr/>
            <p:nvPr/>
          </p:nvSpPr>
          <p:spPr>
            <a:xfrm rot="520227" flipH="1">
              <a:off x="2740974" y="483949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0"/>
            <p:cNvSpPr/>
            <p:nvPr/>
          </p:nvSpPr>
          <p:spPr>
            <a:xfrm rot="520227" flipH="1">
              <a:off x="2695037" y="418680"/>
              <a:ext cx="41460" cy="40998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0"/>
            <p:cNvSpPr/>
            <p:nvPr/>
          </p:nvSpPr>
          <p:spPr>
            <a:xfrm rot="520227" flipH="1">
              <a:off x="1370193" y="-272745"/>
              <a:ext cx="328315" cy="318016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0"/>
            <p:cNvSpPr/>
            <p:nvPr/>
          </p:nvSpPr>
          <p:spPr>
            <a:xfrm rot="520227" flipH="1">
              <a:off x="1461397" y="-180459"/>
              <a:ext cx="144143" cy="13254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0"/>
            <p:cNvSpPr/>
            <p:nvPr/>
          </p:nvSpPr>
          <p:spPr>
            <a:xfrm rot="520227" flipH="1">
              <a:off x="1479005" y="-161127"/>
              <a:ext cx="52507" cy="39326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0"/>
            <p:cNvSpPr/>
            <p:nvPr/>
          </p:nvSpPr>
          <p:spPr>
            <a:xfrm rot="520227" flipH="1">
              <a:off x="1482099" y="-107594"/>
              <a:ext cx="42847" cy="49757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0"/>
            <p:cNvSpPr/>
            <p:nvPr/>
          </p:nvSpPr>
          <p:spPr>
            <a:xfrm rot="520227" flipH="1">
              <a:off x="1472555" y="-108652"/>
              <a:ext cx="47908" cy="24735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0"/>
            <p:cNvSpPr/>
            <p:nvPr/>
          </p:nvSpPr>
          <p:spPr>
            <a:xfrm rot="520227" flipH="1">
              <a:off x="1482367" y="-136668"/>
              <a:ext cx="37785" cy="24603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0"/>
            <p:cNvSpPr/>
            <p:nvPr/>
          </p:nvSpPr>
          <p:spPr>
            <a:xfrm rot="520227" flipH="1">
              <a:off x="1538500" y="-158290"/>
              <a:ext cx="37785" cy="40250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0"/>
            <p:cNvSpPr/>
            <p:nvPr/>
          </p:nvSpPr>
          <p:spPr>
            <a:xfrm rot="520227" flipH="1">
              <a:off x="1505481" y="-161652"/>
              <a:ext cx="28102" cy="45729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0"/>
            <p:cNvSpPr/>
            <p:nvPr/>
          </p:nvSpPr>
          <p:spPr>
            <a:xfrm rot="520227" flipH="1">
              <a:off x="1529950" y="-102184"/>
              <a:ext cx="37785" cy="40140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0"/>
            <p:cNvSpPr/>
            <p:nvPr/>
          </p:nvSpPr>
          <p:spPr>
            <a:xfrm rot="520227" flipH="1">
              <a:off x="1537124" y="-117518"/>
              <a:ext cx="53894" cy="8605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0"/>
            <p:cNvSpPr/>
            <p:nvPr/>
          </p:nvSpPr>
          <p:spPr>
            <a:xfrm rot="520227" flipH="1">
              <a:off x="1526504" y="-112311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0"/>
            <p:cNvSpPr/>
            <p:nvPr/>
          </p:nvSpPr>
          <p:spPr>
            <a:xfrm rot="520227" flipH="1">
              <a:off x="1519895" y="-106759"/>
              <a:ext cx="28102" cy="46126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0"/>
            <p:cNvSpPr/>
            <p:nvPr/>
          </p:nvSpPr>
          <p:spPr>
            <a:xfrm rot="520227" flipH="1">
              <a:off x="1535786" y="-136437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0"/>
            <p:cNvSpPr/>
            <p:nvPr/>
          </p:nvSpPr>
          <p:spPr>
            <a:xfrm rot="520227" flipH="1">
              <a:off x="1534878" y="-168782"/>
              <a:ext cx="16593" cy="52243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0"/>
            <p:cNvSpPr/>
            <p:nvPr/>
          </p:nvSpPr>
          <p:spPr>
            <a:xfrm rot="520227" flipH="1">
              <a:off x="1480179" y="-168316"/>
              <a:ext cx="10629" cy="10607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0"/>
            <p:cNvSpPr/>
            <p:nvPr/>
          </p:nvSpPr>
          <p:spPr>
            <a:xfrm rot="520227" flipH="1">
              <a:off x="1482785" y="-122978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0"/>
            <p:cNvSpPr/>
            <p:nvPr/>
          </p:nvSpPr>
          <p:spPr>
            <a:xfrm rot="520227" flipH="1">
              <a:off x="1483628" y="-14097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0"/>
            <p:cNvSpPr/>
            <p:nvPr/>
          </p:nvSpPr>
          <p:spPr>
            <a:xfrm rot="520227" flipH="1">
              <a:off x="1505660" y="-159969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0"/>
            <p:cNvSpPr/>
            <p:nvPr/>
          </p:nvSpPr>
          <p:spPr>
            <a:xfrm rot="520227" flipH="1">
              <a:off x="1549090" y="-170104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0"/>
            <p:cNvSpPr/>
            <p:nvPr/>
          </p:nvSpPr>
          <p:spPr>
            <a:xfrm rot="520227" flipH="1">
              <a:off x="1528370" y="-16255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0"/>
            <p:cNvSpPr/>
            <p:nvPr/>
          </p:nvSpPr>
          <p:spPr>
            <a:xfrm rot="520227" flipH="1">
              <a:off x="1572881" y="-1581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0"/>
            <p:cNvSpPr/>
            <p:nvPr/>
          </p:nvSpPr>
          <p:spPr>
            <a:xfrm rot="520227" flipH="1">
              <a:off x="1563700" y="-13760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0"/>
            <p:cNvSpPr/>
            <p:nvPr/>
          </p:nvSpPr>
          <p:spPr>
            <a:xfrm rot="520227" flipH="1">
              <a:off x="1584563" y="-11253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0"/>
            <p:cNvSpPr/>
            <p:nvPr/>
          </p:nvSpPr>
          <p:spPr>
            <a:xfrm rot="520227" flipH="1">
              <a:off x="1567002" y="-9518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0"/>
            <p:cNvSpPr/>
            <p:nvPr/>
          </p:nvSpPr>
          <p:spPr>
            <a:xfrm rot="520227" flipH="1">
              <a:off x="1470492" y="-94575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0"/>
            <p:cNvSpPr/>
            <p:nvPr/>
          </p:nvSpPr>
          <p:spPr>
            <a:xfrm rot="520227" flipH="1">
              <a:off x="1485986" y="-107537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0"/>
            <p:cNvSpPr/>
            <p:nvPr/>
          </p:nvSpPr>
          <p:spPr>
            <a:xfrm rot="520227" flipH="1">
              <a:off x="1537320" y="-74554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0"/>
            <p:cNvSpPr/>
            <p:nvPr/>
          </p:nvSpPr>
          <p:spPr>
            <a:xfrm rot="520227" flipH="1">
              <a:off x="1478609" y="-68150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0"/>
            <p:cNvSpPr/>
            <p:nvPr/>
          </p:nvSpPr>
          <p:spPr>
            <a:xfrm rot="520227" flipH="1">
              <a:off x="1516561" y="-69816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0"/>
            <p:cNvSpPr/>
            <p:nvPr/>
          </p:nvSpPr>
          <p:spPr>
            <a:xfrm rot="520227" flipH="1">
              <a:off x="1557623" y="-67270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0"/>
            <p:cNvSpPr/>
            <p:nvPr/>
          </p:nvSpPr>
          <p:spPr>
            <a:xfrm rot="520227" flipH="1">
              <a:off x="1512183" y="-132537"/>
              <a:ext cx="40998" cy="40998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0"/>
            <p:cNvSpPr/>
            <p:nvPr/>
          </p:nvSpPr>
          <p:spPr>
            <a:xfrm rot="520227" flipH="1">
              <a:off x="1190401" y="-471112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0"/>
            <p:cNvSpPr/>
            <p:nvPr/>
          </p:nvSpPr>
          <p:spPr>
            <a:xfrm rot="520227" flipH="1">
              <a:off x="1281626" y="-379199"/>
              <a:ext cx="144143" cy="132919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0"/>
            <p:cNvSpPr/>
            <p:nvPr/>
          </p:nvSpPr>
          <p:spPr>
            <a:xfrm rot="520227" flipH="1">
              <a:off x="1299204" y="-359495"/>
              <a:ext cx="52507" cy="39348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0"/>
            <p:cNvSpPr/>
            <p:nvPr/>
          </p:nvSpPr>
          <p:spPr>
            <a:xfrm rot="520227" flipH="1">
              <a:off x="1302334" y="-305961"/>
              <a:ext cx="42825" cy="49295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0"/>
            <p:cNvSpPr/>
            <p:nvPr/>
          </p:nvSpPr>
          <p:spPr>
            <a:xfrm rot="520227" flipH="1">
              <a:off x="1292745" y="-307175"/>
              <a:ext cx="47930" cy="24889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0"/>
            <p:cNvSpPr/>
            <p:nvPr/>
          </p:nvSpPr>
          <p:spPr>
            <a:xfrm rot="520227" flipH="1">
              <a:off x="1302576" y="-335146"/>
              <a:ext cx="37763" cy="24713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0"/>
            <p:cNvSpPr/>
            <p:nvPr/>
          </p:nvSpPr>
          <p:spPr>
            <a:xfrm rot="520227" flipH="1">
              <a:off x="1358701" y="-356659"/>
              <a:ext cx="37763" cy="40250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0"/>
            <p:cNvSpPr/>
            <p:nvPr/>
          </p:nvSpPr>
          <p:spPr>
            <a:xfrm rot="520227" flipH="1">
              <a:off x="1325695" y="-360020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0"/>
            <p:cNvSpPr/>
            <p:nvPr/>
          </p:nvSpPr>
          <p:spPr>
            <a:xfrm rot="520227" flipH="1">
              <a:off x="1350151" y="-300553"/>
              <a:ext cx="37763" cy="40140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0"/>
            <p:cNvSpPr/>
            <p:nvPr/>
          </p:nvSpPr>
          <p:spPr>
            <a:xfrm rot="520227" flipH="1">
              <a:off x="1357338" y="-315886"/>
              <a:ext cx="53894" cy="8142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0"/>
            <p:cNvSpPr/>
            <p:nvPr/>
          </p:nvSpPr>
          <p:spPr>
            <a:xfrm rot="520227" flipH="1">
              <a:off x="1346728" y="-310985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0"/>
            <p:cNvSpPr/>
            <p:nvPr/>
          </p:nvSpPr>
          <p:spPr>
            <a:xfrm rot="520227" flipH="1">
              <a:off x="1340088" y="-305303"/>
              <a:ext cx="28124" cy="4630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0"/>
            <p:cNvSpPr/>
            <p:nvPr/>
          </p:nvSpPr>
          <p:spPr>
            <a:xfrm rot="520227" flipH="1">
              <a:off x="1356044" y="-335088"/>
              <a:ext cx="32240" cy="25395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0"/>
            <p:cNvSpPr/>
            <p:nvPr/>
          </p:nvSpPr>
          <p:spPr>
            <a:xfrm rot="520227" flipH="1">
              <a:off x="1355063" y="-367239"/>
              <a:ext cx="16615" cy="5233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0"/>
            <p:cNvSpPr/>
            <p:nvPr/>
          </p:nvSpPr>
          <p:spPr>
            <a:xfrm rot="520227" flipH="1">
              <a:off x="1300415" y="-366683"/>
              <a:ext cx="10607" cy="10145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0"/>
            <p:cNvSpPr/>
            <p:nvPr/>
          </p:nvSpPr>
          <p:spPr>
            <a:xfrm rot="520227" flipH="1">
              <a:off x="1302999" y="-321809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0"/>
            <p:cNvSpPr/>
            <p:nvPr/>
          </p:nvSpPr>
          <p:spPr>
            <a:xfrm rot="520227" flipH="1">
              <a:off x="1303828" y="-339346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0"/>
            <p:cNvSpPr/>
            <p:nvPr/>
          </p:nvSpPr>
          <p:spPr>
            <a:xfrm rot="520227" flipH="1">
              <a:off x="1325896" y="-358798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0"/>
            <p:cNvSpPr/>
            <p:nvPr/>
          </p:nvSpPr>
          <p:spPr>
            <a:xfrm rot="520227" flipH="1">
              <a:off x="1369326" y="-368471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0"/>
            <p:cNvSpPr/>
            <p:nvPr/>
          </p:nvSpPr>
          <p:spPr>
            <a:xfrm rot="520227" flipH="1">
              <a:off x="1348570" y="-360927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0"/>
            <p:cNvSpPr/>
            <p:nvPr/>
          </p:nvSpPr>
          <p:spPr>
            <a:xfrm rot="520227" flipH="1">
              <a:off x="1393095" y="-35647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0"/>
            <p:cNvSpPr/>
            <p:nvPr/>
          </p:nvSpPr>
          <p:spPr>
            <a:xfrm rot="520227" flipH="1">
              <a:off x="1383879" y="-335972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0"/>
            <p:cNvSpPr/>
            <p:nvPr/>
          </p:nvSpPr>
          <p:spPr>
            <a:xfrm rot="520227" flipH="1">
              <a:off x="1404742" y="-31090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0"/>
            <p:cNvSpPr/>
            <p:nvPr/>
          </p:nvSpPr>
          <p:spPr>
            <a:xfrm rot="520227" flipH="1">
              <a:off x="1387203" y="-293549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0"/>
            <p:cNvSpPr/>
            <p:nvPr/>
          </p:nvSpPr>
          <p:spPr>
            <a:xfrm rot="520227" flipH="1">
              <a:off x="1290693" y="-292945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0"/>
            <p:cNvSpPr/>
            <p:nvPr/>
          </p:nvSpPr>
          <p:spPr>
            <a:xfrm rot="520227" flipH="1">
              <a:off x="1306165" y="-305908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0"/>
            <p:cNvSpPr/>
            <p:nvPr/>
          </p:nvSpPr>
          <p:spPr>
            <a:xfrm rot="520227" flipH="1">
              <a:off x="1357499" y="-272923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0"/>
            <p:cNvSpPr/>
            <p:nvPr/>
          </p:nvSpPr>
          <p:spPr>
            <a:xfrm rot="520227" flipH="1">
              <a:off x="1298845" y="-266979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0"/>
            <p:cNvSpPr/>
            <p:nvPr/>
          </p:nvSpPr>
          <p:spPr>
            <a:xfrm rot="520227" flipH="1">
              <a:off x="1336740" y="-268187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0"/>
            <p:cNvSpPr/>
            <p:nvPr/>
          </p:nvSpPr>
          <p:spPr>
            <a:xfrm rot="520227" flipH="1">
              <a:off x="1377859" y="-265637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0"/>
            <p:cNvSpPr/>
            <p:nvPr/>
          </p:nvSpPr>
          <p:spPr>
            <a:xfrm rot="520227" flipH="1">
              <a:off x="1332362" y="-330906"/>
              <a:ext cx="41020" cy="40998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0"/>
            <p:cNvSpPr/>
            <p:nvPr/>
          </p:nvSpPr>
          <p:spPr>
            <a:xfrm rot="520227" flipH="1">
              <a:off x="1812986" y="-247123"/>
              <a:ext cx="328337" cy="317620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0"/>
            <p:cNvSpPr/>
            <p:nvPr/>
          </p:nvSpPr>
          <p:spPr>
            <a:xfrm rot="520227" flipH="1">
              <a:off x="1904670" y="-155175"/>
              <a:ext cx="143680" cy="132919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0"/>
            <p:cNvSpPr/>
            <p:nvPr/>
          </p:nvSpPr>
          <p:spPr>
            <a:xfrm rot="520227" flipH="1">
              <a:off x="1921814" y="-135812"/>
              <a:ext cx="52507" cy="39634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0"/>
            <p:cNvSpPr/>
            <p:nvPr/>
          </p:nvSpPr>
          <p:spPr>
            <a:xfrm rot="520227" flipH="1">
              <a:off x="1924925" y="-82057"/>
              <a:ext cx="42847" cy="49383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0"/>
            <p:cNvSpPr/>
            <p:nvPr/>
          </p:nvSpPr>
          <p:spPr>
            <a:xfrm rot="520227" flipH="1">
              <a:off x="1915364" y="-83346"/>
              <a:ext cx="48370" cy="25087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0"/>
            <p:cNvSpPr/>
            <p:nvPr/>
          </p:nvSpPr>
          <p:spPr>
            <a:xfrm rot="520227" flipH="1">
              <a:off x="1925175" y="-111352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0"/>
            <p:cNvSpPr/>
            <p:nvPr/>
          </p:nvSpPr>
          <p:spPr>
            <a:xfrm rot="520227" flipH="1">
              <a:off x="1981343" y="-132972"/>
              <a:ext cx="37785" cy="40096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0"/>
            <p:cNvSpPr/>
            <p:nvPr/>
          </p:nvSpPr>
          <p:spPr>
            <a:xfrm rot="520227" flipH="1">
              <a:off x="1948279" y="-136029"/>
              <a:ext cx="28124" cy="45267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0"/>
            <p:cNvSpPr/>
            <p:nvPr/>
          </p:nvSpPr>
          <p:spPr>
            <a:xfrm rot="520227" flipH="1">
              <a:off x="1972804" y="-76997"/>
              <a:ext cx="37785" cy="40118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0"/>
            <p:cNvSpPr/>
            <p:nvPr/>
          </p:nvSpPr>
          <p:spPr>
            <a:xfrm rot="520227" flipH="1">
              <a:off x="1979951" y="-91981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0"/>
            <p:cNvSpPr/>
            <p:nvPr/>
          </p:nvSpPr>
          <p:spPr>
            <a:xfrm rot="520227" flipH="1">
              <a:off x="1969359" y="-87146"/>
              <a:ext cx="47908" cy="20818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0"/>
            <p:cNvSpPr/>
            <p:nvPr/>
          </p:nvSpPr>
          <p:spPr>
            <a:xfrm rot="520227" flipH="1">
              <a:off x="1963158" y="-81343"/>
              <a:ext cx="27640" cy="46368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0"/>
            <p:cNvSpPr/>
            <p:nvPr/>
          </p:nvSpPr>
          <p:spPr>
            <a:xfrm rot="520227" flipH="1">
              <a:off x="1978641" y="-111273"/>
              <a:ext cx="32262" cy="25572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0"/>
            <p:cNvSpPr/>
            <p:nvPr/>
          </p:nvSpPr>
          <p:spPr>
            <a:xfrm rot="520227" flipH="1">
              <a:off x="1977721" y="-143464"/>
              <a:ext cx="16593" cy="52089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0"/>
            <p:cNvSpPr/>
            <p:nvPr/>
          </p:nvSpPr>
          <p:spPr>
            <a:xfrm rot="520227" flipH="1">
              <a:off x="1922999" y="-142693"/>
              <a:ext cx="10607" cy="10145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0"/>
            <p:cNvSpPr/>
            <p:nvPr/>
          </p:nvSpPr>
          <p:spPr>
            <a:xfrm rot="520227" flipH="1">
              <a:off x="1925602" y="-97783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0"/>
            <p:cNvSpPr/>
            <p:nvPr/>
          </p:nvSpPr>
          <p:spPr>
            <a:xfrm rot="520227" flipH="1">
              <a:off x="1926413" y="-11535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0"/>
            <p:cNvSpPr/>
            <p:nvPr/>
          </p:nvSpPr>
          <p:spPr>
            <a:xfrm rot="520227" flipH="1">
              <a:off x="1948482" y="-134808"/>
              <a:ext cx="8296" cy="8296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0"/>
            <p:cNvSpPr/>
            <p:nvPr/>
          </p:nvSpPr>
          <p:spPr>
            <a:xfrm rot="520227" flipH="1">
              <a:off x="1991945" y="-144940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0"/>
            <p:cNvSpPr/>
            <p:nvPr/>
          </p:nvSpPr>
          <p:spPr>
            <a:xfrm rot="520227" flipH="1">
              <a:off x="1971191" y="-136933"/>
              <a:ext cx="8318" cy="7834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0"/>
            <p:cNvSpPr/>
            <p:nvPr/>
          </p:nvSpPr>
          <p:spPr>
            <a:xfrm rot="520227" flipH="1">
              <a:off x="2016195" y="-132907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0"/>
            <p:cNvSpPr/>
            <p:nvPr/>
          </p:nvSpPr>
          <p:spPr>
            <a:xfrm rot="520227" flipH="1">
              <a:off x="2006520" y="-111978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0"/>
            <p:cNvSpPr/>
            <p:nvPr/>
          </p:nvSpPr>
          <p:spPr>
            <a:xfrm rot="520227" flipH="1">
              <a:off x="2027383" y="-86913"/>
              <a:ext cx="8296" cy="7856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0"/>
            <p:cNvSpPr/>
            <p:nvPr/>
          </p:nvSpPr>
          <p:spPr>
            <a:xfrm rot="520227" flipH="1">
              <a:off x="2009822" y="-69556"/>
              <a:ext cx="8318" cy="7834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0"/>
            <p:cNvSpPr/>
            <p:nvPr/>
          </p:nvSpPr>
          <p:spPr>
            <a:xfrm rot="520227" flipH="1">
              <a:off x="1913277" y="-68954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0"/>
            <p:cNvSpPr/>
            <p:nvPr/>
          </p:nvSpPr>
          <p:spPr>
            <a:xfrm rot="520227" flipH="1">
              <a:off x="1928806" y="-81915"/>
              <a:ext cx="8296" cy="7834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0"/>
            <p:cNvSpPr/>
            <p:nvPr/>
          </p:nvSpPr>
          <p:spPr>
            <a:xfrm rot="520227" flipH="1">
              <a:off x="1980153" y="-49391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0"/>
            <p:cNvSpPr/>
            <p:nvPr/>
          </p:nvSpPr>
          <p:spPr>
            <a:xfrm rot="520227" flipH="1">
              <a:off x="1921889" y="-42953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 rot="520227" flipH="1">
              <a:off x="1959806" y="-44161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 rot="520227" flipH="1">
              <a:off x="2000478" y="-42105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 rot="520227" flipH="1">
              <a:off x="1955003" y="-107375"/>
              <a:ext cx="40998" cy="41460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 rot="520227" flipH="1">
              <a:off x="977772" y="947750"/>
              <a:ext cx="328799" cy="316673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 rot="520227" flipH="1">
              <a:off x="366298" y="-44405"/>
              <a:ext cx="98567" cy="138399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 rot="520227" flipH="1">
              <a:off x="354397" y="24464"/>
              <a:ext cx="113135" cy="104971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0"/>
            <p:cNvSpPr/>
            <p:nvPr/>
          </p:nvSpPr>
          <p:spPr>
            <a:xfrm rot="520227" flipH="1">
              <a:off x="1342958" y="151949"/>
              <a:ext cx="270196" cy="35783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0"/>
            <p:cNvSpPr/>
            <p:nvPr/>
          </p:nvSpPr>
          <p:spPr>
            <a:xfrm rot="520227" flipH="1">
              <a:off x="1298000" y="103041"/>
              <a:ext cx="123412" cy="82062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0"/>
            <p:cNvSpPr/>
            <p:nvPr/>
          </p:nvSpPr>
          <p:spPr>
            <a:xfrm rot="520227" flipH="1">
              <a:off x="1337969" y="102857"/>
              <a:ext cx="114214" cy="95024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0"/>
            <p:cNvSpPr/>
            <p:nvPr/>
          </p:nvSpPr>
          <p:spPr>
            <a:xfrm rot="520227" flipH="1">
              <a:off x="2435424" y="1085866"/>
              <a:ext cx="139543" cy="151691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0"/>
            <p:cNvSpPr/>
            <p:nvPr/>
          </p:nvSpPr>
          <p:spPr>
            <a:xfrm rot="520227" flipH="1">
              <a:off x="3440882" y="640443"/>
              <a:ext cx="170374" cy="112761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0"/>
            <p:cNvSpPr/>
            <p:nvPr/>
          </p:nvSpPr>
          <p:spPr>
            <a:xfrm rot="520227" flipH="1">
              <a:off x="213470" y="800820"/>
              <a:ext cx="186505" cy="171585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0"/>
            <p:cNvSpPr/>
            <p:nvPr/>
          </p:nvSpPr>
          <p:spPr>
            <a:xfrm rot="520227" flipH="1">
              <a:off x="1078337" y="1039636"/>
              <a:ext cx="143680" cy="132897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0"/>
            <p:cNvSpPr/>
            <p:nvPr/>
          </p:nvSpPr>
          <p:spPr>
            <a:xfrm rot="520227" flipH="1">
              <a:off x="1095899" y="1059263"/>
              <a:ext cx="52530" cy="39436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0"/>
            <p:cNvSpPr/>
            <p:nvPr/>
          </p:nvSpPr>
          <p:spPr>
            <a:xfrm rot="520227" flipH="1">
              <a:off x="1098565" y="1112815"/>
              <a:ext cx="42847" cy="49295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0"/>
            <p:cNvSpPr/>
            <p:nvPr/>
          </p:nvSpPr>
          <p:spPr>
            <a:xfrm rot="520227" flipH="1">
              <a:off x="1089009" y="1111461"/>
              <a:ext cx="48370" cy="25065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0"/>
            <p:cNvSpPr/>
            <p:nvPr/>
          </p:nvSpPr>
          <p:spPr>
            <a:xfrm rot="520227" flipH="1">
              <a:off x="1098822" y="1083433"/>
              <a:ext cx="37785" cy="24911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0"/>
            <p:cNvSpPr/>
            <p:nvPr/>
          </p:nvSpPr>
          <p:spPr>
            <a:xfrm rot="520227" flipH="1">
              <a:off x="1154986" y="1062156"/>
              <a:ext cx="38225" cy="39788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0"/>
            <p:cNvSpPr/>
            <p:nvPr/>
          </p:nvSpPr>
          <p:spPr>
            <a:xfrm rot="520227" flipH="1">
              <a:off x="1121948" y="1058758"/>
              <a:ext cx="28102" cy="45267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0"/>
            <p:cNvSpPr/>
            <p:nvPr/>
          </p:nvSpPr>
          <p:spPr>
            <a:xfrm rot="520227" flipH="1">
              <a:off x="1146400" y="1118281"/>
              <a:ext cx="38225" cy="40118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0"/>
            <p:cNvSpPr/>
            <p:nvPr/>
          </p:nvSpPr>
          <p:spPr>
            <a:xfrm rot="520227" flipH="1">
              <a:off x="1153598" y="1102804"/>
              <a:ext cx="53894" cy="8230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0"/>
            <p:cNvSpPr/>
            <p:nvPr/>
          </p:nvSpPr>
          <p:spPr>
            <a:xfrm rot="520227" flipH="1">
              <a:off x="1142981" y="1107792"/>
              <a:ext cx="47908" cy="2112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0"/>
            <p:cNvSpPr/>
            <p:nvPr/>
          </p:nvSpPr>
          <p:spPr>
            <a:xfrm rot="520227" flipH="1">
              <a:off x="1136798" y="1113531"/>
              <a:ext cx="27662" cy="46280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0"/>
            <p:cNvSpPr/>
            <p:nvPr/>
          </p:nvSpPr>
          <p:spPr>
            <a:xfrm rot="520227" flipH="1">
              <a:off x="1152306" y="1083558"/>
              <a:ext cx="32240" cy="2552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0"/>
            <p:cNvSpPr/>
            <p:nvPr/>
          </p:nvSpPr>
          <p:spPr>
            <a:xfrm rot="520227" flipH="1">
              <a:off x="1151366" y="1051342"/>
              <a:ext cx="16593" cy="52067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0"/>
            <p:cNvSpPr/>
            <p:nvPr/>
          </p:nvSpPr>
          <p:spPr>
            <a:xfrm rot="520227" flipH="1">
              <a:off x="1097127" y="1052130"/>
              <a:ext cx="10145" cy="1014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0"/>
            <p:cNvSpPr/>
            <p:nvPr/>
          </p:nvSpPr>
          <p:spPr>
            <a:xfrm rot="520227" flipH="1">
              <a:off x="1099247" y="1097026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0"/>
            <p:cNvSpPr/>
            <p:nvPr/>
          </p:nvSpPr>
          <p:spPr>
            <a:xfrm rot="520227" flipH="1">
              <a:off x="1100060" y="1079430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0"/>
            <p:cNvSpPr/>
            <p:nvPr/>
          </p:nvSpPr>
          <p:spPr>
            <a:xfrm rot="520227" flipH="1">
              <a:off x="1122586" y="1060013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0"/>
            <p:cNvSpPr/>
            <p:nvPr/>
          </p:nvSpPr>
          <p:spPr>
            <a:xfrm rot="520227" flipH="1">
              <a:off x="1166050" y="1049880"/>
              <a:ext cx="7856" cy="8318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0"/>
            <p:cNvSpPr/>
            <p:nvPr/>
          </p:nvSpPr>
          <p:spPr>
            <a:xfrm rot="520227" flipH="1">
              <a:off x="1145283" y="1057886"/>
              <a:ext cx="7834" cy="8318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0"/>
            <p:cNvSpPr/>
            <p:nvPr/>
          </p:nvSpPr>
          <p:spPr>
            <a:xfrm rot="520227" flipH="1">
              <a:off x="1189804" y="1062374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0"/>
            <p:cNvSpPr/>
            <p:nvPr/>
          </p:nvSpPr>
          <p:spPr>
            <a:xfrm rot="520227" flipH="1">
              <a:off x="1180591" y="1082841"/>
              <a:ext cx="7856" cy="8296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0"/>
            <p:cNvSpPr/>
            <p:nvPr/>
          </p:nvSpPr>
          <p:spPr>
            <a:xfrm rot="520227" flipH="1">
              <a:off x="1200995" y="1107871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0"/>
            <p:cNvSpPr/>
            <p:nvPr/>
          </p:nvSpPr>
          <p:spPr>
            <a:xfrm rot="520227" flipH="1">
              <a:off x="1183454" y="1125228"/>
              <a:ext cx="8296" cy="8318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0"/>
            <p:cNvSpPr/>
            <p:nvPr/>
          </p:nvSpPr>
          <p:spPr>
            <a:xfrm rot="520227" flipH="1">
              <a:off x="1102416" y="1112869"/>
              <a:ext cx="8318" cy="8318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0"/>
            <p:cNvSpPr/>
            <p:nvPr/>
          </p:nvSpPr>
          <p:spPr>
            <a:xfrm rot="520227" flipH="1">
              <a:off x="1153785" y="1145857"/>
              <a:ext cx="8318" cy="7856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0"/>
            <p:cNvSpPr/>
            <p:nvPr/>
          </p:nvSpPr>
          <p:spPr>
            <a:xfrm rot="520227" flipH="1">
              <a:off x="1133448" y="1150682"/>
              <a:ext cx="8318" cy="8296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0"/>
            <p:cNvSpPr/>
            <p:nvPr/>
          </p:nvSpPr>
          <p:spPr>
            <a:xfrm rot="520227" flipH="1">
              <a:off x="1174549" y="1153174"/>
              <a:ext cx="7856" cy="785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0"/>
            <p:cNvSpPr/>
            <p:nvPr/>
          </p:nvSpPr>
          <p:spPr>
            <a:xfrm rot="520227" flipH="1">
              <a:off x="1128612" y="1087905"/>
              <a:ext cx="41460" cy="40998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مربع نص 538">
            <a:extLst>
              <a:ext uri="{FF2B5EF4-FFF2-40B4-BE49-F238E27FC236}">
                <a16:creationId xmlns:a16="http://schemas.microsoft.com/office/drawing/2014/main" xmlns="" id="{146A5974-AC1B-0CF2-51A1-C14AA217A6E5}"/>
              </a:ext>
            </a:extLst>
          </p:cNvPr>
          <p:cNvSpPr txBox="1"/>
          <p:nvPr/>
        </p:nvSpPr>
        <p:spPr>
          <a:xfrm>
            <a:off x="5761105" y="131549"/>
            <a:ext cx="1769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Mega Goal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1.3</a:t>
            </a:r>
            <a:endParaRPr lang="ar-SA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هيلين كيلر">
            <a:extLst>
              <a:ext uri="{FF2B5EF4-FFF2-40B4-BE49-F238E27FC236}">
                <a16:creationId xmlns:a16="http://schemas.microsoft.com/office/drawing/2014/main" xmlns="" id="{03AF598D-8B39-4A3F-9C2C-BC8D81DEF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3" y="835904"/>
            <a:ext cx="3498133" cy="3340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69B7B69A-9C07-4610-8380-000C006BC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069" y="1545337"/>
            <a:ext cx="2680118" cy="2733962"/>
          </a:xfrm>
          <a:prstGeom prst="rect">
            <a:avLst/>
          </a:prstGeom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835" y="1264304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797" y="3542983"/>
            <a:ext cx="798645" cy="823031"/>
          </a:xfrm>
          <a:prstGeom prst="rect">
            <a:avLst/>
          </a:prstGeom>
        </p:spPr>
      </p:pic>
      <p:pic>
        <p:nvPicPr>
          <p:cNvPr id="101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B5D3A25C-5698-4DD8-A1B6-C46F699E24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00" end="100775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11278" y="108593"/>
            <a:ext cx="725487" cy="732479"/>
          </a:xfrm>
          <a:prstGeom prst="rect">
            <a:avLst/>
          </a:prstGeom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xmlns="" id="{AC823E7E-D548-447F-A641-B808FB345038}"/>
              </a:ext>
            </a:extLst>
          </p:cNvPr>
          <p:cNvSpPr/>
          <p:nvPr/>
        </p:nvSpPr>
        <p:spPr>
          <a:xfrm>
            <a:off x="1117371" y="4420464"/>
            <a:ext cx="3784812" cy="457454"/>
          </a:xfrm>
          <a:prstGeom prst="wedgeRoundRectCallout">
            <a:avLst>
              <a:gd name="adj1" fmla="val -56422"/>
              <a:gd name="adj2" fmla="val 195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</a:t>
            </a:r>
            <a:r>
              <a:rPr lang="en-US" sz="1600" dirty="0"/>
              <a:t>What does she mean by </a:t>
            </a:r>
            <a:r>
              <a:rPr lang="en-US" sz="1600" b="1" u="sng" dirty="0"/>
              <a:t>vision</a:t>
            </a:r>
            <a:r>
              <a:rPr lang="en-US" sz="1600" dirty="0"/>
              <a:t> here?</a:t>
            </a:r>
            <a:endParaRPr lang="ar-SA" dirty="0"/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xmlns="" id="{8FD08541-B01D-41C4-BAC0-242BFA11731A}"/>
              </a:ext>
            </a:extLst>
          </p:cNvPr>
          <p:cNvSpPr txBox="1"/>
          <p:nvPr/>
        </p:nvSpPr>
        <p:spPr>
          <a:xfrm>
            <a:off x="5074021" y="4457579"/>
            <a:ext cx="3784812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(creativity, insight, or understanding)</a:t>
            </a:r>
            <a:endParaRPr lang="ar-SA" sz="1600" dirty="0"/>
          </a:p>
        </p:txBody>
      </p:sp>
      <p:pic>
        <p:nvPicPr>
          <p:cNvPr id="105" name="صورة 104">
            <a:extLst>
              <a:ext uri="{FF2B5EF4-FFF2-40B4-BE49-F238E27FC236}">
                <a16:creationId xmlns:a16="http://schemas.microsoft.com/office/drawing/2014/main" xmlns="" id="{63ABE2EB-84A6-4C5E-9656-D320F6C44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37" y="4279299"/>
            <a:ext cx="7986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2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34 years later, Mark Twain returns to Lafayette">
            <a:extLst>
              <a:ext uri="{FF2B5EF4-FFF2-40B4-BE49-F238E27FC236}">
                <a16:creationId xmlns:a16="http://schemas.microsoft.com/office/drawing/2014/main" xmlns="" id="{C7206D51-E5EC-4ACC-BF97-B3AD8DA8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150" y="764946"/>
            <a:ext cx="3629830" cy="3336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054FCF9-6622-4EC4-B182-330DB3D68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06" y="1817739"/>
            <a:ext cx="4198231" cy="2068748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76" y="1490579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30" y="3216415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3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3539FA5F-1868-45DF-B06E-CA17EA3D37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00" end="93362.31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44739" y="88418"/>
            <a:ext cx="924952" cy="829628"/>
          </a:xfrm>
          <a:prstGeom prst="rect">
            <a:avLst/>
          </a:prstGeom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xmlns="" id="{565C74CD-BBFC-4C49-BD58-64FEA590A9B5}"/>
              </a:ext>
            </a:extLst>
          </p:cNvPr>
          <p:cNvSpPr txBox="1"/>
          <p:nvPr/>
        </p:nvSpPr>
        <p:spPr>
          <a:xfrm>
            <a:off x="1391672" y="4388531"/>
            <a:ext cx="7486277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/>
              <a:t>Don’t </a:t>
            </a:r>
            <a:r>
              <a:rPr lang="en-US" sz="1600" dirty="0"/>
              <a:t>stop at the formal education . </a:t>
            </a:r>
            <a:r>
              <a:rPr lang="en-US" sz="1600" b="1" u="sng" dirty="0"/>
              <a:t>Try to  </a:t>
            </a:r>
            <a:r>
              <a:rPr lang="en-US" sz="1600" dirty="0"/>
              <a:t>expand your knowledge by reading, experimenting and benefiting from other people experiences .</a:t>
            </a:r>
          </a:p>
        </p:txBody>
      </p:sp>
    </p:spTree>
    <p:extLst>
      <p:ext uri="{BB962C8B-B14F-4D97-AF65-F5344CB8AC3E}">
        <p14:creationId xmlns:p14="http://schemas.microsoft.com/office/powerpoint/2010/main" val="629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njamin Franklin | Worlds Wiki | Fandom">
            <a:extLst>
              <a:ext uri="{FF2B5EF4-FFF2-40B4-BE49-F238E27FC236}">
                <a16:creationId xmlns:a16="http://schemas.microsoft.com/office/drawing/2014/main" xmlns="" id="{436E03EA-700A-426B-B5E5-24F329DF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8" y="888470"/>
            <a:ext cx="3147529" cy="306856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9F0AC0CB-3A4B-4E34-B59E-DB0D352A4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884" y="1834016"/>
            <a:ext cx="4075062" cy="2131949"/>
          </a:xfrm>
          <a:prstGeom prst="rect">
            <a:avLst/>
          </a:prstGeom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81482">
            <a:off x="4359754" y="1473313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246" y="3237188"/>
            <a:ext cx="798645" cy="823031"/>
          </a:xfrm>
          <a:prstGeom prst="rect">
            <a:avLst/>
          </a:prstGeom>
        </p:spPr>
      </p:pic>
      <p:pic>
        <p:nvPicPr>
          <p:cNvPr id="102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D5CAB01E-7C76-4909-8689-D21D0692AF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800" end="69926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02483" y="337120"/>
            <a:ext cx="871360" cy="653584"/>
          </a:xfrm>
          <a:prstGeom prst="rect">
            <a:avLst/>
          </a:prstGeom>
        </p:spPr>
      </p:pic>
      <p:sp>
        <p:nvSpPr>
          <p:cNvPr id="103" name="مربع نص 102">
            <a:extLst>
              <a:ext uri="{FF2B5EF4-FFF2-40B4-BE49-F238E27FC236}">
                <a16:creationId xmlns:a16="http://schemas.microsoft.com/office/drawing/2014/main" xmlns="" id="{F83A8AA1-0348-403C-9D8C-45953CCAA7F4}"/>
              </a:ext>
            </a:extLst>
          </p:cNvPr>
          <p:cNvSpPr txBox="1"/>
          <p:nvPr/>
        </p:nvSpPr>
        <p:spPr>
          <a:xfrm>
            <a:off x="771328" y="4710526"/>
            <a:ext cx="8280464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 person is more contented with the wealth of nature rather than the artificial wealth (money, gold etc.)</a:t>
            </a:r>
            <a:endParaRPr lang="ar-SA" dirty="0"/>
          </a:p>
        </p:txBody>
      </p:sp>
      <p:sp>
        <p:nvSpPr>
          <p:cNvPr id="104" name="فقاعة الكلام: مستطيلة مستديرة الزوايا 103">
            <a:extLst>
              <a:ext uri="{FF2B5EF4-FFF2-40B4-BE49-F238E27FC236}">
                <a16:creationId xmlns:a16="http://schemas.microsoft.com/office/drawing/2014/main" xmlns="" id="{93707D74-D792-4520-9B99-5EE90955AD76}"/>
              </a:ext>
            </a:extLst>
          </p:cNvPr>
          <p:cNvSpPr/>
          <p:nvPr/>
        </p:nvSpPr>
        <p:spPr>
          <a:xfrm>
            <a:off x="1881690" y="4119264"/>
            <a:ext cx="3020723" cy="491083"/>
          </a:xfrm>
          <a:prstGeom prst="wedgeRoundRectCallout">
            <a:avLst>
              <a:gd name="adj1" fmla="val -64112"/>
              <a:gd name="adj2" fmla="val 99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 What is the meaning of </a:t>
            </a:r>
            <a:r>
              <a:rPr lang="en-US" b="1" i="1" u="sng" dirty="0"/>
              <a:t>content </a:t>
            </a:r>
            <a:r>
              <a:rPr lang="en-US" b="1" dirty="0"/>
              <a:t>?</a:t>
            </a:r>
            <a:endParaRPr lang="ar-SA" b="1" dirty="0"/>
          </a:p>
        </p:txBody>
      </p:sp>
      <p:grpSp>
        <p:nvGrpSpPr>
          <p:cNvPr id="105" name="Google Shape;3944;p37">
            <a:extLst>
              <a:ext uri="{FF2B5EF4-FFF2-40B4-BE49-F238E27FC236}">
                <a16:creationId xmlns:a16="http://schemas.microsoft.com/office/drawing/2014/main" xmlns="" id="{BF005886-77F9-442B-8E97-8FB13CA65527}"/>
              </a:ext>
            </a:extLst>
          </p:cNvPr>
          <p:cNvGrpSpPr/>
          <p:nvPr/>
        </p:nvGrpSpPr>
        <p:grpSpPr>
          <a:xfrm>
            <a:off x="851241" y="4014439"/>
            <a:ext cx="653963" cy="651874"/>
            <a:chOff x="952883" y="1080307"/>
            <a:chExt cx="653963" cy="651874"/>
          </a:xfrm>
        </p:grpSpPr>
        <p:sp>
          <p:nvSpPr>
            <p:cNvPr id="106" name="Google Shape;3945;p37">
              <a:extLst>
                <a:ext uri="{FF2B5EF4-FFF2-40B4-BE49-F238E27FC236}">
                  <a16:creationId xmlns:a16="http://schemas.microsoft.com/office/drawing/2014/main" xmlns="" id="{B102D807-F871-4D3E-B642-DE082F6AE097}"/>
                </a:ext>
              </a:extLst>
            </p:cNvPr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46;p37">
              <a:extLst>
                <a:ext uri="{FF2B5EF4-FFF2-40B4-BE49-F238E27FC236}">
                  <a16:creationId xmlns:a16="http://schemas.microsoft.com/office/drawing/2014/main" xmlns="" id="{1C843FF8-3358-4FFA-86B3-AAD168D6853A}"/>
                </a:ext>
              </a:extLst>
            </p:cNvPr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47;p37">
              <a:extLst>
                <a:ext uri="{FF2B5EF4-FFF2-40B4-BE49-F238E27FC236}">
                  <a16:creationId xmlns:a16="http://schemas.microsoft.com/office/drawing/2014/main" xmlns="" id="{536CFCED-0639-4F97-8201-32163BA372D6}"/>
                </a:ext>
              </a:extLst>
            </p:cNvPr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48;p37">
              <a:extLst>
                <a:ext uri="{FF2B5EF4-FFF2-40B4-BE49-F238E27FC236}">
                  <a16:creationId xmlns:a16="http://schemas.microsoft.com/office/drawing/2014/main" xmlns="" id="{9B270655-2893-43C1-806F-B741B39356A8}"/>
                </a:ext>
              </a:extLst>
            </p:cNvPr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49;p37">
              <a:extLst>
                <a:ext uri="{FF2B5EF4-FFF2-40B4-BE49-F238E27FC236}">
                  <a16:creationId xmlns:a16="http://schemas.microsoft.com/office/drawing/2014/main" xmlns="" id="{B82E2C55-2D0C-47A5-A703-5E28C923D5AA}"/>
                </a:ext>
              </a:extLst>
            </p:cNvPr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50;p37">
              <a:extLst>
                <a:ext uri="{FF2B5EF4-FFF2-40B4-BE49-F238E27FC236}">
                  <a16:creationId xmlns:a16="http://schemas.microsoft.com/office/drawing/2014/main" xmlns="" id="{B95A296E-6045-4888-8FF5-7D7F1F82CB98}"/>
                </a:ext>
              </a:extLst>
            </p:cNvPr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51;p37">
              <a:extLst>
                <a:ext uri="{FF2B5EF4-FFF2-40B4-BE49-F238E27FC236}">
                  <a16:creationId xmlns:a16="http://schemas.microsoft.com/office/drawing/2014/main" xmlns="" id="{85DF69C9-1AD0-4708-8548-98BD632655B7}"/>
                </a:ext>
              </a:extLst>
            </p:cNvPr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52;p37">
              <a:extLst>
                <a:ext uri="{FF2B5EF4-FFF2-40B4-BE49-F238E27FC236}">
                  <a16:creationId xmlns:a16="http://schemas.microsoft.com/office/drawing/2014/main" xmlns="" id="{4C44F80F-DC0A-4C49-A3F9-3FB7544DAA0C}"/>
                </a:ext>
              </a:extLst>
            </p:cNvPr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53;p37">
              <a:extLst>
                <a:ext uri="{FF2B5EF4-FFF2-40B4-BE49-F238E27FC236}">
                  <a16:creationId xmlns:a16="http://schemas.microsoft.com/office/drawing/2014/main" xmlns="" id="{C70AB6F3-6074-469E-9598-26D6D8FA8523}"/>
                </a:ext>
              </a:extLst>
            </p:cNvPr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54;p37">
              <a:extLst>
                <a:ext uri="{FF2B5EF4-FFF2-40B4-BE49-F238E27FC236}">
                  <a16:creationId xmlns:a16="http://schemas.microsoft.com/office/drawing/2014/main" xmlns="" id="{815C9A58-7D0F-4710-B493-B92BD9A9FEAC}"/>
                </a:ext>
              </a:extLst>
            </p:cNvPr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55;p37">
              <a:extLst>
                <a:ext uri="{FF2B5EF4-FFF2-40B4-BE49-F238E27FC236}">
                  <a16:creationId xmlns:a16="http://schemas.microsoft.com/office/drawing/2014/main" xmlns="" id="{74DBFB7D-3508-4733-A643-3A77F87FE09E}"/>
                </a:ext>
              </a:extLst>
            </p:cNvPr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56;p37">
              <a:extLst>
                <a:ext uri="{FF2B5EF4-FFF2-40B4-BE49-F238E27FC236}">
                  <a16:creationId xmlns:a16="http://schemas.microsoft.com/office/drawing/2014/main" xmlns="" id="{63760C99-CE8A-4AD4-ABA7-0ADBA87A37E9}"/>
                </a:ext>
              </a:extLst>
            </p:cNvPr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57;p37">
              <a:extLst>
                <a:ext uri="{FF2B5EF4-FFF2-40B4-BE49-F238E27FC236}">
                  <a16:creationId xmlns:a16="http://schemas.microsoft.com/office/drawing/2014/main" xmlns="" id="{9D3784DF-2DFD-4AAF-A809-4214B147775E}"/>
                </a:ext>
              </a:extLst>
            </p:cNvPr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58;p37">
              <a:extLst>
                <a:ext uri="{FF2B5EF4-FFF2-40B4-BE49-F238E27FC236}">
                  <a16:creationId xmlns:a16="http://schemas.microsoft.com/office/drawing/2014/main" xmlns="" id="{31F19112-3293-4C80-B486-77759944299D}"/>
                </a:ext>
              </a:extLst>
            </p:cNvPr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59;p37">
              <a:extLst>
                <a:ext uri="{FF2B5EF4-FFF2-40B4-BE49-F238E27FC236}">
                  <a16:creationId xmlns:a16="http://schemas.microsoft.com/office/drawing/2014/main" xmlns="" id="{42D08BF0-DEF5-4237-AF2D-B1997DA17637}"/>
                </a:ext>
              </a:extLst>
            </p:cNvPr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60;p37">
              <a:extLst>
                <a:ext uri="{FF2B5EF4-FFF2-40B4-BE49-F238E27FC236}">
                  <a16:creationId xmlns:a16="http://schemas.microsoft.com/office/drawing/2014/main" xmlns="" id="{E9950A76-6D35-4EEF-83ED-DF3E34E7D4B1}"/>
                </a:ext>
              </a:extLst>
            </p:cNvPr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61;p37">
              <a:extLst>
                <a:ext uri="{FF2B5EF4-FFF2-40B4-BE49-F238E27FC236}">
                  <a16:creationId xmlns:a16="http://schemas.microsoft.com/office/drawing/2014/main" xmlns="" id="{ACF9FC08-4509-4B8C-AA0C-80E68C92306C}"/>
                </a:ext>
              </a:extLst>
            </p:cNvPr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62;p37">
              <a:extLst>
                <a:ext uri="{FF2B5EF4-FFF2-40B4-BE49-F238E27FC236}">
                  <a16:creationId xmlns:a16="http://schemas.microsoft.com/office/drawing/2014/main" xmlns="" id="{2D6AF3A3-7E86-42C8-9D05-CA76BA2F2097}"/>
                </a:ext>
              </a:extLst>
            </p:cNvPr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63;p37">
              <a:extLst>
                <a:ext uri="{FF2B5EF4-FFF2-40B4-BE49-F238E27FC236}">
                  <a16:creationId xmlns:a16="http://schemas.microsoft.com/office/drawing/2014/main" xmlns="" id="{31E62B58-801F-4762-B45C-94E294ECBBDC}"/>
                </a:ext>
              </a:extLst>
            </p:cNvPr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64;p37">
              <a:extLst>
                <a:ext uri="{FF2B5EF4-FFF2-40B4-BE49-F238E27FC236}">
                  <a16:creationId xmlns:a16="http://schemas.microsoft.com/office/drawing/2014/main" xmlns="" id="{4127ABA7-9A3B-4EE4-8EDB-E4673A3DF99E}"/>
                </a:ext>
              </a:extLst>
            </p:cNvPr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مربع نص 125">
            <a:extLst>
              <a:ext uri="{FF2B5EF4-FFF2-40B4-BE49-F238E27FC236}">
                <a16:creationId xmlns:a16="http://schemas.microsoft.com/office/drawing/2014/main" xmlns="" id="{6A5F8C5E-FCAA-4690-B92F-AAEF9E03FB8C}"/>
              </a:ext>
            </a:extLst>
          </p:cNvPr>
          <p:cNvSpPr txBox="1"/>
          <p:nvPr/>
        </p:nvSpPr>
        <p:spPr>
          <a:xfrm>
            <a:off x="4986937" y="4226754"/>
            <a:ext cx="3964961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To be satisfied &amp; pleased with your situation  </a:t>
            </a:r>
            <a:endParaRPr lang="ar-SA" b="1" dirty="0"/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xmlns="" id="{5A56DC9C-63DE-4239-B596-C119038BE09B}"/>
              </a:ext>
            </a:extLst>
          </p:cNvPr>
          <p:cNvCxnSpPr/>
          <p:nvPr/>
        </p:nvCxnSpPr>
        <p:spPr>
          <a:xfrm>
            <a:off x="5453746" y="3055791"/>
            <a:ext cx="79337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4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  <p:bldLst>
      <p:bldP spid="103" grpId="0" animBg="1"/>
      <p:bldP spid="104" grpId="0" animBg="1"/>
      <p:bldP spid="1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arles de Gaulle (1890 – 1970); French general and statesman. He was Stock  Photo - Alamy">
            <a:extLst>
              <a:ext uri="{FF2B5EF4-FFF2-40B4-BE49-F238E27FC236}">
                <a16:creationId xmlns:a16="http://schemas.microsoft.com/office/drawing/2014/main" xmlns="" id="{FB749E4F-B1A7-48CB-B65E-2C00E4D87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4"/>
          <a:stretch/>
        </p:blipFill>
        <p:spPr bwMode="auto">
          <a:xfrm>
            <a:off x="5056093" y="921175"/>
            <a:ext cx="3432199" cy="3337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9ABA7C3-95B3-4ED3-8BAE-99BE51CA5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86" y="1824550"/>
            <a:ext cx="4124970" cy="2026639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66029">
            <a:off x="75843" y="1430257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881" y="3353719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4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38AEA157-DBBC-44E1-8E12-CD8A142755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900" end="59488.31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19610" y="85443"/>
            <a:ext cx="790128" cy="815463"/>
          </a:xfrm>
          <a:prstGeom prst="rect">
            <a:avLst/>
          </a:prstGeom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xmlns="" id="{E69BC482-7EA4-4466-8C19-2B126212D1C6}"/>
              </a:ext>
            </a:extLst>
          </p:cNvPr>
          <p:cNvSpPr/>
          <p:nvPr/>
        </p:nvSpPr>
        <p:spPr>
          <a:xfrm>
            <a:off x="1723149" y="4447012"/>
            <a:ext cx="2815463" cy="468478"/>
          </a:xfrm>
          <a:prstGeom prst="wedgeRoundRectCallout">
            <a:avLst>
              <a:gd name="adj1" fmla="val -62221"/>
              <a:gd name="adj2" fmla="val 167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 was Charles de Gaulle ?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xmlns="" id="{BFD9080A-C23F-4ABA-A2D6-2E11B7FA7B1B}"/>
              </a:ext>
            </a:extLst>
          </p:cNvPr>
          <p:cNvSpPr txBox="1"/>
          <p:nvPr/>
        </p:nvSpPr>
        <p:spPr>
          <a:xfrm>
            <a:off x="4656719" y="4563562"/>
            <a:ext cx="4273978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 He was the president of France from 1959 to 1969.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915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  <p:bldLst>
      <p:bldP spid="2" grpId="0" animBg="1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4" name="Google Shape;4664;p43"/>
          <p:cNvGrpSpPr/>
          <p:nvPr/>
        </p:nvGrpSpPr>
        <p:grpSpPr>
          <a:xfrm>
            <a:off x="244975" y="211272"/>
            <a:ext cx="1859461" cy="1624310"/>
            <a:chOff x="244975" y="211272"/>
            <a:chExt cx="1859461" cy="1624310"/>
          </a:xfrm>
        </p:grpSpPr>
        <p:sp>
          <p:nvSpPr>
            <p:cNvPr id="4665" name="Google Shape;4665;p43"/>
            <p:cNvSpPr/>
            <p:nvPr/>
          </p:nvSpPr>
          <p:spPr>
            <a:xfrm>
              <a:off x="1283597" y="312247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3"/>
            <p:cNvSpPr/>
            <p:nvPr/>
          </p:nvSpPr>
          <p:spPr>
            <a:xfrm>
              <a:off x="1608680" y="461786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3"/>
            <p:cNvSpPr/>
            <p:nvPr/>
          </p:nvSpPr>
          <p:spPr>
            <a:xfrm>
              <a:off x="1020288" y="560926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3"/>
            <p:cNvSpPr/>
            <p:nvPr/>
          </p:nvSpPr>
          <p:spPr>
            <a:xfrm>
              <a:off x="1571296" y="838866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3"/>
            <p:cNvSpPr/>
            <p:nvPr/>
          </p:nvSpPr>
          <p:spPr>
            <a:xfrm>
              <a:off x="1177950" y="905512"/>
              <a:ext cx="497392" cy="495756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3"/>
            <p:cNvSpPr/>
            <p:nvPr/>
          </p:nvSpPr>
          <p:spPr>
            <a:xfrm>
              <a:off x="1577911" y="558856"/>
              <a:ext cx="245443" cy="25194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3"/>
            <p:cNvSpPr/>
            <p:nvPr/>
          </p:nvSpPr>
          <p:spPr>
            <a:xfrm>
              <a:off x="1625036" y="650889"/>
              <a:ext cx="310471" cy="169678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3"/>
            <p:cNvSpPr/>
            <p:nvPr/>
          </p:nvSpPr>
          <p:spPr>
            <a:xfrm>
              <a:off x="1607171" y="785308"/>
              <a:ext cx="334842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3"/>
            <p:cNvSpPr/>
            <p:nvPr/>
          </p:nvSpPr>
          <p:spPr>
            <a:xfrm>
              <a:off x="1641303" y="861187"/>
              <a:ext cx="307217" cy="16721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3"/>
            <p:cNvSpPr/>
            <p:nvPr/>
          </p:nvSpPr>
          <p:spPr>
            <a:xfrm>
              <a:off x="1647790" y="906695"/>
              <a:ext cx="243826" cy="25356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3"/>
            <p:cNvSpPr/>
            <p:nvPr/>
          </p:nvSpPr>
          <p:spPr>
            <a:xfrm>
              <a:off x="1605535" y="900189"/>
              <a:ext cx="165804" cy="30947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3"/>
            <p:cNvSpPr/>
            <p:nvPr/>
          </p:nvSpPr>
          <p:spPr>
            <a:xfrm>
              <a:off x="1495018" y="932703"/>
              <a:ext cx="112172" cy="3220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3"/>
            <p:cNvSpPr/>
            <p:nvPr/>
          </p:nvSpPr>
          <p:spPr>
            <a:xfrm>
              <a:off x="1355221" y="947333"/>
              <a:ext cx="206441" cy="28500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3"/>
            <p:cNvSpPr/>
            <p:nvPr/>
          </p:nvSpPr>
          <p:spPr>
            <a:xfrm>
              <a:off x="1280452" y="903442"/>
              <a:ext cx="279593" cy="216746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3"/>
            <p:cNvSpPr/>
            <p:nvPr/>
          </p:nvSpPr>
          <p:spPr>
            <a:xfrm>
              <a:off x="1205683" y="888812"/>
              <a:ext cx="333225" cy="9231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3"/>
            <p:cNvSpPr/>
            <p:nvPr/>
          </p:nvSpPr>
          <p:spPr>
            <a:xfrm>
              <a:off x="1249574" y="670390"/>
              <a:ext cx="292587" cy="19243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3"/>
            <p:cNvSpPr/>
            <p:nvPr/>
          </p:nvSpPr>
          <p:spPr>
            <a:xfrm>
              <a:off x="1364981" y="531589"/>
              <a:ext cx="195064" cy="293847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3"/>
            <p:cNvSpPr/>
            <p:nvPr/>
          </p:nvSpPr>
          <p:spPr>
            <a:xfrm>
              <a:off x="1482005" y="452419"/>
              <a:ext cx="97542" cy="32750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3"/>
            <p:cNvSpPr/>
            <p:nvPr/>
          </p:nvSpPr>
          <p:spPr>
            <a:xfrm>
              <a:off x="1574657" y="481285"/>
              <a:ext cx="105665" cy="32465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3"/>
            <p:cNvSpPr/>
            <p:nvPr/>
          </p:nvSpPr>
          <p:spPr>
            <a:xfrm rot="10115937">
              <a:off x="1209019" y="754851"/>
              <a:ext cx="307235" cy="1672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3"/>
            <p:cNvSpPr/>
            <p:nvPr/>
          </p:nvSpPr>
          <p:spPr>
            <a:xfrm>
              <a:off x="1464121" y="742526"/>
              <a:ext cx="238955" cy="238955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3"/>
            <p:cNvSpPr/>
            <p:nvPr/>
          </p:nvSpPr>
          <p:spPr>
            <a:xfrm>
              <a:off x="244975" y="211272"/>
              <a:ext cx="721711" cy="69933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3"/>
            <p:cNvSpPr/>
            <p:nvPr/>
          </p:nvSpPr>
          <p:spPr>
            <a:xfrm>
              <a:off x="638133" y="361571"/>
              <a:ext cx="95823" cy="13912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3"/>
            <p:cNvSpPr/>
            <p:nvPr/>
          </p:nvSpPr>
          <p:spPr>
            <a:xfrm>
              <a:off x="647605" y="414916"/>
              <a:ext cx="101084" cy="9419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3"/>
            <p:cNvSpPr/>
            <p:nvPr/>
          </p:nvSpPr>
          <p:spPr>
            <a:xfrm>
              <a:off x="627612" y="371131"/>
              <a:ext cx="52119" cy="12324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3"/>
            <p:cNvSpPr/>
            <p:nvPr/>
          </p:nvSpPr>
          <p:spPr>
            <a:xfrm>
              <a:off x="672345" y="561187"/>
              <a:ext cx="151620" cy="49369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3"/>
            <p:cNvSpPr/>
            <p:nvPr/>
          </p:nvSpPr>
          <p:spPr>
            <a:xfrm>
              <a:off x="666551" y="572766"/>
              <a:ext cx="112141" cy="6777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3"/>
            <p:cNvSpPr/>
            <p:nvPr/>
          </p:nvSpPr>
          <p:spPr>
            <a:xfrm>
              <a:off x="675499" y="548037"/>
              <a:ext cx="121615" cy="205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3"/>
            <p:cNvSpPr/>
            <p:nvPr/>
          </p:nvSpPr>
          <p:spPr>
            <a:xfrm>
              <a:off x="603396" y="620665"/>
              <a:ext cx="20542" cy="15477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3"/>
            <p:cNvSpPr/>
            <p:nvPr/>
          </p:nvSpPr>
          <p:spPr>
            <a:xfrm>
              <a:off x="566553" y="620665"/>
              <a:ext cx="44228" cy="1179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3"/>
            <p:cNvSpPr/>
            <p:nvPr/>
          </p:nvSpPr>
          <p:spPr>
            <a:xfrm>
              <a:off x="598660" y="788032"/>
              <a:ext cx="29492" cy="2896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3"/>
            <p:cNvSpPr/>
            <p:nvPr/>
          </p:nvSpPr>
          <p:spPr>
            <a:xfrm>
              <a:off x="554975" y="751723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3"/>
            <p:cNvSpPr/>
            <p:nvPr/>
          </p:nvSpPr>
          <p:spPr>
            <a:xfrm>
              <a:off x="616557" y="616976"/>
              <a:ext cx="43704" cy="12167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3"/>
            <p:cNvSpPr/>
            <p:nvPr/>
          </p:nvSpPr>
          <p:spPr>
            <a:xfrm>
              <a:off x="653400" y="751723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3"/>
            <p:cNvSpPr/>
            <p:nvPr/>
          </p:nvSpPr>
          <p:spPr>
            <a:xfrm>
              <a:off x="406556" y="572242"/>
              <a:ext cx="141611" cy="64868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3"/>
            <p:cNvSpPr/>
            <p:nvPr/>
          </p:nvSpPr>
          <p:spPr>
            <a:xfrm>
              <a:off x="426025" y="557509"/>
              <a:ext cx="116354" cy="29558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3"/>
            <p:cNvSpPr/>
            <p:nvPr/>
          </p:nvSpPr>
          <p:spPr>
            <a:xfrm>
              <a:off x="369189" y="631720"/>
              <a:ext cx="28957" cy="2948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3"/>
            <p:cNvSpPr/>
            <p:nvPr/>
          </p:nvSpPr>
          <p:spPr>
            <a:xfrm>
              <a:off x="393918" y="575931"/>
              <a:ext cx="18970" cy="18435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3"/>
            <p:cNvSpPr/>
            <p:nvPr/>
          </p:nvSpPr>
          <p:spPr>
            <a:xfrm>
              <a:off x="454977" y="584345"/>
              <a:ext cx="101608" cy="76536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3"/>
            <p:cNvSpPr/>
            <p:nvPr/>
          </p:nvSpPr>
          <p:spPr>
            <a:xfrm>
              <a:off x="431296" y="666457"/>
              <a:ext cx="18959" cy="1843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3"/>
            <p:cNvSpPr/>
            <p:nvPr/>
          </p:nvSpPr>
          <p:spPr>
            <a:xfrm>
              <a:off x="459714" y="384053"/>
              <a:ext cx="111606" cy="12137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3"/>
            <p:cNvSpPr/>
            <p:nvPr/>
          </p:nvSpPr>
          <p:spPr>
            <a:xfrm>
              <a:off x="514978" y="384773"/>
              <a:ext cx="67913" cy="11276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3"/>
            <p:cNvSpPr/>
            <p:nvPr/>
          </p:nvSpPr>
          <p:spPr>
            <a:xfrm>
              <a:off x="453919" y="438859"/>
              <a:ext cx="107928" cy="76558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3"/>
            <p:cNvSpPr/>
            <p:nvPr/>
          </p:nvSpPr>
          <p:spPr>
            <a:xfrm>
              <a:off x="427607" y="418550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3"/>
            <p:cNvSpPr/>
            <p:nvPr/>
          </p:nvSpPr>
          <p:spPr>
            <a:xfrm>
              <a:off x="520790" y="469655"/>
              <a:ext cx="170400" cy="1704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3"/>
            <p:cNvSpPr/>
            <p:nvPr/>
          </p:nvSpPr>
          <p:spPr>
            <a:xfrm rot="-3865970">
              <a:off x="840952" y="612335"/>
              <a:ext cx="29489" cy="2896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3"/>
            <p:cNvSpPr/>
            <p:nvPr/>
          </p:nvSpPr>
          <p:spPr>
            <a:xfrm rot="-3865970">
              <a:off x="787741" y="644060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3"/>
            <p:cNvSpPr/>
            <p:nvPr/>
          </p:nvSpPr>
          <p:spPr>
            <a:xfrm rot="-3865970">
              <a:off x="830206" y="555266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3"/>
            <p:cNvSpPr/>
            <p:nvPr/>
          </p:nvSpPr>
          <p:spPr>
            <a:xfrm>
              <a:off x="728657" y="324346"/>
              <a:ext cx="29492" cy="29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3"/>
            <p:cNvSpPr/>
            <p:nvPr/>
          </p:nvSpPr>
          <p:spPr>
            <a:xfrm>
              <a:off x="670763" y="339079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3"/>
            <p:cNvSpPr/>
            <p:nvPr/>
          </p:nvSpPr>
          <p:spPr>
            <a:xfrm>
              <a:off x="431820" y="349610"/>
              <a:ext cx="28957" cy="2895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3"/>
            <p:cNvSpPr/>
            <p:nvPr/>
          </p:nvSpPr>
          <p:spPr>
            <a:xfrm>
              <a:off x="501817" y="353812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3"/>
            <p:cNvSpPr/>
            <p:nvPr/>
          </p:nvSpPr>
          <p:spPr>
            <a:xfrm>
              <a:off x="537068" y="1110646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3"/>
            <p:cNvSpPr/>
            <p:nvPr/>
          </p:nvSpPr>
          <p:spPr>
            <a:xfrm>
              <a:off x="753470" y="1210194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3"/>
            <p:cNvSpPr/>
            <p:nvPr/>
          </p:nvSpPr>
          <p:spPr>
            <a:xfrm>
              <a:off x="361787" y="1276192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3"/>
            <p:cNvSpPr/>
            <p:nvPr/>
          </p:nvSpPr>
          <p:spPr>
            <a:xfrm>
              <a:off x="728584" y="1461217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3"/>
            <p:cNvSpPr/>
            <p:nvPr/>
          </p:nvSpPr>
          <p:spPr>
            <a:xfrm>
              <a:off x="466740" y="1505583"/>
              <a:ext cx="331088" cy="329999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3"/>
            <p:cNvSpPr/>
            <p:nvPr/>
          </p:nvSpPr>
          <p:spPr>
            <a:xfrm>
              <a:off x="732988" y="1274814"/>
              <a:ext cx="163378" cy="16770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3"/>
            <p:cNvSpPr/>
            <p:nvPr/>
          </p:nvSpPr>
          <p:spPr>
            <a:xfrm>
              <a:off x="764358" y="1336080"/>
              <a:ext cx="206664" cy="112945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3"/>
            <p:cNvSpPr/>
            <p:nvPr/>
          </p:nvSpPr>
          <p:spPr>
            <a:xfrm>
              <a:off x="752466" y="1425563"/>
              <a:ext cx="222887" cy="47266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3"/>
            <p:cNvSpPr/>
            <p:nvPr/>
          </p:nvSpPr>
          <p:spPr>
            <a:xfrm>
              <a:off x="775187" y="1476076"/>
              <a:ext cx="204498" cy="111306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3"/>
            <p:cNvSpPr/>
            <p:nvPr/>
          </p:nvSpPr>
          <p:spPr>
            <a:xfrm>
              <a:off x="779506" y="1506371"/>
              <a:ext cx="162302" cy="168786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3"/>
            <p:cNvSpPr/>
            <p:nvPr/>
          </p:nvSpPr>
          <p:spPr>
            <a:xfrm>
              <a:off x="751377" y="1502040"/>
              <a:ext cx="110367" cy="206000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3"/>
            <p:cNvSpPr/>
            <p:nvPr/>
          </p:nvSpPr>
          <p:spPr>
            <a:xfrm>
              <a:off x="677807" y="1523684"/>
              <a:ext cx="74667" cy="214362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3"/>
            <p:cNvSpPr/>
            <p:nvPr/>
          </p:nvSpPr>
          <p:spPr>
            <a:xfrm>
              <a:off x="584747" y="1533424"/>
              <a:ext cx="137417" cy="189715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3"/>
            <p:cNvSpPr/>
            <p:nvPr/>
          </p:nvSpPr>
          <p:spPr>
            <a:xfrm>
              <a:off x="534974" y="1504205"/>
              <a:ext cx="186110" cy="14427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3"/>
            <p:cNvSpPr/>
            <p:nvPr/>
          </p:nvSpPr>
          <p:spPr>
            <a:xfrm>
              <a:off x="485202" y="1494466"/>
              <a:ext cx="221810" cy="6144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43"/>
            <p:cNvSpPr/>
            <p:nvPr/>
          </p:nvSpPr>
          <p:spPr>
            <a:xfrm>
              <a:off x="514419" y="1349062"/>
              <a:ext cx="194760" cy="12809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43"/>
            <p:cNvSpPr/>
            <p:nvPr/>
          </p:nvSpPr>
          <p:spPr>
            <a:xfrm>
              <a:off x="591244" y="1256662"/>
              <a:ext cx="129844" cy="195598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3"/>
            <p:cNvSpPr/>
            <p:nvPr/>
          </p:nvSpPr>
          <p:spPr>
            <a:xfrm>
              <a:off x="669145" y="1203959"/>
              <a:ext cx="64928" cy="218005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3"/>
            <p:cNvSpPr/>
            <p:nvPr/>
          </p:nvSpPr>
          <p:spPr>
            <a:xfrm>
              <a:off x="730822" y="1223175"/>
              <a:ext cx="70336" cy="21610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3"/>
            <p:cNvSpPr/>
            <p:nvPr/>
          </p:nvSpPr>
          <p:spPr>
            <a:xfrm rot="10115884">
              <a:off x="487411" y="1405287"/>
              <a:ext cx="204532" cy="1113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3"/>
            <p:cNvSpPr/>
            <p:nvPr/>
          </p:nvSpPr>
          <p:spPr>
            <a:xfrm>
              <a:off x="657240" y="1397084"/>
              <a:ext cx="159060" cy="159060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8" name="Google Shape;4738;p43"/>
          <p:cNvGrpSpPr/>
          <p:nvPr/>
        </p:nvGrpSpPr>
        <p:grpSpPr>
          <a:xfrm>
            <a:off x="7182700" y="3239472"/>
            <a:ext cx="1859461" cy="1624310"/>
            <a:chOff x="471600" y="1413747"/>
            <a:chExt cx="1859461" cy="1624310"/>
          </a:xfrm>
        </p:grpSpPr>
        <p:sp>
          <p:nvSpPr>
            <p:cNvPr id="4739" name="Google Shape;4739;p43"/>
            <p:cNvSpPr/>
            <p:nvPr/>
          </p:nvSpPr>
          <p:spPr>
            <a:xfrm rot="10800000">
              <a:off x="796684" y="2439709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3"/>
            <p:cNvSpPr/>
            <p:nvPr/>
          </p:nvSpPr>
          <p:spPr>
            <a:xfrm rot="10800000">
              <a:off x="471600" y="2290170"/>
              <a:ext cx="495756" cy="497373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3"/>
            <p:cNvSpPr/>
            <p:nvPr/>
          </p:nvSpPr>
          <p:spPr>
            <a:xfrm rot="10800000">
              <a:off x="1058356" y="2191011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3"/>
            <p:cNvSpPr/>
            <p:nvPr/>
          </p:nvSpPr>
          <p:spPr>
            <a:xfrm rot="10800000">
              <a:off x="507349" y="1913071"/>
              <a:ext cx="497392" cy="497392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3"/>
            <p:cNvSpPr/>
            <p:nvPr/>
          </p:nvSpPr>
          <p:spPr>
            <a:xfrm rot="10800000">
              <a:off x="900695" y="1848061"/>
              <a:ext cx="497392" cy="495756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3"/>
            <p:cNvSpPr/>
            <p:nvPr/>
          </p:nvSpPr>
          <p:spPr>
            <a:xfrm rot="10800000">
              <a:off x="752683" y="2438524"/>
              <a:ext cx="245443" cy="25194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3"/>
            <p:cNvSpPr/>
            <p:nvPr/>
          </p:nvSpPr>
          <p:spPr>
            <a:xfrm rot="10800000">
              <a:off x="640530" y="2428763"/>
              <a:ext cx="310471" cy="169678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3"/>
            <p:cNvSpPr/>
            <p:nvPr/>
          </p:nvSpPr>
          <p:spPr>
            <a:xfrm rot="10800000">
              <a:off x="634024" y="2393014"/>
              <a:ext cx="334842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3"/>
            <p:cNvSpPr/>
            <p:nvPr/>
          </p:nvSpPr>
          <p:spPr>
            <a:xfrm rot="10800000">
              <a:off x="627517" y="2220929"/>
              <a:ext cx="307217" cy="16721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3"/>
            <p:cNvSpPr/>
            <p:nvPr/>
          </p:nvSpPr>
          <p:spPr>
            <a:xfrm rot="10800000">
              <a:off x="684421" y="2089068"/>
              <a:ext cx="243826" cy="25356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3"/>
            <p:cNvSpPr/>
            <p:nvPr/>
          </p:nvSpPr>
          <p:spPr>
            <a:xfrm rot="10800000">
              <a:off x="804698" y="2039667"/>
              <a:ext cx="165804" cy="30947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3"/>
            <p:cNvSpPr/>
            <p:nvPr/>
          </p:nvSpPr>
          <p:spPr>
            <a:xfrm rot="10800000">
              <a:off x="968847" y="1994591"/>
              <a:ext cx="112172" cy="322036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3"/>
            <p:cNvSpPr/>
            <p:nvPr/>
          </p:nvSpPr>
          <p:spPr>
            <a:xfrm rot="10800000">
              <a:off x="1014375" y="2016988"/>
              <a:ext cx="206441" cy="28500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3"/>
            <p:cNvSpPr/>
            <p:nvPr/>
          </p:nvSpPr>
          <p:spPr>
            <a:xfrm rot="10800000">
              <a:off x="1015992" y="2129141"/>
              <a:ext cx="279593" cy="216746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3"/>
            <p:cNvSpPr/>
            <p:nvPr/>
          </p:nvSpPr>
          <p:spPr>
            <a:xfrm rot="10800000">
              <a:off x="1037129" y="2268204"/>
              <a:ext cx="333225" cy="92314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3"/>
            <p:cNvSpPr/>
            <p:nvPr/>
          </p:nvSpPr>
          <p:spPr>
            <a:xfrm rot="10800000">
              <a:off x="1033876" y="2386508"/>
              <a:ext cx="292587" cy="19243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3"/>
            <p:cNvSpPr/>
            <p:nvPr/>
          </p:nvSpPr>
          <p:spPr>
            <a:xfrm rot="10800000">
              <a:off x="1015992" y="2423894"/>
              <a:ext cx="195064" cy="293847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3"/>
            <p:cNvSpPr/>
            <p:nvPr/>
          </p:nvSpPr>
          <p:spPr>
            <a:xfrm rot="10800000">
              <a:off x="996490" y="2469402"/>
              <a:ext cx="97542" cy="327508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3"/>
            <p:cNvSpPr/>
            <p:nvPr/>
          </p:nvSpPr>
          <p:spPr>
            <a:xfrm rot="10800000">
              <a:off x="895714" y="2443395"/>
              <a:ext cx="105665" cy="32465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3"/>
            <p:cNvSpPr/>
            <p:nvPr/>
          </p:nvSpPr>
          <p:spPr>
            <a:xfrm rot="-684063">
              <a:off x="1059783" y="2327255"/>
              <a:ext cx="307235" cy="1672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3"/>
            <p:cNvSpPr/>
            <p:nvPr/>
          </p:nvSpPr>
          <p:spPr>
            <a:xfrm rot="10800000">
              <a:off x="872961" y="2267848"/>
              <a:ext cx="238955" cy="238955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3"/>
            <p:cNvSpPr/>
            <p:nvPr/>
          </p:nvSpPr>
          <p:spPr>
            <a:xfrm rot="10800000">
              <a:off x="1609351" y="2338722"/>
              <a:ext cx="721711" cy="69933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3"/>
            <p:cNvSpPr/>
            <p:nvPr/>
          </p:nvSpPr>
          <p:spPr>
            <a:xfrm rot="10800000">
              <a:off x="1842081" y="2748636"/>
              <a:ext cx="95823" cy="13912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3"/>
            <p:cNvSpPr/>
            <p:nvPr/>
          </p:nvSpPr>
          <p:spPr>
            <a:xfrm rot="10800000">
              <a:off x="1827348" y="2740218"/>
              <a:ext cx="101084" cy="9419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3"/>
            <p:cNvSpPr/>
            <p:nvPr/>
          </p:nvSpPr>
          <p:spPr>
            <a:xfrm rot="10800000">
              <a:off x="1896305" y="2754957"/>
              <a:ext cx="52119" cy="12324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3"/>
            <p:cNvSpPr/>
            <p:nvPr/>
          </p:nvSpPr>
          <p:spPr>
            <a:xfrm rot="10800000">
              <a:off x="1752071" y="2638774"/>
              <a:ext cx="151620" cy="49369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3"/>
            <p:cNvSpPr/>
            <p:nvPr/>
          </p:nvSpPr>
          <p:spPr>
            <a:xfrm rot="10800000">
              <a:off x="1797346" y="2608792"/>
              <a:ext cx="112141" cy="6777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3"/>
            <p:cNvSpPr/>
            <p:nvPr/>
          </p:nvSpPr>
          <p:spPr>
            <a:xfrm rot="10800000">
              <a:off x="1778923" y="2680718"/>
              <a:ext cx="121615" cy="20575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3"/>
            <p:cNvSpPr/>
            <p:nvPr/>
          </p:nvSpPr>
          <p:spPr>
            <a:xfrm rot="10800000">
              <a:off x="1952099" y="2473890"/>
              <a:ext cx="20542" cy="154775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3"/>
            <p:cNvSpPr/>
            <p:nvPr/>
          </p:nvSpPr>
          <p:spPr>
            <a:xfrm rot="10800000">
              <a:off x="1965256" y="2510717"/>
              <a:ext cx="44228" cy="1179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3"/>
            <p:cNvSpPr/>
            <p:nvPr/>
          </p:nvSpPr>
          <p:spPr>
            <a:xfrm rot="10800000">
              <a:off x="1947885" y="2432329"/>
              <a:ext cx="29492" cy="2896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3"/>
            <p:cNvSpPr/>
            <p:nvPr/>
          </p:nvSpPr>
          <p:spPr>
            <a:xfrm rot="10800000">
              <a:off x="2002627" y="2479171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3"/>
            <p:cNvSpPr/>
            <p:nvPr/>
          </p:nvSpPr>
          <p:spPr>
            <a:xfrm rot="10800000">
              <a:off x="1915776" y="2510684"/>
              <a:ext cx="43704" cy="12167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3"/>
            <p:cNvSpPr/>
            <p:nvPr/>
          </p:nvSpPr>
          <p:spPr>
            <a:xfrm rot="10800000">
              <a:off x="1904201" y="2479171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3"/>
            <p:cNvSpPr/>
            <p:nvPr/>
          </p:nvSpPr>
          <p:spPr>
            <a:xfrm rot="10800000">
              <a:off x="2027870" y="2612219"/>
              <a:ext cx="141611" cy="64868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3"/>
            <p:cNvSpPr/>
            <p:nvPr/>
          </p:nvSpPr>
          <p:spPr>
            <a:xfrm rot="10800000">
              <a:off x="2033658" y="2662262"/>
              <a:ext cx="116354" cy="29558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3"/>
            <p:cNvSpPr/>
            <p:nvPr/>
          </p:nvSpPr>
          <p:spPr>
            <a:xfrm rot="10800000">
              <a:off x="2177890" y="2588128"/>
              <a:ext cx="28957" cy="2948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3"/>
            <p:cNvSpPr/>
            <p:nvPr/>
          </p:nvSpPr>
          <p:spPr>
            <a:xfrm rot="10800000">
              <a:off x="2163148" y="2654963"/>
              <a:ext cx="18970" cy="18435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3"/>
            <p:cNvSpPr/>
            <p:nvPr/>
          </p:nvSpPr>
          <p:spPr>
            <a:xfrm rot="10800000">
              <a:off x="2019452" y="2588448"/>
              <a:ext cx="101608" cy="76536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3"/>
            <p:cNvSpPr/>
            <p:nvPr/>
          </p:nvSpPr>
          <p:spPr>
            <a:xfrm rot="10800000">
              <a:off x="2125782" y="2564437"/>
              <a:ext cx="18959" cy="1843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3"/>
            <p:cNvSpPr/>
            <p:nvPr/>
          </p:nvSpPr>
          <p:spPr>
            <a:xfrm rot="10800000">
              <a:off x="2004717" y="2743902"/>
              <a:ext cx="111606" cy="12137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3"/>
            <p:cNvSpPr/>
            <p:nvPr/>
          </p:nvSpPr>
          <p:spPr>
            <a:xfrm rot="10800000">
              <a:off x="1993146" y="2751794"/>
              <a:ext cx="67913" cy="11276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3"/>
            <p:cNvSpPr/>
            <p:nvPr/>
          </p:nvSpPr>
          <p:spPr>
            <a:xfrm rot="10800000">
              <a:off x="2014191" y="2733912"/>
              <a:ext cx="107928" cy="76558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3"/>
            <p:cNvSpPr/>
            <p:nvPr/>
          </p:nvSpPr>
          <p:spPr>
            <a:xfrm rot="10800000">
              <a:off x="2129994" y="2812344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3"/>
            <p:cNvSpPr/>
            <p:nvPr/>
          </p:nvSpPr>
          <p:spPr>
            <a:xfrm rot="10800000">
              <a:off x="1884847" y="2609274"/>
              <a:ext cx="170400" cy="1704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3"/>
            <p:cNvSpPr/>
            <p:nvPr/>
          </p:nvSpPr>
          <p:spPr>
            <a:xfrm rot="6934030">
              <a:off x="1705596" y="2608030"/>
              <a:ext cx="29489" cy="2896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3"/>
            <p:cNvSpPr/>
            <p:nvPr/>
          </p:nvSpPr>
          <p:spPr>
            <a:xfrm rot="6934030">
              <a:off x="1769863" y="2586837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3"/>
            <p:cNvSpPr/>
            <p:nvPr/>
          </p:nvSpPr>
          <p:spPr>
            <a:xfrm rot="6934030">
              <a:off x="1727398" y="2675630"/>
              <a:ext cx="18433" cy="1843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43"/>
            <p:cNvSpPr/>
            <p:nvPr/>
          </p:nvSpPr>
          <p:spPr>
            <a:xfrm rot="10800000">
              <a:off x="1817887" y="2895502"/>
              <a:ext cx="29492" cy="29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43"/>
            <p:cNvSpPr/>
            <p:nvPr/>
          </p:nvSpPr>
          <p:spPr>
            <a:xfrm rot="10800000">
              <a:off x="1886838" y="2891815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3"/>
            <p:cNvSpPr/>
            <p:nvPr/>
          </p:nvSpPr>
          <p:spPr>
            <a:xfrm rot="10800000">
              <a:off x="2115260" y="2870762"/>
              <a:ext cx="28957" cy="2895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3"/>
            <p:cNvSpPr/>
            <p:nvPr/>
          </p:nvSpPr>
          <p:spPr>
            <a:xfrm rot="10800000">
              <a:off x="2055785" y="2877082"/>
              <a:ext cx="18435" cy="1843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3"/>
            <p:cNvSpPr/>
            <p:nvPr/>
          </p:nvSpPr>
          <p:spPr>
            <a:xfrm rot="10800000">
              <a:off x="1708970" y="1807608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3"/>
            <p:cNvSpPr/>
            <p:nvPr/>
          </p:nvSpPr>
          <p:spPr>
            <a:xfrm rot="10800000">
              <a:off x="1492568" y="1708060"/>
              <a:ext cx="329999" cy="33107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3"/>
            <p:cNvSpPr/>
            <p:nvPr/>
          </p:nvSpPr>
          <p:spPr>
            <a:xfrm rot="10800000">
              <a:off x="1883162" y="1642049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3"/>
            <p:cNvSpPr/>
            <p:nvPr/>
          </p:nvSpPr>
          <p:spPr>
            <a:xfrm rot="10800000">
              <a:off x="1516365" y="1457024"/>
              <a:ext cx="331088" cy="331088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3"/>
            <p:cNvSpPr/>
            <p:nvPr/>
          </p:nvSpPr>
          <p:spPr>
            <a:xfrm rot="10800000">
              <a:off x="1778209" y="1413747"/>
              <a:ext cx="331088" cy="329999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3"/>
            <p:cNvSpPr/>
            <p:nvPr/>
          </p:nvSpPr>
          <p:spPr>
            <a:xfrm rot="10800000">
              <a:off x="1679671" y="1806806"/>
              <a:ext cx="163378" cy="167709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3"/>
            <p:cNvSpPr/>
            <p:nvPr/>
          </p:nvSpPr>
          <p:spPr>
            <a:xfrm rot="10800000">
              <a:off x="1605014" y="1800304"/>
              <a:ext cx="206664" cy="112945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3"/>
            <p:cNvSpPr/>
            <p:nvPr/>
          </p:nvSpPr>
          <p:spPr>
            <a:xfrm rot="10800000">
              <a:off x="1600684" y="1776500"/>
              <a:ext cx="222887" cy="47266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3"/>
            <p:cNvSpPr/>
            <p:nvPr/>
          </p:nvSpPr>
          <p:spPr>
            <a:xfrm rot="10800000">
              <a:off x="1596352" y="1661948"/>
              <a:ext cx="204498" cy="111306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3"/>
            <p:cNvSpPr/>
            <p:nvPr/>
          </p:nvSpPr>
          <p:spPr>
            <a:xfrm rot="10800000">
              <a:off x="1634229" y="1574173"/>
              <a:ext cx="162302" cy="168786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3"/>
            <p:cNvSpPr/>
            <p:nvPr/>
          </p:nvSpPr>
          <p:spPr>
            <a:xfrm rot="10800000">
              <a:off x="1714293" y="1541290"/>
              <a:ext cx="110367" cy="206000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3"/>
            <p:cNvSpPr/>
            <p:nvPr/>
          </p:nvSpPr>
          <p:spPr>
            <a:xfrm rot="10800000">
              <a:off x="1823563" y="1511283"/>
              <a:ext cx="74667" cy="214362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3"/>
            <p:cNvSpPr/>
            <p:nvPr/>
          </p:nvSpPr>
          <p:spPr>
            <a:xfrm rot="10800000">
              <a:off x="1853873" y="1526191"/>
              <a:ext cx="137417" cy="189715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3"/>
            <p:cNvSpPr/>
            <p:nvPr/>
          </p:nvSpPr>
          <p:spPr>
            <a:xfrm rot="10800000">
              <a:off x="1854952" y="1600848"/>
              <a:ext cx="186110" cy="14427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3"/>
            <p:cNvSpPr/>
            <p:nvPr/>
          </p:nvSpPr>
          <p:spPr>
            <a:xfrm rot="10800000">
              <a:off x="1869025" y="1693415"/>
              <a:ext cx="221810" cy="6144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3"/>
            <p:cNvSpPr/>
            <p:nvPr/>
          </p:nvSpPr>
          <p:spPr>
            <a:xfrm rot="10800000">
              <a:off x="1866858" y="1772176"/>
              <a:ext cx="194760" cy="12809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3"/>
            <p:cNvSpPr/>
            <p:nvPr/>
          </p:nvSpPr>
          <p:spPr>
            <a:xfrm rot="10800000">
              <a:off x="1854949" y="1797069"/>
              <a:ext cx="129844" cy="195598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3"/>
            <p:cNvSpPr/>
            <p:nvPr/>
          </p:nvSpPr>
          <p:spPr>
            <a:xfrm rot="10800000">
              <a:off x="1841964" y="1827366"/>
              <a:ext cx="64928" cy="218005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3"/>
            <p:cNvSpPr/>
            <p:nvPr/>
          </p:nvSpPr>
          <p:spPr>
            <a:xfrm rot="10800000">
              <a:off x="1774879" y="1810052"/>
              <a:ext cx="70336" cy="21610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3"/>
            <p:cNvSpPr/>
            <p:nvPr/>
          </p:nvSpPr>
          <p:spPr>
            <a:xfrm rot="-684116">
              <a:off x="1884094" y="1732718"/>
              <a:ext cx="204532" cy="111324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3"/>
            <p:cNvSpPr/>
            <p:nvPr/>
          </p:nvSpPr>
          <p:spPr>
            <a:xfrm rot="10800000">
              <a:off x="1759737" y="1693186"/>
              <a:ext cx="159060" cy="159060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FE8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3646;p35">
            <a:extLst>
              <a:ext uri="{FF2B5EF4-FFF2-40B4-BE49-F238E27FC236}">
                <a16:creationId xmlns:a16="http://schemas.microsoft.com/office/drawing/2014/main" xmlns="" id="{1A99078F-417E-49F6-85B1-012D26ABCF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6980" y="1223853"/>
            <a:ext cx="4485300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b="1" dirty="0">
                <a:latin typeface="Posterama" panose="020B0504020200020000" pitchFamily="34" charset="0"/>
                <a:cs typeface="Posterama" panose="020B0504020200020000" pitchFamily="34" charset="0"/>
              </a:rPr>
              <a:t>Open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1400" dirty="0"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n-US" sz="14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  <a:t>your student’s </a:t>
            </a:r>
            <a:b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</a:br>
            <a: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  <a:t>   book p.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  <a:cs typeface="Posterama" panose="020B0504020200020000" pitchFamily="34" charset="0"/>
              </a:rPr>
              <a:t>(54)</a:t>
            </a:r>
            <a:endParaRPr sz="60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  <a:cs typeface="Posterama" panose="020B0504020200020000" pitchFamily="34" charset="0"/>
            </a:endParaRPr>
          </a:p>
        </p:txBody>
      </p:sp>
      <p:pic>
        <p:nvPicPr>
          <p:cNvPr id="157" name="صورة 156">
            <a:extLst>
              <a:ext uri="{FF2B5EF4-FFF2-40B4-BE49-F238E27FC236}">
                <a16:creationId xmlns:a16="http://schemas.microsoft.com/office/drawing/2014/main" xmlns="" id="{11DCCAE8-D247-4871-922B-24A4427B0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70" y="1160262"/>
            <a:ext cx="2075008" cy="2610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gatha Christie: 100 Years of Suspense - Channel 5">
            <a:extLst>
              <a:ext uri="{FF2B5EF4-FFF2-40B4-BE49-F238E27FC236}">
                <a16:creationId xmlns:a16="http://schemas.microsoft.com/office/drawing/2014/main" xmlns="" id="{4E5128C7-6931-4117-A4EE-72AAA94DF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/>
          <a:stretch/>
        </p:blipFill>
        <p:spPr bwMode="auto">
          <a:xfrm>
            <a:off x="791783" y="891511"/>
            <a:ext cx="3510445" cy="33762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8B9DCE2E-0A6F-4C86-B278-92454A02E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530" y="1860094"/>
            <a:ext cx="4029262" cy="1988064"/>
          </a:xfrm>
          <a:prstGeom prst="rect">
            <a:avLst/>
          </a:prstGeom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7701" y="1437391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832" y="3069045"/>
            <a:ext cx="798645" cy="823031"/>
          </a:xfrm>
          <a:prstGeom prst="rect">
            <a:avLst/>
          </a:prstGeom>
        </p:spPr>
      </p:pic>
      <p:pic>
        <p:nvPicPr>
          <p:cNvPr id="103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E826384E-3401-4EB0-A8FB-3697A2CBA2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500" end="46935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39636" y="44723"/>
            <a:ext cx="1117060" cy="976341"/>
          </a:xfrm>
          <a:prstGeom prst="rect">
            <a:avLst/>
          </a:prstGeom>
        </p:spPr>
      </p:pic>
      <p:sp>
        <p:nvSpPr>
          <p:cNvPr id="102" name="مربع نص 101">
            <a:extLst>
              <a:ext uri="{FF2B5EF4-FFF2-40B4-BE49-F238E27FC236}">
                <a16:creationId xmlns:a16="http://schemas.microsoft.com/office/drawing/2014/main" xmlns="" id="{5A4C2978-29D4-4749-B532-C22459EF6E86}"/>
              </a:ext>
            </a:extLst>
          </p:cNvPr>
          <p:cNvSpPr txBox="1"/>
          <p:nvPr/>
        </p:nvSpPr>
        <p:spPr>
          <a:xfrm>
            <a:off x="1606848" y="4700497"/>
            <a:ext cx="7170443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 person who studies ancient societies by studying the remains of old buildings, graves. </a:t>
            </a:r>
            <a:endParaRPr lang="ar-SA" dirty="0"/>
          </a:p>
        </p:txBody>
      </p:sp>
      <p:sp>
        <p:nvSpPr>
          <p:cNvPr id="104" name="فقاعة الكلام: مستطيلة مستديرة الزوايا 103">
            <a:extLst>
              <a:ext uri="{FF2B5EF4-FFF2-40B4-BE49-F238E27FC236}">
                <a16:creationId xmlns:a16="http://schemas.microsoft.com/office/drawing/2014/main" xmlns="" id="{D4D48B4A-B5C2-4EFB-92FF-696F9FCFAFB7}"/>
              </a:ext>
            </a:extLst>
          </p:cNvPr>
          <p:cNvSpPr/>
          <p:nvPr/>
        </p:nvSpPr>
        <p:spPr>
          <a:xfrm>
            <a:off x="4777400" y="4108963"/>
            <a:ext cx="3700804" cy="491083"/>
          </a:xfrm>
          <a:prstGeom prst="wedgeRoundRectCallout">
            <a:avLst>
              <a:gd name="adj1" fmla="val 58236"/>
              <a:gd name="adj2" fmla="val 83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 What is the meaning of </a:t>
            </a:r>
            <a:r>
              <a:rPr lang="en-US" b="1" i="1" u="sng" dirty="0"/>
              <a:t>archaeologist </a:t>
            </a:r>
            <a:r>
              <a:rPr lang="en-US" b="1" dirty="0"/>
              <a:t>?</a:t>
            </a:r>
            <a:endParaRPr lang="ar-SA" b="1" dirty="0"/>
          </a:p>
        </p:txBody>
      </p:sp>
      <p:grpSp>
        <p:nvGrpSpPr>
          <p:cNvPr id="105" name="Google Shape;3965;p37">
            <a:extLst>
              <a:ext uri="{FF2B5EF4-FFF2-40B4-BE49-F238E27FC236}">
                <a16:creationId xmlns:a16="http://schemas.microsoft.com/office/drawing/2014/main" xmlns="" id="{CC26B83E-B269-47C3-AEB4-7502A21C7B88}"/>
              </a:ext>
            </a:extLst>
          </p:cNvPr>
          <p:cNvGrpSpPr/>
          <p:nvPr/>
        </p:nvGrpSpPr>
        <p:grpSpPr>
          <a:xfrm>
            <a:off x="8777291" y="4177588"/>
            <a:ext cx="294683" cy="293745"/>
            <a:chOff x="877893" y="1667238"/>
            <a:chExt cx="294683" cy="293745"/>
          </a:xfrm>
        </p:grpSpPr>
        <p:sp>
          <p:nvSpPr>
            <p:cNvPr id="106" name="Google Shape;3966;p37">
              <a:extLst>
                <a:ext uri="{FF2B5EF4-FFF2-40B4-BE49-F238E27FC236}">
                  <a16:creationId xmlns:a16="http://schemas.microsoft.com/office/drawing/2014/main" xmlns="" id="{B3BBDF2B-9F2E-491A-9FCA-73D7A93F5653}"/>
                </a:ext>
              </a:extLst>
            </p:cNvPr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67;p37">
              <a:extLst>
                <a:ext uri="{FF2B5EF4-FFF2-40B4-BE49-F238E27FC236}">
                  <a16:creationId xmlns:a16="http://schemas.microsoft.com/office/drawing/2014/main" xmlns="" id="{FD007A5C-6E00-49CC-9ACB-7C70CEEEDB45}"/>
                </a:ext>
              </a:extLst>
            </p:cNvPr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68;p37">
              <a:extLst>
                <a:ext uri="{FF2B5EF4-FFF2-40B4-BE49-F238E27FC236}">
                  <a16:creationId xmlns:a16="http://schemas.microsoft.com/office/drawing/2014/main" xmlns="" id="{C37A1729-DCE8-4F44-9EC4-98E3FB848A37}"/>
                </a:ext>
              </a:extLst>
            </p:cNvPr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69;p37">
              <a:extLst>
                <a:ext uri="{FF2B5EF4-FFF2-40B4-BE49-F238E27FC236}">
                  <a16:creationId xmlns:a16="http://schemas.microsoft.com/office/drawing/2014/main" xmlns="" id="{E2887D7B-8C63-4903-A8CF-A2CF1373F426}"/>
                </a:ext>
              </a:extLst>
            </p:cNvPr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70;p37">
              <a:extLst>
                <a:ext uri="{FF2B5EF4-FFF2-40B4-BE49-F238E27FC236}">
                  <a16:creationId xmlns:a16="http://schemas.microsoft.com/office/drawing/2014/main" xmlns="" id="{9675971F-6514-491F-9032-2DA66114ED22}"/>
                </a:ext>
              </a:extLst>
            </p:cNvPr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71;p37">
              <a:extLst>
                <a:ext uri="{FF2B5EF4-FFF2-40B4-BE49-F238E27FC236}">
                  <a16:creationId xmlns:a16="http://schemas.microsoft.com/office/drawing/2014/main" xmlns="" id="{B813C209-8519-4C8C-AEA2-F0909515F5B8}"/>
                </a:ext>
              </a:extLst>
            </p:cNvPr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72;p37">
              <a:extLst>
                <a:ext uri="{FF2B5EF4-FFF2-40B4-BE49-F238E27FC236}">
                  <a16:creationId xmlns:a16="http://schemas.microsoft.com/office/drawing/2014/main" xmlns="" id="{6CA359B1-57FA-48E2-B83D-6FE0F7B71C0F}"/>
                </a:ext>
              </a:extLst>
            </p:cNvPr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73;p37">
              <a:extLst>
                <a:ext uri="{FF2B5EF4-FFF2-40B4-BE49-F238E27FC236}">
                  <a16:creationId xmlns:a16="http://schemas.microsoft.com/office/drawing/2014/main" xmlns="" id="{DF5F4099-83BE-4549-9699-0683931053F3}"/>
                </a:ext>
              </a:extLst>
            </p:cNvPr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74;p37">
              <a:extLst>
                <a:ext uri="{FF2B5EF4-FFF2-40B4-BE49-F238E27FC236}">
                  <a16:creationId xmlns:a16="http://schemas.microsoft.com/office/drawing/2014/main" xmlns="" id="{F56E07F1-A79F-4CBD-A74D-4F51FFE8DD27}"/>
                </a:ext>
              </a:extLst>
            </p:cNvPr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75;p37">
              <a:extLst>
                <a:ext uri="{FF2B5EF4-FFF2-40B4-BE49-F238E27FC236}">
                  <a16:creationId xmlns:a16="http://schemas.microsoft.com/office/drawing/2014/main" xmlns="" id="{F16D69B6-91E1-4C23-8BC9-B848B0980918}"/>
                </a:ext>
              </a:extLst>
            </p:cNvPr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76;p37">
              <a:extLst>
                <a:ext uri="{FF2B5EF4-FFF2-40B4-BE49-F238E27FC236}">
                  <a16:creationId xmlns:a16="http://schemas.microsoft.com/office/drawing/2014/main" xmlns="" id="{4E504D34-D43D-4229-BD96-64CDDC7E4E94}"/>
                </a:ext>
              </a:extLst>
            </p:cNvPr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77;p37">
              <a:extLst>
                <a:ext uri="{FF2B5EF4-FFF2-40B4-BE49-F238E27FC236}">
                  <a16:creationId xmlns:a16="http://schemas.microsoft.com/office/drawing/2014/main" xmlns="" id="{4CBB6CAD-0DE5-4EC0-93BB-DE4EDBC34983}"/>
                </a:ext>
              </a:extLst>
            </p:cNvPr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78;p37">
              <a:extLst>
                <a:ext uri="{FF2B5EF4-FFF2-40B4-BE49-F238E27FC236}">
                  <a16:creationId xmlns:a16="http://schemas.microsoft.com/office/drawing/2014/main" xmlns="" id="{7ED03290-8A3B-44D4-BB82-327ECFFDC30A}"/>
                </a:ext>
              </a:extLst>
            </p:cNvPr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79;p37">
              <a:extLst>
                <a:ext uri="{FF2B5EF4-FFF2-40B4-BE49-F238E27FC236}">
                  <a16:creationId xmlns:a16="http://schemas.microsoft.com/office/drawing/2014/main" xmlns="" id="{5985742D-5032-40F0-80A3-F1B6D60C8B6D}"/>
                </a:ext>
              </a:extLst>
            </p:cNvPr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80;p37">
              <a:extLst>
                <a:ext uri="{FF2B5EF4-FFF2-40B4-BE49-F238E27FC236}">
                  <a16:creationId xmlns:a16="http://schemas.microsoft.com/office/drawing/2014/main" xmlns="" id="{40E19362-8EE1-4558-A54C-C057CBB9B664}"/>
                </a:ext>
              </a:extLst>
            </p:cNvPr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81;p37">
              <a:extLst>
                <a:ext uri="{FF2B5EF4-FFF2-40B4-BE49-F238E27FC236}">
                  <a16:creationId xmlns:a16="http://schemas.microsoft.com/office/drawing/2014/main" xmlns="" id="{FCA3C13F-D548-4679-AE44-2C3149F7BA74}"/>
                </a:ext>
              </a:extLst>
            </p:cNvPr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82;p37">
              <a:extLst>
                <a:ext uri="{FF2B5EF4-FFF2-40B4-BE49-F238E27FC236}">
                  <a16:creationId xmlns:a16="http://schemas.microsoft.com/office/drawing/2014/main" xmlns="" id="{6C9567DB-12A0-4087-A05D-C4F670B91F4B}"/>
                </a:ext>
              </a:extLst>
            </p:cNvPr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83;p37">
              <a:extLst>
                <a:ext uri="{FF2B5EF4-FFF2-40B4-BE49-F238E27FC236}">
                  <a16:creationId xmlns:a16="http://schemas.microsoft.com/office/drawing/2014/main" xmlns="" id="{3F2E0378-B8FF-443C-88A7-7AB8A440BAFE}"/>
                </a:ext>
              </a:extLst>
            </p:cNvPr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84;p37">
              <a:extLst>
                <a:ext uri="{FF2B5EF4-FFF2-40B4-BE49-F238E27FC236}">
                  <a16:creationId xmlns:a16="http://schemas.microsoft.com/office/drawing/2014/main" xmlns="" id="{E22DA4E8-6BE6-44D3-9D81-29780939B158}"/>
                </a:ext>
              </a:extLst>
            </p:cNvPr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85;p37">
              <a:extLst>
                <a:ext uri="{FF2B5EF4-FFF2-40B4-BE49-F238E27FC236}">
                  <a16:creationId xmlns:a16="http://schemas.microsoft.com/office/drawing/2014/main" xmlns="" id="{0027F17A-1245-4198-AA9A-7741526D4258}"/>
                </a:ext>
              </a:extLst>
            </p:cNvPr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70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102" grpId="0" animBg="1"/>
      <p:bldP spid="1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lato (428 BC-348/347 BC). Greek philosopher, student of Socrates. Founder  of the Academy. Watercolor Stock Photo - Alamy">
            <a:extLst>
              <a:ext uri="{FF2B5EF4-FFF2-40B4-BE49-F238E27FC236}">
                <a16:creationId xmlns:a16="http://schemas.microsoft.com/office/drawing/2014/main" xmlns="" id="{6A7E323F-3D97-4258-924B-7F10C1D0E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6"/>
          <a:stretch/>
        </p:blipFill>
        <p:spPr bwMode="auto">
          <a:xfrm>
            <a:off x="4901564" y="933143"/>
            <a:ext cx="3708400" cy="3347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837CCEA-7D4C-4A6E-89EB-66E58E56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51" y="1622923"/>
            <a:ext cx="4194912" cy="1938744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4" y="1214277"/>
            <a:ext cx="725487" cy="65426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476" y="2933087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3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B29DE130-EEB2-4821-907B-6316D17105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400" end="36181.31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48397" y="212430"/>
            <a:ext cx="612935" cy="680085"/>
          </a:xfrm>
          <a:prstGeom prst="rect">
            <a:avLst/>
          </a:prstGeom>
        </p:spPr>
      </p:pic>
      <p:sp>
        <p:nvSpPr>
          <p:cNvPr id="114" name="فقاعة الكلام: مستطيلة مستديرة الزوايا 113">
            <a:extLst>
              <a:ext uri="{FF2B5EF4-FFF2-40B4-BE49-F238E27FC236}">
                <a16:creationId xmlns:a16="http://schemas.microsoft.com/office/drawing/2014/main" xmlns="" id="{78D2D78D-1909-4E8D-A7DD-5DEDAB8233BC}"/>
              </a:ext>
            </a:extLst>
          </p:cNvPr>
          <p:cNvSpPr/>
          <p:nvPr/>
        </p:nvSpPr>
        <p:spPr>
          <a:xfrm>
            <a:off x="1723913" y="4007614"/>
            <a:ext cx="3285680" cy="491083"/>
          </a:xfrm>
          <a:prstGeom prst="wedgeRoundRectCallout">
            <a:avLst>
              <a:gd name="adj1" fmla="val -66717"/>
              <a:gd name="adj2" fmla="val 302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 What is the meaning of </a:t>
            </a:r>
            <a:r>
              <a:rPr lang="en-US" b="1" i="1" u="sng" dirty="0"/>
              <a:t>wisemen </a:t>
            </a:r>
            <a:r>
              <a:rPr lang="en-US" b="1" dirty="0"/>
              <a:t>?</a:t>
            </a:r>
            <a:endParaRPr lang="ar-SA" b="1" dirty="0"/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xmlns="" id="{CDA3DD73-F6BA-49B3-AD85-F9AA499C0D1F}"/>
              </a:ext>
            </a:extLst>
          </p:cNvPr>
          <p:cNvSpPr txBox="1"/>
          <p:nvPr/>
        </p:nvSpPr>
        <p:spPr>
          <a:xfrm>
            <a:off x="1428909" y="4641091"/>
            <a:ext cx="3941601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 man of unusual learning, judgment, or insight </a:t>
            </a:r>
            <a:endParaRPr lang="ar-SA" dirty="0"/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xmlns="" id="{653FB96F-BC91-464D-81C0-F6B62919E461}"/>
              </a:ext>
            </a:extLst>
          </p:cNvPr>
          <p:cNvSpPr txBox="1"/>
          <p:nvPr/>
        </p:nvSpPr>
        <p:spPr>
          <a:xfrm>
            <a:off x="5614107" y="4614244"/>
            <a:ext cx="204387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Wisemen # fools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20192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4" grpId="0" animBg="1"/>
      <p:bldP spid="115" grpId="0" animBg="1"/>
      <p:bldP spid="1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QUOTES: Wisdom &amp; wit – Ralph Waldo Emerson – The Long Victorian – c.1789 –  1914">
            <a:extLst>
              <a:ext uri="{FF2B5EF4-FFF2-40B4-BE49-F238E27FC236}">
                <a16:creationId xmlns:a16="http://schemas.microsoft.com/office/drawing/2014/main" xmlns="" id="{7421E3D3-400C-4831-BD78-EFD9AA1A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6" y="1020959"/>
            <a:ext cx="3444488" cy="321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15CA3268-97CC-40D0-9201-BB9D2CEDA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981" y="1932839"/>
            <a:ext cx="4244703" cy="2139820"/>
          </a:xfrm>
          <a:prstGeom prst="rect">
            <a:avLst/>
          </a:prstGeom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932" y="1643896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2683" y="3413891"/>
            <a:ext cx="798645" cy="823031"/>
          </a:xfrm>
          <a:prstGeom prst="rect">
            <a:avLst/>
          </a:prstGeom>
        </p:spPr>
      </p:pic>
      <p:pic>
        <p:nvPicPr>
          <p:cNvPr id="101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0424FFB1-FB7E-43AF-AB53-FDAA9671FB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0" end="28658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60951" y="144966"/>
            <a:ext cx="866512" cy="867930"/>
          </a:xfrm>
          <a:prstGeom prst="rect">
            <a:avLst/>
          </a:prstGeom>
        </p:spPr>
      </p:pic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xmlns="" id="{A04E8797-4CDE-47E3-8F7C-5F6B833E3E5B}"/>
              </a:ext>
            </a:extLst>
          </p:cNvPr>
          <p:cNvSpPr/>
          <p:nvPr/>
        </p:nvSpPr>
        <p:spPr>
          <a:xfrm>
            <a:off x="1941595" y="4450874"/>
            <a:ext cx="3437339" cy="491083"/>
          </a:xfrm>
          <a:prstGeom prst="wedgeRoundRectCallout">
            <a:avLst>
              <a:gd name="adj1" fmla="val -62070"/>
              <a:gd name="adj2" fmla="val 162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 What is the meaning of </a:t>
            </a:r>
            <a:r>
              <a:rPr lang="en-US" b="1" i="1" u="sng" dirty="0"/>
              <a:t>necessary</a:t>
            </a:r>
            <a:r>
              <a:rPr lang="en-US" b="1" dirty="0"/>
              <a:t>?</a:t>
            </a:r>
            <a:endParaRPr lang="ar-SA" b="1" dirty="0"/>
          </a:p>
        </p:txBody>
      </p:sp>
      <p:pic>
        <p:nvPicPr>
          <p:cNvPr id="103" name="صورة 102">
            <a:extLst>
              <a:ext uri="{FF2B5EF4-FFF2-40B4-BE49-F238E27FC236}">
                <a16:creationId xmlns:a16="http://schemas.microsoft.com/office/drawing/2014/main" xmlns="" id="{5320370A-CCF5-45FC-9ACD-9B23E2BCB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716" y="4359007"/>
            <a:ext cx="798645" cy="823031"/>
          </a:xfrm>
          <a:prstGeom prst="rect">
            <a:avLst/>
          </a:prstGeom>
        </p:spPr>
      </p:pic>
      <p:sp>
        <p:nvSpPr>
          <p:cNvPr id="104" name="مربع نص 103">
            <a:extLst>
              <a:ext uri="{FF2B5EF4-FFF2-40B4-BE49-F238E27FC236}">
                <a16:creationId xmlns:a16="http://schemas.microsoft.com/office/drawing/2014/main" xmlns="" id="{F38AB6B6-B8A2-451B-BCE0-236372587509}"/>
              </a:ext>
            </a:extLst>
          </p:cNvPr>
          <p:cNvSpPr txBox="1"/>
          <p:nvPr/>
        </p:nvSpPr>
        <p:spPr>
          <a:xfrm>
            <a:off x="5602642" y="4472967"/>
            <a:ext cx="2623088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Helpful, important person 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37847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oody Allen's memoir Apropos of Nothing denies Dylan Farrow accusations -  Vox">
            <a:extLst>
              <a:ext uri="{FF2B5EF4-FFF2-40B4-BE49-F238E27FC236}">
                <a16:creationId xmlns:a16="http://schemas.microsoft.com/office/drawing/2014/main" xmlns="" id="{8DC72E4B-EF84-4F0B-845C-7F56DDA5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2" y="927264"/>
            <a:ext cx="3687486" cy="3481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C34F5168-365B-4676-8DB6-4BCC03F73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83" y="1828330"/>
            <a:ext cx="4023445" cy="2099224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3" y="1369084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375" y="3236247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4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330B8071-A23E-4D0D-8C4B-9A3C94141F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100" end="20366.31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736375" y="79365"/>
            <a:ext cx="1132599" cy="905994"/>
          </a:xfrm>
          <a:prstGeom prst="rect">
            <a:avLst/>
          </a:prstGeom>
        </p:spPr>
      </p:pic>
      <p:sp>
        <p:nvSpPr>
          <p:cNvPr id="115" name="مربع نص 114">
            <a:extLst>
              <a:ext uri="{FF2B5EF4-FFF2-40B4-BE49-F238E27FC236}">
                <a16:creationId xmlns:a16="http://schemas.microsoft.com/office/drawing/2014/main" xmlns="" id="{B5FF3002-3FE5-4EE0-9A0D-B220C9F30B8E}"/>
              </a:ext>
            </a:extLst>
          </p:cNvPr>
          <p:cNvSpPr txBox="1"/>
          <p:nvPr/>
        </p:nvSpPr>
        <p:spPr>
          <a:xfrm>
            <a:off x="1428909" y="4677279"/>
            <a:ext cx="741339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An example of </a:t>
            </a:r>
            <a:r>
              <a:rPr lang="en-US" b="1" u="sng" dirty="0"/>
              <a:t>humor </a:t>
            </a:r>
            <a:r>
              <a:rPr lang="en-US" dirty="0"/>
              <a:t>.The humor is that a person must be present when he or she is dying.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817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  <p:bldLst>
      <p:bldP spid="1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arles Holland Duell - Historical Society of the D.C. Circuit">
            <a:extLst>
              <a:ext uri="{FF2B5EF4-FFF2-40B4-BE49-F238E27FC236}">
                <a16:creationId xmlns:a16="http://schemas.microsoft.com/office/drawing/2014/main" xmlns="" id="{A9C7734A-076C-4562-8765-66357176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7" y="975962"/>
            <a:ext cx="3356540" cy="324266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, لقطة شاشة&#10;&#10;تم إنشاء الوصف تلقائياً">
            <a:extLst>
              <a:ext uri="{FF2B5EF4-FFF2-40B4-BE49-F238E27FC236}">
                <a16:creationId xmlns:a16="http://schemas.microsoft.com/office/drawing/2014/main" xmlns="" id="{AD0CF1D0-86F2-44D2-A0A0-9270FD510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395" y="2089813"/>
            <a:ext cx="4014975" cy="2229603"/>
          </a:xfrm>
          <a:prstGeom prst="rect">
            <a:avLst/>
          </a:prstGeom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173" y="1730224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003" y="3588227"/>
            <a:ext cx="798645" cy="823031"/>
          </a:xfrm>
          <a:prstGeom prst="rect">
            <a:avLst/>
          </a:prstGeom>
        </p:spPr>
      </p:pic>
      <p:pic>
        <p:nvPicPr>
          <p:cNvPr id="102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DD28C695-139F-44EC-8621-6DDC7F04E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800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67400" y="343176"/>
            <a:ext cx="906407" cy="712257"/>
          </a:xfrm>
          <a:prstGeom prst="rect">
            <a:avLst/>
          </a:prstGeom>
        </p:spPr>
      </p:pic>
      <p:sp>
        <p:nvSpPr>
          <p:cNvPr id="103" name="مربع نص 102">
            <a:extLst>
              <a:ext uri="{FF2B5EF4-FFF2-40B4-BE49-F238E27FC236}">
                <a16:creationId xmlns:a16="http://schemas.microsoft.com/office/drawing/2014/main" xmlns="" id="{75348F06-C0CC-4524-B93B-3835981079E7}"/>
              </a:ext>
            </a:extLst>
          </p:cNvPr>
          <p:cNvSpPr txBox="1"/>
          <p:nvPr/>
        </p:nvSpPr>
        <p:spPr>
          <a:xfrm>
            <a:off x="2046708" y="4525116"/>
            <a:ext cx="6463372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/>
              <a:t>Hers is an irony </a:t>
            </a:r>
            <a:r>
              <a:rPr lang="en-US" sz="1600" dirty="0"/>
              <a:t>because invention is still going on . It doesn’t stop .</a:t>
            </a:r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xmlns="" id="{456EB26A-94D2-43BF-87BC-ACA72670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573" y="4225677"/>
            <a:ext cx="798645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1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32"/>
          <p:cNvSpPr/>
          <p:nvPr/>
        </p:nvSpPr>
        <p:spPr>
          <a:xfrm>
            <a:off x="6013707" y="3221112"/>
            <a:ext cx="749700" cy="74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32"/>
          <p:cNvSpPr/>
          <p:nvPr/>
        </p:nvSpPr>
        <p:spPr>
          <a:xfrm>
            <a:off x="6013707" y="1602213"/>
            <a:ext cx="749700" cy="74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32"/>
          <p:cNvSpPr/>
          <p:nvPr/>
        </p:nvSpPr>
        <p:spPr>
          <a:xfrm>
            <a:off x="3301257" y="3221112"/>
            <a:ext cx="749700" cy="74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2"/>
          <p:cNvSpPr/>
          <p:nvPr/>
        </p:nvSpPr>
        <p:spPr>
          <a:xfrm>
            <a:off x="3301257" y="1602213"/>
            <a:ext cx="749700" cy="74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32"/>
          <p:cNvSpPr/>
          <p:nvPr/>
        </p:nvSpPr>
        <p:spPr>
          <a:xfrm>
            <a:off x="686950" y="3221112"/>
            <a:ext cx="749700" cy="74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32"/>
          <p:cNvSpPr/>
          <p:nvPr/>
        </p:nvSpPr>
        <p:spPr>
          <a:xfrm>
            <a:off x="686950" y="1602213"/>
            <a:ext cx="749700" cy="749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32"/>
          <p:cNvSpPr txBox="1">
            <a:spLocks noGrp="1"/>
          </p:cNvSpPr>
          <p:nvPr>
            <p:ph type="subTitle" idx="13"/>
          </p:nvPr>
        </p:nvSpPr>
        <p:spPr>
          <a:xfrm>
            <a:off x="1489801" y="3393290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Answer </a:t>
            </a:r>
            <a:r>
              <a:rPr lang="en" dirty="0"/>
              <a:t>True –False questions about the quotes</a:t>
            </a:r>
            <a:endParaRPr dirty="0"/>
          </a:p>
        </p:txBody>
      </p:sp>
      <p:sp>
        <p:nvSpPr>
          <p:cNvPr id="2243" name="Google Shape;2243;p32"/>
          <p:cNvSpPr txBox="1">
            <a:spLocks noGrp="1"/>
          </p:cNvSpPr>
          <p:nvPr>
            <p:ph type="subTitle" idx="16"/>
          </p:nvPr>
        </p:nvSpPr>
        <p:spPr>
          <a:xfrm>
            <a:off x="4073120" y="3325495"/>
            <a:ext cx="1857245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Report  </a:t>
            </a:r>
            <a:r>
              <a:rPr lang="en-US" dirty="0"/>
              <a:t>some quotes correctly.</a:t>
            </a:r>
          </a:p>
        </p:txBody>
      </p:sp>
      <p:sp>
        <p:nvSpPr>
          <p:cNvPr id="2244" name="Google Shape;2244;p32"/>
          <p:cNvSpPr txBox="1">
            <a:spLocks noGrp="1"/>
          </p:cNvSpPr>
          <p:nvPr>
            <p:ph type="subTitle" idx="19"/>
          </p:nvPr>
        </p:nvSpPr>
        <p:spPr>
          <a:xfrm>
            <a:off x="6864301" y="3302309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Discuss</a:t>
            </a:r>
            <a:r>
              <a:rPr lang="en" dirty="0"/>
              <a:t> the topic of quets</a:t>
            </a:r>
            <a:endParaRPr dirty="0"/>
          </a:p>
        </p:txBody>
      </p:sp>
      <p:sp>
        <p:nvSpPr>
          <p:cNvPr id="2245" name="Google Shape;2245;p32"/>
          <p:cNvSpPr txBox="1">
            <a:spLocks noGrp="1"/>
          </p:cNvSpPr>
          <p:nvPr>
            <p:ph type="subTitle" idx="7"/>
          </p:nvPr>
        </p:nvSpPr>
        <p:spPr>
          <a:xfrm>
            <a:off x="6844807" y="1733772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Read</a:t>
            </a:r>
            <a:r>
              <a:rPr lang="en" dirty="0"/>
              <a:t> the quotes for specific information</a:t>
            </a:r>
            <a:endParaRPr dirty="0"/>
          </a:p>
        </p:txBody>
      </p:sp>
      <p:sp>
        <p:nvSpPr>
          <p:cNvPr id="2246" name="Google Shape;2246;p32"/>
          <p:cNvSpPr txBox="1">
            <a:spLocks noGrp="1"/>
          </p:cNvSpPr>
          <p:nvPr>
            <p:ph type="subTitle" idx="4"/>
          </p:nvPr>
        </p:nvSpPr>
        <p:spPr>
          <a:xfrm>
            <a:off x="4149957" y="1768483"/>
            <a:ext cx="16041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Deduce</a:t>
            </a:r>
            <a:r>
              <a:rPr lang="en" dirty="0"/>
              <a:t> the meaning of the new words</a:t>
            </a:r>
            <a:endParaRPr dirty="0"/>
          </a:p>
        </p:txBody>
      </p:sp>
      <p:sp>
        <p:nvSpPr>
          <p:cNvPr id="2247" name="Google Shape;2247;p32"/>
          <p:cNvSpPr txBox="1">
            <a:spLocks noGrp="1"/>
          </p:cNvSpPr>
          <p:nvPr>
            <p:ph type="title" idx="21"/>
          </p:nvPr>
        </p:nvSpPr>
        <p:spPr>
          <a:xfrm>
            <a:off x="619186" y="432932"/>
            <a:ext cx="6607947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Lesson Objectives</a:t>
            </a:r>
            <a:endParaRPr sz="40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48" name="Google Shape;2248;p32"/>
          <p:cNvSpPr txBox="1">
            <a:spLocks noGrp="1"/>
          </p:cNvSpPr>
          <p:nvPr>
            <p:ph type="subTitle" idx="1"/>
          </p:nvPr>
        </p:nvSpPr>
        <p:spPr>
          <a:xfrm>
            <a:off x="1479650" y="1774506"/>
            <a:ext cx="1777515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 </a:t>
            </a:r>
            <a:r>
              <a:rPr lang="en-US" sz="2000" b="1" dirty="0"/>
              <a:t>identify</a:t>
            </a:r>
            <a:r>
              <a:rPr lang="en-US" sz="2200" b="1" dirty="0"/>
              <a:t> </a:t>
            </a:r>
            <a:r>
              <a:rPr lang="en-US" dirty="0"/>
              <a:t>humor and irony in the quotes .</a:t>
            </a:r>
          </a:p>
        </p:txBody>
      </p:sp>
      <p:sp>
        <p:nvSpPr>
          <p:cNvPr id="2249" name="Google Shape;2249;p32"/>
          <p:cNvSpPr txBox="1">
            <a:spLocks noGrp="1"/>
          </p:cNvSpPr>
          <p:nvPr>
            <p:ph type="title"/>
          </p:nvPr>
        </p:nvSpPr>
        <p:spPr>
          <a:xfrm>
            <a:off x="618531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50" name="Google Shape;2250;p32"/>
          <p:cNvSpPr txBox="1">
            <a:spLocks noGrp="1"/>
          </p:cNvSpPr>
          <p:nvPr>
            <p:ph type="title" idx="3"/>
          </p:nvPr>
        </p:nvSpPr>
        <p:spPr>
          <a:xfrm>
            <a:off x="3257165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51" name="Google Shape;2251;p32"/>
          <p:cNvSpPr txBox="1">
            <a:spLocks noGrp="1"/>
          </p:cNvSpPr>
          <p:nvPr>
            <p:ph type="title" idx="6"/>
          </p:nvPr>
        </p:nvSpPr>
        <p:spPr>
          <a:xfrm>
            <a:off x="5945292" y="1724568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52" name="Google Shape;2252;p32"/>
          <p:cNvSpPr txBox="1">
            <a:spLocks noGrp="1"/>
          </p:cNvSpPr>
          <p:nvPr>
            <p:ph type="title" idx="9"/>
          </p:nvPr>
        </p:nvSpPr>
        <p:spPr>
          <a:xfrm>
            <a:off x="618531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53" name="Google Shape;2253;p32"/>
          <p:cNvSpPr txBox="1">
            <a:spLocks noGrp="1"/>
          </p:cNvSpPr>
          <p:nvPr>
            <p:ph type="title" idx="15"/>
          </p:nvPr>
        </p:nvSpPr>
        <p:spPr>
          <a:xfrm>
            <a:off x="3257165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254" name="Google Shape;2254;p32"/>
          <p:cNvSpPr txBox="1">
            <a:spLocks noGrp="1"/>
          </p:cNvSpPr>
          <p:nvPr>
            <p:ph type="title" idx="18"/>
          </p:nvPr>
        </p:nvSpPr>
        <p:spPr>
          <a:xfrm>
            <a:off x="5945292" y="3342280"/>
            <a:ext cx="848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grpSp>
        <p:nvGrpSpPr>
          <p:cNvPr id="2255" name="Google Shape;2255;p32"/>
          <p:cNvGrpSpPr/>
          <p:nvPr/>
        </p:nvGrpSpPr>
        <p:grpSpPr>
          <a:xfrm>
            <a:off x="7618051" y="242049"/>
            <a:ext cx="920900" cy="892509"/>
            <a:chOff x="7618051" y="242049"/>
            <a:chExt cx="920900" cy="892509"/>
          </a:xfrm>
        </p:grpSpPr>
        <p:sp>
          <p:nvSpPr>
            <p:cNvPr id="2256" name="Google Shape;2256;p32"/>
            <p:cNvSpPr/>
            <p:nvPr/>
          </p:nvSpPr>
          <p:spPr>
            <a:xfrm>
              <a:off x="7618051" y="24204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8119802" y="43386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8131891" y="50194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8235330" y="38635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8106376" y="44606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8161445" y="40515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2"/>
            <p:cNvSpPr/>
            <p:nvPr/>
          </p:nvSpPr>
          <p:spPr>
            <a:xfrm>
              <a:off x="8163464" y="68861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2"/>
            <p:cNvSpPr/>
            <p:nvPr/>
          </p:nvSpPr>
          <p:spPr>
            <a:xfrm>
              <a:off x="8156069" y="70339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8167489" y="67183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8075471" y="76452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8028451" y="76452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8069426" y="97811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8013674" y="93178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2"/>
            <p:cNvSpPr/>
            <p:nvPr/>
          </p:nvSpPr>
          <p:spPr>
            <a:xfrm>
              <a:off x="8092267" y="75981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2"/>
            <p:cNvSpPr/>
            <p:nvPr/>
          </p:nvSpPr>
          <p:spPr>
            <a:xfrm>
              <a:off x="8139286" y="93178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7824261" y="70272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7849107" y="68392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7776573" y="77863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7808133" y="70743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7886057" y="71817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2"/>
            <p:cNvSpPr/>
            <p:nvPr/>
          </p:nvSpPr>
          <p:spPr>
            <a:xfrm>
              <a:off x="7855834" y="82296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2"/>
            <p:cNvSpPr/>
            <p:nvPr/>
          </p:nvSpPr>
          <p:spPr>
            <a:xfrm>
              <a:off x="7892102" y="46255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2"/>
            <p:cNvSpPr/>
            <p:nvPr/>
          </p:nvSpPr>
          <p:spPr>
            <a:xfrm>
              <a:off x="7962630" y="46347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2"/>
            <p:cNvSpPr/>
            <p:nvPr/>
          </p:nvSpPr>
          <p:spPr>
            <a:xfrm>
              <a:off x="7856503" y="41859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2"/>
            <p:cNvSpPr/>
            <p:nvPr/>
          </p:nvSpPr>
          <p:spPr>
            <a:xfrm>
              <a:off x="7945834" y="42396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2"/>
            <p:cNvSpPr/>
            <p:nvPr/>
          </p:nvSpPr>
          <p:spPr>
            <a:xfrm>
              <a:off x="7884706" y="53249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2"/>
            <p:cNvSpPr/>
            <p:nvPr/>
          </p:nvSpPr>
          <p:spPr>
            <a:xfrm>
              <a:off x="7851127" y="50658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2"/>
            <p:cNvSpPr/>
            <p:nvPr/>
          </p:nvSpPr>
          <p:spPr>
            <a:xfrm>
              <a:off x="7970048" y="571802"/>
              <a:ext cx="216900" cy="21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2"/>
            <p:cNvSpPr/>
            <p:nvPr/>
          </p:nvSpPr>
          <p:spPr>
            <a:xfrm rot="-3865991">
              <a:off x="8378644" y="75389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2"/>
            <p:cNvSpPr/>
            <p:nvPr/>
          </p:nvSpPr>
          <p:spPr>
            <a:xfrm rot="-3865991">
              <a:off x="8310735" y="79438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2"/>
            <p:cNvSpPr/>
            <p:nvPr/>
          </p:nvSpPr>
          <p:spPr>
            <a:xfrm rot="-3865991">
              <a:off x="8364928" y="68106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32"/>
          <p:cNvGrpSpPr/>
          <p:nvPr/>
        </p:nvGrpSpPr>
        <p:grpSpPr>
          <a:xfrm>
            <a:off x="8250290" y="987601"/>
            <a:ext cx="481857" cy="467078"/>
            <a:chOff x="7669415" y="491701"/>
            <a:chExt cx="481857" cy="467078"/>
          </a:xfrm>
        </p:grpSpPr>
        <p:sp>
          <p:nvSpPr>
            <p:cNvPr id="2288" name="Google Shape;2288;p32"/>
            <p:cNvSpPr/>
            <p:nvPr/>
          </p:nvSpPr>
          <p:spPr>
            <a:xfrm rot="10800000" flipH="1">
              <a:off x="7669415" y="491701"/>
              <a:ext cx="481857" cy="467078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2"/>
            <p:cNvSpPr/>
            <p:nvPr/>
          </p:nvSpPr>
          <p:spPr>
            <a:xfrm rot="10800000" flipH="1">
              <a:off x="7932025" y="765468"/>
              <a:ext cx="63977" cy="92918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2"/>
            <p:cNvSpPr/>
            <p:nvPr/>
          </p:nvSpPr>
          <p:spPr>
            <a:xfrm rot="10800000" flipH="1">
              <a:off x="7938352" y="759843"/>
              <a:ext cx="67490" cy="62913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2"/>
            <p:cNvSpPr/>
            <p:nvPr/>
          </p:nvSpPr>
          <p:spPr>
            <a:xfrm rot="10800000" flipH="1">
              <a:off x="7992491" y="863561"/>
              <a:ext cx="19691" cy="1969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2"/>
            <p:cNvSpPr/>
            <p:nvPr/>
          </p:nvSpPr>
          <p:spPr>
            <a:xfrm rot="10800000" flipH="1">
              <a:off x="7924998" y="769690"/>
              <a:ext cx="34798" cy="82311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2"/>
            <p:cNvSpPr/>
            <p:nvPr/>
          </p:nvSpPr>
          <p:spPr>
            <a:xfrm rot="10800000" flipH="1">
              <a:off x="7953821" y="861098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2"/>
            <p:cNvSpPr/>
            <p:nvPr/>
          </p:nvSpPr>
          <p:spPr>
            <a:xfrm rot="10800000" flipH="1">
              <a:off x="7954878" y="692081"/>
              <a:ext cx="101231" cy="32973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2"/>
            <p:cNvSpPr/>
            <p:nvPr/>
          </p:nvSpPr>
          <p:spPr>
            <a:xfrm rot="10800000" flipH="1">
              <a:off x="7951007" y="672056"/>
              <a:ext cx="74872" cy="45264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2"/>
            <p:cNvSpPr/>
            <p:nvPr/>
          </p:nvSpPr>
          <p:spPr>
            <a:xfrm rot="10800000" flipH="1">
              <a:off x="7956984" y="720096"/>
              <a:ext cx="81197" cy="13742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2"/>
            <p:cNvSpPr/>
            <p:nvPr/>
          </p:nvSpPr>
          <p:spPr>
            <a:xfrm rot="10800000" flipH="1">
              <a:off x="7908823" y="581953"/>
              <a:ext cx="13715" cy="103372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2"/>
            <p:cNvSpPr/>
            <p:nvPr/>
          </p:nvSpPr>
          <p:spPr>
            <a:xfrm rot="10800000" flipH="1">
              <a:off x="7884213" y="606549"/>
              <a:ext cx="29529" cy="78776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2"/>
            <p:cNvSpPr/>
            <p:nvPr/>
          </p:nvSpPr>
          <p:spPr>
            <a:xfrm rot="10800000" flipH="1">
              <a:off x="7905659" y="554185"/>
              <a:ext cx="19691" cy="1934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2"/>
            <p:cNvSpPr/>
            <p:nvPr/>
          </p:nvSpPr>
          <p:spPr>
            <a:xfrm rot="10800000" flipH="1">
              <a:off x="7876479" y="585472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2"/>
            <p:cNvSpPr/>
            <p:nvPr/>
          </p:nvSpPr>
          <p:spPr>
            <a:xfrm rot="10800000" flipH="1">
              <a:off x="7917614" y="606527"/>
              <a:ext cx="29179" cy="81262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2"/>
            <p:cNvSpPr/>
            <p:nvPr/>
          </p:nvSpPr>
          <p:spPr>
            <a:xfrm rot="10800000" flipH="1">
              <a:off x="7942223" y="585472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2"/>
            <p:cNvSpPr/>
            <p:nvPr/>
          </p:nvSpPr>
          <p:spPr>
            <a:xfrm rot="10800000" flipH="1">
              <a:off x="7777342" y="674345"/>
              <a:ext cx="94548" cy="43324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2"/>
            <p:cNvSpPr/>
            <p:nvPr/>
          </p:nvSpPr>
          <p:spPr>
            <a:xfrm rot="10800000" flipH="1">
              <a:off x="7790347" y="707769"/>
              <a:ext cx="77685" cy="19741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2"/>
            <p:cNvSpPr/>
            <p:nvPr/>
          </p:nvSpPr>
          <p:spPr>
            <a:xfrm rot="10800000" flipH="1">
              <a:off x="7752383" y="658251"/>
              <a:ext cx="19334" cy="19690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2"/>
            <p:cNvSpPr/>
            <p:nvPr/>
          </p:nvSpPr>
          <p:spPr>
            <a:xfrm rot="10800000" flipH="1">
              <a:off x="7768901" y="702892"/>
              <a:ext cx="12666" cy="12313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2"/>
            <p:cNvSpPr/>
            <p:nvPr/>
          </p:nvSpPr>
          <p:spPr>
            <a:xfrm rot="10800000" flipH="1">
              <a:off x="7809686" y="658467"/>
              <a:ext cx="67839" cy="5111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2"/>
            <p:cNvSpPr/>
            <p:nvPr/>
          </p:nvSpPr>
          <p:spPr>
            <a:xfrm rot="10800000" flipH="1">
              <a:off x="7793868" y="642425"/>
              <a:ext cx="12658" cy="1231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2"/>
            <p:cNvSpPr/>
            <p:nvPr/>
          </p:nvSpPr>
          <p:spPr>
            <a:xfrm rot="10800000" flipH="1">
              <a:off x="7812850" y="762305"/>
              <a:ext cx="74515" cy="81065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2"/>
            <p:cNvSpPr/>
            <p:nvPr/>
          </p:nvSpPr>
          <p:spPr>
            <a:xfrm rot="10800000" flipH="1">
              <a:off x="7849763" y="767576"/>
              <a:ext cx="45343" cy="7531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2"/>
            <p:cNvSpPr/>
            <p:nvPr/>
          </p:nvSpPr>
          <p:spPr>
            <a:xfrm rot="10800000" flipH="1">
              <a:off x="7794218" y="847036"/>
              <a:ext cx="19334" cy="19340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2"/>
            <p:cNvSpPr/>
            <p:nvPr/>
          </p:nvSpPr>
          <p:spPr>
            <a:xfrm rot="10800000" flipH="1">
              <a:off x="7840972" y="851257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2"/>
            <p:cNvSpPr/>
            <p:nvPr/>
          </p:nvSpPr>
          <p:spPr>
            <a:xfrm rot="10800000" flipH="1">
              <a:off x="7808979" y="755630"/>
              <a:ext cx="72059" cy="51132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2"/>
            <p:cNvSpPr/>
            <p:nvPr/>
          </p:nvSpPr>
          <p:spPr>
            <a:xfrm rot="10800000" flipH="1">
              <a:off x="7791404" y="808015"/>
              <a:ext cx="12309" cy="1231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2"/>
            <p:cNvSpPr/>
            <p:nvPr/>
          </p:nvSpPr>
          <p:spPr>
            <a:xfrm rot="10800000" flipH="1">
              <a:off x="7853646" y="672492"/>
              <a:ext cx="113700" cy="11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2"/>
            <p:cNvSpPr/>
            <p:nvPr/>
          </p:nvSpPr>
          <p:spPr>
            <a:xfrm rot="-6933783" flipH="1">
              <a:off x="8067502" y="671541"/>
              <a:ext cx="19693" cy="1935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2"/>
            <p:cNvSpPr/>
            <p:nvPr/>
          </p:nvSpPr>
          <p:spPr>
            <a:xfrm rot="-6933783" flipH="1">
              <a:off x="8031958" y="657385"/>
              <a:ext cx="12310" cy="1231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2"/>
            <p:cNvSpPr/>
            <p:nvPr/>
          </p:nvSpPr>
          <p:spPr>
            <a:xfrm rot="-6933783" flipH="1">
              <a:off x="8060322" y="716695"/>
              <a:ext cx="12310" cy="1231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9" name="Google Shape;2319;p32"/>
          <p:cNvGrpSpPr/>
          <p:nvPr/>
        </p:nvGrpSpPr>
        <p:grpSpPr>
          <a:xfrm>
            <a:off x="183171" y="3921290"/>
            <a:ext cx="1051181" cy="1040927"/>
            <a:chOff x="183171" y="3921290"/>
            <a:chExt cx="1051181" cy="1040927"/>
          </a:xfrm>
        </p:grpSpPr>
        <p:sp>
          <p:nvSpPr>
            <p:cNvPr id="2320" name="Google Shape;2320;p32"/>
            <p:cNvSpPr/>
            <p:nvPr/>
          </p:nvSpPr>
          <p:spPr>
            <a:xfrm rot="-1273356">
              <a:off x="715523" y="4201484"/>
              <a:ext cx="476444" cy="323435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2"/>
            <p:cNvSpPr/>
            <p:nvPr/>
          </p:nvSpPr>
          <p:spPr>
            <a:xfrm rot="-1273356">
              <a:off x="662239" y="4435423"/>
              <a:ext cx="421185" cy="466232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2"/>
            <p:cNvSpPr/>
            <p:nvPr/>
          </p:nvSpPr>
          <p:spPr>
            <a:xfrm rot="-1273356">
              <a:off x="472950" y="3978766"/>
              <a:ext cx="406255" cy="473472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2"/>
            <p:cNvSpPr/>
            <p:nvPr/>
          </p:nvSpPr>
          <p:spPr>
            <a:xfrm rot="-1273356">
              <a:off x="371533" y="4491449"/>
              <a:ext cx="476444" cy="39803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2"/>
            <p:cNvSpPr/>
            <p:nvPr/>
          </p:nvSpPr>
          <p:spPr>
            <a:xfrm rot="-1273356">
              <a:off x="236584" y="4203600"/>
              <a:ext cx="480937" cy="38520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2"/>
            <p:cNvSpPr/>
            <p:nvPr/>
          </p:nvSpPr>
          <p:spPr>
            <a:xfrm rot="-1273356">
              <a:off x="660321" y="4393965"/>
              <a:ext cx="131461" cy="13144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2"/>
            <p:cNvSpPr/>
            <p:nvPr/>
          </p:nvSpPr>
          <p:spPr>
            <a:xfrm rot="-1273356">
              <a:off x="762176" y="4470200"/>
              <a:ext cx="77688" cy="208286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2"/>
            <p:cNvSpPr/>
            <p:nvPr/>
          </p:nvSpPr>
          <p:spPr>
            <a:xfrm rot="-1273356">
              <a:off x="758046" y="4432242"/>
              <a:ext cx="162806" cy="147877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2"/>
            <p:cNvSpPr/>
            <p:nvPr/>
          </p:nvSpPr>
          <p:spPr>
            <a:xfrm rot="-1273356">
              <a:off x="759432" y="4418079"/>
              <a:ext cx="201650" cy="68841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2"/>
            <p:cNvSpPr/>
            <p:nvPr/>
          </p:nvSpPr>
          <p:spPr>
            <a:xfrm rot="-1273356">
              <a:off x="733853" y="4331449"/>
              <a:ext cx="213590" cy="6688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2"/>
            <p:cNvSpPr/>
            <p:nvPr/>
          </p:nvSpPr>
          <p:spPr>
            <a:xfrm rot="-1273356">
              <a:off x="703338" y="4238292"/>
              <a:ext cx="128455" cy="17797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2"/>
            <p:cNvSpPr/>
            <p:nvPr/>
          </p:nvSpPr>
          <p:spPr>
            <a:xfrm rot="-1273356">
              <a:off x="678967" y="4231307"/>
              <a:ext cx="53791" cy="212467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2"/>
            <p:cNvSpPr/>
            <p:nvPr/>
          </p:nvSpPr>
          <p:spPr>
            <a:xfrm rot="-1273356">
              <a:off x="564113" y="4290437"/>
              <a:ext cx="137423" cy="1719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2"/>
            <p:cNvSpPr/>
            <p:nvPr/>
          </p:nvSpPr>
          <p:spPr>
            <a:xfrm rot="-1273356">
              <a:off x="503593" y="4379488"/>
              <a:ext cx="201650" cy="107512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2"/>
            <p:cNvSpPr/>
            <p:nvPr/>
          </p:nvSpPr>
          <p:spPr>
            <a:xfrm rot="-1273356">
              <a:off x="538711" y="4492550"/>
              <a:ext cx="179239" cy="124204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2"/>
            <p:cNvSpPr/>
            <p:nvPr/>
          </p:nvSpPr>
          <p:spPr>
            <a:xfrm rot="-1273356">
              <a:off x="618704" y="4505569"/>
              <a:ext cx="134433" cy="1719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71D17D97-D022-4A2E-86B6-597C8CC9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856" y="1121523"/>
            <a:ext cx="725487" cy="5669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0B9B34B9-6623-471C-B143-7314191DE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91" y="2735332"/>
            <a:ext cx="725487" cy="56697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xmlns="" id="{D0E592E3-D17E-4B2A-9C28-CED97CDE8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229" y="2747737"/>
            <a:ext cx="725487" cy="56697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6EEDDC9D-DA7D-4A13-A32E-A5E8457D3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852" y="2765218"/>
            <a:ext cx="725487" cy="56697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F329B143-8A3C-4328-9FD9-0F29A09B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94" y="1129118"/>
            <a:ext cx="725487" cy="56697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xmlns="" id="{E39743EC-134D-4D4B-B056-81C281FB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29" y="1129117"/>
            <a:ext cx="725487" cy="56697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rimeiras edições dos romances de Jane Austen vão a leilão em Nova Iorque –  Observador">
            <a:extLst>
              <a:ext uri="{FF2B5EF4-FFF2-40B4-BE49-F238E27FC236}">
                <a16:creationId xmlns:a16="http://schemas.microsoft.com/office/drawing/2014/main" xmlns="" id="{46D5AF33-4644-4B0F-AC33-B146BCEF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30" y="964807"/>
            <a:ext cx="3530916" cy="33154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D661A36B-5AE1-48A3-B001-0AC6759F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46" y="1406284"/>
            <a:ext cx="4258263" cy="2075394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15" y="1185021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9802" y="2838131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3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8831DC40-3FDA-4432-8679-2F57B2234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200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69802" y="46368"/>
            <a:ext cx="1036448" cy="992007"/>
          </a:xfrm>
          <a:prstGeom prst="rect">
            <a:avLst/>
          </a:prstGeom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xmlns="" id="{4B73944D-7D27-4C99-860B-5C40FE646932}"/>
              </a:ext>
            </a:extLst>
          </p:cNvPr>
          <p:cNvSpPr txBox="1"/>
          <p:nvPr/>
        </p:nvSpPr>
        <p:spPr>
          <a:xfrm>
            <a:off x="1907290" y="4529411"/>
            <a:ext cx="5542038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(when someone feels sympathy for you because of a bad situation)</a:t>
            </a:r>
            <a:endParaRPr lang="ar-SA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xmlns="" id="{42CC2730-7C23-4674-9AA6-56D8F6594723}"/>
              </a:ext>
            </a:extLst>
          </p:cNvPr>
          <p:cNvSpPr/>
          <p:nvPr/>
        </p:nvSpPr>
        <p:spPr>
          <a:xfrm>
            <a:off x="420046" y="3612651"/>
            <a:ext cx="3437339" cy="491083"/>
          </a:xfrm>
          <a:prstGeom prst="wedgeRoundRectCallout">
            <a:avLst>
              <a:gd name="adj1" fmla="val -33009"/>
              <a:gd name="adj2" fmla="val 928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 What is the meaning of </a:t>
            </a:r>
            <a:r>
              <a:rPr lang="en-US" b="1" i="1" u="sng" dirty="0"/>
              <a:t>to be pitied </a:t>
            </a:r>
            <a:r>
              <a:rPr lang="en-US" b="1" dirty="0"/>
              <a:t>?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1562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114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6" descr="Text&#10;&#10;Description automatically generated">
            <a:extLst>
              <a:ext uri="{FF2B5EF4-FFF2-40B4-BE49-F238E27FC236}">
                <a16:creationId xmlns:a16="http://schemas.microsoft.com/office/drawing/2014/main" xmlns="" id="{F2FDA3EE-3665-4E1E-8601-3F0FDD464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t="-1653" r="-1"/>
          <a:stretch/>
        </p:blipFill>
        <p:spPr>
          <a:xfrm>
            <a:off x="1106501" y="1206394"/>
            <a:ext cx="6495850" cy="2618470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" name="TextBox 7">
            <a:extLst>
              <a:ext uri="{FF2B5EF4-FFF2-40B4-BE49-F238E27FC236}">
                <a16:creationId xmlns:a16="http://schemas.microsoft.com/office/drawing/2014/main" xmlns="" id="{AF892F79-0FA4-425F-AD36-99969B7FE397}"/>
              </a:ext>
            </a:extLst>
          </p:cNvPr>
          <p:cNvSpPr txBox="1"/>
          <p:nvPr/>
        </p:nvSpPr>
        <p:spPr>
          <a:xfrm>
            <a:off x="1443958" y="1963518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False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44" name="TextBox 7">
            <a:extLst>
              <a:ext uri="{FF2B5EF4-FFF2-40B4-BE49-F238E27FC236}">
                <a16:creationId xmlns:a16="http://schemas.microsoft.com/office/drawing/2014/main" xmlns="" id="{E867B8B5-EE27-4967-91A2-6387E8726200}"/>
              </a:ext>
            </a:extLst>
          </p:cNvPr>
          <p:cNvSpPr txBox="1"/>
          <p:nvPr/>
        </p:nvSpPr>
        <p:spPr>
          <a:xfrm>
            <a:off x="1479864" y="2509752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False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45" name="TextBox 7">
            <a:extLst>
              <a:ext uri="{FF2B5EF4-FFF2-40B4-BE49-F238E27FC236}">
                <a16:creationId xmlns:a16="http://schemas.microsoft.com/office/drawing/2014/main" xmlns="" id="{5AABCB84-3489-4D6B-8E39-25F02A5DEFA1}"/>
              </a:ext>
            </a:extLst>
          </p:cNvPr>
          <p:cNvSpPr txBox="1"/>
          <p:nvPr/>
        </p:nvSpPr>
        <p:spPr>
          <a:xfrm>
            <a:off x="1454024" y="3031592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False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46" name="TextBox 7">
            <a:extLst>
              <a:ext uri="{FF2B5EF4-FFF2-40B4-BE49-F238E27FC236}">
                <a16:creationId xmlns:a16="http://schemas.microsoft.com/office/drawing/2014/main" xmlns="" id="{69D5F319-D04C-4C31-B989-1C3A902F3313}"/>
              </a:ext>
            </a:extLst>
          </p:cNvPr>
          <p:cNvSpPr txBox="1"/>
          <p:nvPr/>
        </p:nvSpPr>
        <p:spPr>
          <a:xfrm>
            <a:off x="1443697" y="2238626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Alegreya Sans" panose="020B0604020202020204" charset="0"/>
              </a:rPr>
              <a:t>True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47" name="TextBox 7">
            <a:extLst>
              <a:ext uri="{FF2B5EF4-FFF2-40B4-BE49-F238E27FC236}">
                <a16:creationId xmlns:a16="http://schemas.microsoft.com/office/drawing/2014/main" xmlns="" id="{BA06D63F-06B4-4613-88DD-70FB3C9CFE93}"/>
              </a:ext>
            </a:extLst>
          </p:cNvPr>
          <p:cNvSpPr txBox="1"/>
          <p:nvPr/>
        </p:nvSpPr>
        <p:spPr>
          <a:xfrm>
            <a:off x="1443696" y="2767974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Alegreya Sans" panose="020B0604020202020204" charset="0"/>
              </a:rPr>
              <a:t>True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48" name="TextBox 7">
            <a:extLst>
              <a:ext uri="{FF2B5EF4-FFF2-40B4-BE49-F238E27FC236}">
                <a16:creationId xmlns:a16="http://schemas.microsoft.com/office/drawing/2014/main" xmlns="" id="{C5B7BC78-6D6B-4163-966D-D91CB1FF66DE}"/>
              </a:ext>
            </a:extLst>
          </p:cNvPr>
          <p:cNvSpPr txBox="1"/>
          <p:nvPr/>
        </p:nvSpPr>
        <p:spPr>
          <a:xfrm>
            <a:off x="1458541" y="3307131"/>
            <a:ext cx="8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Alegreya Sans" panose="020B0604020202020204" charset="0"/>
              </a:rPr>
              <a:t>True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Alegreya Sans" panose="020B0604020202020204" charset="0"/>
              </a:rPr>
              <a:t>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Alegreya Sans" panose="020B0604020202020204" charset="0"/>
            </a:endParaRPr>
          </a:p>
        </p:txBody>
      </p:sp>
      <p:grpSp>
        <p:nvGrpSpPr>
          <p:cNvPr id="4396" name="Google Shape;4396;p41"/>
          <p:cNvGrpSpPr/>
          <p:nvPr/>
        </p:nvGrpSpPr>
        <p:grpSpPr>
          <a:xfrm>
            <a:off x="207632" y="3047062"/>
            <a:ext cx="2011231" cy="2047354"/>
            <a:chOff x="207632" y="3047062"/>
            <a:chExt cx="2011231" cy="2047354"/>
          </a:xfrm>
        </p:grpSpPr>
        <p:sp>
          <p:nvSpPr>
            <p:cNvPr id="4397" name="Google Shape;4397;p41"/>
            <p:cNvSpPr/>
            <p:nvPr/>
          </p:nvSpPr>
          <p:spPr>
            <a:xfrm rot="4082458" flipH="1">
              <a:off x="1406986" y="4184507"/>
              <a:ext cx="465272" cy="31585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41"/>
            <p:cNvSpPr/>
            <p:nvPr/>
          </p:nvSpPr>
          <p:spPr>
            <a:xfrm rot="4082458" flipH="1">
              <a:off x="1270656" y="4376408"/>
              <a:ext cx="411309" cy="455300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41"/>
            <p:cNvSpPr/>
            <p:nvPr/>
          </p:nvSpPr>
          <p:spPr>
            <a:xfrm rot="4082458" flipH="1">
              <a:off x="1731909" y="4210239"/>
              <a:ext cx="396729" cy="46237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41"/>
            <p:cNvSpPr/>
            <p:nvPr/>
          </p:nvSpPr>
          <p:spPr>
            <a:xfrm rot="4082458" flipH="1">
              <a:off x="1403852" y="4611633"/>
              <a:ext cx="465272" cy="3886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41"/>
            <p:cNvSpPr/>
            <p:nvPr/>
          </p:nvSpPr>
          <p:spPr>
            <a:xfrm rot="4082458" flipH="1">
              <a:off x="1699800" y="4515749"/>
              <a:ext cx="469660" cy="37617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41"/>
            <p:cNvSpPr/>
            <p:nvPr/>
          </p:nvSpPr>
          <p:spPr>
            <a:xfrm rot="4082458" flipH="1">
              <a:off x="1658911" y="4504849"/>
              <a:ext cx="128379" cy="12836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41"/>
            <p:cNvSpPr/>
            <p:nvPr/>
          </p:nvSpPr>
          <p:spPr>
            <a:xfrm rot="4082458" flipH="1">
              <a:off x="1553447" y="4490576"/>
              <a:ext cx="75866" cy="2034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41"/>
            <p:cNvSpPr/>
            <p:nvPr/>
          </p:nvSpPr>
          <p:spPr>
            <a:xfrm rot="4082458" flipH="1">
              <a:off x="1534739" y="4447161"/>
              <a:ext cx="158989" cy="1444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41"/>
            <p:cNvSpPr/>
            <p:nvPr/>
          </p:nvSpPr>
          <p:spPr>
            <a:xfrm rot="4082458" flipH="1">
              <a:off x="1540092" y="4435067"/>
              <a:ext cx="196922" cy="67227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41"/>
            <p:cNvSpPr/>
            <p:nvPr/>
          </p:nvSpPr>
          <p:spPr>
            <a:xfrm rot="4082458" flipH="1">
              <a:off x="1609728" y="4391442"/>
              <a:ext cx="208582" cy="65320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41"/>
            <p:cNvSpPr/>
            <p:nvPr/>
          </p:nvSpPr>
          <p:spPr>
            <a:xfrm rot="4082458" flipH="1">
              <a:off x="1726890" y="4364107"/>
              <a:ext cx="125443" cy="173804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41"/>
            <p:cNvSpPr/>
            <p:nvPr/>
          </p:nvSpPr>
          <p:spPr>
            <a:xfrm rot="4082458" flipH="1">
              <a:off x="1797267" y="4398056"/>
              <a:ext cx="52529" cy="207485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41"/>
            <p:cNvSpPr/>
            <p:nvPr/>
          </p:nvSpPr>
          <p:spPr>
            <a:xfrm rot="4082458" flipH="1">
              <a:off x="1777561" y="4495795"/>
              <a:ext cx="134201" cy="16793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41"/>
            <p:cNvSpPr/>
            <p:nvPr/>
          </p:nvSpPr>
          <p:spPr>
            <a:xfrm rot="4082458" flipH="1">
              <a:off x="1724737" y="4585447"/>
              <a:ext cx="196922" cy="10499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41"/>
            <p:cNvSpPr/>
            <p:nvPr/>
          </p:nvSpPr>
          <p:spPr>
            <a:xfrm rot="4082458" flipH="1">
              <a:off x="1633275" y="4641398"/>
              <a:ext cx="175036" cy="12129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41"/>
            <p:cNvSpPr/>
            <p:nvPr/>
          </p:nvSpPr>
          <p:spPr>
            <a:xfrm rot="4082458" flipH="1">
              <a:off x="1590399" y="4601739"/>
              <a:ext cx="131281" cy="16793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41"/>
            <p:cNvSpPr/>
            <p:nvPr/>
          </p:nvSpPr>
          <p:spPr>
            <a:xfrm flipH="1">
              <a:off x="256757" y="3352860"/>
              <a:ext cx="465225" cy="315819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41"/>
            <p:cNvSpPr/>
            <p:nvPr/>
          </p:nvSpPr>
          <p:spPr>
            <a:xfrm flipH="1">
              <a:off x="465298" y="3532441"/>
              <a:ext cx="411267" cy="455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41"/>
            <p:cNvSpPr/>
            <p:nvPr/>
          </p:nvSpPr>
          <p:spPr>
            <a:xfrm flipH="1">
              <a:off x="491535" y="3047062"/>
              <a:ext cx="396689" cy="462323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41"/>
            <p:cNvSpPr/>
            <p:nvPr/>
          </p:nvSpPr>
          <p:spPr>
            <a:xfrm flipH="1">
              <a:off x="685496" y="3492709"/>
              <a:ext cx="465225" cy="388658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41"/>
            <p:cNvSpPr/>
            <p:nvPr/>
          </p:nvSpPr>
          <p:spPr>
            <a:xfrm flipH="1">
              <a:off x="700074" y="3184262"/>
              <a:ext cx="469612" cy="37613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41"/>
            <p:cNvSpPr/>
            <p:nvPr/>
          </p:nvSpPr>
          <p:spPr>
            <a:xfrm flipH="1">
              <a:off x="666538" y="3453921"/>
              <a:ext cx="128366" cy="12834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41"/>
            <p:cNvSpPr/>
            <p:nvPr/>
          </p:nvSpPr>
          <p:spPr>
            <a:xfrm flipH="1">
              <a:off x="665088" y="3547255"/>
              <a:ext cx="75859" cy="203381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41"/>
            <p:cNvSpPr/>
            <p:nvPr/>
          </p:nvSpPr>
          <p:spPr>
            <a:xfrm flipH="1">
              <a:off x="564461" y="3528291"/>
              <a:ext cx="158973" cy="144395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41"/>
            <p:cNvSpPr/>
            <p:nvPr/>
          </p:nvSpPr>
          <p:spPr>
            <a:xfrm flipH="1">
              <a:off x="507584" y="3525372"/>
              <a:ext cx="196902" cy="67220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41"/>
            <p:cNvSpPr/>
            <p:nvPr/>
          </p:nvSpPr>
          <p:spPr>
            <a:xfrm flipH="1">
              <a:off x="488636" y="3439664"/>
              <a:ext cx="208561" cy="65313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41"/>
            <p:cNvSpPr/>
            <p:nvPr/>
          </p:nvSpPr>
          <p:spPr>
            <a:xfrm flipH="1">
              <a:off x="583426" y="3325376"/>
              <a:ext cx="125430" cy="17378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41"/>
            <p:cNvSpPr/>
            <p:nvPr/>
          </p:nvSpPr>
          <p:spPr>
            <a:xfrm flipH="1">
              <a:off x="679666" y="3296070"/>
              <a:ext cx="52524" cy="20746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41"/>
            <p:cNvSpPr/>
            <p:nvPr/>
          </p:nvSpPr>
          <p:spPr>
            <a:xfrm flipH="1">
              <a:off x="719044" y="3325410"/>
              <a:ext cx="134187" cy="167915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41"/>
            <p:cNvSpPr/>
            <p:nvPr/>
          </p:nvSpPr>
          <p:spPr>
            <a:xfrm flipH="1">
              <a:off x="733621" y="3398548"/>
              <a:ext cx="196902" cy="10498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41"/>
            <p:cNvSpPr/>
            <p:nvPr/>
          </p:nvSpPr>
          <p:spPr>
            <a:xfrm flipH="1">
              <a:off x="765712" y="3509344"/>
              <a:ext cx="175018" cy="12128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41"/>
            <p:cNvSpPr/>
            <p:nvPr/>
          </p:nvSpPr>
          <p:spPr>
            <a:xfrm flipH="1">
              <a:off x="748216" y="3539966"/>
              <a:ext cx="131268" cy="167915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41"/>
            <p:cNvSpPr/>
            <p:nvPr/>
          </p:nvSpPr>
          <p:spPr>
            <a:xfrm>
              <a:off x="207632" y="3675638"/>
              <a:ext cx="1363580" cy="1321304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41"/>
            <p:cNvSpPr/>
            <p:nvPr/>
          </p:nvSpPr>
          <p:spPr>
            <a:xfrm>
              <a:off x="950515" y="3959637"/>
              <a:ext cx="181045" cy="26285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41"/>
            <p:cNvSpPr/>
            <p:nvPr/>
          </p:nvSpPr>
          <p:spPr>
            <a:xfrm>
              <a:off x="968414" y="4060434"/>
              <a:ext cx="190985" cy="17797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41"/>
            <p:cNvSpPr/>
            <p:nvPr/>
          </p:nvSpPr>
          <p:spPr>
            <a:xfrm>
              <a:off x="1121564" y="3889297"/>
              <a:ext cx="55722" cy="5570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41"/>
            <p:cNvSpPr/>
            <p:nvPr/>
          </p:nvSpPr>
          <p:spPr>
            <a:xfrm>
              <a:off x="930637" y="3977701"/>
              <a:ext cx="98472" cy="232849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41"/>
            <p:cNvSpPr/>
            <p:nvPr/>
          </p:nvSpPr>
          <p:spPr>
            <a:xfrm>
              <a:off x="1012171" y="3917136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41"/>
            <p:cNvSpPr/>
            <p:nvPr/>
          </p:nvSpPr>
          <p:spPr>
            <a:xfrm>
              <a:off x="1015161" y="4336823"/>
              <a:ext cx="286467" cy="9327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41"/>
            <p:cNvSpPr/>
            <p:nvPr/>
          </p:nvSpPr>
          <p:spPr>
            <a:xfrm>
              <a:off x="1004212" y="4358703"/>
              <a:ext cx="211876" cy="128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41"/>
            <p:cNvSpPr/>
            <p:nvPr/>
          </p:nvSpPr>
          <p:spPr>
            <a:xfrm>
              <a:off x="1021121" y="4311975"/>
              <a:ext cx="229776" cy="38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41"/>
            <p:cNvSpPr/>
            <p:nvPr/>
          </p:nvSpPr>
          <p:spPr>
            <a:xfrm>
              <a:off x="884879" y="4449210"/>
              <a:ext cx="38812" cy="2924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41"/>
            <p:cNvSpPr/>
            <p:nvPr/>
          </p:nvSpPr>
          <p:spPr>
            <a:xfrm>
              <a:off x="815264" y="4449210"/>
              <a:ext cx="83562" cy="2228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41"/>
            <p:cNvSpPr/>
            <p:nvPr/>
          </p:nvSpPr>
          <p:spPr>
            <a:xfrm>
              <a:off x="875930" y="4765461"/>
              <a:ext cx="55722" cy="54732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41"/>
            <p:cNvSpPr/>
            <p:nvPr/>
          </p:nvSpPr>
          <p:spPr>
            <a:xfrm>
              <a:off x="793385" y="4696853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41"/>
            <p:cNvSpPr/>
            <p:nvPr/>
          </p:nvSpPr>
          <p:spPr>
            <a:xfrm>
              <a:off x="909748" y="4442240"/>
              <a:ext cx="82572" cy="22987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41"/>
            <p:cNvSpPr/>
            <p:nvPr/>
          </p:nvSpPr>
          <p:spPr>
            <a:xfrm>
              <a:off x="979364" y="4696853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41"/>
            <p:cNvSpPr/>
            <p:nvPr/>
          </p:nvSpPr>
          <p:spPr>
            <a:xfrm>
              <a:off x="512943" y="4357713"/>
              <a:ext cx="267556" cy="12256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41"/>
            <p:cNvSpPr/>
            <p:nvPr/>
          </p:nvSpPr>
          <p:spPr>
            <a:xfrm>
              <a:off x="549730" y="4329874"/>
              <a:ext cx="219836" cy="5584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41"/>
            <p:cNvSpPr/>
            <p:nvPr/>
          </p:nvSpPr>
          <p:spPr>
            <a:xfrm>
              <a:off x="442338" y="4470100"/>
              <a:ext cx="54711" cy="5570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41"/>
            <p:cNvSpPr/>
            <p:nvPr/>
          </p:nvSpPr>
          <p:spPr>
            <a:xfrm>
              <a:off x="489064" y="4364683"/>
              <a:ext cx="35842" cy="3483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41"/>
            <p:cNvSpPr/>
            <p:nvPr/>
          </p:nvSpPr>
          <p:spPr>
            <a:xfrm>
              <a:off x="604437" y="4380582"/>
              <a:ext cx="191975" cy="14460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41"/>
            <p:cNvSpPr/>
            <p:nvPr/>
          </p:nvSpPr>
          <p:spPr>
            <a:xfrm>
              <a:off x="559690" y="4535738"/>
              <a:ext cx="35821" cy="3483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41"/>
            <p:cNvSpPr/>
            <p:nvPr/>
          </p:nvSpPr>
          <p:spPr>
            <a:xfrm>
              <a:off x="613387" y="4002117"/>
              <a:ext cx="210865" cy="22932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41"/>
            <p:cNvSpPr/>
            <p:nvPr/>
          </p:nvSpPr>
          <p:spPr>
            <a:xfrm>
              <a:off x="717810" y="4003478"/>
              <a:ext cx="128313" cy="21305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41"/>
            <p:cNvSpPr/>
            <p:nvPr/>
          </p:nvSpPr>
          <p:spPr>
            <a:xfrm>
              <a:off x="560680" y="3937036"/>
              <a:ext cx="54711" cy="5471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41"/>
            <p:cNvSpPr/>
            <p:nvPr/>
          </p:nvSpPr>
          <p:spPr>
            <a:xfrm>
              <a:off x="692941" y="3944975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41"/>
            <p:cNvSpPr/>
            <p:nvPr/>
          </p:nvSpPr>
          <p:spPr>
            <a:xfrm>
              <a:off x="602437" y="4105678"/>
              <a:ext cx="203915" cy="14464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41"/>
            <p:cNvSpPr/>
            <p:nvPr/>
          </p:nvSpPr>
          <p:spPr>
            <a:xfrm>
              <a:off x="552720" y="4067301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41"/>
            <p:cNvSpPr/>
            <p:nvPr/>
          </p:nvSpPr>
          <p:spPr>
            <a:xfrm>
              <a:off x="728792" y="4163869"/>
              <a:ext cx="321600" cy="3216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41"/>
            <p:cNvSpPr/>
            <p:nvPr/>
          </p:nvSpPr>
          <p:spPr>
            <a:xfrm rot="-3865748">
              <a:off x="1333752" y="4433474"/>
              <a:ext cx="55714" cy="547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41"/>
            <p:cNvSpPr/>
            <p:nvPr/>
          </p:nvSpPr>
          <p:spPr>
            <a:xfrm rot="-3865748">
              <a:off x="1233207" y="4493419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41"/>
            <p:cNvSpPr/>
            <p:nvPr/>
          </p:nvSpPr>
          <p:spPr>
            <a:xfrm rot="-3865748">
              <a:off x="1313445" y="4325638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0" name="Google Shape;4460;p41"/>
          <p:cNvGrpSpPr/>
          <p:nvPr/>
        </p:nvGrpSpPr>
        <p:grpSpPr>
          <a:xfrm>
            <a:off x="6887257" y="194512"/>
            <a:ext cx="2011231" cy="2047354"/>
            <a:chOff x="207632" y="2970862"/>
            <a:chExt cx="2011231" cy="2047354"/>
          </a:xfrm>
        </p:grpSpPr>
        <p:sp>
          <p:nvSpPr>
            <p:cNvPr id="4461" name="Google Shape;4461;p41"/>
            <p:cNvSpPr/>
            <p:nvPr/>
          </p:nvSpPr>
          <p:spPr>
            <a:xfrm rot="-6717542" flipH="1">
              <a:off x="554237" y="3564920"/>
              <a:ext cx="465272" cy="31585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41"/>
            <p:cNvSpPr/>
            <p:nvPr/>
          </p:nvSpPr>
          <p:spPr>
            <a:xfrm rot="-6717542" flipH="1">
              <a:off x="744531" y="3233570"/>
              <a:ext cx="411309" cy="455300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41"/>
            <p:cNvSpPr/>
            <p:nvPr/>
          </p:nvSpPr>
          <p:spPr>
            <a:xfrm rot="-6717542" flipH="1">
              <a:off x="297858" y="3392670"/>
              <a:ext cx="396729" cy="462370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41"/>
            <p:cNvSpPr/>
            <p:nvPr/>
          </p:nvSpPr>
          <p:spPr>
            <a:xfrm rot="-6717542" flipH="1">
              <a:off x="557371" y="3064948"/>
              <a:ext cx="465272" cy="388697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41"/>
            <p:cNvSpPr/>
            <p:nvPr/>
          </p:nvSpPr>
          <p:spPr>
            <a:xfrm rot="-6717542" flipH="1">
              <a:off x="257036" y="3173353"/>
              <a:ext cx="469660" cy="37617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41"/>
            <p:cNvSpPr/>
            <p:nvPr/>
          </p:nvSpPr>
          <p:spPr>
            <a:xfrm rot="-6717542" flipH="1">
              <a:off x="639206" y="3432067"/>
              <a:ext cx="128379" cy="12836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41"/>
            <p:cNvSpPr/>
            <p:nvPr/>
          </p:nvSpPr>
          <p:spPr>
            <a:xfrm rot="-6717542" flipH="1">
              <a:off x="797182" y="3371301"/>
              <a:ext cx="75866" cy="20340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41"/>
            <p:cNvSpPr/>
            <p:nvPr/>
          </p:nvSpPr>
          <p:spPr>
            <a:xfrm rot="-6717542" flipH="1">
              <a:off x="732768" y="3473708"/>
              <a:ext cx="158989" cy="144409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41"/>
            <p:cNvSpPr/>
            <p:nvPr/>
          </p:nvSpPr>
          <p:spPr>
            <a:xfrm rot="-6717542" flipH="1">
              <a:off x="689482" y="3562985"/>
              <a:ext cx="196922" cy="67227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0" name="Google Shape;4470;p41"/>
            <p:cNvSpPr/>
            <p:nvPr/>
          </p:nvSpPr>
          <p:spPr>
            <a:xfrm rot="-6717542" flipH="1">
              <a:off x="608186" y="3608516"/>
              <a:ext cx="208582" cy="65320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41"/>
            <p:cNvSpPr/>
            <p:nvPr/>
          </p:nvSpPr>
          <p:spPr>
            <a:xfrm rot="-6717542" flipH="1">
              <a:off x="574163" y="3527367"/>
              <a:ext cx="125443" cy="173804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41"/>
            <p:cNvSpPr/>
            <p:nvPr/>
          </p:nvSpPr>
          <p:spPr>
            <a:xfrm rot="-6717542" flipH="1">
              <a:off x="576699" y="3459737"/>
              <a:ext cx="52529" cy="207485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41"/>
            <p:cNvSpPr/>
            <p:nvPr/>
          </p:nvSpPr>
          <p:spPr>
            <a:xfrm rot="-6717542" flipH="1">
              <a:off x="514734" y="3401551"/>
              <a:ext cx="134201" cy="167932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41"/>
            <p:cNvSpPr/>
            <p:nvPr/>
          </p:nvSpPr>
          <p:spPr>
            <a:xfrm rot="-6717542" flipH="1">
              <a:off x="504837" y="3374840"/>
              <a:ext cx="196922" cy="10499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41"/>
            <p:cNvSpPr/>
            <p:nvPr/>
          </p:nvSpPr>
          <p:spPr>
            <a:xfrm rot="-6717542" flipH="1">
              <a:off x="618185" y="3302588"/>
              <a:ext cx="175036" cy="12129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41"/>
            <p:cNvSpPr/>
            <p:nvPr/>
          </p:nvSpPr>
          <p:spPr>
            <a:xfrm rot="-6717542" flipH="1">
              <a:off x="704815" y="3295607"/>
              <a:ext cx="131281" cy="167932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41"/>
            <p:cNvSpPr/>
            <p:nvPr/>
          </p:nvSpPr>
          <p:spPr>
            <a:xfrm rot="10800000" flipH="1">
              <a:off x="1704513" y="4396599"/>
              <a:ext cx="465225" cy="315819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41"/>
            <p:cNvSpPr/>
            <p:nvPr/>
          </p:nvSpPr>
          <p:spPr>
            <a:xfrm rot="10800000" flipH="1">
              <a:off x="1549930" y="4077583"/>
              <a:ext cx="411267" cy="455254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 rot="10800000" flipH="1">
              <a:off x="1538271" y="4555893"/>
              <a:ext cx="396689" cy="462323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 rot="10800000" flipH="1">
              <a:off x="1275774" y="4183911"/>
              <a:ext cx="465225" cy="388658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 rot="10800000" flipH="1">
              <a:off x="1256809" y="4504877"/>
              <a:ext cx="469612" cy="37613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 rot="10800000" flipH="1">
              <a:off x="1631591" y="4483008"/>
              <a:ext cx="128366" cy="128349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 rot="10800000" flipH="1">
              <a:off x="1685549" y="4314642"/>
              <a:ext cx="75859" cy="203381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 rot="10800000" flipH="1">
              <a:off x="1703062" y="4392592"/>
              <a:ext cx="158973" cy="144395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 rot="10800000" flipH="1">
              <a:off x="1722010" y="4472686"/>
              <a:ext cx="196902" cy="67220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 rot="10800000" flipH="1">
              <a:off x="1729298" y="4560300"/>
              <a:ext cx="208561" cy="65313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 rot="10800000" flipH="1">
              <a:off x="1717640" y="4566115"/>
              <a:ext cx="125430" cy="173787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 rot="10800000" flipH="1">
              <a:off x="1694305" y="4561744"/>
              <a:ext cx="52524" cy="207464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 rot="10800000" flipH="1">
              <a:off x="1573264" y="4571953"/>
              <a:ext cx="134187" cy="167915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 rot="10800000" flipH="1">
              <a:off x="1495973" y="4561749"/>
              <a:ext cx="196902" cy="104981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 rot="10800000" flipH="1">
              <a:off x="1485765" y="4434654"/>
              <a:ext cx="175018" cy="12128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 rot="10800000" flipH="1">
              <a:off x="1547011" y="4357397"/>
              <a:ext cx="131268" cy="167915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 rot="10800000">
              <a:off x="855283" y="3068336"/>
              <a:ext cx="1363580" cy="1321304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 rot="10800000">
              <a:off x="1294935" y="3842787"/>
              <a:ext cx="181045" cy="26285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 rot="10800000">
              <a:off x="1267097" y="3826872"/>
              <a:ext cx="190985" cy="177972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 rot="10800000">
              <a:off x="1249209" y="4120280"/>
              <a:ext cx="55722" cy="5570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 rot="10800000">
              <a:off x="1397386" y="3854728"/>
              <a:ext cx="98472" cy="232849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 rot="10800000">
              <a:off x="1379493" y="4113311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 rot="10800000">
              <a:off x="1124867" y="3635179"/>
              <a:ext cx="286467" cy="93276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 rot="10800000">
              <a:off x="1210408" y="3578530"/>
              <a:ext cx="211876" cy="128045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 rot="10800000">
              <a:off x="1175599" y="3714430"/>
              <a:ext cx="229776" cy="38873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 rot="10800000">
              <a:off x="1502805" y="3323641"/>
              <a:ext cx="38812" cy="2924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 rot="10800000">
              <a:off x="1527669" y="3393221"/>
              <a:ext cx="83562" cy="222847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 rot="10800000">
              <a:off x="1494844" y="3245085"/>
              <a:ext cx="55722" cy="54732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 rot="10800000">
              <a:off x="1598279" y="3333594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 rot="10800000">
              <a:off x="1434175" y="3393159"/>
              <a:ext cx="82572" cy="22987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 rot="10800000">
              <a:off x="1412301" y="3333594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 rot="10800000">
              <a:off x="1645996" y="3585006"/>
              <a:ext cx="267556" cy="12256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 rot="10800000">
              <a:off x="1656929" y="3679558"/>
              <a:ext cx="219836" cy="5584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 rot="10800000">
              <a:off x="1929446" y="3539477"/>
              <a:ext cx="54711" cy="55701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 rot="10800000">
              <a:off x="1901589" y="3665764"/>
              <a:ext cx="35842" cy="3483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 rot="10800000">
              <a:off x="1630083" y="3540091"/>
              <a:ext cx="191975" cy="14460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 rot="10800000">
              <a:off x="1830984" y="3494709"/>
              <a:ext cx="35821" cy="3483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 rot="10800000">
              <a:off x="1602244" y="3833839"/>
              <a:ext cx="210865" cy="22932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 rot="10800000">
              <a:off x="1580372" y="3848749"/>
              <a:ext cx="128313" cy="21305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 rot="10800000">
              <a:off x="1811104" y="4073531"/>
              <a:ext cx="54711" cy="5471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 rot="10800000">
              <a:off x="1698723" y="4085472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 rot="10800000">
              <a:off x="1620143" y="3814954"/>
              <a:ext cx="203915" cy="14464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 rot="10800000">
              <a:off x="1838944" y="3963145"/>
              <a:ext cx="34831" cy="3483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 rot="10800000">
              <a:off x="1376103" y="3579809"/>
              <a:ext cx="321600" cy="3216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 rot="6934252">
              <a:off x="1037029" y="3577073"/>
              <a:ext cx="55714" cy="5473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 rot="6934252">
              <a:off x="1158462" y="3537029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 rot="6934252">
              <a:off x="1078224" y="3704810"/>
              <a:ext cx="34827" cy="3483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1" name="Google Shape;6421;p59"/>
          <p:cNvGrpSpPr/>
          <p:nvPr/>
        </p:nvGrpSpPr>
        <p:grpSpPr>
          <a:xfrm>
            <a:off x="7961343" y="4307520"/>
            <a:ext cx="1514777" cy="1425850"/>
            <a:chOff x="7263146" y="687525"/>
            <a:chExt cx="1010458" cy="951138"/>
          </a:xfrm>
        </p:grpSpPr>
        <p:sp>
          <p:nvSpPr>
            <p:cNvPr id="6422" name="Google Shape;6422;p59"/>
            <p:cNvSpPr/>
            <p:nvPr/>
          </p:nvSpPr>
          <p:spPr>
            <a:xfrm>
              <a:off x="7762916" y="691391"/>
              <a:ext cx="419281" cy="409168"/>
            </a:xfrm>
            <a:custGeom>
              <a:avLst/>
              <a:gdLst/>
              <a:ahLst/>
              <a:cxnLst/>
              <a:rect l="l" t="t" r="r" b="b"/>
              <a:pathLst>
                <a:path w="35570" h="34712" extrusionOk="0">
                  <a:moveTo>
                    <a:pt x="10549" y="0"/>
                  </a:moveTo>
                  <a:cubicBezTo>
                    <a:pt x="7777" y="0"/>
                    <a:pt x="5057" y="1645"/>
                    <a:pt x="3631" y="5584"/>
                  </a:cubicBezTo>
                  <a:cubicBezTo>
                    <a:pt x="1" y="15696"/>
                    <a:pt x="1729" y="30909"/>
                    <a:pt x="1729" y="30909"/>
                  </a:cubicBezTo>
                  <a:lnTo>
                    <a:pt x="4841" y="32810"/>
                  </a:lnTo>
                  <a:lnTo>
                    <a:pt x="7866" y="34712"/>
                  </a:lnTo>
                  <a:cubicBezTo>
                    <a:pt x="7866" y="34712"/>
                    <a:pt x="22301" y="29353"/>
                    <a:pt x="29561" y="21574"/>
                  </a:cubicBezTo>
                  <a:cubicBezTo>
                    <a:pt x="35570" y="15212"/>
                    <a:pt x="30073" y="8271"/>
                    <a:pt x="23568" y="8271"/>
                  </a:cubicBezTo>
                  <a:cubicBezTo>
                    <a:pt x="22120" y="8271"/>
                    <a:pt x="20621" y="8615"/>
                    <a:pt x="19189" y="9387"/>
                  </a:cubicBezTo>
                  <a:cubicBezTo>
                    <a:pt x="19241" y="3929"/>
                    <a:pt x="14833" y="0"/>
                    <a:pt x="10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59"/>
            <p:cNvSpPr/>
            <p:nvPr/>
          </p:nvSpPr>
          <p:spPr>
            <a:xfrm>
              <a:off x="7377147" y="687525"/>
              <a:ext cx="414331" cy="409981"/>
            </a:xfrm>
            <a:custGeom>
              <a:avLst/>
              <a:gdLst/>
              <a:ahLst/>
              <a:cxnLst/>
              <a:rect l="l" t="t" r="r" b="b"/>
              <a:pathLst>
                <a:path w="35150" h="34781" extrusionOk="0">
                  <a:moveTo>
                    <a:pt x="25396" y="1"/>
                  </a:moveTo>
                  <a:cubicBezTo>
                    <a:pt x="21296" y="1"/>
                    <a:pt x="16966" y="3443"/>
                    <a:pt x="16566" y="8591"/>
                  </a:cubicBezTo>
                  <a:cubicBezTo>
                    <a:pt x="14987" y="7551"/>
                    <a:pt x="13257" y="7089"/>
                    <a:pt x="11578" y="7089"/>
                  </a:cubicBezTo>
                  <a:cubicBezTo>
                    <a:pt x="5444" y="7089"/>
                    <a:pt x="0" y="13245"/>
                    <a:pt x="5157" y="19827"/>
                  </a:cubicBezTo>
                  <a:cubicBezTo>
                    <a:pt x="11813" y="28211"/>
                    <a:pt x="25642" y="34780"/>
                    <a:pt x="25642" y="34780"/>
                  </a:cubicBezTo>
                  <a:lnTo>
                    <a:pt x="28927" y="33225"/>
                  </a:lnTo>
                  <a:lnTo>
                    <a:pt x="32125" y="31582"/>
                  </a:lnTo>
                  <a:cubicBezTo>
                    <a:pt x="32125" y="31582"/>
                    <a:pt x="35150" y="16543"/>
                    <a:pt x="32384" y="6171"/>
                  </a:cubicBezTo>
                  <a:cubicBezTo>
                    <a:pt x="31254" y="1833"/>
                    <a:pt x="28386" y="1"/>
                    <a:pt x="25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59"/>
            <p:cNvSpPr/>
            <p:nvPr/>
          </p:nvSpPr>
          <p:spPr>
            <a:xfrm>
              <a:off x="7864789" y="985359"/>
              <a:ext cx="408814" cy="364576"/>
            </a:xfrm>
            <a:custGeom>
              <a:avLst/>
              <a:gdLst/>
              <a:ahLst/>
              <a:cxnLst/>
              <a:rect l="l" t="t" r="r" b="b"/>
              <a:pathLst>
                <a:path w="34682" h="30929" extrusionOk="0">
                  <a:moveTo>
                    <a:pt x="24899" y="1"/>
                  </a:moveTo>
                  <a:cubicBezTo>
                    <a:pt x="24172" y="1"/>
                    <a:pt x="23393" y="84"/>
                    <a:pt x="22560" y="263"/>
                  </a:cubicBezTo>
                  <a:cubicBezTo>
                    <a:pt x="12102" y="2510"/>
                    <a:pt x="1" y="11932"/>
                    <a:pt x="1" y="11932"/>
                  </a:cubicBezTo>
                  <a:lnTo>
                    <a:pt x="1" y="15562"/>
                  </a:lnTo>
                  <a:lnTo>
                    <a:pt x="1" y="19192"/>
                  </a:lnTo>
                  <a:cubicBezTo>
                    <a:pt x="1" y="19192"/>
                    <a:pt x="12188" y="28613"/>
                    <a:pt x="22647" y="30688"/>
                  </a:cubicBezTo>
                  <a:cubicBezTo>
                    <a:pt x="23441" y="30852"/>
                    <a:pt x="24187" y="30929"/>
                    <a:pt x="24885" y="30929"/>
                  </a:cubicBezTo>
                  <a:cubicBezTo>
                    <a:pt x="33376" y="30929"/>
                    <a:pt x="34682" y="19549"/>
                    <a:pt x="27573" y="15475"/>
                  </a:cubicBezTo>
                  <a:cubicBezTo>
                    <a:pt x="34574" y="11179"/>
                    <a:pt x="33301" y="1"/>
                    <a:pt x="24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59"/>
            <p:cNvSpPr/>
            <p:nvPr/>
          </p:nvSpPr>
          <p:spPr>
            <a:xfrm>
              <a:off x="7353857" y="1224803"/>
              <a:ext cx="419281" cy="409675"/>
            </a:xfrm>
            <a:custGeom>
              <a:avLst/>
              <a:gdLst/>
              <a:ahLst/>
              <a:cxnLst/>
              <a:rect l="l" t="t" r="r" b="b"/>
              <a:pathLst>
                <a:path w="35570" h="34755" extrusionOk="0">
                  <a:moveTo>
                    <a:pt x="27704" y="1"/>
                  </a:moveTo>
                  <a:cubicBezTo>
                    <a:pt x="27704" y="1"/>
                    <a:pt x="13270" y="5446"/>
                    <a:pt x="6010" y="13225"/>
                  </a:cubicBezTo>
                  <a:cubicBezTo>
                    <a:pt x="1" y="19587"/>
                    <a:pt x="5498" y="26528"/>
                    <a:pt x="12002" y="26528"/>
                  </a:cubicBezTo>
                  <a:cubicBezTo>
                    <a:pt x="13451" y="26528"/>
                    <a:pt x="14949" y="26183"/>
                    <a:pt x="16382" y="25412"/>
                  </a:cubicBezTo>
                  <a:lnTo>
                    <a:pt x="16382" y="25412"/>
                  </a:lnTo>
                  <a:cubicBezTo>
                    <a:pt x="16329" y="30816"/>
                    <a:pt x="20735" y="34755"/>
                    <a:pt x="25018" y="34755"/>
                  </a:cubicBezTo>
                  <a:cubicBezTo>
                    <a:pt x="27791" y="34755"/>
                    <a:pt x="30513" y="33103"/>
                    <a:pt x="31940" y="29129"/>
                  </a:cubicBezTo>
                  <a:cubicBezTo>
                    <a:pt x="35570" y="19102"/>
                    <a:pt x="33841" y="3804"/>
                    <a:pt x="33841" y="3804"/>
                  </a:cubicBezTo>
                  <a:lnTo>
                    <a:pt x="30730" y="1902"/>
                  </a:lnTo>
                  <a:lnTo>
                    <a:pt x="277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59"/>
            <p:cNvSpPr/>
            <p:nvPr/>
          </p:nvSpPr>
          <p:spPr>
            <a:xfrm>
              <a:off x="7744576" y="1227856"/>
              <a:ext cx="414342" cy="410806"/>
            </a:xfrm>
            <a:custGeom>
              <a:avLst/>
              <a:gdLst/>
              <a:ahLst/>
              <a:cxnLst/>
              <a:rect l="l" t="t" r="r" b="b"/>
              <a:pathLst>
                <a:path w="35151" h="34851" extrusionOk="0">
                  <a:moveTo>
                    <a:pt x="9509" y="1"/>
                  </a:moveTo>
                  <a:lnTo>
                    <a:pt x="6224" y="1643"/>
                  </a:lnTo>
                  <a:lnTo>
                    <a:pt x="3026" y="3285"/>
                  </a:lnTo>
                  <a:cubicBezTo>
                    <a:pt x="3026" y="3285"/>
                    <a:pt x="1" y="18325"/>
                    <a:pt x="2767" y="28610"/>
                  </a:cubicBezTo>
                  <a:cubicBezTo>
                    <a:pt x="3937" y="33000"/>
                    <a:pt x="6826" y="34850"/>
                    <a:pt x="9821" y="34850"/>
                  </a:cubicBezTo>
                  <a:cubicBezTo>
                    <a:pt x="13904" y="34850"/>
                    <a:pt x="18185" y="31412"/>
                    <a:pt x="18584" y="26277"/>
                  </a:cubicBezTo>
                  <a:cubicBezTo>
                    <a:pt x="20163" y="27317"/>
                    <a:pt x="21894" y="27778"/>
                    <a:pt x="23573" y="27778"/>
                  </a:cubicBezTo>
                  <a:cubicBezTo>
                    <a:pt x="29706" y="27778"/>
                    <a:pt x="35150" y="21622"/>
                    <a:pt x="29993" y="15040"/>
                  </a:cubicBezTo>
                  <a:cubicBezTo>
                    <a:pt x="23338" y="6656"/>
                    <a:pt x="9509" y="1"/>
                    <a:pt x="95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59"/>
            <p:cNvSpPr/>
            <p:nvPr/>
          </p:nvSpPr>
          <p:spPr>
            <a:xfrm>
              <a:off x="7263146" y="975635"/>
              <a:ext cx="408119" cy="364387"/>
            </a:xfrm>
            <a:custGeom>
              <a:avLst/>
              <a:gdLst/>
              <a:ahLst/>
              <a:cxnLst/>
              <a:rect l="l" t="t" r="r" b="b"/>
              <a:pathLst>
                <a:path w="34623" h="30913" extrusionOk="0">
                  <a:moveTo>
                    <a:pt x="9816" y="1"/>
                  </a:moveTo>
                  <a:cubicBezTo>
                    <a:pt x="1267" y="1"/>
                    <a:pt x="1" y="11437"/>
                    <a:pt x="7050" y="15522"/>
                  </a:cubicBezTo>
                  <a:cubicBezTo>
                    <a:pt x="53" y="19816"/>
                    <a:pt x="1321" y="30912"/>
                    <a:pt x="9711" y="30912"/>
                  </a:cubicBezTo>
                  <a:cubicBezTo>
                    <a:pt x="10442" y="30912"/>
                    <a:pt x="11226" y="30828"/>
                    <a:pt x="12063" y="30648"/>
                  </a:cubicBezTo>
                  <a:cubicBezTo>
                    <a:pt x="22522" y="28487"/>
                    <a:pt x="34623" y="18980"/>
                    <a:pt x="34623" y="18980"/>
                  </a:cubicBezTo>
                  <a:lnTo>
                    <a:pt x="34623" y="15350"/>
                  </a:lnTo>
                  <a:lnTo>
                    <a:pt x="34623" y="11719"/>
                  </a:lnTo>
                  <a:cubicBezTo>
                    <a:pt x="34623" y="11719"/>
                    <a:pt x="22435" y="2384"/>
                    <a:pt x="11977" y="224"/>
                  </a:cubicBezTo>
                  <a:cubicBezTo>
                    <a:pt x="11212" y="72"/>
                    <a:pt x="10491" y="1"/>
                    <a:pt x="9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59"/>
            <p:cNvSpPr/>
            <p:nvPr/>
          </p:nvSpPr>
          <p:spPr>
            <a:xfrm>
              <a:off x="7832199" y="1114576"/>
              <a:ext cx="229243" cy="59303"/>
            </a:xfrm>
            <a:custGeom>
              <a:avLst/>
              <a:gdLst/>
              <a:ahLst/>
              <a:cxnLst/>
              <a:rect l="l" t="t" r="r" b="b"/>
              <a:pathLst>
                <a:path w="19448" h="5031" extrusionOk="0">
                  <a:moveTo>
                    <a:pt x="17814" y="1"/>
                  </a:moveTo>
                  <a:cubicBezTo>
                    <a:pt x="17365" y="1"/>
                    <a:pt x="16932" y="223"/>
                    <a:pt x="16682" y="536"/>
                  </a:cubicBezTo>
                  <a:cubicBezTo>
                    <a:pt x="15394" y="395"/>
                    <a:pt x="14183" y="333"/>
                    <a:pt x="13049" y="333"/>
                  </a:cubicBezTo>
                  <a:cubicBezTo>
                    <a:pt x="4440" y="333"/>
                    <a:pt x="229" y="3927"/>
                    <a:pt x="0" y="4080"/>
                  </a:cubicBezTo>
                  <a:lnTo>
                    <a:pt x="864" y="5031"/>
                  </a:lnTo>
                  <a:cubicBezTo>
                    <a:pt x="864" y="4955"/>
                    <a:pt x="4908" y="1643"/>
                    <a:pt x="12936" y="1643"/>
                  </a:cubicBezTo>
                  <a:cubicBezTo>
                    <a:pt x="13999" y="1643"/>
                    <a:pt x="15133" y="1701"/>
                    <a:pt x="16336" y="1833"/>
                  </a:cubicBezTo>
                  <a:cubicBezTo>
                    <a:pt x="16509" y="2265"/>
                    <a:pt x="16768" y="2697"/>
                    <a:pt x="17287" y="2870"/>
                  </a:cubicBezTo>
                  <a:cubicBezTo>
                    <a:pt x="17459" y="2927"/>
                    <a:pt x="17635" y="2955"/>
                    <a:pt x="17808" y="2955"/>
                  </a:cubicBezTo>
                  <a:cubicBezTo>
                    <a:pt x="18418" y="2955"/>
                    <a:pt x="18986" y="2611"/>
                    <a:pt x="19188" y="2006"/>
                  </a:cubicBezTo>
                  <a:cubicBezTo>
                    <a:pt x="19448" y="1228"/>
                    <a:pt x="19016" y="363"/>
                    <a:pt x="18324" y="104"/>
                  </a:cubicBezTo>
                  <a:cubicBezTo>
                    <a:pt x="18158" y="33"/>
                    <a:pt x="17984" y="1"/>
                    <a:pt x="17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59"/>
            <p:cNvSpPr/>
            <p:nvPr/>
          </p:nvSpPr>
          <p:spPr>
            <a:xfrm>
              <a:off x="7837291" y="1166967"/>
              <a:ext cx="222112" cy="84599"/>
            </a:xfrm>
            <a:custGeom>
              <a:avLst/>
              <a:gdLst/>
              <a:ahLst/>
              <a:cxnLst/>
              <a:rect l="l" t="t" r="r" b="b"/>
              <a:pathLst>
                <a:path w="18843" h="7177" extrusionOk="0">
                  <a:moveTo>
                    <a:pt x="3086" y="1"/>
                  </a:moveTo>
                  <a:cubicBezTo>
                    <a:pt x="1239" y="1"/>
                    <a:pt x="134" y="293"/>
                    <a:pt x="0" y="327"/>
                  </a:cubicBezTo>
                  <a:lnTo>
                    <a:pt x="346" y="1537"/>
                  </a:lnTo>
                  <a:cubicBezTo>
                    <a:pt x="379" y="1537"/>
                    <a:pt x="1316" y="1304"/>
                    <a:pt x="2943" y="1304"/>
                  </a:cubicBezTo>
                  <a:cubicBezTo>
                    <a:pt x="5641" y="1304"/>
                    <a:pt x="10232" y="1943"/>
                    <a:pt x="15731" y="5340"/>
                  </a:cubicBezTo>
                  <a:cubicBezTo>
                    <a:pt x="15645" y="5858"/>
                    <a:pt x="15731" y="6377"/>
                    <a:pt x="16077" y="6723"/>
                  </a:cubicBezTo>
                  <a:cubicBezTo>
                    <a:pt x="16379" y="7025"/>
                    <a:pt x="16768" y="7176"/>
                    <a:pt x="17157" y="7176"/>
                  </a:cubicBezTo>
                  <a:cubicBezTo>
                    <a:pt x="17546" y="7176"/>
                    <a:pt x="17935" y="7025"/>
                    <a:pt x="18238" y="6723"/>
                  </a:cubicBezTo>
                  <a:cubicBezTo>
                    <a:pt x="18756" y="6204"/>
                    <a:pt x="18843" y="5253"/>
                    <a:pt x="18238" y="4648"/>
                  </a:cubicBezTo>
                  <a:cubicBezTo>
                    <a:pt x="17968" y="4378"/>
                    <a:pt x="17596" y="4243"/>
                    <a:pt x="17208" y="4243"/>
                  </a:cubicBezTo>
                  <a:cubicBezTo>
                    <a:pt x="16975" y="4243"/>
                    <a:pt x="16736" y="4292"/>
                    <a:pt x="16509" y="4389"/>
                  </a:cubicBezTo>
                  <a:cubicBezTo>
                    <a:pt x="10788" y="734"/>
                    <a:pt x="6008" y="1"/>
                    <a:pt x="3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59"/>
            <p:cNvSpPr/>
            <p:nvPr/>
          </p:nvSpPr>
          <p:spPr>
            <a:xfrm>
              <a:off x="7786348" y="1215633"/>
              <a:ext cx="151823" cy="186573"/>
            </a:xfrm>
            <a:custGeom>
              <a:avLst/>
              <a:gdLst/>
              <a:ahLst/>
              <a:cxnLst/>
              <a:rect l="l" t="t" r="r" b="b"/>
              <a:pathLst>
                <a:path w="12880" h="15828" extrusionOk="0">
                  <a:moveTo>
                    <a:pt x="433" y="1"/>
                  </a:moveTo>
                  <a:lnTo>
                    <a:pt x="1" y="1211"/>
                  </a:lnTo>
                  <a:cubicBezTo>
                    <a:pt x="87" y="1211"/>
                    <a:pt x="6310" y="3631"/>
                    <a:pt x="10286" y="13225"/>
                  </a:cubicBezTo>
                  <a:cubicBezTo>
                    <a:pt x="9940" y="13571"/>
                    <a:pt x="9681" y="14003"/>
                    <a:pt x="9768" y="14522"/>
                  </a:cubicBezTo>
                  <a:cubicBezTo>
                    <a:pt x="9928" y="15323"/>
                    <a:pt x="10534" y="15827"/>
                    <a:pt x="11311" y="15827"/>
                  </a:cubicBezTo>
                  <a:cubicBezTo>
                    <a:pt x="11372" y="15827"/>
                    <a:pt x="11434" y="15824"/>
                    <a:pt x="11496" y="15818"/>
                  </a:cubicBezTo>
                  <a:cubicBezTo>
                    <a:pt x="12274" y="15645"/>
                    <a:pt x="12879" y="14954"/>
                    <a:pt x="12706" y="14089"/>
                  </a:cubicBezTo>
                  <a:cubicBezTo>
                    <a:pt x="12620" y="13484"/>
                    <a:pt x="12101" y="12966"/>
                    <a:pt x="11496" y="12879"/>
                  </a:cubicBezTo>
                  <a:cubicBezTo>
                    <a:pt x="7347" y="2594"/>
                    <a:pt x="778" y="87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59"/>
            <p:cNvSpPr/>
            <p:nvPr/>
          </p:nvSpPr>
          <p:spPr>
            <a:xfrm>
              <a:off x="7776165" y="1223790"/>
              <a:ext cx="71326" cy="225035"/>
            </a:xfrm>
            <a:custGeom>
              <a:avLst/>
              <a:gdLst/>
              <a:ahLst/>
              <a:cxnLst/>
              <a:rect l="l" t="t" r="r" b="b"/>
              <a:pathLst>
                <a:path w="6051" h="19091" extrusionOk="0">
                  <a:moveTo>
                    <a:pt x="951" y="0"/>
                  </a:moveTo>
                  <a:lnTo>
                    <a:pt x="0" y="864"/>
                  </a:lnTo>
                  <a:cubicBezTo>
                    <a:pt x="87" y="951"/>
                    <a:pt x="4668" y="5878"/>
                    <a:pt x="4063" y="16250"/>
                  </a:cubicBezTo>
                  <a:cubicBezTo>
                    <a:pt x="3544" y="16336"/>
                    <a:pt x="3198" y="16682"/>
                    <a:pt x="3025" y="17200"/>
                  </a:cubicBezTo>
                  <a:cubicBezTo>
                    <a:pt x="2766" y="17978"/>
                    <a:pt x="3198" y="18843"/>
                    <a:pt x="3976" y="19016"/>
                  </a:cubicBezTo>
                  <a:cubicBezTo>
                    <a:pt x="4130" y="19067"/>
                    <a:pt x="4286" y="19091"/>
                    <a:pt x="4441" y="19091"/>
                  </a:cubicBezTo>
                  <a:cubicBezTo>
                    <a:pt x="5072" y="19091"/>
                    <a:pt x="5670" y="18689"/>
                    <a:pt x="5878" y="18065"/>
                  </a:cubicBezTo>
                  <a:cubicBezTo>
                    <a:pt x="6051" y="17460"/>
                    <a:pt x="5791" y="16768"/>
                    <a:pt x="5273" y="16423"/>
                  </a:cubicBezTo>
                  <a:cubicBezTo>
                    <a:pt x="6051" y="5359"/>
                    <a:pt x="1210" y="259"/>
                    <a:pt x="9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59"/>
            <p:cNvSpPr/>
            <p:nvPr/>
          </p:nvSpPr>
          <p:spPr>
            <a:xfrm>
              <a:off x="7637611" y="1215633"/>
              <a:ext cx="110048" cy="216395"/>
            </a:xfrm>
            <a:custGeom>
              <a:avLst/>
              <a:gdLst/>
              <a:ahLst/>
              <a:cxnLst/>
              <a:rect l="l" t="t" r="r" b="b"/>
              <a:pathLst>
                <a:path w="9336" h="18358" extrusionOk="0">
                  <a:moveTo>
                    <a:pt x="7693" y="1"/>
                  </a:moveTo>
                  <a:lnTo>
                    <a:pt x="6483" y="260"/>
                  </a:lnTo>
                  <a:cubicBezTo>
                    <a:pt x="6483" y="346"/>
                    <a:pt x="7866" y="6915"/>
                    <a:pt x="1988" y="15472"/>
                  </a:cubicBezTo>
                  <a:cubicBezTo>
                    <a:pt x="1844" y="15443"/>
                    <a:pt x="1691" y="15424"/>
                    <a:pt x="1537" y="15424"/>
                  </a:cubicBezTo>
                  <a:cubicBezTo>
                    <a:pt x="1230" y="15424"/>
                    <a:pt x="922" y="15501"/>
                    <a:pt x="692" y="15732"/>
                  </a:cubicBezTo>
                  <a:cubicBezTo>
                    <a:pt x="0" y="16337"/>
                    <a:pt x="0" y="17287"/>
                    <a:pt x="519" y="17892"/>
                  </a:cubicBezTo>
                  <a:cubicBezTo>
                    <a:pt x="788" y="18207"/>
                    <a:pt x="1174" y="18358"/>
                    <a:pt x="1567" y="18358"/>
                  </a:cubicBezTo>
                  <a:cubicBezTo>
                    <a:pt x="1932" y="18358"/>
                    <a:pt x="2302" y="18228"/>
                    <a:pt x="2593" y="17979"/>
                  </a:cubicBezTo>
                  <a:cubicBezTo>
                    <a:pt x="3112" y="17547"/>
                    <a:pt x="3198" y="16855"/>
                    <a:pt x="3025" y="16337"/>
                  </a:cubicBezTo>
                  <a:cubicBezTo>
                    <a:pt x="9335" y="7175"/>
                    <a:pt x="7779" y="260"/>
                    <a:pt x="76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59"/>
            <p:cNvSpPr/>
            <p:nvPr/>
          </p:nvSpPr>
          <p:spPr>
            <a:xfrm>
              <a:off x="7548975" y="1213594"/>
              <a:ext cx="170153" cy="168573"/>
            </a:xfrm>
            <a:custGeom>
              <a:avLst/>
              <a:gdLst/>
              <a:ahLst/>
              <a:cxnLst/>
              <a:rect l="l" t="t" r="r" b="b"/>
              <a:pathLst>
                <a:path w="14435" h="14301" extrusionOk="0">
                  <a:moveTo>
                    <a:pt x="13225" y="1"/>
                  </a:moveTo>
                  <a:cubicBezTo>
                    <a:pt x="13225" y="1"/>
                    <a:pt x="11583" y="6570"/>
                    <a:pt x="2594" y="11756"/>
                  </a:cubicBezTo>
                  <a:cubicBezTo>
                    <a:pt x="2340" y="11503"/>
                    <a:pt x="1995" y="11342"/>
                    <a:pt x="1624" y="11342"/>
                  </a:cubicBezTo>
                  <a:cubicBezTo>
                    <a:pt x="1489" y="11342"/>
                    <a:pt x="1350" y="11364"/>
                    <a:pt x="1211" y="11410"/>
                  </a:cubicBezTo>
                  <a:cubicBezTo>
                    <a:pt x="433" y="11583"/>
                    <a:pt x="1" y="12447"/>
                    <a:pt x="173" y="13225"/>
                  </a:cubicBezTo>
                  <a:cubicBezTo>
                    <a:pt x="394" y="13888"/>
                    <a:pt x="992" y="14300"/>
                    <a:pt x="1646" y="14300"/>
                  </a:cubicBezTo>
                  <a:cubicBezTo>
                    <a:pt x="1759" y="14300"/>
                    <a:pt x="1874" y="14288"/>
                    <a:pt x="1988" y="14262"/>
                  </a:cubicBezTo>
                  <a:cubicBezTo>
                    <a:pt x="2680" y="14089"/>
                    <a:pt x="3026" y="13484"/>
                    <a:pt x="3112" y="12879"/>
                  </a:cubicBezTo>
                  <a:cubicBezTo>
                    <a:pt x="12706" y="7434"/>
                    <a:pt x="14349" y="519"/>
                    <a:pt x="14435" y="260"/>
                  </a:cubicBezTo>
                  <a:lnTo>
                    <a:pt x="132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59"/>
            <p:cNvSpPr/>
            <p:nvPr/>
          </p:nvSpPr>
          <p:spPr>
            <a:xfrm>
              <a:off x="7474600" y="1144325"/>
              <a:ext cx="229255" cy="55802"/>
            </a:xfrm>
            <a:custGeom>
              <a:avLst/>
              <a:gdLst/>
              <a:ahLst/>
              <a:cxnLst/>
              <a:rect l="l" t="t" r="r" b="b"/>
              <a:pathLst>
                <a:path w="19449" h="4734" extrusionOk="0">
                  <a:moveTo>
                    <a:pt x="18671" y="0"/>
                  </a:moveTo>
                  <a:cubicBezTo>
                    <a:pt x="18596" y="0"/>
                    <a:pt x="14685" y="3186"/>
                    <a:pt x="6883" y="3186"/>
                  </a:cubicBezTo>
                  <a:cubicBezTo>
                    <a:pt x="5688" y="3186"/>
                    <a:pt x="4403" y="3111"/>
                    <a:pt x="3026" y="2939"/>
                  </a:cubicBezTo>
                  <a:cubicBezTo>
                    <a:pt x="2940" y="2507"/>
                    <a:pt x="2680" y="2075"/>
                    <a:pt x="2162" y="1902"/>
                  </a:cubicBezTo>
                  <a:cubicBezTo>
                    <a:pt x="1974" y="1818"/>
                    <a:pt x="1781" y="1780"/>
                    <a:pt x="1592" y="1780"/>
                  </a:cubicBezTo>
                  <a:cubicBezTo>
                    <a:pt x="1001" y="1780"/>
                    <a:pt x="457" y="2155"/>
                    <a:pt x="260" y="2680"/>
                  </a:cubicBezTo>
                  <a:cubicBezTo>
                    <a:pt x="1" y="3458"/>
                    <a:pt x="347" y="4322"/>
                    <a:pt x="1124" y="4668"/>
                  </a:cubicBezTo>
                  <a:cubicBezTo>
                    <a:pt x="1281" y="4712"/>
                    <a:pt x="1437" y="4734"/>
                    <a:pt x="1590" y="4734"/>
                  </a:cubicBezTo>
                  <a:cubicBezTo>
                    <a:pt x="2031" y="4734"/>
                    <a:pt x="2446" y="4556"/>
                    <a:pt x="2767" y="4236"/>
                  </a:cubicBezTo>
                  <a:cubicBezTo>
                    <a:pt x="4227" y="4419"/>
                    <a:pt x="5589" y="4499"/>
                    <a:pt x="6854" y="4499"/>
                  </a:cubicBezTo>
                  <a:cubicBezTo>
                    <a:pt x="15100" y="4499"/>
                    <a:pt x="19224" y="1101"/>
                    <a:pt x="19448" y="951"/>
                  </a:cubicBezTo>
                  <a:lnTo>
                    <a:pt x="186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59"/>
            <p:cNvSpPr/>
            <p:nvPr/>
          </p:nvSpPr>
          <p:spPr>
            <a:xfrm>
              <a:off x="7478678" y="1063457"/>
              <a:ext cx="220084" cy="87086"/>
            </a:xfrm>
            <a:custGeom>
              <a:avLst/>
              <a:gdLst/>
              <a:ahLst/>
              <a:cxnLst/>
              <a:rect l="l" t="t" r="r" b="b"/>
              <a:pathLst>
                <a:path w="18671" h="7388" extrusionOk="0">
                  <a:moveTo>
                    <a:pt x="1632" y="0"/>
                  </a:moveTo>
                  <a:cubicBezTo>
                    <a:pt x="1267" y="0"/>
                    <a:pt x="896" y="129"/>
                    <a:pt x="606" y="379"/>
                  </a:cubicBezTo>
                  <a:cubicBezTo>
                    <a:pt x="1" y="984"/>
                    <a:pt x="1" y="1848"/>
                    <a:pt x="519" y="2453"/>
                  </a:cubicBezTo>
                  <a:cubicBezTo>
                    <a:pt x="796" y="2786"/>
                    <a:pt x="1180" y="2941"/>
                    <a:pt x="1579" y="2941"/>
                  </a:cubicBezTo>
                  <a:cubicBezTo>
                    <a:pt x="1802" y="2941"/>
                    <a:pt x="2031" y="2892"/>
                    <a:pt x="2248" y="2799"/>
                  </a:cubicBezTo>
                  <a:cubicBezTo>
                    <a:pt x="8146" y="6658"/>
                    <a:pt x="13095" y="7387"/>
                    <a:pt x="15974" y="7387"/>
                  </a:cubicBezTo>
                  <a:cubicBezTo>
                    <a:pt x="17609" y="7387"/>
                    <a:pt x="18576" y="7152"/>
                    <a:pt x="18670" y="7121"/>
                  </a:cubicBezTo>
                  <a:lnTo>
                    <a:pt x="18325" y="5911"/>
                  </a:lnTo>
                  <a:cubicBezTo>
                    <a:pt x="18294" y="5911"/>
                    <a:pt x="17450" y="6108"/>
                    <a:pt x="15982" y="6108"/>
                  </a:cubicBezTo>
                  <a:cubicBezTo>
                    <a:pt x="13331" y="6108"/>
                    <a:pt x="8644" y="5464"/>
                    <a:pt x="3026" y="1848"/>
                  </a:cubicBezTo>
                  <a:cubicBezTo>
                    <a:pt x="3112" y="1330"/>
                    <a:pt x="3026" y="811"/>
                    <a:pt x="2680" y="465"/>
                  </a:cubicBezTo>
                  <a:cubicBezTo>
                    <a:pt x="2411" y="151"/>
                    <a:pt x="2025" y="0"/>
                    <a:pt x="1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59"/>
            <p:cNvSpPr/>
            <p:nvPr/>
          </p:nvSpPr>
          <p:spPr>
            <a:xfrm>
              <a:off x="7591761" y="918046"/>
              <a:ext cx="148770" cy="188612"/>
            </a:xfrm>
            <a:custGeom>
              <a:avLst/>
              <a:gdLst/>
              <a:ahLst/>
              <a:cxnLst/>
              <a:rect l="l" t="t" r="r" b="b"/>
              <a:pathLst>
                <a:path w="12621" h="16001" extrusionOk="0">
                  <a:moveTo>
                    <a:pt x="1553" y="1"/>
                  </a:moveTo>
                  <a:cubicBezTo>
                    <a:pt x="1497" y="1"/>
                    <a:pt x="1440" y="4"/>
                    <a:pt x="1384" y="10"/>
                  </a:cubicBezTo>
                  <a:cubicBezTo>
                    <a:pt x="519" y="96"/>
                    <a:pt x="1" y="874"/>
                    <a:pt x="87" y="1652"/>
                  </a:cubicBezTo>
                  <a:cubicBezTo>
                    <a:pt x="174" y="2344"/>
                    <a:pt x="692" y="2776"/>
                    <a:pt x="1211" y="2862"/>
                  </a:cubicBezTo>
                  <a:cubicBezTo>
                    <a:pt x="5273" y="13234"/>
                    <a:pt x="11842" y="15827"/>
                    <a:pt x="12101" y="16000"/>
                  </a:cubicBezTo>
                  <a:lnTo>
                    <a:pt x="12620" y="14790"/>
                  </a:lnTo>
                  <a:cubicBezTo>
                    <a:pt x="12534" y="14704"/>
                    <a:pt x="6310" y="12197"/>
                    <a:pt x="2507" y="2603"/>
                  </a:cubicBezTo>
                  <a:cubicBezTo>
                    <a:pt x="2853" y="2257"/>
                    <a:pt x="3112" y="1739"/>
                    <a:pt x="3026" y="1307"/>
                  </a:cubicBezTo>
                  <a:cubicBezTo>
                    <a:pt x="2946" y="505"/>
                    <a:pt x="2271" y="1"/>
                    <a:pt x="1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59"/>
            <p:cNvSpPr/>
            <p:nvPr/>
          </p:nvSpPr>
          <p:spPr>
            <a:xfrm>
              <a:off x="7680397" y="872444"/>
              <a:ext cx="70312" cy="225047"/>
            </a:xfrm>
            <a:custGeom>
              <a:avLst/>
              <a:gdLst/>
              <a:ahLst/>
              <a:cxnLst/>
              <a:rect l="l" t="t" r="r" b="b"/>
              <a:pathLst>
                <a:path w="5965" h="19092" extrusionOk="0">
                  <a:moveTo>
                    <a:pt x="1750" y="1"/>
                  </a:moveTo>
                  <a:cubicBezTo>
                    <a:pt x="1097" y="1"/>
                    <a:pt x="554" y="402"/>
                    <a:pt x="346" y="1027"/>
                  </a:cubicBezTo>
                  <a:cubicBezTo>
                    <a:pt x="173" y="1632"/>
                    <a:pt x="346" y="2237"/>
                    <a:pt x="865" y="2583"/>
                  </a:cubicBezTo>
                  <a:cubicBezTo>
                    <a:pt x="0" y="13646"/>
                    <a:pt x="4754" y="18919"/>
                    <a:pt x="5014" y="19091"/>
                  </a:cubicBezTo>
                  <a:lnTo>
                    <a:pt x="5964" y="18227"/>
                  </a:lnTo>
                  <a:cubicBezTo>
                    <a:pt x="5878" y="18141"/>
                    <a:pt x="1383" y="13214"/>
                    <a:pt x="2161" y="2842"/>
                  </a:cubicBezTo>
                  <a:cubicBezTo>
                    <a:pt x="2593" y="2755"/>
                    <a:pt x="3026" y="2410"/>
                    <a:pt x="3112" y="1891"/>
                  </a:cubicBezTo>
                  <a:cubicBezTo>
                    <a:pt x="3371" y="1113"/>
                    <a:pt x="2939" y="249"/>
                    <a:pt x="2248" y="76"/>
                  </a:cubicBezTo>
                  <a:cubicBezTo>
                    <a:pt x="2077" y="25"/>
                    <a:pt x="1910" y="1"/>
                    <a:pt x="1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59"/>
            <p:cNvSpPr/>
            <p:nvPr/>
          </p:nvSpPr>
          <p:spPr>
            <a:xfrm>
              <a:off x="7789401" y="893318"/>
              <a:ext cx="109034" cy="216395"/>
            </a:xfrm>
            <a:custGeom>
              <a:avLst/>
              <a:gdLst/>
              <a:ahLst/>
              <a:cxnLst/>
              <a:rect l="l" t="t" r="r" b="b"/>
              <a:pathLst>
                <a:path w="9250" h="18358" extrusionOk="0">
                  <a:moveTo>
                    <a:pt x="7682" y="1"/>
                  </a:moveTo>
                  <a:cubicBezTo>
                    <a:pt x="7318" y="1"/>
                    <a:pt x="6947" y="130"/>
                    <a:pt x="6656" y="379"/>
                  </a:cubicBezTo>
                  <a:cubicBezTo>
                    <a:pt x="6138" y="812"/>
                    <a:pt x="6051" y="1503"/>
                    <a:pt x="6311" y="2022"/>
                  </a:cubicBezTo>
                  <a:cubicBezTo>
                    <a:pt x="1" y="11184"/>
                    <a:pt x="1470" y="18098"/>
                    <a:pt x="1557" y="18358"/>
                  </a:cubicBezTo>
                  <a:lnTo>
                    <a:pt x="2767" y="18098"/>
                  </a:lnTo>
                  <a:cubicBezTo>
                    <a:pt x="2767" y="18012"/>
                    <a:pt x="1384" y="11443"/>
                    <a:pt x="7261" y="2886"/>
                  </a:cubicBezTo>
                  <a:cubicBezTo>
                    <a:pt x="7405" y="2944"/>
                    <a:pt x="7559" y="2972"/>
                    <a:pt x="7716" y="2972"/>
                  </a:cubicBezTo>
                  <a:cubicBezTo>
                    <a:pt x="8030" y="2972"/>
                    <a:pt x="8356" y="2857"/>
                    <a:pt x="8644" y="2627"/>
                  </a:cubicBezTo>
                  <a:cubicBezTo>
                    <a:pt x="9249" y="2022"/>
                    <a:pt x="9249" y="1071"/>
                    <a:pt x="8731" y="466"/>
                  </a:cubicBezTo>
                  <a:cubicBezTo>
                    <a:pt x="8461" y="152"/>
                    <a:pt x="8076" y="1"/>
                    <a:pt x="7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59"/>
            <p:cNvSpPr/>
            <p:nvPr/>
          </p:nvSpPr>
          <p:spPr>
            <a:xfrm>
              <a:off x="7816911" y="943187"/>
              <a:ext cx="171178" cy="168561"/>
            </a:xfrm>
            <a:custGeom>
              <a:avLst/>
              <a:gdLst/>
              <a:ahLst/>
              <a:cxnLst/>
              <a:rect l="l" t="t" r="r" b="b"/>
              <a:pathLst>
                <a:path w="14522" h="14300" extrusionOk="0">
                  <a:moveTo>
                    <a:pt x="12790" y="0"/>
                  </a:moveTo>
                  <a:cubicBezTo>
                    <a:pt x="12677" y="0"/>
                    <a:pt x="12562" y="12"/>
                    <a:pt x="12447" y="38"/>
                  </a:cubicBezTo>
                  <a:cubicBezTo>
                    <a:pt x="11842" y="211"/>
                    <a:pt x="11410" y="816"/>
                    <a:pt x="11410" y="1421"/>
                  </a:cubicBezTo>
                  <a:cubicBezTo>
                    <a:pt x="1729" y="6866"/>
                    <a:pt x="87" y="13781"/>
                    <a:pt x="1" y="14040"/>
                  </a:cubicBezTo>
                  <a:lnTo>
                    <a:pt x="1297" y="14299"/>
                  </a:lnTo>
                  <a:cubicBezTo>
                    <a:pt x="1297" y="14299"/>
                    <a:pt x="2853" y="7817"/>
                    <a:pt x="11928" y="2631"/>
                  </a:cubicBezTo>
                  <a:cubicBezTo>
                    <a:pt x="12178" y="2818"/>
                    <a:pt x="12472" y="2960"/>
                    <a:pt x="12811" y="2960"/>
                  </a:cubicBezTo>
                  <a:cubicBezTo>
                    <a:pt x="12942" y="2960"/>
                    <a:pt x="13080" y="2938"/>
                    <a:pt x="13225" y="2890"/>
                  </a:cubicBezTo>
                  <a:cubicBezTo>
                    <a:pt x="14003" y="2717"/>
                    <a:pt x="14521" y="1853"/>
                    <a:pt x="14262" y="1075"/>
                  </a:cubicBezTo>
                  <a:cubicBezTo>
                    <a:pt x="14041" y="412"/>
                    <a:pt x="13443" y="0"/>
                    <a:pt x="127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59"/>
            <p:cNvSpPr/>
            <p:nvPr/>
          </p:nvSpPr>
          <p:spPr>
            <a:xfrm>
              <a:off x="7657979" y="1038375"/>
              <a:ext cx="230269" cy="229243"/>
            </a:xfrm>
            <a:custGeom>
              <a:avLst/>
              <a:gdLst/>
              <a:ahLst/>
              <a:cxnLst/>
              <a:rect l="l" t="t" r="r" b="b"/>
              <a:pathLst>
                <a:path w="19535" h="19448" extrusionOk="0">
                  <a:moveTo>
                    <a:pt x="9768" y="0"/>
                  </a:moveTo>
                  <a:cubicBezTo>
                    <a:pt x="4409" y="0"/>
                    <a:pt x="1" y="4322"/>
                    <a:pt x="1" y="9767"/>
                  </a:cubicBezTo>
                  <a:cubicBezTo>
                    <a:pt x="1" y="15126"/>
                    <a:pt x="4409" y="19448"/>
                    <a:pt x="9768" y="19448"/>
                  </a:cubicBezTo>
                  <a:cubicBezTo>
                    <a:pt x="15127" y="19448"/>
                    <a:pt x="19535" y="15126"/>
                    <a:pt x="19535" y="9767"/>
                  </a:cubicBezTo>
                  <a:cubicBezTo>
                    <a:pt x="19535" y="4322"/>
                    <a:pt x="15127" y="0"/>
                    <a:pt x="97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B4AF44C-1F3E-68CB-439E-B857B74BF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39" r="5294" b="30831"/>
          <a:stretch/>
        </p:blipFill>
        <p:spPr>
          <a:xfrm>
            <a:off x="315045" y="1483016"/>
            <a:ext cx="8659906" cy="235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441" name="Google Shape;6441;p59"/>
          <p:cNvGrpSpPr/>
          <p:nvPr/>
        </p:nvGrpSpPr>
        <p:grpSpPr>
          <a:xfrm>
            <a:off x="-637288" y="-504213"/>
            <a:ext cx="1489733" cy="1513441"/>
            <a:chOff x="-7172113" y="-2885013"/>
            <a:chExt cx="1489733" cy="1513441"/>
          </a:xfrm>
        </p:grpSpPr>
        <p:sp>
          <p:nvSpPr>
            <p:cNvPr id="6442" name="Google Shape;6442;p59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59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59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59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59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59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59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59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59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59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59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59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59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59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59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59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9">
            <a:extLst>
              <a:ext uri="{FF2B5EF4-FFF2-40B4-BE49-F238E27FC236}">
                <a16:creationId xmlns:a16="http://schemas.microsoft.com/office/drawing/2014/main" xmlns="" id="{E014F8FB-62B5-4D84-A776-2225FD0AD89F}"/>
              </a:ext>
            </a:extLst>
          </p:cNvPr>
          <p:cNvSpPr txBox="1"/>
          <p:nvPr/>
        </p:nvSpPr>
        <p:spPr>
          <a:xfrm>
            <a:off x="2685195" y="2158219"/>
            <a:ext cx="5612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solidFill>
                  <a:schemeClr val="accent6"/>
                </a:solidFill>
                <a:latin typeface="Alegreya Sans" panose="020B0604020202020204" charset="0"/>
              </a:rPr>
              <a:t>Emerson said to make yourself necessary to somebody .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xmlns="" id="{FBE80851-F017-43CC-9254-D4DB77F23A80}"/>
              </a:ext>
            </a:extLst>
          </p:cNvPr>
          <p:cNvSpPr txBox="1"/>
          <p:nvPr/>
        </p:nvSpPr>
        <p:spPr>
          <a:xfrm>
            <a:off x="2139381" y="2544541"/>
            <a:ext cx="710451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Alegreya Sans" panose="020B0604020202020204" charset="0"/>
              </a:rPr>
              <a:t>Plato said that fools talked because they had to say something even if  it was worthless .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xmlns="" id="{5E83893C-0221-40C2-8810-4231576F6F8E}"/>
              </a:ext>
            </a:extLst>
          </p:cNvPr>
          <p:cNvSpPr txBox="1"/>
          <p:nvPr/>
        </p:nvSpPr>
        <p:spPr>
          <a:xfrm>
            <a:off x="2776992" y="2940294"/>
            <a:ext cx="712772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6"/>
                </a:solidFill>
                <a:latin typeface="Alegreya Sans" panose="020B0604020202020204" charset="0"/>
              </a:rPr>
              <a:t>Woody Allen said he was not afraid of death but that he didn’t want to be there when he died.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xmlns="" id="{440B7BD9-2836-4C3A-BCFC-9901E99997D3}"/>
              </a:ext>
            </a:extLst>
          </p:cNvPr>
          <p:cNvSpPr txBox="1"/>
          <p:nvPr/>
        </p:nvSpPr>
        <p:spPr>
          <a:xfrm>
            <a:off x="3139419" y="3248423"/>
            <a:ext cx="62120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tx2">
                    <a:lumMod val="75000"/>
                  </a:schemeClr>
                </a:solidFill>
                <a:latin typeface="Alegreya Sans" panose="020B0604020202020204" charset="0"/>
              </a:rPr>
              <a:t>Charles </a:t>
            </a:r>
            <a:r>
              <a:rPr lang="en-US" sz="1300" b="1" dirty="0" err="1">
                <a:solidFill>
                  <a:schemeClr val="tx2">
                    <a:lumMod val="75000"/>
                  </a:schemeClr>
                </a:solidFill>
                <a:latin typeface="Alegreya Sans" panose="020B0604020202020204" charset="0"/>
              </a:rPr>
              <a:t>Duell</a:t>
            </a:r>
            <a:r>
              <a:rPr lang="en-US" sz="1300" b="1" dirty="0">
                <a:solidFill>
                  <a:schemeClr val="tx2">
                    <a:lumMod val="75000"/>
                  </a:schemeClr>
                </a:solidFill>
                <a:latin typeface="Alegreya Sans" panose="020B0604020202020204" charset="0"/>
              </a:rPr>
              <a:t> said in 1899 that everything that could be invented had been invented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legreya Sans" panose="020B06040202020202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1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0" name="Google Shape;2920;p34"/>
          <p:cNvGrpSpPr/>
          <p:nvPr/>
        </p:nvGrpSpPr>
        <p:grpSpPr>
          <a:xfrm>
            <a:off x="4559866" y="3195477"/>
            <a:ext cx="4667656" cy="2874223"/>
            <a:chOff x="4331266" y="3271677"/>
            <a:chExt cx="4667656" cy="2874223"/>
          </a:xfrm>
        </p:grpSpPr>
        <p:sp>
          <p:nvSpPr>
            <p:cNvPr id="2921" name="Google Shape;2921;p34"/>
            <p:cNvSpPr/>
            <p:nvPr/>
          </p:nvSpPr>
          <p:spPr>
            <a:xfrm rot="-1775866">
              <a:off x="4240610" y="5015610"/>
              <a:ext cx="2703831" cy="262846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 rot="-1775866">
              <a:off x="5673849" y="4480738"/>
              <a:ext cx="2428210" cy="289795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 rot="-1775866">
              <a:off x="6060835" y="4232281"/>
              <a:ext cx="505242" cy="484342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 rot="-1775866">
              <a:off x="7043092" y="3931015"/>
              <a:ext cx="677439" cy="519967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 rot="-1775866">
              <a:off x="4842233" y="4737697"/>
              <a:ext cx="812887" cy="665989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 rot="-1775866">
              <a:off x="6560827" y="4807675"/>
              <a:ext cx="227971" cy="318695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 rot="-1775866">
              <a:off x="4864831" y="5432412"/>
              <a:ext cx="904160" cy="52441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 rot="-1775866">
              <a:off x="5328558" y="5540449"/>
              <a:ext cx="609090" cy="98148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 rot="457363">
              <a:off x="7925684" y="3397553"/>
              <a:ext cx="1008270" cy="104670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 rot="457363">
              <a:off x="8354805" y="3599449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 rot="457363">
              <a:off x="8426118" y="3636003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 rot="457363">
              <a:off x="8348845" y="3535116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 rot="457363">
              <a:off x="8438353" y="358840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 rot="457363">
              <a:off x="8311620" y="3665714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 rot="457363">
              <a:off x="8298821" y="3616738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 rot="457363">
              <a:off x="8527113" y="3748952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 rot="457363">
              <a:off x="8531443" y="3827818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 rot="457363">
              <a:off x="8735704" y="3721836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 rot="457363">
              <a:off x="8724884" y="3821814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 rot="457363">
              <a:off x="8515757" y="3726632"/>
              <a:ext cx="128433" cy="14498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 rot="457363">
              <a:off x="8656793" y="3696242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 rot="457363">
              <a:off x="8499600" y="3984110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 rot="457363">
              <a:off x="8484438" y="3992392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 rot="457363">
              <a:off x="8674850" y="4154074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 rot="457363">
              <a:off x="8589246" y="416692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 rot="457363">
              <a:off x="8515882" y="3968021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 rot="457363">
              <a:off x="8692594" y="406896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 rot="457363">
              <a:off x="8319488" y="4001858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 rot="457363">
              <a:off x="8282968" y="3987455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 rot="457363">
              <a:off x="8276663" y="4218765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 rot="457363">
              <a:off x="8243930" y="414233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 rot="457363">
              <a:off x="8389818" y="401325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 rot="457363">
              <a:off x="8374189" y="420063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 rot="457363">
              <a:off x="8120288" y="3877448"/>
              <a:ext cx="222472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 rot="457363">
              <a:off x="8175015" y="3836076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 rot="457363">
              <a:off x="8060355" y="3858245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 rot="457363">
              <a:off x="8135372" y="3800851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 rot="457363">
              <a:off x="8169861" y="3897819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 rot="457363">
              <a:off x="8121716" y="3943203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 rot="457201">
              <a:off x="8294603" y="3782258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 rot="1793418">
              <a:off x="7334225" y="3478986"/>
              <a:ext cx="481877" cy="50010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 rot="1793418">
              <a:off x="7578499" y="3578002"/>
              <a:ext cx="45314" cy="10524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 rot="1793418">
              <a:off x="7607680" y="3602602"/>
              <a:ext cx="18279" cy="8802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 rot="1793418">
              <a:off x="7604517" y="3546933"/>
              <a:ext cx="20460" cy="2045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 rot="1793418">
              <a:off x="7636164" y="3585612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 rot="1793418">
              <a:off x="7552566" y="3602720"/>
              <a:ext cx="56632" cy="7576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 rot="1793418">
              <a:off x="7569351" y="3572791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 rot="1793418">
              <a:off x="7632931" y="3685498"/>
              <a:ext cx="91705" cy="6799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 rot="1793418">
              <a:off x="7626560" y="3720463"/>
              <a:ext cx="82205" cy="3819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 rot="1793418">
              <a:off x="7741739" y="3699575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 rot="1793418">
              <a:off x="7720581" y="3740649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 rot="1793418">
              <a:off x="7632843" y="3667779"/>
              <a:ext cx="61381" cy="6927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 rot="1793418">
              <a:off x="7713154" y="3672780"/>
              <a:ext cx="12794" cy="1316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 rot="1793418">
              <a:off x="7577392" y="3783755"/>
              <a:ext cx="88781" cy="7264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 rot="1793418">
              <a:off x="7570504" y="3778817"/>
              <a:ext cx="57730" cy="7181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 rot="1793418">
              <a:off x="7636596" y="3879667"/>
              <a:ext cx="20468" cy="2009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 rot="1793418">
              <a:off x="7598088" y="386865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 rot="1793418">
              <a:off x="7593424" y="3779319"/>
              <a:ext cx="81478" cy="4286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 rot="1793418">
              <a:off x="7661516" y="3844141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 rot="1793418">
              <a:off x="7491340" y="3748491"/>
              <a:ext cx="38732" cy="9938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 rot="1793418">
              <a:off x="7482639" y="3738616"/>
              <a:ext cx="49693" cy="7170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 rot="1793418">
              <a:off x="7448763" y="3836048"/>
              <a:ext cx="20104" cy="2045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 rot="1793418">
              <a:off x="7449862" y="379522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 rot="1793418">
              <a:off x="7524835" y="3762620"/>
              <a:ext cx="15718" cy="80357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 rot="1793418">
              <a:off x="7496894" y="3844601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 rot="1793418">
              <a:off x="7439289" y="3673356"/>
              <a:ext cx="106325" cy="1493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 rot="1793418">
              <a:off x="7469780" y="3660356"/>
              <a:ext cx="84039" cy="2565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 rot="1793418">
              <a:off x="7418423" y="3637533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 rot="1793418">
              <a:off x="7463714" y="3624649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 rot="1793418">
              <a:off x="7455393" y="3686180"/>
              <a:ext cx="82213" cy="3088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 rot="1793418">
              <a:off x="7431901" y="3685044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 rot="1793978">
              <a:off x="7509378" y="3664090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 rot="1793050">
              <a:off x="7790677" y="3327198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 rot="1793050">
              <a:off x="7946954" y="3390559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 rot="1793050">
              <a:off x="7965623" y="3406300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 rot="1793050">
              <a:off x="7963599" y="3370680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 rot="1793050">
              <a:off x="7983846" y="3395428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 rot="1793050">
              <a:off x="7930361" y="3406374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 rot="1793050">
              <a:off x="7941098" y="338722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 rot="1793050">
              <a:off x="7981781" y="3459337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 rot="1793050">
              <a:off x="7977704" y="3481709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 rot="1793050">
              <a:off x="8051396" y="3468345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 rot="1793050">
              <a:off x="8037858" y="3494626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 rot="1793050">
              <a:off x="7981724" y="3448001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 rot="1793050">
              <a:off x="8033106" y="3451202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 rot="1793050">
              <a:off x="7946246" y="3522205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 rot="1793050">
              <a:off x="7941838" y="3519046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 rot="1793050">
              <a:off x="7984124" y="3583574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 rot="1793050">
              <a:off x="7959485" y="357653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 rot="1793050">
              <a:off x="7956502" y="3519367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 rot="1793050">
              <a:off x="8000067" y="356084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 rot="1793050">
              <a:off x="7891188" y="3499643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 rot="1793050">
              <a:off x="7885621" y="3493325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 rot="1793050">
              <a:off x="7863945" y="3555664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 rot="1793050">
              <a:off x="7864647" y="3529546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 rot="1793050">
              <a:off x="7912618" y="3508684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 rot="1793050">
              <a:off x="7894739" y="356113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 rot="1793050">
              <a:off x="7857884" y="3451567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 rot="1793050">
              <a:off x="7877392" y="3443250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 rot="1793050">
              <a:off x="7844532" y="3428649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 rot="1793050">
              <a:off x="7873510" y="3420405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 rot="1793050">
              <a:off x="7868188" y="3459773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 rot="1793050">
              <a:off x="7853155" y="345904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 rot="1793940">
              <a:off x="7902725" y="3445640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 rot="457363">
              <a:off x="6009220" y="3787666"/>
              <a:ext cx="1008270" cy="104670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 rot="457363">
              <a:off x="6438342" y="3989563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 rot="457363">
              <a:off x="6509654" y="4026116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 rot="457363">
              <a:off x="6432381" y="3925230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 rot="457363">
              <a:off x="6521889" y="3978519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 rot="457363">
              <a:off x="6395156" y="4055828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 rot="457363">
              <a:off x="6382358" y="400685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 rot="457363">
              <a:off x="6610649" y="4139066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 rot="457363">
              <a:off x="6614979" y="4217932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 rot="457363">
              <a:off x="6819241" y="4111950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 rot="457363">
              <a:off x="6808420" y="4211928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 rot="457363">
              <a:off x="6599293" y="4116746"/>
              <a:ext cx="128433" cy="14498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 rot="457363">
              <a:off x="6740329" y="4086355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 rot="457363">
              <a:off x="6583136" y="4374224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 rot="457363">
              <a:off x="6567975" y="4382505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 rot="457363">
              <a:off x="6758387" y="4544187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 rot="457363">
              <a:off x="6672783" y="455703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 rot="457363">
              <a:off x="6599419" y="4358135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 rot="457363">
              <a:off x="6776131" y="4459082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 rot="457363">
              <a:off x="6403025" y="4391972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 rot="457363">
              <a:off x="6366504" y="4377569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 rot="457363">
              <a:off x="6360199" y="4608879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 rot="457363">
              <a:off x="6327467" y="4532450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 rot="457363">
              <a:off x="6473355" y="4403369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 rot="457363">
              <a:off x="6457725" y="4590749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 rot="457363">
              <a:off x="6203825" y="4267561"/>
              <a:ext cx="222472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 rot="457363">
              <a:off x="6258552" y="4226189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 rot="457363">
              <a:off x="6143892" y="424835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 rot="457363">
              <a:off x="6218908" y="4190964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 rot="457363">
              <a:off x="6253398" y="4287933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 rot="457363">
              <a:off x="6205252" y="433331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4"/>
            <p:cNvSpPr/>
            <p:nvPr/>
          </p:nvSpPr>
          <p:spPr>
            <a:xfrm rot="457201">
              <a:off x="6378140" y="4172371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4"/>
            <p:cNvSpPr/>
            <p:nvPr/>
          </p:nvSpPr>
          <p:spPr>
            <a:xfrm rot="1793418">
              <a:off x="6567455" y="4947062"/>
              <a:ext cx="481877" cy="50010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4"/>
            <p:cNvSpPr/>
            <p:nvPr/>
          </p:nvSpPr>
          <p:spPr>
            <a:xfrm rot="1793418">
              <a:off x="6811729" y="5046078"/>
              <a:ext cx="45314" cy="10524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4"/>
            <p:cNvSpPr/>
            <p:nvPr/>
          </p:nvSpPr>
          <p:spPr>
            <a:xfrm rot="1793418">
              <a:off x="6840910" y="5070678"/>
              <a:ext cx="18279" cy="8802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4"/>
            <p:cNvSpPr/>
            <p:nvPr/>
          </p:nvSpPr>
          <p:spPr>
            <a:xfrm rot="1793418">
              <a:off x="6837747" y="5015009"/>
              <a:ext cx="20460" cy="2045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4"/>
            <p:cNvSpPr/>
            <p:nvPr/>
          </p:nvSpPr>
          <p:spPr>
            <a:xfrm rot="1793418">
              <a:off x="6869394" y="5053688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4"/>
            <p:cNvSpPr/>
            <p:nvPr/>
          </p:nvSpPr>
          <p:spPr>
            <a:xfrm rot="1793418">
              <a:off x="6785796" y="5070796"/>
              <a:ext cx="56632" cy="7576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4"/>
            <p:cNvSpPr/>
            <p:nvPr/>
          </p:nvSpPr>
          <p:spPr>
            <a:xfrm rot="1793418">
              <a:off x="6802581" y="5040867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4"/>
            <p:cNvSpPr/>
            <p:nvPr/>
          </p:nvSpPr>
          <p:spPr>
            <a:xfrm rot="1793418">
              <a:off x="6866161" y="5153574"/>
              <a:ext cx="91705" cy="6799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4"/>
            <p:cNvSpPr/>
            <p:nvPr/>
          </p:nvSpPr>
          <p:spPr>
            <a:xfrm rot="1793418">
              <a:off x="6859791" y="5188539"/>
              <a:ext cx="82205" cy="3819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4"/>
            <p:cNvSpPr/>
            <p:nvPr/>
          </p:nvSpPr>
          <p:spPr>
            <a:xfrm rot="1793418">
              <a:off x="6974969" y="5167651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4"/>
            <p:cNvSpPr/>
            <p:nvPr/>
          </p:nvSpPr>
          <p:spPr>
            <a:xfrm rot="1793418">
              <a:off x="6953811" y="5208725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4"/>
            <p:cNvSpPr/>
            <p:nvPr/>
          </p:nvSpPr>
          <p:spPr>
            <a:xfrm rot="1793418">
              <a:off x="6866073" y="5135855"/>
              <a:ext cx="61381" cy="6927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4"/>
            <p:cNvSpPr/>
            <p:nvPr/>
          </p:nvSpPr>
          <p:spPr>
            <a:xfrm rot="1793418">
              <a:off x="6946384" y="5140857"/>
              <a:ext cx="12794" cy="1316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4"/>
            <p:cNvSpPr/>
            <p:nvPr/>
          </p:nvSpPr>
          <p:spPr>
            <a:xfrm rot="1793418">
              <a:off x="6810622" y="5251832"/>
              <a:ext cx="88781" cy="7264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4"/>
            <p:cNvSpPr/>
            <p:nvPr/>
          </p:nvSpPr>
          <p:spPr>
            <a:xfrm rot="1793418">
              <a:off x="6803734" y="5246894"/>
              <a:ext cx="57730" cy="7181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4"/>
            <p:cNvSpPr/>
            <p:nvPr/>
          </p:nvSpPr>
          <p:spPr>
            <a:xfrm rot="1793418">
              <a:off x="6869826" y="5347743"/>
              <a:ext cx="20468" cy="2009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4"/>
            <p:cNvSpPr/>
            <p:nvPr/>
          </p:nvSpPr>
          <p:spPr>
            <a:xfrm rot="1793418">
              <a:off x="6831318" y="5336734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4"/>
            <p:cNvSpPr/>
            <p:nvPr/>
          </p:nvSpPr>
          <p:spPr>
            <a:xfrm rot="1793418">
              <a:off x="6826654" y="5247396"/>
              <a:ext cx="81478" cy="4286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4"/>
            <p:cNvSpPr/>
            <p:nvPr/>
          </p:nvSpPr>
          <p:spPr>
            <a:xfrm rot="1793418">
              <a:off x="6894746" y="5312217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4"/>
            <p:cNvSpPr/>
            <p:nvPr/>
          </p:nvSpPr>
          <p:spPr>
            <a:xfrm rot="1793418">
              <a:off x="6724570" y="5216567"/>
              <a:ext cx="38732" cy="9938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4"/>
            <p:cNvSpPr/>
            <p:nvPr/>
          </p:nvSpPr>
          <p:spPr>
            <a:xfrm rot="1793418">
              <a:off x="6715869" y="5206692"/>
              <a:ext cx="49693" cy="7170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4"/>
            <p:cNvSpPr/>
            <p:nvPr/>
          </p:nvSpPr>
          <p:spPr>
            <a:xfrm rot="1793418">
              <a:off x="6681993" y="5304124"/>
              <a:ext cx="20104" cy="2045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4"/>
            <p:cNvSpPr/>
            <p:nvPr/>
          </p:nvSpPr>
          <p:spPr>
            <a:xfrm rot="1793418">
              <a:off x="6683092" y="5263303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4"/>
            <p:cNvSpPr/>
            <p:nvPr/>
          </p:nvSpPr>
          <p:spPr>
            <a:xfrm rot="1793418">
              <a:off x="6758065" y="5230697"/>
              <a:ext cx="15718" cy="80357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4"/>
            <p:cNvSpPr/>
            <p:nvPr/>
          </p:nvSpPr>
          <p:spPr>
            <a:xfrm rot="1793418">
              <a:off x="6730124" y="5312678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4"/>
            <p:cNvSpPr/>
            <p:nvPr/>
          </p:nvSpPr>
          <p:spPr>
            <a:xfrm rot="1793418">
              <a:off x="6672519" y="5141432"/>
              <a:ext cx="106325" cy="1493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4"/>
            <p:cNvSpPr/>
            <p:nvPr/>
          </p:nvSpPr>
          <p:spPr>
            <a:xfrm rot="1793418">
              <a:off x="6703010" y="5128432"/>
              <a:ext cx="84039" cy="2565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4"/>
            <p:cNvSpPr/>
            <p:nvPr/>
          </p:nvSpPr>
          <p:spPr>
            <a:xfrm rot="1793418">
              <a:off x="6651653" y="5105609"/>
              <a:ext cx="20468" cy="2045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4"/>
            <p:cNvSpPr/>
            <p:nvPr/>
          </p:nvSpPr>
          <p:spPr>
            <a:xfrm rot="1793418">
              <a:off x="6696944" y="5092725"/>
              <a:ext cx="13158" cy="127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4"/>
            <p:cNvSpPr/>
            <p:nvPr/>
          </p:nvSpPr>
          <p:spPr>
            <a:xfrm rot="1793418">
              <a:off x="6688623" y="5154256"/>
              <a:ext cx="82213" cy="3088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4"/>
            <p:cNvSpPr/>
            <p:nvPr/>
          </p:nvSpPr>
          <p:spPr>
            <a:xfrm rot="1793418">
              <a:off x="6665131" y="5153120"/>
              <a:ext cx="12794" cy="127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4"/>
            <p:cNvSpPr/>
            <p:nvPr/>
          </p:nvSpPr>
          <p:spPr>
            <a:xfrm rot="1793978">
              <a:off x="6742608" y="5132166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4"/>
            <p:cNvSpPr/>
            <p:nvPr/>
          </p:nvSpPr>
          <p:spPr>
            <a:xfrm rot="1793050">
              <a:off x="6924877" y="4724732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4"/>
            <p:cNvSpPr/>
            <p:nvPr/>
          </p:nvSpPr>
          <p:spPr>
            <a:xfrm rot="1793050">
              <a:off x="7081154" y="4788093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4"/>
            <p:cNvSpPr/>
            <p:nvPr/>
          </p:nvSpPr>
          <p:spPr>
            <a:xfrm rot="1793050">
              <a:off x="7099824" y="4803834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4"/>
            <p:cNvSpPr/>
            <p:nvPr/>
          </p:nvSpPr>
          <p:spPr>
            <a:xfrm rot="1793050">
              <a:off x="7097799" y="4768215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4"/>
            <p:cNvSpPr/>
            <p:nvPr/>
          </p:nvSpPr>
          <p:spPr>
            <a:xfrm rot="1793050">
              <a:off x="7118047" y="479296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4"/>
            <p:cNvSpPr/>
            <p:nvPr/>
          </p:nvSpPr>
          <p:spPr>
            <a:xfrm rot="1793050">
              <a:off x="7064562" y="4803908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4"/>
            <p:cNvSpPr/>
            <p:nvPr/>
          </p:nvSpPr>
          <p:spPr>
            <a:xfrm rot="1793050">
              <a:off x="7075299" y="4784759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4"/>
            <p:cNvSpPr/>
            <p:nvPr/>
          </p:nvSpPr>
          <p:spPr>
            <a:xfrm rot="1793050">
              <a:off x="7115981" y="4856871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4"/>
            <p:cNvSpPr/>
            <p:nvPr/>
          </p:nvSpPr>
          <p:spPr>
            <a:xfrm rot="1793050">
              <a:off x="7111904" y="4879243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4"/>
            <p:cNvSpPr/>
            <p:nvPr/>
          </p:nvSpPr>
          <p:spPr>
            <a:xfrm rot="1793050">
              <a:off x="7185596" y="4865879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4"/>
            <p:cNvSpPr/>
            <p:nvPr/>
          </p:nvSpPr>
          <p:spPr>
            <a:xfrm rot="1793050">
              <a:off x="7172059" y="489216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4"/>
            <p:cNvSpPr/>
            <p:nvPr/>
          </p:nvSpPr>
          <p:spPr>
            <a:xfrm rot="1793050">
              <a:off x="7115924" y="4845535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4"/>
            <p:cNvSpPr/>
            <p:nvPr/>
          </p:nvSpPr>
          <p:spPr>
            <a:xfrm rot="1793050">
              <a:off x="7167306" y="4848736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4"/>
            <p:cNvSpPr/>
            <p:nvPr/>
          </p:nvSpPr>
          <p:spPr>
            <a:xfrm rot="1793050">
              <a:off x="7080446" y="4919739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4"/>
            <p:cNvSpPr/>
            <p:nvPr/>
          </p:nvSpPr>
          <p:spPr>
            <a:xfrm rot="1793050">
              <a:off x="7076039" y="4916581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4"/>
            <p:cNvSpPr/>
            <p:nvPr/>
          </p:nvSpPr>
          <p:spPr>
            <a:xfrm rot="1793050">
              <a:off x="7118324" y="4981108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4"/>
            <p:cNvSpPr/>
            <p:nvPr/>
          </p:nvSpPr>
          <p:spPr>
            <a:xfrm rot="1793050">
              <a:off x="7093686" y="497406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4"/>
            <p:cNvSpPr/>
            <p:nvPr/>
          </p:nvSpPr>
          <p:spPr>
            <a:xfrm rot="1793050">
              <a:off x="7090703" y="4916901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4"/>
            <p:cNvSpPr/>
            <p:nvPr/>
          </p:nvSpPr>
          <p:spPr>
            <a:xfrm rot="1793050">
              <a:off x="7134268" y="4958378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4"/>
            <p:cNvSpPr/>
            <p:nvPr/>
          </p:nvSpPr>
          <p:spPr>
            <a:xfrm rot="1793050">
              <a:off x="7025388" y="4897177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4"/>
            <p:cNvSpPr/>
            <p:nvPr/>
          </p:nvSpPr>
          <p:spPr>
            <a:xfrm rot="1793050">
              <a:off x="7019821" y="4890859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4"/>
            <p:cNvSpPr/>
            <p:nvPr/>
          </p:nvSpPr>
          <p:spPr>
            <a:xfrm rot="1793050">
              <a:off x="6998145" y="4953199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4"/>
            <p:cNvSpPr/>
            <p:nvPr/>
          </p:nvSpPr>
          <p:spPr>
            <a:xfrm rot="1793050">
              <a:off x="6998848" y="4927081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4"/>
            <p:cNvSpPr/>
            <p:nvPr/>
          </p:nvSpPr>
          <p:spPr>
            <a:xfrm rot="1793050">
              <a:off x="7046818" y="4906218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4"/>
            <p:cNvSpPr/>
            <p:nvPr/>
          </p:nvSpPr>
          <p:spPr>
            <a:xfrm rot="1793050">
              <a:off x="7028940" y="4958672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4"/>
            <p:cNvSpPr/>
            <p:nvPr/>
          </p:nvSpPr>
          <p:spPr>
            <a:xfrm rot="1793050">
              <a:off x="6992084" y="4849102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4"/>
            <p:cNvSpPr/>
            <p:nvPr/>
          </p:nvSpPr>
          <p:spPr>
            <a:xfrm rot="1793050">
              <a:off x="7011593" y="4840784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4"/>
            <p:cNvSpPr/>
            <p:nvPr/>
          </p:nvSpPr>
          <p:spPr>
            <a:xfrm rot="1793050">
              <a:off x="6978733" y="4826183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4"/>
            <p:cNvSpPr/>
            <p:nvPr/>
          </p:nvSpPr>
          <p:spPr>
            <a:xfrm rot="1793050">
              <a:off x="7007711" y="4817940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4"/>
            <p:cNvSpPr/>
            <p:nvPr/>
          </p:nvSpPr>
          <p:spPr>
            <a:xfrm rot="1793050">
              <a:off x="7002388" y="4857307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4"/>
            <p:cNvSpPr/>
            <p:nvPr/>
          </p:nvSpPr>
          <p:spPr>
            <a:xfrm rot="1793050">
              <a:off x="6987356" y="4856582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4"/>
            <p:cNvSpPr/>
            <p:nvPr/>
          </p:nvSpPr>
          <p:spPr>
            <a:xfrm rot="1793940">
              <a:off x="7036925" y="4843175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4"/>
            <p:cNvSpPr/>
            <p:nvPr/>
          </p:nvSpPr>
          <p:spPr>
            <a:xfrm rot="1793050">
              <a:off x="7171081" y="4992186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4"/>
            <p:cNvSpPr/>
            <p:nvPr/>
          </p:nvSpPr>
          <p:spPr>
            <a:xfrm rot="1793050">
              <a:off x="7327358" y="5055547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4"/>
            <p:cNvSpPr/>
            <p:nvPr/>
          </p:nvSpPr>
          <p:spPr>
            <a:xfrm rot="1793050">
              <a:off x="7346028" y="5071287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4"/>
            <p:cNvSpPr/>
            <p:nvPr/>
          </p:nvSpPr>
          <p:spPr>
            <a:xfrm rot="1793050">
              <a:off x="7344003" y="5035668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4"/>
            <p:cNvSpPr/>
            <p:nvPr/>
          </p:nvSpPr>
          <p:spPr>
            <a:xfrm rot="1793050">
              <a:off x="7364251" y="5060416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4"/>
            <p:cNvSpPr/>
            <p:nvPr/>
          </p:nvSpPr>
          <p:spPr>
            <a:xfrm rot="1793050">
              <a:off x="7310766" y="5071362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4"/>
            <p:cNvSpPr/>
            <p:nvPr/>
          </p:nvSpPr>
          <p:spPr>
            <a:xfrm rot="1793050">
              <a:off x="7321503" y="5052213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4"/>
            <p:cNvSpPr/>
            <p:nvPr/>
          </p:nvSpPr>
          <p:spPr>
            <a:xfrm rot="1793050">
              <a:off x="7362185" y="5124325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4"/>
            <p:cNvSpPr/>
            <p:nvPr/>
          </p:nvSpPr>
          <p:spPr>
            <a:xfrm rot="1793050">
              <a:off x="7358108" y="5146696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4"/>
            <p:cNvSpPr/>
            <p:nvPr/>
          </p:nvSpPr>
          <p:spPr>
            <a:xfrm rot="1793050">
              <a:off x="7431800" y="5133333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4"/>
            <p:cNvSpPr/>
            <p:nvPr/>
          </p:nvSpPr>
          <p:spPr>
            <a:xfrm rot="1793050">
              <a:off x="7418263" y="515961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4"/>
            <p:cNvSpPr/>
            <p:nvPr/>
          </p:nvSpPr>
          <p:spPr>
            <a:xfrm rot="1793050">
              <a:off x="7362128" y="5112988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4"/>
            <p:cNvSpPr/>
            <p:nvPr/>
          </p:nvSpPr>
          <p:spPr>
            <a:xfrm rot="1793050">
              <a:off x="7413510" y="5116189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4"/>
            <p:cNvSpPr/>
            <p:nvPr/>
          </p:nvSpPr>
          <p:spPr>
            <a:xfrm rot="1793050">
              <a:off x="7326650" y="5187193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4"/>
            <p:cNvSpPr/>
            <p:nvPr/>
          </p:nvSpPr>
          <p:spPr>
            <a:xfrm rot="1793050">
              <a:off x="7322243" y="5184034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4"/>
            <p:cNvSpPr/>
            <p:nvPr/>
          </p:nvSpPr>
          <p:spPr>
            <a:xfrm rot="1793050">
              <a:off x="7364528" y="5248561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4"/>
            <p:cNvSpPr/>
            <p:nvPr/>
          </p:nvSpPr>
          <p:spPr>
            <a:xfrm rot="1793050">
              <a:off x="7339890" y="5241517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4"/>
            <p:cNvSpPr/>
            <p:nvPr/>
          </p:nvSpPr>
          <p:spPr>
            <a:xfrm rot="1793050">
              <a:off x="7336907" y="5184355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4"/>
            <p:cNvSpPr/>
            <p:nvPr/>
          </p:nvSpPr>
          <p:spPr>
            <a:xfrm rot="1793050">
              <a:off x="7380472" y="5225831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4"/>
            <p:cNvSpPr/>
            <p:nvPr/>
          </p:nvSpPr>
          <p:spPr>
            <a:xfrm rot="1793050">
              <a:off x="7271592" y="5164631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4"/>
            <p:cNvSpPr/>
            <p:nvPr/>
          </p:nvSpPr>
          <p:spPr>
            <a:xfrm rot="1793050">
              <a:off x="7266025" y="5158312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4"/>
            <p:cNvSpPr/>
            <p:nvPr/>
          </p:nvSpPr>
          <p:spPr>
            <a:xfrm rot="1793050">
              <a:off x="7244349" y="5220652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4"/>
            <p:cNvSpPr/>
            <p:nvPr/>
          </p:nvSpPr>
          <p:spPr>
            <a:xfrm rot="1793050">
              <a:off x="7245052" y="5194534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4"/>
            <p:cNvSpPr/>
            <p:nvPr/>
          </p:nvSpPr>
          <p:spPr>
            <a:xfrm rot="1793050">
              <a:off x="7293022" y="5173672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4"/>
            <p:cNvSpPr/>
            <p:nvPr/>
          </p:nvSpPr>
          <p:spPr>
            <a:xfrm rot="1793050">
              <a:off x="7275144" y="522612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4"/>
            <p:cNvSpPr/>
            <p:nvPr/>
          </p:nvSpPr>
          <p:spPr>
            <a:xfrm rot="1793050">
              <a:off x="7238288" y="5116555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4"/>
            <p:cNvSpPr/>
            <p:nvPr/>
          </p:nvSpPr>
          <p:spPr>
            <a:xfrm rot="1793050">
              <a:off x="7257797" y="5108238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4"/>
            <p:cNvSpPr/>
            <p:nvPr/>
          </p:nvSpPr>
          <p:spPr>
            <a:xfrm rot="1793050">
              <a:off x="7224937" y="5093636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4"/>
            <p:cNvSpPr/>
            <p:nvPr/>
          </p:nvSpPr>
          <p:spPr>
            <a:xfrm rot="1793050">
              <a:off x="7253915" y="5085393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4"/>
            <p:cNvSpPr/>
            <p:nvPr/>
          </p:nvSpPr>
          <p:spPr>
            <a:xfrm rot="1793050">
              <a:off x="7248592" y="5124761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4"/>
            <p:cNvSpPr/>
            <p:nvPr/>
          </p:nvSpPr>
          <p:spPr>
            <a:xfrm rot="1793050">
              <a:off x="7233560" y="5124035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4"/>
            <p:cNvSpPr/>
            <p:nvPr/>
          </p:nvSpPr>
          <p:spPr>
            <a:xfrm rot="1793940">
              <a:off x="7283129" y="5110628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4"/>
            <p:cNvSpPr/>
            <p:nvPr/>
          </p:nvSpPr>
          <p:spPr>
            <a:xfrm rot="1793146">
              <a:off x="7541428" y="4006094"/>
              <a:ext cx="240652" cy="249683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4"/>
            <p:cNvSpPr/>
            <p:nvPr/>
          </p:nvSpPr>
          <p:spPr>
            <a:xfrm rot="1793146">
              <a:off x="7663413" y="4055558"/>
              <a:ext cx="22630" cy="5254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4"/>
            <p:cNvSpPr/>
            <p:nvPr/>
          </p:nvSpPr>
          <p:spPr>
            <a:xfrm rot="1793146">
              <a:off x="7677986" y="4067845"/>
              <a:ext cx="9129" cy="439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4"/>
            <p:cNvSpPr/>
            <p:nvPr/>
          </p:nvSpPr>
          <p:spPr>
            <a:xfrm rot="1793146">
              <a:off x="7676405" y="4040041"/>
              <a:ext cx="10218" cy="102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4"/>
            <p:cNvSpPr/>
            <p:nvPr/>
          </p:nvSpPr>
          <p:spPr>
            <a:xfrm rot="1793146">
              <a:off x="7692210" y="4059359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4"/>
            <p:cNvSpPr/>
            <p:nvPr/>
          </p:nvSpPr>
          <p:spPr>
            <a:xfrm rot="1793146">
              <a:off x="7650461" y="4067903"/>
              <a:ext cx="28282" cy="3782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4"/>
            <p:cNvSpPr/>
            <p:nvPr/>
          </p:nvSpPr>
          <p:spPr>
            <a:xfrm rot="1793146">
              <a:off x="7658841" y="4052956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4"/>
            <p:cNvSpPr/>
            <p:nvPr/>
          </p:nvSpPr>
          <p:spPr>
            <a:xfrm rot="1793146">
              <a:off x="7690599" y="4109245"/>
              <a:ext cx="45798" cy="3394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4"/>
            <p:cNvSpPr/>
            <p:nvPr/>
          </p:nvSpPr>
          <p:spPr>
            <a:xfrm rot="1793146">
              <a:off x="7687416" y="4126708"/>
              <a:ext cx="41054" cy="1907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4"/>
            <p:cNvSpPr/>
            <p:nvPr/>
          </p:nvSpPr>
          <p:spPr>
            <a:xfrm rot="1793146">
              <a:off x="7744940" y="4116277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4"/>
            <p:cNvSpPr/>
            <p:nvPr/>
          </p:nvSpPr>
          <p:spPr>
            <a:xfrm rot="1793146">
              <a:off x="7734372" y="4136792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4"/>
            <p:cNvSpPr/>
            <p:nvPr/>
          </p:nvSpPr>
          <p:spPr>
            <a:xfrm rot="1793146">
              <a:off x="7690554" y="4100396"/>
              <a:ext cx="30654" cy="3458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4"/>
            <p:cNvSpPr/>
            <p:nvPr/>
          </p:nvSpPr>
          <p:spPr>
            <a:xfrm rot="1793146">
              <a:off x="7730663" y="4102895"/>
              <a:ext cx="6390" cy="657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4"/>
            <p:cNvSpPr/>
            <p:nvPr/>
          </p:nvSpPr>
          <p:spPr>
            <a:xfrm rot="1793146">
              <a:off x="7662860" y="4158319"/>
              <a:ext cx="44338" cy="3627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4"/>
            <p:cNvSpPr/>
            <p:nvPr/>
          </p:nvSpPr>
          <p:spPr>
            <a:xfrm rot="1793146">
              <a:off x="7659419" y="4155853"/>
              <a:ext cx="28831" cy="3585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4"/>
            <p:cNvSpPr/>
            <p:nvPr/>
          </p:nvSpPr>
          <p:spPr>
            <a:xfrm rot="1793146">
              <a:off x="7692427" y="4206223"/>
              <a:ext cx="10222" cy="1003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4"/>
            <p:cNvSpPr/>
            <p:nvPr/>
          </p:nvSpPr>
          <p:spPr>
            <a:xfrm rot="1793146">
              <a:off x="7673194" y="4200725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4"/>
            <p:cNvSpPr/>
            <p:nvPr/>
          </p:nvSpPr>
          <p:spPr>
            <a:xfrm rot="1793146">
              <a:off x="7670866" y="4156103"/>
              <a:ext cx="40691" cy="2140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4"/>
            <p:cNvSpPr/>
            <p:nvPr/>
          </p:nvSpPr>
          <p:spPr>
            <a:xfrm rot="1793146">
              <a:off x="7704872" y="4188480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4"/>
            <p:cNvSpPr/>
            <p:nvPr/>
          </p:nvSpPr>
          <p:spPr>
            <a:xfrm rot="1793146">
              <a:off x="7619882" y="4140707"/>
              <a:ext cx="19343" cy="4961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4"/>
            <p:cNvSpPr/>
            <p:nvPr/>
          </p:nvSpPr>
          <p:spPr>
            <a:xfrm rot="1793146">
              <a:off x="7615536" y="4135775"/>
              <a:ext cx="24817" cy="3579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4"/>
            <p:cNvSpPr/>
            <p:nvPr/>
          </p:nvSpPr>
          <p:spPr>
            <a:xfrm rot="1793146">
              <a:off x="7598615" y="4184438"/>
              <a:ext cx="10040" cy="102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4"/>
            <p:cNvSpPr/>
            <p:nvPr/>
          </p:nvSpPr>
          <p:spPr>
            <a:xfrm rot="1793146">
              <a:off x="7599164" y="416405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4"/>
            <p:cNvSpPr/>
            <p:nvPr/>
          </p:nvSpPr>
          <p:spPr>
            <a:xfrm rot="1793146">
              <a:off x="7636610" y="4147765"/>
              <a:ext cx="7850" cy="4011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4"/>
            <p:cNvSpPr/>
            <p:nvPr/>
          </p:nvSpPr>
          <p:spPr>
            <a:xfrm rot="1793146">
              <a:off x="7622653" y="418871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4"/>
            <p:cNvSpPr/>
            <p:nvPr/>
          </p:nvSpPr>
          <p:spPr>
            <a:xfrm rot="1793146">
              <a:off x="7593884" y="4103180"/>
              <a:ext cx="53099" cy="74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4"/>
            <p:cNvSpPr/>
            <p:nvPr/>
          </p:nvSpPr>
          <p:spPr>
            <a:xfrm rot="1793146">
              <a:off x="7609113" y="4096688"/>
              <a:ext cx="41969" cy="1281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4"/>
            <p:cNvSpPr/>
            <p:nvPr/>
          </p:nvSpPr>
          <p:spPr>
            <a:xfrm rot="1793146">
              <a:off x="7583462" y="4085291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4"/>
            <p:cNvSpPr/>
            <p:nvPr/>
          </p:nvSpPr>
          <p:spPr>
            <a:xfrm rot="1793146">
              <a:off x="7606082" y="4078856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4"/>
            <p:cNvSpPr/>
            <p:nvPr/>
          </p:nvSpPr>
          <p:spPr>
            <a:xfrm rot="1793146">
              <a:off x="7601927" y="4109585"/>
              <a:ext cx="41058" cy="15419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4"/>
            <p:cNvSpPr/>
            <p:nvPr/>
          </p:nvSpPr>
          <p:spPr>
            <a:xfrm rot="1793146">
              <a:off x="7590193" y="4109020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4"/>
            <p:cNvSpPr/>
            <p:nvPr/>
          </p:nvSpPr>
          <p:spPr>
            <a:xfrm rot="1794347">
              <a:off x="7628885" y="4098558"/>
              <a:ext cx="68326" cy="6828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4"/>
            <p:cNvSpPr/>
            <p:nvPr/>
          </p:nvSpPr>
          <p:spPr>
            <a:xfrm rot="456779">
              <a:off x="4678566" y="3990110"/>
              <a:ext cx="1116388" cy="115894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4"/>
            <p:cNvSpPr/>
            <p:nvPr/>
          </p:nvSpPr>
          <p:spPr>
            <a:xfrm rot="456779">
              <a:off x="5153556" y="4213685"/>
              <a:ext cx="104982" cy="243906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4"/>
            <p:cNvSpPr/>
            <p:nvPr/>
          </p:nvSpPr>
          <p:spPr>
            <a:xfrm rot="456779">
              <a:off x="5232500" y="4254156"/>
              <a:ext cx="42347" cy="203998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4"/>
            <p:cNvSpPr/>
            <p:nvPr/>
          </p:nvSpPr>
          <p:spPr>
            <a:xfrm rot="456779">
              <a:off x="5146941" y="4142467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4"/>
            <p:cNvSpPr/>
            <p:nvPr/>
          </p:nvSpPr>
          <p:spPr>
            <a:xfrm rot="456779">
              <a:off x="5246032" y="4201462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4"/>
            <p:cNvSpPr/>
            <p:nvPr/>
          </p:nvSpPr>
          <p:spPr>
            <a:xfrm rot="456779">
              <a:off x="5105741" y="4287041"/>
              <a:ext cx="131201" cy="175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4"/>
            <p:cNvSpPr/>
            <p:nvPr/>
          </p:nvSpPr>
          <p:spPr>
            <a:xfrm rot="456779">
              <a:off x="5091560" y="4232828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4"/>
            <p:cNvSpPr/>
            <p:nvPr/>
          </p:nvSpPr>
          <p:spPr>
            <a:xfrm rot="456779">
              <a:off x="5344307" y="4379184"/>
              <a:ext cx="212457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4"/>
            <p:cNvSpPr/>
            <p:nvPr/>
          </p:nvSpPr>
          <p:spPr>
            <a:xfrm rot="456779">
              <a:off x="5349095" y="4466494"/>
              <a:ext cx="190449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4"/>
            <p:cNvSpPr/>
            <p:nvPr/>
          </p:nvSpPr>
          <p:spPr>
            <a:xfrm rot="456779">
              <a:off x="5575224" y="4349176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4"/>
            <p:cNvSpPr/>
            <p:nvPr/>
          </p:nvSpPr>
          <p:spPr>
            <a:xfrm rot="456779">
              <a:off x="5563243" y="4459858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4"/>
            <p:cNvSpPr/>
            <p:nvPr/>
          </p:nvSpPr>
          <p:spPr>
            <a:xfrm rot="456779">
              <a:off x="5331735" y="4354479"/>
              <a:ext cx="142205" cy="16052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4"/>
            <p:cNvSpPr/>
            <p:nvPr/>
          </p:nvSpPr>
          <p:spPr>
            <a:xfrm rot="456779">
              <a:off x="5487861" y="4320842"/>
              <a:ext cx="29641" cy="3050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4"/>
            <p:cNvSpPr/>
            <p:nvPr/>
          </p:nvSpPr>
          <p:spPr>
            <a:xfrm rot="456779">
              <a:off x="5313848" y="4639518"/>
              <a:ext cx="205682" cy="1683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4"/>
            <p:cNvSpPr/>
            <p:nvPr/>
          </p:nvSpPr>
          <p:spPr>
            <a:xfrm rot="456779">
              <a:off x="5297063" y="4648691"/>
              <a:ext cx="133746" cy="16642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4"/>
            <p:cNvSpPr/>
            <p:nvPr/>
          </p:nvSpPr>
          <p:spPr>
            <a:xfrm rot="456779">
              <a:off x="5507853" y="4827687"/>
              <a:ext cx="47419" cy="4655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4"/>
            <p:cNvSpPr/>
            <p:nvPr/>
          </p:nvSpPr>
          <p:spPr>
            <a:xfrm rot="456779">
              <a:off x="5413081" y="4841913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4"/>
            <p:cNvSpPr/>
            <p:nvPr/>
          </p:nvSpPr>
          <p:spPr>
            <a:xfrm rot="456779">
              <a:off x="5331869" y="4621707"/>
              <a:ext cx="188764" cy="9933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4"/>
            <p:cNvSpPr/>
            <p:nvPr/>
          </p:nvSpPr>
          <p:spPr>
            <a:xfrm rot="456779">
              <a:off x="5527495" y="4733471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4"/>
            <p:cNvSpPr/>
            <p:nvPr/>
          </p:nvSpPr>
          <p:spPr>
            <a:xfrm rot="456779">
              <a:off x="5114455" y="4659176"/>
              <a:ext cx="89732" cy="230305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4"/>
            <p:cNvSpPr/>
            <p:nvPr/>
          </p:nvSpPr>
          <p:spPr>
            <a:xfrm rot="456779">
              <a:off x="5074019" y="4643228"/>
              <a:ext cx="115126" cy="166160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4"/>
            <p:cNvSpPr/>
            <p:nvPr/>
          </p:nvSpPr>
          <p:spPr>
            <a:xfrm rot="456779">
              <a:off x="5067029" y="4899305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4"/>
            <p:cNvSpPr/>
            <p:nvPr/>
          </p:nvSpPr>
          <p:spPr>
            <a:xfrm rot="456779">
              <a:off x="5030790" y="4814695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4"/>
            <p:cNvSpPr/>
            <p:nvPr/>
          </p:nvSpPr>
          <p:spPr>
            <a:xfrm rot="456779">
              <a:off x="5192311" y="4671796"/>
              <a:ext cx="36416" cy="18622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4"/>
            <p:cNvSpPr/>
            <p:nvPr/>
          </p:nvSpPr>
          <p:spPr>
            <a:xfrm rot="456779">
              <a:off x="5174996" y="4879235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4"/>
            <p:cNvSpPr/>
            <p:nvPr/>
          </p:nvSpPr>
          <p:spPr>
            <a:xfrm rot="456779">
              <a:off x="4893913" y="4521433"/>
              <a:ext cx="246327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4"/>
            <p:cNvSpPr/>
            <p:nvPr/>
          </p:nvSpPr>
          <p:spPr>
            <a:xfrm rot="456779">
              <a:off x="4954501" y="4475636"/>
              <a:ext cx="194696" cy="59458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4"/>
            <p:cNvSpPr/>
            <p:nvPr/>
          </p:nvSpPr>
          <p:spPr>
            <a:xfrm rot="456779">
              <a:off x="4827561" y="4500189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4"/>
            <p:cNvSpPr/>
            <p:nvPr/>
          </p:nvSpPr>
          <p:spPr>
            <a:xfrm rot="456779">
              <a:off x="4910609" y="4436652"/>
              <a:ext cx="30484" cy="2964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4"/>
            <p:cNvSpPr/>
            <p:nvPr/>
          </p:nvSpPr>
          <p:spPr>
            <a:xfrm rot="456779">
              <a:off x="4948796" y="4543989"/>
              <a:ext cx="190467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4"/>
            <p:cNvSpPr/>
            <p:nvPr/>
          </p:nvSpPr>
          <p:spPr>
            <a:xfrm rot="456779">
              <a:off x="4895490" y="4594243"/>
              <a:ext cx="29641" cy="2964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4"/>
            <p:cNvSpPr/>
            <p:nvPr/>
          </p:nvSpPr>
          <p:spPr>
            <a:xfrm rot="457146">
              <a:off x="5086886" y="4416067"/>
              <a:ext cx="316946" cy="3168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4"/>
            <p:cNvSpPr/>
            <p:nvPr/>
          </p:nvSpPr>
          <p:spPr>
            <a:xfrm rot="1793146">
              <a:off x="4544083" y="5029940"/>
              <a:ext cx="240652" cy="249683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4"/>
            <p:cNvSpPr/>
            <p:nvPr/>
          </p:nvSpPr>
          <p:spPr>
            <a:xfrm rot="1793146">
              <a:off x="4666069" y="5079404"/>
              <a:ext cx="22630" cy="5254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4"/>
            <p:cNvSpPr/>
            <p:nvPr/>
          </p:nvSpPr>
          <p:spPr>
            <a:xfrm rot="1793146">
              <a:off x="4680642" y="5091692"/>
              <a:ext cx="9129" cy="439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4"/>
            <p:cNvSpPr/>
            <p:nvPr/>
          </p:nvSpPr>
          <p:spPr>
            <a:xfrm rot="1793146">
              <a:off x="4679060" y="5063888"/>
              <a:ext cx="10218" cy="102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4"/>
            <p:cNvSpPr/>
            <p:nvPr/>
          </p:nvSpPr>
          <p:spPr>
            <a:xfrm rot="1793146">
              <a:off x="4694866" y="5083206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4"/>
            <p:cNvSpPr/>
            <p:nvPr/>
          </p:nvSpPr>
          <p:spPr>
            <a:xfrm rot="1793146">
              <a:off x="4653116" y="5091749"/>
              <a:ext cx="28282" cy="3782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4"/>
            <p:cNvSpPr/>
            <p:nvPr/>
          </p:nvSpPr>
          <p:spPr>
            <a:xfrm rot="1793146">
              <a:off x="4661497" y="5076802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4"/>
            <p:cNvSpPr/>
            <p:nvPr/>
          </p:nvSpPr>
          <p:spPr>
            <a:xfrm rot="1793146">
              <a:off x="4693254" y="5133091"/>
              <a:ext cx="45798" cy="3394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4"/>
            <p:cNvSpPr/>
            <p:nvPr/>
          </p:nvSpPr>
          <p:spPr>
            <a:xfrm rot="1793146">
              <a:off x="4690071" y="5150555"/>
              <a:ext cx="41054" cy="1907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4"/>
            <p:cNvSpPr/>
            <p:nvPr/>
          </p:nvSpPr>
          <p:spPr>
            <a:xfrm rot="1793146">
              <a:off x="4747595" y="5140124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4"/>
            <p:cNvSpPr/>
            <p:nvPr/>
          </p:nvSpPr>
          <p:spPr>
            <a:xfrm rot="1793146">
              <a:off x="4737027" y="5160638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4"/>
            <p:cNvSpPr/>
            <p:nvPr/>
          </p:nvSpPr>
          <p:spPr>
            <a:xfrm rot="1793146">
              <a:off x="4693209" y="5124242"/>
              <a:ext cx="30654" cy="3458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4"/>
            <p:cNvSpPr/>
            <p:nvPr/>
          </p:nvSpPr>
          <p:spPr>
            <a:xfrm rot="1793146">
              <a:off x="4733318" y="5126742"/>
              <a:ext cx="6390" cy="6571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4"/>
            <p:cNvSpPr/>
            <p:nvPr/>
          </p:nvSpPr>
          <p:spPr>
            <a:xfrm rot="1793146">
              <a:off x="4665515" y="5182166"/>
              <a:ext cx="44338" cy="3627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4"/>
            <p:cNvSpPr/>
            <p:nvPr/>
          </p:nvSpPr>
          <p:spPr>
            <a:xfrm rot="1793146">
              <a:off x="4662075" y="5179700"/>
              <a:ext cx="28831" cy="3585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4"/>
            <p:cNvSpPr/>
            <p:nvPr/>
          </p:nvSpPr>
          <p:spPr>
            <a:xfrm rot="1793146">
              <a:off x="4695082" y="5230070"/>
              <a:ext cx="10222" cy="1003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4"/>
            <p:cNvSpPr/>
            <p:nvPr/>
          </p:nvSpPr>
          <p:spPr>
            <a:xfrm rot="1793146">
              <a:off x="4675849" y="5224571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4"/>
            <p:cNvSpPr/>
            <p:nvPr/>
          </p:nvSpPr>
          <p:spPr>
            <a:xfrm rot="1793146">
              <a:off x="4673521" y="5179950"/>
              <a:ext cx="40691" cy="2140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4"/>
            <p:cNvSpPr/>
            <p:nvPr/>
          </p:nvSpPr>
          <p:spPr>
            <a:xfrm rot="1793146">
              <a:off x="4707528" y="5212327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4"/>
            <p:cNvSpPr/>
            <p:nvPr/>
          </p:nvSpPr>
          <p:spPr>
            <a:xfrm rot="1793146">
              <a:off x="4622537" y="5164554"/>
              <a:ext cx="19343" cy="4961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4"/>
            <p:cNvSpPr/>
            <p:nvPr/>
          </p:nvSpPr>
          <p:spPr>
            <a:xfrm rot="1793146">
              <a:off x="4618191" y="5159622"/>
              <a:ext cx="24817" cy="3579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4"/>
            <p:cNvSpPr/>
            <p:nvPr/>
          </p:nvSpPr>
          <p:spPr>
            <a:xfrm rot="1793146">
              <a:off x="4601270" y="5208284"/>
              <a:ext cx="10040" cy="102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4"/>
            <p:cNvSpPr/>
            <p:nvPr/>
          </p:nvSpPr>
          <p:spPr>
            <a:xfrm rot="1793146">
              <a:off x="4601819" y="5187897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4"/>
            <p:cNvSpPr/>
            <p:nvPr/>
          </p:nvSpPr>
          <p:spPr>
            <a:xfrm rot="1793146">
              <a:off x="4639265" y="5171612"/>
              <a:ext cx="7850" cy="4011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4"/>
            <p:cNvSpPr/>
            <p:nvPr/>
          </p:nvSpPr>
          <p:spPr>
            <a:xfrm rot="1793146">
              <a:off x="4625308" y="5212557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4"/>
            <p:cNvSpPr/>
            <p:nvPr/>
          </p:nvSpPr>
          <p:spPr>
            <a:xfrm rot="1793146">
              <a:off x="4596539" y="5127027"/>
              <a:ext cx="53099" cy="74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4"/>
            <p:cNvSpPr/>
            <p:nvPr/>
          </p:nvSpPr>
          <p:spPr>
            <a:xfrm rot="1793146">
              <a:off x="4611768" y="5120534"/>
              <a:ext cx="41969" cy="1281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4"/>
            <p:cNvSpPr/>
            <p:nvPr/>
          </p:nvSpPr>
          <p:spPr>
            <a:xfrm rot="1793146">
              <a:off x="4586117" y="5109137"/>
              <a:ext cx="10222" cy="102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4"/>
            <p:cNvSpPr/>
            <p:nvPr/>
          </p:nvSpPr>
          <p:spPr>
            <a:xfrm rot="1793146">
              <a:off x="4608737" y="5102703"/>
              <a:ext cx="6571" cy="638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4"/>
            <p:cNvSpPr/>
            <p:nvPr/>
          </p:nvSpPr>
          <p:spPr>
            <a:xfrm rot="1793146">
              <a:off x="4604583" y="5133432"/>
              <a:ext cx="41058" cy="15419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4"/>
            <p:cNvSpPr/>
            <p:nvPr/>
          </p:nvSpPr>
          <p:spPr>
            <a:xfrm rot="1793146">
              <a:off x="4592848" y="5132866"/>
              <a:ext cx="6390" cy="638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4"/>
            <p:cNvSpPr/>
            <p:nvPr/>
          </p:nvSpPr>
          <p:spPr>
            <a:xfrm rot="1794347">
              <a:off x="4631540" y="5122405"/>
              <a:ext cx="68326" cy="6828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4"/>
            <p:cNvSpPr/>
            <p:nvPr/>
          </p:nvSpPr>
          <p:spPr>
            <a:xfrm rot="1793050">
              <a:off x="4390508" y="4664500"/>
              <a:ext cx="308331" cy="3199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4"/>
            <p:cNvSpPr/>
            <p:nvPr/>
          </p:nvSpPr>
          <p:spPr>
            <a:xfrm rot="1793050">
              <a:off x="4546785" y="4727861"/>
              <a:ext cx="28995" cy="6733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4"/>
            <p:cNvSpPr/>
            <p:nvPr/>
          </p:nvSpPr>
          <p:spPr>
            <a:xfrm rot="1793050">
              <a:off x="4565454" y="4743602"/>
              <a:ext cx="11696" cy="56316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4"/>
            <p:cNvSpPr/>
            <p:nvPr/>
          </p:nvSpPr>
          <p:spPr>
            <a:xfrm rot="1793050">
              <a:off x="4563429" y="4707982"/>
              <a:ext cx="13092" cy="1308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4"/>
            <p:cNvSpPr/>
            <p:nvPr/>
          </p:nvSpPr>
          <p:spPr>
            <a:xfrm rot="1793050">
              <a:off x="4583677" y="4732730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4"/>
            <p:cNvSpPr/>
            <p:nvPr/>
          </p:nvSpPr>
          <p:spPr>
            <a:xfrm rot="1793050">
              <a:off x="4530192" y="4743676"/>
              <a:ext cx="36236" cy="48472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4"/>
            <p:cNvSpPr/>
            <p:nvPr/>
          </p:nvSpPr>
          <p:spPr>
            <a:xfrm rot="1793050">
              <a:off x="4540929" y="4724527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4"/>
            <p:cNvSpPr/>
            <p:nvPr/>
          </p:nvSpPr>
          <p:spPr>
            <a:xfrm rot="1793050">
              <a:off x="4581611" y="4796639"/>
              <a:ext cx="58678" cy="4350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4"/>
            <p:cNvSpPr/>
            <p:nvPr/>
          </p:nvSpPr>
          <p:spPr>
            <a:xfrm rot="1793050">
              <a:off x="4577534" y="4819011"/>
              <a:ext cx="52599" cy="2443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4"/>
            <p:cNvSpPr/>
            <p:nvPr/>
          </p:nvSpPr>
          <p:spPr>
            <a:xfrm rot="1793050">
              <a:off x="4651226" y="4805647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4"/>
            <p:cNvSpPr/>
            <p:nvPr/>
          </p:nvSpPr>
          <p:spPr>
            <a:xfrm rot="1793050">
              <a:off x="4637689" y="483192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4"/>
            <p:cNvSpPr/>
            <p:nvPr/>
          </p:nvSpPr>
          <p:spPr>
            <a:xfrm rot="1793050">
              <a:off x="4581555" y="4785302"/>
              <a:ext cx="39275" cy="44316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4"/>
            <p:cNvSpPr/>
            <p:nvPr/>
          </p:nvSpPr>
          <p:spPr>
            <a:xfrm rot="1793050">
              <a:off x="4632937" y="4788503"/>
              <a:ext cx="8187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4"/>
            <p:cNvSpPr/>
            <p:nvPr/>
          </p:nvSpPr>
          <p:spPr>
            <a:xfrm rot="1793050">
              <a:off x="4546077" y="4859507"/>
              <a:ext cx="56807" cy="46476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4"/>
            <p:cNvSpPr/>
            <p:nvPr/>
          </p:nvSpPr>
          <p:spPr>
            <a:xfrm rot="1793050">
              <a:off x="4541669" y="4856348"/>
              <a:ext cx="36939" cy="4594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4"/>
            <p:cNvSpPr/>
            <p:nvPr/>
          </p:nvSpPr>
          <p:spPr>
            <a:xfrm rot="1793050">
              <a:off x="4583954" y="4920875"/>
              <a:ext cx="13097" cy="12853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4"/>
            <p:cNvSpPr/>
            <p:nvPr/>
          </p:nvSpPr>
          <p:spPr>
            <a:xfrm rot="1793050">
              <a:off x="4559316" y="4913831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4"/>
            <p:cNvSpPr/>
            <p:nvPr/>
          </p:nvSpPr>
          <p:spPr>
            <a:xfrm rot="1793050">
              <a:off x="4556333" y="4856669"/>
              <a:ext cx="52134" cy="2742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4"/>
            <p:cNvSpPr/>
            <p:nvPr/>
          </p:nvSpPr>
          <p:spPr>
            <a:xfrm rot="1793050">
              <a:off x="4599898" y="4898145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4"/>
            <p:cNvSpPr/>
            <p:nvPr/>
          </p:nvSpPr>
          <p:spPr>
            <a:xfrm rot="1793050">
              <a:off x="4491019" y="4836945"/>
              <a:ext cx="24783" cy="6357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4"/>
            <p:cNvSpPr/>
            <p:nvPr/>
          </p:nvSpPr>
          <p:spPr>
            <a:xfrm rot="1793050">
              <a:off x="4485452" y="4830627"/>
              <a:ext cx="31796" cy="4587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4"/>
            <p:cNvSpPr/>
            <p:nvPr/>
          </p:nvSpPr>
          <p:spPr>
            <a:xfrm rot="1793050">
              <a:off x="4463776" y="4892966"/>
              <a:ext cx="12864" cy="1308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4"/>
            <p:cNvSpPr/>
            <p:nvPr/>
          </p:nvSpPr>
          <p:spPr>
            <a:xfrm rot="1793050">
              <a:off x="4464478" y="4866848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4"/>
            <p:cNvSpPr/>
            <p:nvPr/>
          </p:nvSpPr>
          <p:spPr>
            <a:xfrm rot="1793050">
              <a:off x="4512449" y="4845986"/>
              <a:ext cx="10057" cy="5140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4"/>
            <p:cNvSpPr/>
            <p:nvPr/>
          </p:nvSpPr>
          <p:spPr>
            <a:xfrm rot="1793050">
              <a:off x="4494570" y="4898439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4"/>
            <p:cNvSpPr/>
            <p:nvPr/>
          </p:nvSpPr>
          <p:spPr>
            <a:xfrm rot="1793050">
              <a:off x="4457715" y="4788869"/>
              <a:ext cx="68032" cy="95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4"/>
            <p:cNvSpPr/>
            <p:nvPr/>
          </p:nvSpPr>
          <p:spPr>
            <a:xfrm rot="1793050">
              <a:off x="4477223" y="4780552"/>
              <a:ext cx="53772" cy="1641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4"/>
            <p:cNvSpPr/>
            <p:nvPr/>
          </p:nvSpPr>
          <p:spPr>
            <a:xfrm rot="1793050">
              <a:off x="4444363" y="4765951"/>
              <a:ext cx="13097" cy="130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4"/>
            <p:cNvSpPr/>
            <p:nvPr/>
          </p:nvSpPr>
          <p:spPr>
            <a:xfrm rot="1793050">
              <a:off x="4473341" y="4757707"/>
              <a:ext cx="8419" cy="818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4"/>
            <p:cNvSpPr/>
            <p:nvPr/>
          </p:nvSpPr>
          <p:spPr>
            <a:xfrm rot="1793050">
              <a:off x="4468018" y="4797075"/>
              <a:ext cx="52604" cy="1975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4"/>
            <p:cNvSpPr/>
            <p:nvPr/>
          </p:nvSpPr>
          <p:spPr>
            <a:xfrm rot="1793050">
              <a:off x="4452986" y="4796350"/>
              <a:ext cx="8187" cy="818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4"/>
            <p:cNvSpPr/>
            <p:nvPr/>
          </p:nvSpPr>
          <p:spPr>
            <a:xfrm rot="1793940">
              <a:off x="4502556" y="4782942"/>
              <a:ext cx="87528" cy="874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1" name="Google Shape;3281;p34"/>
          <p:cNvGrpSpPr/>
          <p:nvPr/>
        </p:nvGrpSpPr>
        <p:grpSpPr>
          <a:xfrm>
            <a:off x="-70553" y="-885903"/>
            <a:ext cx="4718184" cy="2778728"/>
            <a:chOff x="5107447" y="1336847"/>
            <a:chExt cx="4718184" cy="2778728"/>
          </a:xfrm>
        </p:grpSpPr>
        <p:sp>
          <p:nvSpPr>
            <p:cNvPr id="3282" name="Google Shape;3282;p34"/>
            <p:cNvSpPr/>
            <p:nvPr/>
          </p:nvSpPr>
          <p:spPr>
            <a:xfrm rot="9137834">
              <a:off x="7215544" y="2185972"/>
              <a:ext cx="2703963" cy="262859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4"/>
            <p:cNvSpPr/>
            <p:nvPr/>
          </p:nvSpPr>
          <p:spPr>
            <a:xfrm rot="9137834">
              <a:off x="6041384" y="2650717"/>
              <a:ext cx="2428329" cy="289809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4"/>
            <p:cNvSpPr/>
            <p:nvPr/>
          </p:nvSpPr>
          <p:spPr>
            <a:xfrm rot="9137834">
              <a:off x="7572116" y="2723503"/>
              <a:ext cx="505266" cy="484366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4"/>
            <p:cNvSpPr/>
            <p:nvPr/>
          </p:nvSpPr>
          <p:spPr>
            <a:xfrm rot="9137834">
              <a:off x="6408855" y="2953626"/>
              <a:ext cx="677472" cy="519992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4"/>
            <p:cNvSpPr/>
            <p:nvPr/>
          </p:nvSpPr>
          <p:spPr>
            <a:xfrm rot="9137834">
              <a:off x="8502210" y="2072016"/>
              <a:ext cx="812926" cy="66602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4"/>
            <p:cNvSpPr/>
            <p:nvPr/>
          </p:nvSpPr>
          <p:spPr>
            <a:xfrm rot="9137834">
              <a:off x="7365912" y="2302063"/>
              <a:ext cx="227982" cy="318710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4"/>
            <p:cNvSpPr/>
            <p:nvPr/>
          </p:nvSpPr>
          <p:spPr>
            <a:xfrm rot="9137834">
              <a:off x="8409031" y="1516965"/>
              <a:ext cx="904204" cy="524442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4"/>
            <p:cNvSpPr/>
            <p:nvPr/>
          </p:nvSpPr>
          <p:spPr>
            <a:xfrm rot="9137834">
              <a:off x="8237090" y="1824679"/>
              <a:ext cx="609120" cy="98153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4"/>
            <p:cNvSpPr/>
            <p:nvPr/>
          </p:nvSpPr>
          <p:spPr>
            <a:xfrm rot="-10229141">
              <a:off x="5187022" y="2925515"/>
              <a:ext cx="1008300" cy="1046738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4"/>
            <p:cNvSpPr/>
            <p:nvPr/>
          </p:nvSpPr>
          <p:spPr>
            <a:xfrm rot="-10229141">
              <a:off x="5664415" y="3550829"/>
              <a:ext cx="94818" cy="22029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4"/>
            <p:cNvSpPr/>
            <p:nvPr/>
          </p:nvSpPr>
          <p:spPr>
            <a:xfrm rot="-10229141">
              <a:off x="5650313" y="3548903"/>
              <a:ext cx="38247" cy="18424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4"/>
            <p:cNvSpPr/>
            <p:nvPr/>
          </p:nvSpPr>
          <p:spPr>
            <a:xfrm rot="-10229141">
              <a:off x="5717305" y="3793613"/>
              <a:ext cx="42812" cy="428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4"/>
            <p:cNvSpPr/>
            <p:nvPr/>
          </p:nvSpPr>
          <p:spPr>
            <a:xfrm rot="-10229141">
              <a:off x="5644622" y="3753679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4"/>
            <p:cNvSpPr/>
            <p:nvPr/>
          </p:nvSpPr>
          <p:spPr>
            <a:xfrm rot="-10229141">
              <a:off x="5685078" y="3547329"/>
              <a:ext cx="118499" cy="158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4"/>
            <p:cNvSpPr/>
            <p:nvPr/>
          </p:nvSpPr>
          <p:spPr>
            <a:xfrm rot="-10229141">
              <a:off x="5785775" y="3729994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4"/>
            <p:cNvSpPr/>
            <p:nvPr/>
          </p:nvSpPr>
          <p:spPr>
            <a:xfrm rot="-10229141">
              <a:off x="5398822" y="3472049"/>
              <a:ext cx="191887" cy="14232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4"/>
            <p:cNvSpPr/>
            <p:nvPr/>
          </p:nvSpPr>
          <p:spPr>
            <a:xfrm rot="-10229141">
              <a:off x="5415947" y="3455767"/>
              <a:ext cx="172010" cy="7995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4"/>
            <p:cNvSpPr/>
            <p:nvPr/>
          </p:nvSpPr>
          <p:spPr>
            <a:xfrm rot="-10229141">
              <a:off x="5336823" y="3594189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4"/>
            <p:cNvSpPr/>
            <p:nvPr/>
          </p:nvSpPr>
          <p:spPr>
            <a:xfrm rot="-10229141">
              <a:off x="5366735" y="3510926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4"/>
            <p:cNvSpPr/>
            <p:nvPr/>
          </p:nvSpPr>
          <p:spPr>
            <a:xfrm rot="-10229141">
              <a:off x="5472909" y="3493119"/>
              <a:ext cx="128437" cy="144985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4"/>
            <p:cNvSpPr/>
            <p:nvPr/>
          </p:nvSpPr>
          <p:spPr>
            <a:xfrm rot="-10229141">
              <a:off x="5430644" y="3637907"/>
              <a:ext cx="26772" cy="27548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4"/>
            <p:cNvSpPr/>
            <p:nvPr/>
          </p:nvSpPr>
          <p:spPr>
            <a:xfrm rot="-10229141">
              <a:off x="5440382" y="3228302"/>
              <a:ext cx="185768" cy="1520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4"/>
            <p:cNvSpPr/>
            <p:nvPr/>
          </p:nvSpPr>
          <p:spPr>
            <a:xfrm rot="-10229141">
              <a:off x="5520734" y="3223343"/>
              <a:ext cx="120797" cy="15031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4"/>
            <p:cNvSpPr/>
            <p:nvPr/>
          </p:nvSpPr>
          <p:spPr>
            <a:xfrm rot="-10229141">
              <a:off x="5411940" y="3164964"/>
              <a:ext cx="42828" cy="420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4"/>
            <p:cNvSpPr/>
            <p:nvPr/>
          </p:nvSpPr>
          <p:spPr>
            <a:xfrm rot="-10229141">
              <a:off x="5513723" y="3170496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4"/>
            <p:cNvSpPr/>
            <p:nvPr/>
          </p:nvSpPr>
          <p:spPr>
            <a:xfrm rot="-10229141">
              <a:off x="5437822" y="3306420"/>
              <a:ext cx="170488" cy="8971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4"/>
            <p:cNvSpPr/>
            <p:nvPr/>
          </p:nvSpPr>
          <p:spPr>
            <a:xfrm rot="-10229141">
              <a:off x="5406428" y="3264964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4"/>
            <p:cNvSpPr/>
            <p:nvPr/>
          </p:nvSpPr>
          <p:spPr>
            <a:xfrm rot="-10229141">
              <a:off x="5726602" y="3162318"/>
              <a:ext cx="81044" cy="2080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4"/>
            <p:cNvSpPr/>
            <p:nvPr/>
          </p:nvSpPr>
          <p:spPr>
            <a:xfrm rot="-10229141">
              <a:off x="5738740" y="3235461"/>
              <a:ext cx="103980" cy="150073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4"/>
            <p:cNvSpPr/>
            <p:nvPr/>
          </p:nvSpPr>
          <p:spPr>
            <a:xfrm rot="-10229141">
              <a:off x="5812824" y="3112741"/>
              <a:ext cx="42067" cy="428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4"/>
            <p:cNvSpPr/>
            <p:nvPr/>
          </p:nvSpPr>
          <p:spPr>
            <a:xfrm rot="-10229141">
              <a:off x="5858035" y="3206500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4"/>
            <p:cNvSpPr/>
            <p:nvPr/>
          </p:nvSpPr>
          <p:spPr>
            <a:xfrm rot="-10229141">
              <a:off x="5704172" y="3189199"/>
              <a:ext cx="32890" cy="16819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4"/>
            <p:cNvSpPr/>
            <p:nvPr/>
          </p:nvSpPr>
          <p:spPr>
            <a:xfrm rot="-10229141">
              <a:off x="5729778" y="3143921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4"/>
            <p:cNvSpPr/>
            <p:nvPr/>
          </p:nvSpPr>
          <p:spPr>
            <a:xfrm rot="-10229141">
              <a:off x="5777260" y="3467622"/>
              <a:ext cx="222478" cy="3125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4"/>
            <p:cNvSpPr/>
            <p:nvPr/>
          </p:nvSpPr>
          <p:spPr>
            <a:xfrm rot="-10229141">
              <a:off x="5768184" y="3485491"/>
              <a:ext cx="175846" cy="537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4"/>
            <p:cNvSpPr/>
            <p:nvPr/>
          </p:nvSpPr>
          <p:spPr>
            <a:xfrm rot="-10229141">
              <a:off x="6016318" y="3480212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4"/>
            <p:cNvSpPr/>
            <p:nvPr/>
          </p:nvSpPr>
          <p:spPr>
            <a:xfrm rot="-10229141">
              <a:off x="5954469" y="3551380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4"/>
            <p:cNvSpPr/>
            <p:nvPr/>
          </p:nvSpPr>
          <p:spPr>
            <a:xfrm rot="-10229141">
              <a:off x="5779379" y="3413081"/>
              <a:ext cx="172026" cy="6463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4"/>
            <p:cNvSpPr/>
            <p:nvPr/>
          </p:nvSpPr>
          <p:spPr>
            <a:xfrm rot="-10229141">
              <a:off x="5973591" y="3409571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4"/>
            <p:cNvSpPr/>
            <p:nvPr/>
          </p:nvSpPr>
          <p:spPr>
            <a:xfrm rot="-10229020">
              <a:off x="5540314" y="3301087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4"/>
            <p:cNvSpPr/>
            <p:nvPr/>
          </p:nvSpPr>
          <p:spPr>
            <a:xfrm rot="-8893145">
              <a:off x="6298155" y="3418772"/>
              <a:ext cx="481923" cy="5002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4"/>
            <p:cNvSpPr/>
            <p:nvPr/>
          </p:nvSpPr>
          <p:spPr>
            <a:xfrm rot="-8893145">
              <a:off x="6487193" y="3713769"/>
              <a:ext cx="45319" cy="10527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4"/>
            <p:cNvSpPr/>
            <p:nvPr/>
          </p:nvSpPr>
          <p:spPr>
            <a:xfrm rot="-8893145">
              <a:off x="6485586" y="3705883"/>
              <a:ext cx="18281" cy="8805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4"/>
            <p:cNvSpPr/>
            <p:nvPr/>
          </p:nvSpPr>
          <p:spPr>
            <a:xfrm rot="-8893145">
              <a:off x="6483595" y="3829159"/>
              <a:ext cx="20462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4"/>
            <p:cNvSpPr/>
            <p:nvPr/>
          </p:nvSpPr>
          <p:spPr>
            <a:xfrm rot="-8893145">
              <a:off x="6460419" y="3797238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4"/>
            <p:cNvSpPr/>
            <p:nvPr/>
          </p:nvSpPr>
          <p:spPr>
            <a:xfrm rot="-8893145">
              <a:off x="6502122" y="3719215"/>
              <a:ext cx="56637" cy="7578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4"/>
            <p:cNvSpPr/>
            <p:nvPr/>
          </p:nvSpPr>
          <p:spPr>
            <a:xfrm rot="-8893145">
              <a:off x="6527135" y="3812270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4"/>
            <p:cNvSpPr/>
            <p:nvPr/>
          </p:nvSpPr>
          <p:spPr>
            <a:xfrm rot="-8893145">
              <a:off x="6389344" y="3641012"/>
              <a:ext cx="91713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4"/>
            <p:cNvSpPr/>
            <p:nvPr/>
          </p:nvSpPr>
          <p:spPr>
            <a:xfrm rot="-8893145">
              <a:off x="6405869" y="3636232"/>
              <a:ext cx="82213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4"/>
            <p:cNvSpPr/>
            <p:nvPr/>
          </p:nvSpPr>
          <p:spPr>
            <a:xfrm rot="-8893145">
              <a:off x="6351493" y="3672059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4"/>
            <p:cNvSpPr/>
            <p:nvPr/>
          </p:nvSpPr>
          <p:spPr>
            <a:xfrm rot="-8893145">
              <a:off x="6381544" y="3639497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4"/>
            <p:cNvSpPr/>
            <p:nvPr/>
          </p:nvSpPr>
          <p:spPr>
            <a:xfrm rot="-8893145">
              <a:off x="6419185" y="3657953"/>
              <a:ext cx="61387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4"/>
            <p:cNvSpPr/>
            <p:nvPr/>
          </p:nvSpPr>
          <p:spPr>
            <a:xfrm rot="-8893145">
              <a:off x="6386727" y="3707204"/>
              <a:ext cx="12796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4"/>
            <p:cNvSpPr/>
            <p:nvPr/>
          </p:nvSpPr>
          <p:spPr>
            <a:xfrm rot="-8893145">
              <a:off x="6451107" y="3540046"/>
              <a:ext cx="88789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4"/>
            <p:cNvSpPr/>
            <p:nvPr/>
          </p:nvSpPr>
          <p:spPr>
            <a:xfrm rot="-8893145">
              <a:off x="6488859" y="3546555"/>
              <a:ext cx="57736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4"/>
            <p:cNvSpPr/>
            <p:nvPr/>
          </p:nvSpPr>
          <p:spPr>
            <a:xfrm rot="-8893145">
              <a:off x="6462535" y="3495909"/>
              <a:ext cx="20470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4"/>
            <p:cNvSpPr/>
            <p:nvPr/>
          </p:nvSpPr>
          <p:spPr>
            <a:xfrm rot="-8893145">
              <a:off x="6508207" y="3515614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4"/>
            <p:cNvSpPr/>
            <p:nvPr/>
          </p:nvSpPr>
          <p:spPr>
            <a:xfrm rot="-8893145">
              <a:off x="6441741" y="3573852"/>
              <a:ext cx="81486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4"/>
            <p:cNvSpPr/>
            <p:nvPr/>
          </p:nvSpPr>
          <p:spPr>
            <a:xfrm rot="-8893145">
              <a:off x="6443640" y="3538011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4"/>
            <p:cNvSpPr/>
            <p:nvPr/>
          </p:nvSpPr>
          <p:spPr>
            <a:xfrm rot="-8893145">
              <a:off x="6586432" y="3552236"/>
              <a:ext cx="38735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4"/>
            <p:cNvSpPr/>
            <p:nvPr/>
          </p:nvSpPr>
          <p:spPr>
            <a:xfrm rot="-8893145">
              <a:off x="6583379" y="3589889"/>
              <a:ext cx="49698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4"/>
            <p:cNvSpPr/>
            <p:nvPr/>
          </p:nvSpPr>
          <p:spPr>
            <a:xfrm rot="-8893145">
              <a:off x="6649190" y="3545365"/>
              <a:ext cx="20106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4"/>
            <p:cNvSpPr/>
            <p:nvPr/>
          </p:nvSpPr>
          <p:spPr>
            <a:xfrm rot="-8893145">
              <a:off x="6653922" y="3593911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4"/>
            <p:cNvSpPr/>
            <p:nvPr/>
          </p:nvSpPr>
          <p:spPr>
            <a:xfrm rot="-8893145">
              <a:off x="6576115" y="3556408"/>
              <a:ext cx="15720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4"/>
            <p:cNvSpPr/>
            <p:nvPr/>
          </p:nvSpPr>
          <p:spPr>
            <a:xfrm rot="-8893145">
              <a:off x="6608550" y="3543007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4"/>
            <p:cNvSpPr/>
            <p:nvPr/>
          </p:nvSpPr>
          <p:spPr>
            <a:xfrm rot="-8893145">
              <a:off x="6566974" y="3712376"/>
              <a:ext cx="106335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4"/>
            <p:cNvSpPr/>
            <p:nvPr/>
          </p:nvSpPr>
          <p:spPr>
            <a:xfrm rot="-8893145">
              <a:off x="6558532" y="3714005"/>
              <a:ext cx="84047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4"/>
            <p:cNvSpPr/>
            <p:nvPr/>
          </p:nvSpPr>
          <p:spPr>
            <a:xfrm rot="-8893145">
              <a:off x="6672579" y="3744769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4"/>
            <p:cNvSpPr/>
            <p:nvPr/>
          </p:nvSpPr>
          <p:spPr>
            <a:xfrm rot="-8893145">
              <a:off x="6634067" y="3763931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4"/>
            <p:cNvSpPr/>
            <p:nvPr/>
          </p:nvSpPr>
          <p:spPr>
            <a:xfrm rot="-8893145">
              <a:off x="6575678" y="3683477"/>
              <a:ext cx="82221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4"/>
            <p:cNvSpPr/>
            <p:nvPr/>
          </p:nvSpPr>
          <p:spPr>
            <a:xfrm rot="-8893145">
              <a:off x="6668225" y="370462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4"/>
            <p:cNvSpPr/>
            <p:nvPr/>
          </p:nvSpPr>
          <p:spPr>
            <a:xfrm rot="-8892129">
              <a:off x="6468180" y="3597050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4"/>
            <p:cNvSpPr/>
            <p:nvPr/>
          </p:nvSpPr>
          <p:spPr>
            <a:xfrm rot="-8893211">
              <a:off x="6007440" y="3738473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4"/>
            <p:cNvSpPr/>
            <p:nvPr/>
          </p:nvSpPr>
          <p:spPr>
            <a:xfrm rot="-8893211">
              <a:off x="6128413" y="3927113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4"/>
            <p:cNvSpPr/>
            <p:nvPr/>
          </p:nvSpPr>
          <p:spPr>
            <a:xfrm rot="-8893211">
              <a:off x="6127386" y="3922062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4"/>
            <p:cNvSpPr/>
            <p:nvPr/>
          </p:nvSpPr>
          <p:spPr>
            <a:xfrm rot="-8893211">
              <a:off x="6126120" y="4000922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4"/>
            <p:cNvSpPr/>
            <p:nvPr/>
          </p:nvSpPr>
          <p:spPr>
            <a:xfrm rot="-8893211">
              <a:off x="6111293" y="3980496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4"/>
            <p:cNvSpPr/>
            <p:nvPr/>
          </p:nvSpPr>
          <p:spPr>
            <a:xfrm rot="-8893211">
              <a:off x="6137969" y="3930591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4"/>
            <p:cNvSpPr/>
            <p:nvPr/>
          </p:nvSpPr>
          <p:spPr>
            <a:xfrm rot="-8893211">
              <a:off x="6153978" y="399011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4"/>
            <p:cNvSpPr/>
            <p:nvPr/>
          </p:nvSpPr>
          <p:spPr>
            <a:xfrm rot="-8893211">
              <a:off x="6065815" y="3880553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4"/>
            <p:cNvSpPr/>
            <p:nvPr/>
          </p:nvSpPr>
          <p:spPr>
            <a:xfrm rot="-8893211">
              <a:off x="6076392" y="3877487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4"/>
            <p:cNvSpPr/>
            <p:nvPr/>
          </p:nvSpPr>
          <p:spPr>
            <a:xfrm rot="-8893211">
              <a:off x="6041599" y="3900404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4"/>
            <p:cNvSpPr/>
            <p:nvPr/>
          </p:nvSpPr>
          <p:spPr>
            <a:xfrm rot="-8893211">
              <a:off x="6060827" y="3879568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4"/>
            <p:cNvSpPr/>
            <p:nvPr/>
          </p:nvSpPr>
          <p:spPr>
            <a:xfrm rot="-8893211">
              <a:off x="6084906" y="3891392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4"/>
            <p:cNvSpPr/>
            <p:nvPr/>
          </p:nvSpPr>
          <p:spPr>
            <a:xfrm rot="-8893211">
              <a:off x="6064143" y="3922889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4"/>
            <p:cNvSpPr/>
            <p:nvPr/>
          </p:nvSpPr>
          <p:spPr>
            <a:xfrm rot="-8893211">
              <a:off x="6105331" y="3815953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4"/>
            <p:cNvSpPr/>
            <p:nvPr/>
          </p:nvSpPr>
          <p:spPr>
            <a:xfrm rot="-8893211">
              <a:off x="6129484" y="3820117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4"/>
            <p:cNvSpPr/>
            <p:nvPr/>
          </p:nvSpPr>
          <p:spPr>
            <a:xfrm rot="-8893211">
              <a:off x="6112645" y="3787698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4"/>
            <p:cNvSpPr/>
            <p:nvPr/>
          </p:nvSpPr>
          <p:spPr>
            <a:xfrm rot="-8893211">
              <a:off x="6141868" y="380030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4"/>
            <p:cNvSpPr/>
            <p:nvPr/>
          </p:nvSpPr>
          <p:spPr>
            <a:xfrm rot="-8893211">
              <a:off x="6099342" y="3837576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4"/>
            <p:cNvSpPr/>
            <p:nvPr/>
          </p:nvSpPr>
          <p:spPr>
            <a:xfrm rot="-8893211">
              <a:off x="6100557" y="381463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4"/>
            <p:cNvSpPr/>
            <p:nvPr/>
          </p:nvSpPr>
          <p:spPr>
            <a:xfrm rot="-8893211">
              <a:off x="6191908" y="3823758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4"/>
            <p:cNvSpPr/>
            <p:nvPr/>
          </p:nvSpPr>
          <p:spPr>
            <a:xfrm rot="-8893211">
              <a:off x="6189959" y="3847843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4"/>
            <p:cNvSpPr/>
            <p:nvPr/>
          </p:nvSpPr>
          <p:spPr>
            <a:xfrm rot="-8893211">
              <a:off x="6232071" y="3819342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4"/>
            <p:cNvSpPr/>
            <p:nvPr/>
          </p:nvSpPr>
          <p:spPr>
            <a:xfrm rot="-8893211">
              <a:off x="6235099" y="385040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4"/>
            <p:cNvSpPr/>
            <p:nvPr/>
          </p:nvSpPr>
          <p:spPr>
            <a:xfrm rot="-8893211">
              <a:off x="6185308" y="3826422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4"/>
            <p:cNvSpPr/>
            <p:nvPr/>
          </p:nvSpPr>
          <p:spPr>
            <a:xfrm rot="-8893211">
              <a:off x="6206069" y="381783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4"/>
            <p:cNvSpPr/>
            <p:nvPr/>
          </p:nvSpPr>
          <p:spPr>
            <a:xfrm rot="-8893211">
              <a:off x="6179474" y="3926202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4"/>
            <p:cNvSpPr/>
            <p:nvPr/>
          </p:nvSpPr>
          <p:spPr>
            <a:xfrm rot="-8893211">
              <a:off x="6174070" y="3927246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4"/>
            <p:cNvSpPr/>
            <p:nvPr/>
          </p:nvSpPr>
          <p:spPr>
            <a:xfrm rot="-8893211">
              <a:off x="6247035" y="3946927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4"/>
            <p:cNvSpPr/>
            <p:nvPr/>
          </p:nvSpPr>
          <p:spPr>
            <a:xfrm rot="-8893211">
              <a:off x="6222395" y="3959185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4"/>
            <p:cNvSpPr/>
            <p:nvPr/>
          </p:nvSpPr>
          <p:spPr>
            <a:xfrm rot="-8893211">
              <a:off x="6185039" y="3907715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4"/>
            <p:cNvSpPr/>
            <p:nvPr/>
          </p:nvSpPr>
          <p:spPr>
            <a:xfrm rot="-8893211">
              <a:off x="6244250" y="392124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4"/>
            <p:cNvSpPr/>
            <p:nvPr/>
          </p:nvSpPr>
          <p:spPr>
            <a:xfrm rot="-8892079">
              <a:off x="6116254" y="3852409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4"/>
            <p:cNvSpPr/>
            <p:nvPr/>
          </p:nvSpPr>
          <p:spPr>
            <a:xfrm rot="-10229141">
              <a:off x="7115349" y="2599056"/>
              <a:ext cx="1008300" cy="1046738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4"/>
            <p:cNvSpPr/>
            <p:nvPr/>
          </p:nvSpPr>
          <p:spPr>
            <a:xfrm rot="-10229141">
              <a:off x="7592743" y="3224370"/>
              <a:ext cx="94818" cy="22029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4"/>
            <p:cNvSpPr/>
            <p:nvPr/>
          </p:nvSpPr>
          <p:spPr>
            <a:xfrm rot="-10229141">
              <a:off x="7578640" y="3222445"/>
              <a:ext cx="38247" cy="18424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4"/>
            <p:cNvSpPr/>
            <p:nvPr/>
          </p:nvSpPr>
          <p:spPr>
            <a:xfrm rot="-10229141">
              <a:off x="7645633" y="3467155"/>
              <a:ext cx="42812" cy="4281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4"/>
            <p:cNvSpPr/>
            <p:nvPr/>
          </p:nvSpPr>
          <p:spPr>
            <a:xfrm rot="-10229141">
              <a:off x="7572949" y="3427221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4"/>
            <p:cNvSpPr/>
            <p:nvPr/>
          </p:nvSpPr>
          <p:spPr>
            <a:xfrm rot="-10229141">
              <a:off x="7613405" y="3220871"/>
              <a:ext cx="118499" cy="158585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4"/>
            <p:cNvSpPr/>
            <p:nvPr/>
          </p:nvSpPr>
          <p:spPr>
            <a:xfrm rot="-10229141">
              <a:off x="7714103" y="3403535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4"/>
            <p:cNvSpPr/>
            <p:nvPr/>
          </p:nvSpPr>
          <p:spPr>
            <a:xfrm rot="-10229141">
              <a:off x="7327149" y="3145591"/>
              <a:ext cx="191887" cy="142322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4"/>
            <p:cNvSpPr/>
            <p:nvPr/>
          </p:nvSpPr>
          <p:spPr>
            <a:xfrm rot="-10229141">
              <a:off x="7344274" y="3129308"/>
              <a:ext cx="172010" cy="7995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4"/>
            <p:cNvSpPr/>
            <p:nvPr/>
          </p:nvSpPr>
          <p:spPr>
            <a:xfrm rot="-10229141">
              <a:off x="7265150" y="3267731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4"/>
            <p:cNvSpPr/>
            <p:nvPr/>
          </p:nvSpPr>
          <p:spPr>
            <a:xfrm rot="-10229141">
              <a:off x="7295062" y="3184467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4"/>
            <p:cNvSpPr/>
            <p:nvPr/>
          </p:nvSpPr>
          <p:spPr>
            <a:xfrm rot="-10229141">
              <a:off x="7401237" y="3166660"/>
              <a:ext cx="128437" cy="144985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4"/>
            <p:cNvSpPr/>
            <p:nvPr/>
          </p:nvSpPr>
          <p:spPr>
            <a:xfrm rot="-10229141">
              <a:off x="7358972" y="3311449"/>
              <a:ext cx="26772" cy="27548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4"/>
            <p:cNvSpPr/>
            <p:nvPr/>
          </p:nvSpPr>
          <p:spPr>
            <a:xfrm rot="-10229141">
              <a:off x="7368709" y="2901844"/>
              <a:ext cx="185768" cy="15205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4"/>
            <p:cNvSpPr/>
            <p:nvPr/>
          </p:nvSpPr>
          <p:spPr>
            <a:xfrm rot="-10229141">
              <a:off x="7449061" y="2896885"/>
              <a:ext cx="120797" cy="15031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4"/>
            <p:cNvSpPr/>
            <p:nvPr/>
          </p:nvSpPr>
          <p:spPr>
            <a:xfrm rot="-10229141">
              <a:off x="7340267" y="2838506"/>
              <a:ext cx="42828" cy="420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4"/>
            <p:cNvSpPr/>
            <p:nvPr/>
          </p:nvSpPr>
          <p:spPr>
            <a:xfrm rot="-10229141">
              <a:off x="7442050" y="2844038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4"/>
            <p:cNvSpPr/>
            <p:nvPr/>
          </p:nvSpPr>
          <p:spPr>
            <a:xfrm rot="-10229141">
              <a:off x="7366150" y="2979961"/>
              <a:ext cx="170488" cy="8971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4"/>
            <p:cNvSpPr/>
            <p:nvPr/>
          </p:nvSpPr>
          <p:spPr>
            <a:xfrm rot="-10229141">
              <a:off x="7334755" y="2938505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4"/>
            <p:cNvSpPr/>
            <p:nvPr/>
          </p:nvSpPr>
          <p:spPr>
            <a:xfrm rot="-10229141">
              <a:off x="7654929" y="2835860"/>
              <a:ext cx="81044" cy="2080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4"/>
            <p:cNvSpPr/>
            <p:nvPr/>
          </p:nvSpPr>
          <p:spPr>
            <a:xfrm rot="-10229141">
              <a:off x="7667067" y="2909003"/>
              <a:ext cx="103980" cy="150073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4"/>
            <p:cNvSpPr/>
            <p:nvPr/>
          </p:nvSpPr>
          <p:spPr>
            <a:xfrm rot="-10229141">
              <a:off x="7741151" y="2786283"/>
              <a:ext cx="42067" cy="4281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4"/>
            <p:cNvSpPr/>
            <p:nvPr/>
          </p:nvSpPr>
          <p:spPr>
            <a:xfrm rot="-10229141">
              <a:off x="7786363" y="2880042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4"/>
            <p:cNvSpPr/>
            <p:nvPr/>
          </p:nvSpPr>
          <p:spPr>
            <a:xfrm rot="-10229141">
              <a:off x="7632499" y="2862741"/>
              <a:ext cx="32890" cy="16819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4"/>
            <p:cNvSpPr/>
            <p:nvPr/>
          </p:nvSpPr>
          <p:spPr>
            <a:xfrm rot="-10229141">
              <a:off x="7658105" y="2817463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4"/>
            <p:cNvSpPr/>
            <p:nvPr/>
          </p:nvSpPr>
          <p:spPr>
            <a:xfrm rot="-10229141">
              <a:off x="7705587" y="3141164"/>
              <a:ext cx="222478" cy="3125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4"/>
            <p:cNvSpPr/>
            <p:nvPr/>
          </p:nvSpPr>
          <p:spPr>
            <a:xfrm rot="-10229141">
              <a:off x="7696511" y="3159033"/>
              <a:ext cx="175846" cy="537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4"/>
            <p:cNvSpPr/>
            <p:nvPr/>
          </p:nvSpPr>
          <p:spPr>
            <a:xfrm rot="-10229141">
              <a:off x="7944645" y="3153754"/>
              <a:ext cx="42828" cy="4281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4"/>
            <p:cNvSpPr/>
            <p:nvPr/>
          </p:nvSpPr>
          <p:spPr>
            <a:xfrm rot="-10229141">
              <a:off x="7882796" y="3224922"/>
              <a:ext cx="27532" cy="2677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4"/>
            <p:cNvSpPr/>
            <p:nvPr/>
          </p:nvSpPr>
          <p:spPr>
            <a:xfrm rot="-10229141">
              <a:off x="7707706" y="3086623"/>
              <a:ext cx="172026" cy="6463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4"/>
            <p:cNvSpPr/>
            <p:nvPr/>
          </p:nvSpPr>
          <p:spPr>
            <a:xfrm rot="-10229141">
              <a:off x="7901918" y="3083112"/>
              <a:ext cx="26772" cy="2677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4"/>
            <p:cNvSpPr/>
            <p:nvPr/>
          </p:nvSpPr>
          <p:spPr>
            <a:xfrm rot="-10229020">
              <a:off x="7468641" y="2974629"/>
              <a:ext cx="286292" cy="28616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4"/>
            <p:cNvSpPr/>
            <p:nvPr/>
          </p:nvSpPr>
          <p:spPr>
            <a:xfrm rot="-8893145">
              <a:off x="7113103" y="1976883"/>
              <a:ext cx="481923" cy="50024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4"/>
            <p:cNvSpPr/>
            <p:nvPr/>
          </p:nvSpPr>
          <p:spPr>
            <a:xfrm rot="-8893145">
              <a:off x="7302141" y="2271880"/>
              <a:ext cx="45319" cy="10527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4"/>
            <p:cNvSpPr/>
            <p:nvPr/>
          </p:nvSpPr>
          <p:spPr>
            <a:xfrm rot="-8893145">
              <a:off x="7300535" y="2263994"/>
              <a:ext cx="18281" cy="8805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4"/>
            <p:cNvSpPr/>
            <p:nvPr/>
          </p:nvSpPr>
          <p:spPr>
            <a:xfrm rot="-8893145">
              <a:off x="7298543" y="2387270"/>
              <a:ext cx="20462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4"/>
            <p:cNvSpPr/>
            <p:nvPr/>
          </p:nvSpPr>
          <p:spPr>
            <a:xfrm rot="-8893145">
              <a:off x="7275368" y="2355349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4"/>
            <p:cNvSpPr/>
            <p:nvPr/>
          </p:nvSpPr>
          <p:spPr>
            <a:xfrm rot="-8893145">
              <a:off x="7317070" y="2277326"/>
              <a:ext cx="56637" cy="75788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4"/>
            <p:cNvSpPr/>
            <p:nvPr/>
          </p:nvSpPr>
          <p:spPr>
            <a:xfrm rot="-8893145">
              <a:off x="7342083" y="2370381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4"/>
            <p:cNvSpPr/>
            <p:nvPr/>
          </p:nvSpPr>
          <p:spPr>
            <a:xfrm rot="-8893145">
              <a:off x="7204292" y="2199123"/>
              <a:ext cx="91713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4"/>
            <p:cNvSpPr/>
            <p:nvPr/>
          </p:nvSpPr>
          <p:spPr>
            <a:xfrm rot="-8893145">
              <a:off x="7220817" y="2194343"/>
              <a:ext cx="82213" cy="3820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4"/>
            <p:cNvSpPr/>
            <p:nvPr/>
          </p:nvSpPr>
          <p:spPr>
            <a:xfrm rot="-8893145">
              <a:off x="7166442" y="2230170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4"/>
            <p:cNvSpPr/>
            <p:nvPr/>
          </p:nvSpPr>
          <p:spPr>
            <a:xfrm rot="-8893145">
              <a:off x="7196492" y="219760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4"/>
            <p:cNvSpPr/>
            <p:nvPr/>
          </p:nvSpPr>
          <p:spPr>
            <a:xfrm rot="-8893145">
              <a:off x="7234133" y="2216065"/>
              <a:ext cx="61387" cy="6928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4"/>
            <p:cNvSpPr/>
            <p:nvPr/>
          </p:nvSpPr>
          <p:spPr>
            <a:xfrm rot="-8893145">
              <a:off x="7201675" y="2265315"/>
              <a:ext cx="12796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4"/>
            <p:cNvSpPr/>
            <p:nvPr/>
          </p:nvSpPr>
          <p:spPr>
            <a:xfrm rot="-8893145">
              <a:off x="7266055" y="2098157"/>
              <a:ext cx="88789" cy="72668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4"/>
            <p:cNvSpPr/>
            <p:nvPr/>
          </p:nvSpPr>
          <p:spPr>
            <a:xfrm rot="-8893145">
              <a:off x="7303808" y="2104667"/>
              <a:ext cx="57736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4"/>
            <p:cNvSpPr/>
            <p:nvPr/>
          </p:nvSpPr>
          <p:spPr>
            <a:xfrm rot="-8893145">
              <a:off x="7277483" y="2054020"/>
              <a:ext cx="20470" cy="2009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4"/>
            <p:cNvSpPr/>
            <p:nvPr/>
          </p:nvSpPr>
          <p:spPr>
            <a:xfrm rot="-8893145">
              <a:off x="7323156" y="2073725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4"/>
            <p:cNvSpPr/>
            <p:nvPr/>
          </p:nvSpPr>
          <p:spPr>
            <a:xfrm rot="-8893145">
              <a:off x="7256689" y="2131963"/>
              <a:ext cx="81486" cy="42875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4"/>
            <p:cNvSpPr/>
            <p:nvPr/>
          </p:nvSpPr>
          <p:spPr>
            <a:xfrm rot="-8893145">
              <a:off x="7258588" y="209612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4"/>
            <p:cNvSpPr/>
            <p:nvPr/>
          </p:nvSpPr>
          <p:spPr>
            <a:xfrm rot="-8893145">
              <a:off x="7401380" y="2110347"/>
              <a:ext cx="38735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4"/>
            <p:cNvSpPr/>
            <p:nvPr/>
          </p:nvSpPr>
          <p:spPr>
            <a:xfrm rot="-8893145">
              <a:off x="7398327" y="2148001"/>
              <a:ext cx="49698" cy="7172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4"/>
            <p:cNvSpPr/>
            <p:nvPr/>
          </p:nvSpPr>
          <p:spPr>
            <a:xfrm rot="-8893145">
              <a:off x="7464138" y="2103476"/>
              <a:ext cx="20106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4"/>
            <p:cNvSpPr/>
            <p:nvPr/>
          </p:nvSpPr>
          <p:spPr>
            <a:xfrm rot="-8893145">
              <a:off x="7468870" y="2152022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4"/>
            <p:cNvSpPr/>
            <p:nvPr/>
          </p:nvSpPr>
          <p:spPr>
            <a:xfrm rot="-8893145">
              <a:off x="7391063" y="2114519"/>
              <a:ext cx="15720" cy="8037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4"/>
            <p:cNvSpPr/>
            <p:nvPr/>
          </p:nvSpPr>
          <p:spPr>
            <a:xfrm rot="-8893145">
              <a:off x="7423498" y="2101118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4"/>
            <p:cNvSpPr/>
            <p:nvPr/>
          </p:nvSpPr>
          <p:spPr>
            <a:xfrm rot="-8893145">
              <a:off x="7381923" y="2270487"/>
              <a:ext cx="106335" cy="1493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4"/>
            <p:cNvSpPr/>
            <p:nvPr/>
          </p:nvSpPr>
          <p:spPr>
            <a:xfrm rot="-8893145">
              <a:off x="7373480" y="2272117"/>
              <a:ext cx="84047" cy="256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4"/>
            <p:cNvSpPr/>
            <p:nvPr/>
          </p:nvSpPr>
          <p:spPr>
            <a:xfrm rot="-8893145">
              <a:off x="7487527" y="2302880"/>
              <a:ext cx="20470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4"/>
            <p:cNvSpPr/>
            <p:nvPr/>
          </p:nvSpPr>
          <p:spPr>
            <a:xfrm rot="-8893145">
              <a:off x="7449015" y="232204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4"/>
            <p:cNvSpPr/>
            <p:nvPr/>
          </p:nvSpPr>
          <p:spPr>
            <a:xfrm rot="-8893145">
              <a:off x="7390626" y="2241588"/>
              <a:ext cx="82221" cy="3089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4"/>
            <p:cNvSpPr/>
            <p:nvPr/>
          </p:nvSpPr>
          <p:spPr>
            <a:xfrm rot="-8893145">
              <a:off x="7483174" y="2262740"/>
              <a:ext cx="12796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4"/>
            <p:cNvSpPr/>
            <p:nvPr/>
          </p:nvSpPr>
          <p:spPr>
            <a:xfrm rot="-8892129">
              <a:off x="7283128" y="2155162"/>
              <a:ext cx="136799" cy="13673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4"/>
            <p:cNvSpPr/>
            <p:nvPr/>
          </p:nvSpPr>
          <p:spPr>
            <a:xfrm rot="-8893211">
              <a:off x="6919029" y="2370366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4"/>
            <p:cNvSpPr/>
            <p:nvPr/>
          </p:nvSpPr>
          <p:spPr>
            <a:xfrm rot="-8893211">
              <a:off x="7040001" y="2559006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4"/>
            <p:cNvSpPr/>
            <p:nvPr/>
          </p:nvSpPr>
          <p:spPr>
            <a:xfrm rot="-8893211">
              <a:off x="7038974" y="2553955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4"/>
            <p:cNvSpPr/>
            <p:nvPr/>
          </p:nvSpPr>
          <p:spPr>
            <a:xfrm rot="-8893211">
              <a:off x="7037709" y="2632815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4"/>
            <p:cNvSpPr/>
            <p:nvPr/>
          </p:nvSpPr>
          <p:spPr>
            <a:xfrm rot="-8893211">
              <a:off x="7022881" y="2612389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4"/>
            <p:cNvSpPr/>
            <p:nvPr/>
          </p:nvSpPr>
          <p:spPr>
            <a:xfrm rot="-8893211">
              <a:off x="7049558" y="2562484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4"/>
            <p:cNvSpPr/>
            <p:nvPr/>
          </p:nvSpPr>
          <p:spPr>
            <a:xfrm rot="-8893211">
              <a:off x="7065567" y="2622006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4"/>
            <p:cNvSpPr/>
            <p:nvPr/>
          </p:nvSpPr>
          <p:spPr>
            <a:xfrm rot="-8893211">
              <a:off x="6977404" y="2512446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4"/>
            <p:cNvSpPr/>
            <p:nvPr/>
          </p:nvSpPr>
          <p:spPr>
            <a:xfrm rot="-8893211">
              <a:off x="6987980" y="2509380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4"/>
            <p:cNvSpPr/>
            <p:nvPr/>
          </p:nvSpPr>
          <p:spPr>
            <a:xfrm rot="-8893211">
              <a:off x="6953188" y="2532297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4"/>
            <p:cNvSpPr/>
            <p:nvPr/>
          </p:nvSpPr>
          <p:spPr>
            <a:xfrm rot="-8893211">
              <a:off x="6972415" y="2511461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4"/>
            <p:cNvSpPr/>
            <p:nvPr/>
          </p:nvSpPr>
          <p:spPr>
            <a:xfrm rot="-8893211">
              <a:off x="6996495" y="2523285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4"/>
            <p:cNvSpPr/>
            <p:nvPr/>
          </p:nvSpPr>
          <p:spPr>
            <a:xfrm rot="-8893211">
              <a:off x="6975731" y="2554782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4"/>
            <p:cNvSpPr/>
            <p:nvPr/>
          </p:nvSpPr>
          <p:spPr>
            <a:xfrm rot="-8893211">
              <a:off x="7016920" y="2447846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4"/>
            <p:cNvSpPr/>
            <p:nvPr/>
          </p:nvSpPr>
          <p:spPr>
            <a:xfrm rot="-8893211">
              <a:off x="7041073" y="2452010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4"/>
            <p:cNvSpPr/>
            <p:nvPr/>
          </p:nvSpPr>
          <p:spPr>
            <a:xfrm rot="-8893211">
              <a:off x="7024234" y="2419591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4"/>
            <p:cNvSpPr/>
            <p:nvPr/>
          </p:nvSpPr>
          <p:spPr>
            <a:xfrm rot="-8893211">
              <a:off x="7053456" y="243219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4"/>
            <p:cNvSpPr/>
            <p:nvPr/>
          </p:nvSpPr>
          <p:spPr>
            <a:xfrm rot="-8893211">
              <a:off x="7010931" y="2469469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4"/>
            <p:cNvSpPr/>
            <p:nvPr/>
          </p:nvSpPr>
          <p:spPr>
            <a:xfrm rot="-8893211">
              <a:off x="7012145" y="2446527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4"/>
            <p:cNvSpPr/>
            <p:nvPr/>
          </p:nvSpPr>
          <p:spPr>
            <a:xfrm rot="-8893211">
              <a:off x="7103496" y="2455651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4"/>
            <p:cNvSpPr/>
            <p:nvPr/>
          </p:nvSpPr>
          <p:spPr>
            <a:xfrm rot="-8893211">
              <a:off x="7101547" y="2479736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4"/>
            <p:cNvSpPr/>
            <p:nvPr/>
          </p:nvSpPr>
          <p:spPr>
            <a:xfrm rot="-8893211">
              <a:off x="7143659" y="2451235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4"/>
            <p:cNvSpPr/>
            <p:nvPr/>
          </p:nvSpPr>
          <p:spPr>
            <a:xfrm rot="-8893211">
              <a:off x="7146687" y="248229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4"/>
            <p:cNvSpPr/>
            <p:nvPr/>
          </p:nvSpPr>
          <p:spPr>
            <a:xfrm rot="-8893211">
              <a:off x="7096896" y="2458315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4"/>
            <p:cNvSpPr/>
            <p:nvPr/>
          </p:nvSpPr>
          <p:spPr>
            <a:xfrm rot="-8893211">
              <a:off x="7117657" y="244972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4"/>
            <p:cNvSpPr/>
            <p:nvPr/>
          </p:nvSpPr>
          <p:spPr>
            <a:xfrm rot="-8893211">
              <a:off x="7091063" y="2558095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4"/>
            <p:cNvSpPr/>
            <p:nvPr/>
          </p:nvSpPr>
          <p:spPr>
            <a:xfrm rot="-8893211">
              <a:off x="7085658" y="2559139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4"/>
            <p:cNvSpPr/>
            <p:nvPr/>
          </p:nvSpPr>
          <p:spPr>
            <a:xfrm rot="-8893211">
              <a:off x="7158624" y="2578820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4"/>
            <p:cNvSpPr/>
            <p:nvPr/>
          </p:nvSpPr>
          <p:spPr>
            <a:xfrm rot="-8893211">
              <a:off x="7133984" y="2591078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4"/>
            <p:cNvSpPr/>
            <p:nvPr/>
          </p:nvSpPr>
          <p:spPr>
            <a:xfrm rot="-8893211">
              <a:off x="7096628" y="2539608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4"/>
            <p:cNvSpPr/>
            <p:nvPr/>
          </p:nvSpPr>
          <p:spPr>
            <a:xfrm rot="-8893211">
              <a:off x="7155839" y="255313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4"/>
            <p:cNvSpPr/>
            <p:nvPr/>
          </p:nvSpPr>
          <p:spPr>
            <a:xfrm rot="-8892079">
              <a:off x="7027843" y="2484302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4"/>
            <p:cNvSpPr/>
            <p:nvPr/>
          </p:nvSpPr>
          <p:spPr>
            <a:xfrm rot="-8893211">
              <a:off x="6681813" y="2094909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4"/>
            <p:cNvSpPr/>
            <p:nvPr/>
          </p:nvSpPr>
          <p:spPr>
            <a:xfrm rot="-8893211">
              <a:off x="6802786" y="2283549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4"/>
            <p:cNvSpPr/>
            <p:nvPr/>
          </p:nvSpPr>
          <p:spPr>
            <a:xfrm rot="-8893211">
              <a:off x="6801759" y="2278498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34"/>
            <p:cNvSpPr/>
            <p:nvPr/>
          </p:nvSpPr>
          <p:spPr>
            <a:xfrm rot="-8893211">
              <a:off x="6800493" y="2357358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34"/>
            <p:cNvSpPr/>
            <p:nvPr/>
          </p:nvSpPr>
          <p:spPr>
            <a:xfrm rot="-8893211">
              <a:off x="6785666" y="2336931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34"/>
            <p:cNvSpPr/>
            <p:nvPr/>
          </p:nvSpPr>
          <p:spPr>
            <a:xfrm rot="-8893211">
              <a:off x="6812342" y="2287027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34"/>
            <p:cNvSpPr/>
            <p:nvPr/>
          </p:nvSpPr>
          <p:spPr>
            <a:xfrm rot="-8893211">
              <a:off x="6828351" y="2346549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34"/>
            <p:cNvSpPr/>
            <p:nvPr/>
          </p:nvSpPr>
          <p:spPr>
            <a:xfrm rot="-8893211">
              <a:off x="6740188" y="2236989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4"/>
            <p:cNvSpPr/>
            <p:nvPr/>
          </p:nvSpPr>
          <p:spPr>
            <a:xfrm rot="-8893211">
              <a:off x="6750764" y="2233923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4"/>
            <p:cNvSpPr/>
            <p:nvPr/>
          </p:nvSpPr>
          <p:spPr>
            <a:xfrm rot="-8893211">
              <a:off x="6715972" y="2256840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4"/>
            <p:cNvSpPr/>
            <p:nvPr/>
          </p:nvSpPr>
          <p:spPr>
            <a:xfrm rot="-8893211">
              <a:off x="6735200" y="2236004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4"/>
            <p:cNvSpPr/>
            <p:nvPr/>
          </p:nvSpPr>
          <p:spPr>
            <a:xfrm rot="-8893211">
              <a:off x="6759279" y="2247828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4"/>
            <p:cNvSpPr/>
            <p:nvPr/>
          </p:nvSpPr>
          <p:spPr>
            <a:xfrm rot="-8893211">
              <a:off x="6738516" y="2279325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4"/>
            <p:cNvSpPr/>
            <p:nvPr/>
          </p:nvSpPr>
          <p:spPr>
            <a:xfrm rot="-8893211">
              <a:off x="6779704" y="2172389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4"/>
            <p:cNvSpPr/>
            <p:nvPr/>
          </p:nvSpPr>
          <p:spPr>
            <a:xfrm rot="-8893211">
              <a:off x="6803857" y="2176553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4"/>
            <p:cNvSpPr/>
            <p:nvPr/>
          </p:nvSpPr>
          <p:spPr>
            <a:xfrm rot="-8893211">
              <a:off x="6787018" y="2144134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4"/>
            <p:cNvSpPr/>
            <p:nvPr/>
          </p:nvSpPr>
          <p:spPr>
            <a:xfrm rot="-8893211">
              <a:off x="6816241" y="215674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4"/>
            <p:cNvSpPr/>
            <p:nvPr/>
          </p:nvSpPr>
          <p:spPr>
            <a:xfrm rot="-8893211">
              <a:off x="6773715" y="2194012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4"/>
            <p:cNvSpPr/>
            <p:nvPr/>
          </p:nvSpPr>
          <p:spPr>
            <a:xfrm rot="-8893211">
              <a:off x="6774930" y="2171070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4"/>
            <p:cNvSpPr/>
            <p:nvPr/>
          </p:nvSpPr>
          <p:spPr>
            <a:xfrm rot="-8893211">
              <a:off x="6866281" y="2180194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4"/>
            <p:cNvSpPr/>
            <p:nvPr/>
          </p:nvSpPr>
          <p:spPr>
            <a:xfrm rot="-8893211">
              <a:off x="6864332" y="2204279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4"/>
            <p:cNvSpPr/>
            <p:nvPr/>
          </p:nvSpPr>
          <p:spPr>
            <a:xfrm rot="-8893211">
              <a:off x="6906444" y="2175778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4"/>
            <p:cNvSpPr/>
            <p:nvPr/>
          </p:nvSpPr>
          <p:spPr>
            <a:xfrm rot="-8893211">
              <a:off x="6909472" y="220683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4"/>
            <p:cNvSpPr/>
            <p:nvPr/>
          </p:nvSpPr>
          <p:spPr>
            <a:xfrm rot="-8893211">
              <a:off x="6859681" y="2182858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4"/>
            <p:cNvSpPr/>
            <p:nvPr/>
          </p:nvSpPr>
          <p:spPr>
            <a:xfrm rot="-8893211">
              <a:off x="6880442" y="217426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4"/>
            <p:cNvSpPr/>
            <p:nvPr/>
          </p:nvSpPr>
          <p:spPr>
            <a:xfrm rot="-8893211">
              <a:off x="6853847" y="2282638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4"/>
            <p:cNvSpPr/>
            <p:nvPr/>
          </p:nvSpPr>
          <p:spPr>
            <a:xfrm rot="-8893211">
              <a:off x="6848443" y="2283682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4"/>
            <p:cNvSpPr/>
            <p:nvPr/>
          </p:nvSpPr>
          <p:spPr>
            <a:xfrm rot="-8893211">
              <a:off x="6921408" y="2303362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4"/>
            <p:cNvSpPr/>
            <p:nvPr/>
          </p:nvSpPr>
          <p:spPr>
            <a:xfrm rot="-8893211">
              <a:off x="6896768" y="2315621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34"/>
            <p:cNvSpPr/>
            <p:nvPr/>
          </p:nvSpPr>
          <p:spPr>
            <a:xfrm rot="-8893211">
              <a:off x="6859412" y="2264150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34"/>
            <p:cNvSpPr/>
            <p:nvPr/>
          </p:nvSpPr>
          <p:spPr>
            <a:xfrm rot="-8893211">
              <a:off x="6918623" y="227767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4"/>
            <p:cNvSpPr/>
            <p:nvPr/>
          </p:nvSpPr>
          <p:spPr>
            <a:xfrm rot="-8892079">
              <a:off x="6790627" y="2208844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4"/>
            <p:cNvSpPr/>
            <p:nvPr/>
          </p:nvSpPr>
          <p:spPr>
            <a:xfrm rot="-8892683">
              <a:off x="6345560" y="3139582"/>
              <a:ext cx="240608" cy="2496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34"/>
            <p:cNvSpPr/>
            <p:nvPr/>
          </p:nvSpPr>
          <p:spPr>
            <a:xfrm rot="-8892683">
              <a:off x="6439934" y="3286758"/>
              <a:ext cx="22626" cy="5253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34"/>
            <p:cNvSpPr/>
            <p:nvPr/>
          </p:nvSpPr>
          <p:spPr>
            <a:xfrm rot="-8892683">
              <a:off x="6439129" y="3282812"/>
              <a:ext cx="9127" cy="4394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34"/>
            <p:cNvSpPr/>
            <p:nvPr/>
          </p:nvSpPr>
          <p:spPr>
            <a:xfrm rot="-8892683">
              <a:off x="6438141" y="3344357"/>
              <a:ext cx="10216" cy="1021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34"/>
            <p:cNvSpPr/>
            <p:nvPr/>
          </p:nvSpPr>
          <p:spPr>
            <a:xfrm rot="-8892683">
              <a:off x="6426566" y="3328411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34"/>
            <p:cNvSpPr/>
            <p:nvPr/>
          </p:nvSpPr>
          <p:spPr>
            <a:xfrm rot="-8892683">
              <a:off x="6447395" y="3289467"/>
              <a:ext cx="28277" cy="37821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34"/>
            <p:cNvSpPr/>
            <p:nvPr/>
          </p:nvSpPr>
          <p:spPr>
            <a:xfrm rot="-8892683">
              <a:off x="6459886" y="3335918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34"/>
            <p:cNvSpPr/>
            <p:nvPr/>
          </p:nvSpPr>
          <p:spPr>
            <a:xfrm rot="-8892683">
              <a:off x="6391077" y="3250407"/>
              <a:ext cx="45789" cy="3394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34"/>
            <p:cNvSpPr/>
            <p:nvPr/>
          </p:nvSpPr>
          <p:spPr>
            <a:xfrm rot="-8892683">
              <a:off x="6399331" y="3248008"/>
              <a:ext cx="41046" cy="1906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34"/>
            <p:cNvSpPr/>
            <p:nvPr/>
          </p:nvSpPr>
          <p:spPr>
            <a:xfrm rot="-8892683">
              <a:off x="6372164" y="3265894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34"/>
            <p:cNvSpPr/>
            <p:nvPr/>
          </p:nvSpPr>
          <p:spPr>
            <a:xfrm rot="-8892683">
              <a:off x="6387172" y="3249628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34"/>
            <p:cNvSpPr/>
            <p:nvPr/>
          </p:nvSpPr>
          <p:spPr>
            <a:xfrm rot="-8892683">
              <a:off x="6405975" y="3258868"/>
              <a:ext cx="30648" cy="3457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34"/>
            <p:cNvSpPr/>
            <p:nvPr/>
          </p:nvSpPr>
          <p:spPr>
            <a:xfrm rot="-8892683">
              <a:off x="6389761" y="3283444"/>
              <a:ext cx="6388" cy="657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34"/>
            <p:cNvSpPr/>
            <p:nvPr/>
          </p:nvSpPr>
          <p:spPr>
            <a:xfrm rot="-8892683">
              <a:off x="6421922" y="3199982"/>
              <a:ext cx="44329" cy="3626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34"/>
            <p:cNvSpPr/>
            <p:nvPr/>
          </p:nvSpPr>
          <p:spPr>
            <a:xfrm rot="-8892683">
              <a:off x="6440772" y="3203232"/>
              <a:ext cx="28825" cy="3584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34"/>
            <p:cNvSpPr/>
            <p:nvPr/>
          </p:nvSpPr>
          <p:spPr>
            <a:xfrm rot="-8892683">
              <a:off x="6427623" y="3177917"/>
              <a:ext cx="10220" cy="1002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34"/>
            <p:cNvSpPr/>
            <p:nvPr/>
          </p:nvSpPr>
          <p:spPr>
            <a:xfrm rot="-8892683">
              <a:off x="6450433" y="318775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34"/>
            <p:cNvSpPr/>
            <p:nvPr/>
          </p:nvSpPr>
          <p:spPr>
            <a:xfrm rot="-8892683">
              <a:off x="6417246" y="3216854"/>
              <a:ext cx="40683" cy="2139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34"/>
            <p:cNvSpPr/>
            <p:nvPr/>
          </p:nvSpPr>
          <p:spPr>
            <a:xfrm rot="-8892683">
              <a:off x="6418185" y="3198941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34"/>
            <p:cNvSpPr/>
            <p:nvPr/>
          </p:nvSpPr>
          <p:spPr>
            <a:xfrm rot="-8892683">
              <a:off x="6489498" y="3206079"/>
              <a:ext cx="19339" cy="496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34"/>
            <p:cNvSpPr/>
            <p:nvPr/>
          </p:nvSpPr>
          <p:spPr>
            <a:xfrm rot="-8892683">
              <a:off x="6487978" y="3224875"/>
              <a:ext cx="24812" cy="3579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34"/>
            <p:cNvSpPr/>
            <p:nvPr/>
          </p:nvSpPr>
          <p:spPr>
            <a:xfrm rot="-8892683">
              <a:off x="6520846" y="3202617"/>
              <a:ext cx="10038" cy="1021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34"/>
            <p:cNvSpPr/>
            <p:nvPr/>
          </p:nvSpPr>
          <p:spPr>
            <a:xfrm rot="-8892683">
              <a:off x="6523209" y="3226860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34"/>
            <p:cNvSpPr/>
            <p:nvPr/>
          </p:nvSpPr>
          <p:spPr>
            <a:xfrm rot="-8892683">
              <a:off x="6484343" y="3208155"/>
              <a:ext cx="7848" cy="4011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34"/>
            <p:cNvSpPr/>
            <p:nvPr/>
          </p:nvSpPr>
          <p:spPr>
            <a:xfrm rot="-8892683">
              <a:off x="6500548" y="3201436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34"/>
            <p:cNvSpPr/>
            <p:nvPr/>
          </p:nvSpPr>
          <p:spPr>
            <a:xfrm rot="-8892683">
              <a:off x="6479801" y="3286029"/>
              <a:ext cx="53089" cy="7455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34"/>
            <p:cNvSpPr/>
            <p:nvPr/>
          </p:nvSpPr>
          <p:spPr>
            <a:xfrm rot="-8892683">
              <a:off x="6475579" y="3286847"/>
              <a:ext cx="41962" cy="1280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34"/>
            <p:cNvSpPr/>
            <p:nvPr/>
          </p:nvSpPr>
          <p:spPr>
            <a:xfrm rot="-8892683">
              <a:off x="6532528" y="3302208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34"/>
            <p:cNvSpPr/>
            <p:nvPr/>
          </p:nvSpPr>
          <p:spPr>
            <a:xfrm rot="-8892683">
              <a:off x="6513293" y="3311776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34"/>
            <p:cNvSpPr/>
            <p:nvPr/>
          </p:nvSpPr>
          <p:spPr>
            <a:xfrm rot="-8892683">
              <a:off x="6484142" y="3271602"/>
              <a:ext cx="41050" cy="1541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34"/>
            <p:cNvSpPr/>
            <p:nvPr/>
          </p:nvSpPr>
          <p:spPr>
            <a:xfrm rot="-8892683">
              <a:off x="6530353" y="3282157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34"/>
            <p:cNvSpPr/>
            <p:nvPr/>
          </p:nvSpPr>
          <p:spPr>
            <a:xfrm rot="-8891927">
              <a:off x="6430441" y="3228425"/>
              <a:ext cx="68322" cy="6828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34"/>
            <p:cNvSpPr/>
            <p:nvPr/>
          </p:nvSpPr>
          <p:spPr>
            <a:xfrm rot="-10229282">
              <a:off x="8345905" y="2326818"/>
              <a:ext cx="1116330" cy="115888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34"/>
            <p:cNvSpPr/>
            <p:nvPr/>
          </p:nvSpPr>
          <p:spPr>
            <a:xfrm rot="-10229282">
              <a:off x="8874493" y="3019135"/>
              <a:ext cx="104977" cy="243893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34"/>
            <p:cNvSpPr/>
            <p:nvPr/>
          </p:nvSpPr>
          <p:spPr>
            <a:xfrm rot="-10229282">
              <a:off x="8858885" y="3017005"/>
              <a:ext cx="42345" cy="20398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34"/>
            <p:cNvSpPr/>
            <p:nvPr/>
          </p:nvSpPr>
          <p:spPr>
            <a:xfrm rot="-10229282">
              <a:off x="8933053" y="3287926"/>
              <a:ext cx="47399" cy="4739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34"/>
            <p:cNvSpPr/>
            <p:nvPr/>
          </p:nvSpPr>
          <p:spPr>
            <a:xfrm rot="-10229282">
              <a:off x="8852588" y="3243717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34"/>
            <p:cNvSpPr/>
            <p:nvPr/>
          </p:nvSpPr>
          <p:spPr>
            <a:xfrm rot="-10229282">
              <a:off x="8897367" y="3015266"/>
              <a:ext cx="131195" cy="17557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34"/>
            <p:cNvSpPr/>
            <p:nvPr/>
          </p:nvSpPr>
          <p:spPr>
            <a:xfrm rot="-10229282">
              <a:off x="9008855" y="3217496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34"/>
            <p:cNvSpPr/>
            <p:nvPr/>
          </p:nvSpPr>
          <p:spPr>
            <a:xfrm rot="-10229282">
              <a:off x="8580456" y="2931931"/>
              <a:ext cx="212445" cy="157570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34"/>
            <p:cNvSpPr/>
            <p:nvPr/>
          </p:nvSpPr>
          <p:spPr>
            <a:xfrm rot="-10229282">
              <a:off x="8599417" y="2913910"/>
              <a:ext cx="190439" cy="8851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34"/>
            <p:cNvSpPr/>
            <p:nvPr/>
          </p:nvSpPr>
          <p:spPr>
            <a:xfrm rot="-10229282">
              <a:off x="8511830" y="3067153"/>
              <a:ext cx="47417" cy="473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34"/>
            <p:cNvSpPr/>
            <p:nvPr/>
          </p:nvSpPr>
          <p:spPr>
            <a:xfrm rot="-10229282">
              <a:off x="8544946" y="2974976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34"/>
            <p:cNvSpPr/>
            <p:nvPr/>
          </p:nvSpPr>
          <p:spPr>
            <a:xfrm rot="-10229282">
              <a:off x="8662481" y="2955254"/>
              <a:ext cx="142198" cy="160519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34"/>
            <p:cNvSpPr/>
            <p:nvPr/>
          </p:nvSpPr>
          <p:spPr>
            <a:xfrm rot="-10229282">
              <a:off x="8615699" y="3115552"/>
              <a:ext cx="29640" cy="3050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34"/>
            <p:cNvSpPr/>
            <p:nvPr/>
          </p:nvSpPr>
          <p:spPr>
            <a:xfrm rot="-10229282">
              <a:off x="8626466" y="2662088"/>
              <a:ext cx="205672" cy="16834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34"/>
            <p:cNvSpPr/>
            <p:nvPr/>
          </p:nvSpPr>
          <p:spPr>
            <a:xfrm rot="-10229282">
              <a:off x="8715427" y="2656597"/>
              <a:ext cx="133739" cy="16641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34"/>
            <p:cNvSpPr/>
            <p:nvPr/>
          </p:nvSpPr>
          <p:spPr>
            <a:xfrm rot="-10229282">
              <a:off x="8594991" y="2591976"/>
              <a:ext cx="47417" cy="4655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34"/>
            <p:cNvSpPr/>
            <p:nvPr/>
          </p:nvSpPr>
          <p:spPr>
            <a:xfrm rot="-10229282">
              <a:off x="8707673" y="2598102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34"/>
            <p:cNvSpPr/>
            <p:nvPr/>
          </p:nvSpPr>
          <p:spPr>
            <a:xfrm rot="-10229282">
              <a:off x="8623635" y="2748573"/>
              <a:ext cx="188755" cy="9932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34"/>
            <p:cNvSpPr/>
            <p:nvPr/>
          </p:nvSpPr>
          <p:spPr>
            <a:xfrm rot="-10229282">
              <a:off x="8588890" y="2702683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34"/>
            <p:cNvSpPr/>
            <p:nvPr/>
          </p:nvSpPr>
          <p:spPr>
            <a:xfrm rot="-10229282">
              <a:off x="8943340" y="2589032"/>
              <a:ext cx="89727" cy="23029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34"/>
            <p:cNvSpPr/>
            <p:nvPr/>
          </p:nvSpPr>
          <p:spPr>
            <a:xfrm rot="-10229282">
              <a:off x="8956777" y="2670012"/>
              <a:ext cx="115120" cy="16615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34"/>
            <p:cNvSpPr/>
            <p:nvPr/>
          </p:nvSpPr>
          <p:spPr>
            <a:xfrm rot="-10229282">
              <a:off x="9038800" y="2534162"/>
              <a:ext cx="46574" cy="4739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34"/>
            <p:cNvSpPr/>
            <p:nvPr/>
          </p:nvSpPr>
          <p:spPr>
            <a:xfrm rot="-10229282">
              <a:off x="9088854" y="2637960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34"/>
            <p:cNvSpPr/>
            <p:nvPr/>
          </p:nvSpPr>
          <p:spPr>
            <a:xfrm rot="-10229282">
              <a:off x="8918512" y="2618794"/>
              <a:ext cx="36414" cy="186210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34"/>
            <p:cNvSpPr/>
            <p:nvPr/>
          </p:nvSpPr>
          <p:spPr>
            <a:xfrm rot="-10229282">
              <a:off x="8946863" y="2568681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34"/>
            <p:cNvSpPr/>
            <p:nvPr/>
          </p:nvSpPr>
          <p:spPr>
            <a:xfrm rot="-10229282">
              <a:off x="8999415" y="2927038"/>
              <a:ext cx="246315" cy="3460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34"/>
            <p:cNvSpPr/>
            <p:nvPr/>
          </p:nvSpPr>
          <p:spPr>
            <a:xfrm rot="-10229282">
              <a:off x="8989370" y="2946818"/>
              <a:ext cx="194686" cy="5945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34"/>
            <p:cNvSpPr/>
            <p:nvPr/>
          </p:nvSpPr>
          <p:spPr>
            <a:xfrm rot="-10229282">
              <a:off x="9264082" y="2940972"/>
              <a:ext cx="47417" cy="473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34"/>
            <p:cNvSpPr/>
            <p:nvPr/>
          </p:nvSpPr>
          <p:spPr>
            <a:xfrm rot="-10229282">
              <a:off x="9195612" y="3019761"/>
              <a:ext cx="30482" cy="2964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34"/>
            <p:cNvSpPr/>
            <p:nvPr/>
          </p:nvSpPr>
          <p:spPr>
            <a:xfrm rot="-10229282">
              <a:off x="9001764" y="2866655"/>
              <a:ext cx="190457" cy="71564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34"/>
            <p:cNvSpPr/>
            <p:nvPr/>
          </p:nvSpPr>
          <p:spPr>
            <a:xfrm rot="-10229282">
              <a:off x="9216782" y="2862770"/>
              <a:ext cx="29640" cy="2964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34"/>
            <p:cNvSpPr/>
            <p:nvPr/>
          </p:nvSpPr>
          <p:spPr>
            <a:xfrm rot="-10229033">
              <a:off x="8737121" y="2742678"/>
              <a:ext cx="316942" cy="31679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34"/>
            <p:cNvSpPr/>
            <p:nvPr/>
          </p:nvSpPr>
          <p:spPr>
            <a:xfrm rot="-8892683">
              <a:off x="9375155" y="2215519"/>
              <a:ext cx="240608" cy="2496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34"/>
            <p:cNvSpPr/>
            <p:nvPr/>
          </p:nvSpPr>
          <p:spPr>
            <a:xfrm rot="-8892683">
              <a:off x="9469529" y="2362695"/>
              <a:ext cx="22626" cy="5253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34"/>
            <p:cNvSpPr/>
            <p:nvPr/>
          </p:nvSpPr>
          <p:spPr>
            <a:xfrm rot="-8892683">
              <a:off x="9468724" y="2358750"/>
              <a:ext cx="9127" cy="4394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34"/>
            <p:cNvSpPr/>
            <p:nvPr/>
          </p:nvSpPr>
          <p:spPr>
            <a:xfrm rot="-8892683">
              <a:off x="9467736" y="2420294"/>
              <a:ext cx="10216" cy="1021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34"/>
            <p:cNvSpPr/>
            <p:nvPr/>
          </p:nvSpPr>
          <p:spPr>
            <a:xfrm rot="-8892683">
              <a:off x="9456161" y="2404348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34"/>
            <p:cNvSpPr/>
            <p:nvPr/>
          </p:nvSpPr>
          <p:spPr>
            <a:xfrm rot="-8892683">
              <a:off x="9476990" y="2365405"/>
              <a:ext cx="28277" cy="37821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34"/>
            <p:cNvSpPr/>
            <p:nvPr/>
          </p:nvSpPr>
          <p:spPr>
            <a:xfrm rot="-8892683">
              <a:off x="9489481" y="241185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34"/>
            <p:cNvSpPr/>
            <p:nvPr/>
          </p:nvSpPr>
          <p:spPr>
            <a:xfrm rot="-8892683">
              <a:off x="9420672" y="2326344"/>
              <a:ext cx="45789" cy="3394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34"/>
            <p:cNvSpPr/>
            <p:nvPr/>
          </p:nvSpPr>
          <p:spPr>
            <a:xfrm rot="-8892683">
              <a:off x="9428926" y="2323945"/>
              <a:ext cx="41046" cy="1906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34"/>
            <p:cNvSpPr/>
            <p:nvPr/>
          </p:nvSpPr>
          <p:spPr>
            <a:xfrm rot="-8892683">
              <a:off x="9401759" y="2341831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34"/>
            <p:cNvSpPr/>
            <p:nvPr/>
          </p:nvSpPr>
          <p:spPr>
            <a:xfrm rot="-8892683">
              <a:off x="9416767" y="2325565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34"/>
            <p:cNvSpPr/>
            <p:nvPr/>
          </p:nvSpPr>
          <p:spPr>
            <a:xfrm rot="-8892683">
              <a:off x="9435570" y="2334805"/>
              <a:ext cx="30648" cy="3457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34"/>
            <p:cNvSpPr/>
            <p:nvPr/>
          </p:nvSpPr>
          <p:spPr>
            <a:xfrm rot="-8892683">
              <a:off x="9419356" y="2359381"/>
              <a:ext cx="6388" cy="657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34"/>
            <p:cNvSpPr/>
            <p:nvPr/>
          </p:nvSpPr>
          <p:spPr>
            <a:xfrm rot="-8892683">
              <a:off x="9451517" y="2275919"/>
              <a:ext cx="44329" cy="36264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34"/>
            <p:cNvSpPr/>
            <p:nvPr/>
          </p:nvSpPr>
          <p:spPr>
            <a:xfrm rot="-8892683">
              <a:off x="9470367" y="2279169"/>
              <a:ext cx="28825" cy="3584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34"/>
            <p:cNvSpPr/>
            <p:nvPr/>
          </p:nvSpPr>
          <p:spPr>
            <a:xfrm rot="-8892683">
              <a:off x="9457218" y="2253854"/>
              <a:ext cx="10220" cy="1002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34"/>
            <p:cNvSpPr/>
            <p:nvPr/>
          </p:nvSpPr>
          <p:spPr>
            <a:xfrm rot="-8892683">
              <a:off x="9480028" y="2263692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34"/>
            <p:cNvSpPr/>
            <p:nvPr/>
          </p:nvSpPr>
          <p:spPr>
            <a:xfrm rot="-8892683">
              <a:off x="9446841" y="2292792"/>
              <a:ext cx="40683" cy="2139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34"/>
            <p:cNvSpPr/>
            <p:nvPr/>
          </p:nvSpPr>
          <p:spPr>
            <a:xfrm rot="-8892683">
              <a:off x="9447780" y="2274878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34"/>
            <p:cNvSpPr/>
            <p:nvPr/>
          </p:nvSpPr>
          <p:spPr>
            <a:xfrm rot="-8892683">
              <a:off x="9519093" y="2282016"/>
              <a:ext cx="19339" cy="4960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34"/>
            <p:cNvSpPr/>
            <p:nvPr/>
          </p:nvSpPr>
          <p:spPr>
            <a:xfrm rot="-8892683">
              <a:off x="9517573" y="2300812"/>
              <a:ext cx="24812" cy="3579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34"/>
            <p:cNvSpPr/>
            <p:nvPr/>
          </p:nvSpPr>
          <p:spPr>
            <a:xfrm rot="-8892683">
              <a:off x="9550441" y="2278554"/>
              <a:ext cx="10038" cy="1021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34"/>
            <p:cNvSpPr/>
            <p:nvPr/>
          </p:nvSpPr>
          <p:spPr>
            <a:xfrm rot="-8892683">
              <a:off x="9552804" y="2302797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34"/>
            <p:cNvSpPr/>
            <p:nvPr/>
          </p:nvSpPr>
          <p:spPr>
            <a:xfrm rot="-8892683">
              <a:off x="9513938" y="2284092"/>
              <a:ext cx="7848" cy="4011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34"/>
            <p:cNvSpPr/>
            <p:nvPr/>
          </p:nvSpPr>
          <p:spPr>
            <a:xfrm rot="-8892683">
              <a:off x="9530143" y="2277373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34"/>
            <p:cNvSpPr/>
            <p:nvPr/>
          </p:nvSpPr>
          <p:spPr>
            <a:xfrm rot="-8892683">
              <a:off x="9509396" y="2361967"/>
              <a:ext cx="53089" cy="7455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34"/>
            <p:cNvSpPr/>
            <p:nvPr/>
          </p:nvSpPr>
          <p:spPr>
            <a:xfrm rot="-8892683">
              <a:off x="9505174" y="2362784"/>
              <a:ext cx="41962" cy="12807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34"/>
            <p:cNvSpPr/>
            <p:nvPr/>
          </p:nvSpPr>
          <p:spPr>
            <a:xfrm rot="-8892683">
              <a:off x="9562123" y="2378145"/>
              <a:ext cx="10220" cy="1021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34"/>
            <p:cNvSpPr/>
            <p:nvPr/>
          </p:nvSpPr>
          <p:spPr>
            <a:xfrm rot="-8892683">
              <a:off x="9542888" y="2387713"/>
              <a:ext cx="6570" cy="638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34"/>
            <p:cNvSpPr/>
            <p:nvPr/>
          </p:nvSpPr>
          <p:spPr>
            <a:xfrm rot="-8892683">
              <a:off x="9513737" y="2347539"/>
              <a:ext cx="41050" cy="1541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34"/>
            <p:cNvSpPr/>
            <p:nvPr/>
          </p:nvSpPr>
          <p:spPr>
            <a:xfrm rot="-8892683">
              <a:off x="9559948" y="2358094"/>
              <a:ext cx="6388" cy="638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34"/>
            <p:cNvSpPr/>
            <p:nvPr/>
          </p:nvSpPr>
          <p:spPr>
            <a:xfrm rot="-8891927">
              <a:off x="9460036" y="2304362"/>
              <a:ext cx="68322" cy="68284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34"/>
            <p:cNvSpPr/>
            <p:nvPr/>
          </p:nvSpPr>
          <p:spPr>
            <a:xfrm rot="-8893211">
              <a:off x="9450015" y="2514462"/>
              <a:ext cx="308308" cy="319920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34"/>
            <p:cNvSpPr/>
            <p:nvPr/>
          </p:nvSpPr>
          <p:spPr>
            <a:xfrm rot="-8893211">
              <a:off x="9570988" y="2703102"/>
              <a:ext cx="28992" cy="67329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34"/>
            <p:cNvSpPr/>
            <p:nvPr/>
          </p:nvSpPr>
          <p:spPr>
            <a:xfrm rot="-8893211">
              <a:off x="9569961" y="2698051"/>
              <a:ext cx="11695" cy="56312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34"/>
            <p:cNvSpPr/>
            <p:nvPr/>
          </p:nvSpPr>
          <p:spPr>
            <a:xfrm rot="-8893211">
              <a:off x="9568695" y="2776910"/>
              <a:ext cx="13091" cy="13085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34"/>
            <p:cNvSpPr/>
            <p:nvPr/>
          </p:nvSpPr>
          <p:spPr>
            <a:xfrm rot="-8893211">
              <a:off x="9553868" y="275648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34"/>
            <p:cNvSpPr/>
            <p:nvPr/>
          </p:nvSpPr>
          <p:spPr>
            <a:xfrm rot="-8893211">
              <a:off x="9580545" y="2706580"/>
              <a:ext cx="36233" cy="48469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34"/>
            <p:cNvSpPr/>
            <p:nvPr/>
          </p:nvSpPr>
          <p:spPr>
            <a:xfrm rot="-8893211">
              <a:off x="9596553" y="2766102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34"/>
            <p:cNvSpPr/>
            <p:nvPr/>
          </p:nvSpPr>
          <p:spPr>
            <a:xfrm rot="-8893211">
              <a:off x="9508390" y="2656542"/>
              <a:ext cx="58673" cy="4349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34"/>
            <p:cNvSpPr/>
            <p:nvPr/>
          </p:nvSpPr>
          <p:spPr>
            <a:xfrm rot="-8893211">
              <a:off x="9518967" y="2653476"/>
              <a:ext cx="52595" cy="24436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34"/>
            <p:cNvSpPr/>
            <p:nvPr/>
          </p:nvSpPr>
          <p:spPr>
            <a:xfrm rot="-8893211">
              <a:off x="9484175" y="2676393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34"/>
            <p:cNvSpPr/>
            <p:nvPr/>
          </p:nvSpPr>
          <p:spPr>
            <a:xfrm rot="-8893211">
              <a:off x="9503402" y="2655557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34"/>
            <p:cNvSpPr/>
            <p:nvPr/>
          </p:nvSpPr>
          <p:spPr>
            <a:xfrm rot="-8893211">
              <a:off x="9527481" y="2667381"/>
              <a:ext cx="39272" cy="4431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34"/>
            <p:cNvSpPr/>
            <p:nvPr/>
          </p:nvSpPr>
          <p:spPr>
            <a:xfrm rot="-8893211">
              <a:off x="9506718" y="2698878"/>
              <a:ext cx="8186" cy="8420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34"/>
            <p:cNvSpPr/>
            <p:nvPr/>
          </p:nvSpPr>
          <p:spPr>
            <a:xfrm rot="-8893211">
              <a:off x="9547906" y="2591942"/>
              <a:ext cx="56802" cy="46473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34"/>
            <p:cNvSpPr/>
            <p:nvPr/>
          </p:nvSpPr>
          <p:spPr>
            <a:xfrm rot="-8893211">
              <a:off x="9572059" y="2596106"/>
              <a:ext cx="36936" cy="45940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34"/>
            <p:cNvSpPr/>
            <p:nvPr/>
          </p:nvSpPr>
          <p:spPr>
            <a:xfrm rot="-8893211">
              <a:off x="9555220" y="2563687"/>
              <a:ext cx="13096" cy="12852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34"/>
            <p:cNvSpPr/>
            <p:nvPr/>
          </p:nvSpPr>
          <p:spPr>
            <a:xfrm rot="-8893211">
              <a:off x="9584443" y="2576293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34"/>
            <p:cNvSpPr/>
            <p:nvPr/>
          </p:nvSpPr>
          <p:spPr>
            <a:xfrm rot="-8893211">
              <a:off x="9541917" y="2613564"/>
              <a:ext cx="52130" cy="27420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34"/>
            <p:cNvSpPr/>
            <p:nvPr/>
          </p:nvSpPr>
          <p:spPr>
            <a:xfrm rot="-8893211">
              <a:off x="9543132" y="2590623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34"/>
            <p:cNvSpPr/>
            <p:nvPr/>
          </p:nvSpPr>
          <p:spPr>
            <a:xfrm rot="-8893211">
              <a:off x="9634483" y="2599747"/>
              <a:ext cx="24781" cy="6357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34"/>
            <p:cNvSpPr/>
            <p:nvPr/>
          </p:nvSpPr>
          <p:spPr>
            <a:xfrm rot="-8893211">
              <a:off x="9632534" y="2623832"/>
              <a:ext cx="31794" cy="458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34"/>
            <p:cNvSpPr/>
            <p:nvPr/>
          </p:nvSpPr>
          <p:spPr>
            <a:xfrm rot="-8893211">
              <a:off x="9674646" y="2595331"/>
              <a:ext cx="12863" cy="13085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34"/>
            <p:cNvSpPr/>
            <p:nvPr/>
          </p:nvSpPr>
          <p:spPr>
            <a:xfrm rot="-8893211">
              <a:off x="9677674" y="262639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34"/>
            <p:cNvSpPr/>
            <p:nvPr/>
          </p:nvSpPr>
          <p:spPr>
            <a:xfrm rot="-8893211">
              <a:off x="9627883" y="2602411"/>
              <a:ext cx="10057" cy="514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34"/>
            <p:cNvSpPr/>
            <p:nvPr/>
          </p:nvSpPr>
          <p:spPr>
            <a:xfrm rot="-8893211">
              <a:off x="9648644" y="259382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34"/>
            <p:cNvSpPr/>
            <p:nvPr/>
          </p:nvSpPr>
          <p:spPr>
            <a:xfrm rot="-8893211">
              <a:off x="9622049" y="2702190"/>
              <a:ext cx="68027" cy="95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34"/>
            <p:cNvSpPr/>
            <p:nvPr/>
          </p:nvSpPr>
          <p:spPr>
            <a:xfrm rot="-8893211">
              <a:off x="9616645" y="2703235"/>
              <a:ext cx="53768" cy="1641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34"/>
            <p:cNvSpPr/>
            <p:nvPr/>
          </p:nvSpPr>
          <p:spPr>
            <a:xfrm rot="-8893211">
              <a:off x="9689610" y="2722915"/>
              <a:ext cx="13096" cy="1308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34"/>
            <p:cNvSpPr/>
            <p:nvPr/>
          </p:nvSpPr>
          <p:spPr>
            <a:xfrm rot="-8893211">
              <a:off x="9664970" y="2735174"/>
              <a:ext cx="8419" cy="81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34"/>
            <p:cNvSpPr/>
            <p:nvPr/>
          </p:nvSpPr>
          <p:spPr>
            <a:xfrm rot="-8893211">
              <a:off x="9627614" y="2683703"/>
              <a:ext cx="52600" cy="19756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34"/>
            <p:cNvSpPr/>
            <p:nvPr/>
          </p:nvSpPr>
          <p:spPr>
            <a:xfrm rot="-8893211">
              <a:off x="9686826" y="2697230"/>
              <a:ext cx="8186" cy="81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34"/>
            <p:cNvSpPr/>
            <p:nvPr/>
          </p:nvSpPr>
          <p:spPr>
            <a:xfrm rot="-8892079">
              <a:off x="9558830" y="2628397"/>
              <a:ext cx="87531" cy="8748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4" name="صورة 733">
            <a:extLst>
              <a:ext uri="{FF2B5EF4-FFF2-40B4-BE49-F238E27FC236}">
                <a16:creationId xmlns:a16="http://schemas.microsoft.com/office/drawing/2014/main" xmlns="" id="{41D934EE-E435-475D-A7B6-CA7099F331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66943" r="27565" b="13272"/>
          <a:stretch/>
        </p:blipFill>
        <p:spPr>
          <a:xfrm>
            <a:off x="1757150" y="1714551"/>
            <a:ext cx="5470623" cy="185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8" name="Google Shape;6368;p58"/>
          <p:cNvSpPr txBox="1">
            <a:spLocks noGrp="1"/>
          </p:cNvSpPr>
          <p:nvPr>
            <p:ph type="subTitle" idx="1"/>
          </p:nvPr>
        </p:nvSpPr>
        <p:spPr>
          <a:xfrm>
            <a:off x="941722" y="2165104"/>
            <a:ext cx="3120900" cy="12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orkbook p. 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( 113) </a:t>
            </a:r>
            <a:r>
              <a:rPr lang="en" sz="2000" dirty="0"/>
              <a:t>, exercise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( F)</a:t>
            </a:r>
            <a:endParaRPr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369" name="Google Shape;6369;p58"/>
          <p:cNvSpPr txBox="1">
            <a:spLocks noGrp="1"/>
          </p:cNvSpPr>
          <p:nvPr>
            <p:ph type="title"/>
          </p:nvPr>
        </p:nvSpPr>
        <p:spPr>
          <a:xfrm>
            <a:off x="1058998" y="1414007"/>
            <a:ext cx="3120900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/>
              <a:t>Homework</a:t>
            </a:r>
            <a:endParaRPr sz="8000" b="1" dirty="0"/>
          </a:p>
        </p:txBody>
      </p:sp>
      <p:grpSp>
        <p:nvGrpSpPr>
          <p:cNvPr id="6370" name="Google Shape;6370;p58"/>
          <p:cNvGrpSpPr/>
          <p:nvPr/>
        </p:nvGrpSpPr>
        <p:grpSpPr>
          <a:xfrm flipH="1">
            <a:off x="4456738" y="1334857"/>
            <a:ext cx="3614911" cy="2753859"/>
            <a:chOff x="-743492" y="716909"/>
            <a:chExt cx="2684700" cy="3691500"/>
          </a:xfrm>
        </p:grpSpPr>
        <p:sp>
          <p:nvSpPr>
            <p:cNvPr id="6371" name="Google Shape;6371;p58"/>
            <p:cNvSpPr/>
            <p:nvPr/>
          </p:nvSpPr>
          <p:spPr>
            <a:xfrm>
              <a:off x="-743492" y="716909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8"/>
            <p:cNvSpPr/>
            <p:nvPr/>
          </p:nvSpPr>
          <p:spPr>
            <a:xfrm>
              <a:off x="506458" y="4244084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8"/>
            <p:cNvSpPr/>
            <p:nvPr/>
          </p:nvSpPr>
          <p:spPr>
            <a:xfrm>
              <a:off x="568108" y="792259"/>
              <a:ext cx="61500" cy="6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5" name="Google Shape;6375;p58"/>
          <p:cNvGrpSpPr/>
          <p:nvPr/>
        </p:nvGrpSpPr>
        <p:grpSpPr>
          <a:xfrm rot="-2062403">
            <a:off x="-561248" y="4114350"/>
            <a:ext cx="1489776" cy="1513485"/>
            <a:chOff x="-7172113" y="-2885013"/>
            <a:chExt cx="1489733" cy="1513441"/>
          </a:xfrm>
        </p:grpSpPr>
        <p:sp>
          <p:nvSpPr>
            <p:cNvPr id="6376" name="Google Shape;6376;p58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8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8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8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8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8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8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8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8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8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8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8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8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8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8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8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2" name="Google Shape;6392;p58"/>
          <p:cNvGrpSpPr/>
          <p:nvPr/>
        </p:nvGrpSpPr>
        <p:grpSpPr>
          <a:xfrm>
            <a:off x="8367178" y="-427223"/>
            <a:ext cx="1286306" cy="1293708"/>
            <a:chOff x="3752810" y="615"/>
            <a:chExt cx="764839" cy="769240"/>
          </a:xfrm>
        </p:grpSpPr>
        <p:sp>
          <p:nvSpPr>
            <p:cNvPr id="6393" name="Google Shape;6393;p58"/>
            <p:cNvSpPr/>
            <p:nvPr/>
          </p:nvSpPr>
          <p:spPr>
            <a:xfrm rot="23377" flipH="1">
              <a:off x="3983446" y="1797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8"/>
            <p:cNvSpPr/>
            <p:nvPr/>
          </p:nvSpPr>
          <p:spPr>
            <a:xfrm rot="23377" flipH="1">
              <a:off x="3753996" y="105483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8"/>
            <p:cNvSpPr/>
            <p:nvPr/>
          </p:nvSpPr>
          <p:spPr>
            <a:xfrm rot="23377" flipH="1">
              <a:off x="4166389" y="178023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8"/>
            <p:cNvSpPr/>
            <p:nvPr/>
          </p:nvSpPr>
          <p:spPr>
            <a:xfrm rot="23377" flipH="1">
              <a:off x="3777362" y="370990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8"/>
            <p:cNvSpPr/>
            <p:nvPr/>
          </p:nvSpPr>
          <p:spPr>
            <a:xfrm rot="23377" flipH="1">
              <a:off x="4053822" y="419746"/>
              <a:ext cx="350074" cy="348922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8"/>
            <p:cNvSpPr/>
            <p:nvPr/>
          </p:nvSpPr>
          <p:spPr>
            <a:xfrm rot="23377" flipH="1">
              <a:off x="4038041" y="313805"/>
              <a:ext cx="168181" cy="168181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8"/>
            <p:cNvSpPr/>
            <p:nvPr/>
          </p:nvSpPr>
          <p:spPr>
            <a:xfrm rot="23377" flipH="1">
              <a:off x="3954249" y="184011"/>
              <a:ext cx="172747" cy="177327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8"/>
            <p:cNvSpPr/>
            <p:nvPr/>
          </p:nvSpPr>
          <p:spPr>
            <a:xfrm rot="23377" flipH="1">
              <a:off x="3875083" y="248393"/>
              <a:ext cx="218515" cy="11942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8"/>
            <p:cNvSpPr/>
            <p:nvPr/>
          </p:nvSpPr>
          <p:spPr>
            <a:xfrm rot="23377" flipH="1">
              <a:off x="3870099" y="343004"/>
              <a:ext cx="235668" cy="49977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8"/>
            <p:cNvSpPr/>
            <p:nvPr/>
          </p:nvSpPr>
          <p:spPr>
            <a:xfrm rot="23377" flipH="1">
              <a:off x="3864935" y="396300"/>
              <a:ext cx="216225" cy="117688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8"/>
            <p:cNvSpPr/>
            <p:nvPr/>
          </p:nvSpPr>
          <p:spPr>
            <a:xfrm rot="23377" flipH="1">
              <a:off x="3904563" y="428443"/>
              <a:ext cx="171609" cy="178465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8"/>
            <p:cNvSpPr/>
            <p:nvPr/>
          </p:nvSpPr>
          <p:spPr>
            <a:xfrm rot="23377" flipH="1">
              <a:off x="3989105" y="424251"/>
              <a:ext cx="116696" cy="217813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8"/>
            <p:cNvSpPr/>
            <p:nvPr/>
          </p:nvSpPr>
          <p:spPr>
            <a:xfrm rot="23377" flipH="1">
              <a:off x="4104432" y="447780"/>
              <a:ext cx="78949" cy="226655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8"/>
            <p:cNvSpPr/>
            <p:nvPr/>
          </p:nvSpPr>
          <p:spPr>
            <a:xfrm rot="23377" flipH="1">
              <a:off x="4136470" y="458511"/>
              <a:ext cx="145297" cy="200594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8"/>
            <p:cNvSpPr/>
            <p:nvPr/>
          </p:nvSpPr>
          <p:spPr>
            <a:xfrm rot="23377" flipH="1">
              <a:off x="4137967" y="427806"/>
              <a:ext cx="196783" cy="152550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8"/>
            <p:cNvSpPr/>
            <p:nvPr/>
          </p:nvSpPr>
          <p:spPr>
            <a:xfrm rot="23377" flipH="1">
              <a:off x="4153197" y="417738"/>
              <a:ext cx="234530" cy="64972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8"/>
            <p:cNvSpPr/>
            <p:nvPr/>
          </p:nvSpPr>
          <p:spPr>
            <a:xfrm rot="23377" flipH="1">
              <a:off x="4179995" y="343365"/>
              <a:ext cx="231088" cy="68029"/>
            </a:xfrm>
            <a:custGeom>
              <a:avLst/>
              <a:gdLst/>
              <a:ahLst/>
              <a:cxnLst/>
              <a:rect l="l" t="t" r="r" b="b"/>
              <a:pathLst>
                <a:path w="17460" h="5140" extrusionOk="0">
                  <a:moveTo>
                    <a:pt x="1836" y="1"/>
                  </a:moveTo>
                  <a:cubicBezTo>
                    <a:pt x="1538" y="1"/>
                    <a:pt x="1233" y="87"/>
                    <a:pt x="951" y="275"/>
                  </a:cubicBezTo>
                  <a:cubicBezTo>
                    <a:pt x="260" y="793"/>
                    <a:pt x="0" y="1744"/>
                    <a:pt x="519" y="2522"/>
                  </a:cubicBezTo>
                  <a:cubicBezTo>
                    <a:pt x="793" y="2960"/>
                    <a:pt x="1309" y="3190"/>
                    <a:pt x="1826" y="3190"/>
                  </a:cubicBezTo>
                  <a:cubicBezTo>
                    <a:pt x="2126" y="3190"/>
                    <a:pt x="2426" y="3113"/>
                    <a:pt x="2680" y="2954"/>
                  </a:cubicBezTo>
                  <a:cubicBezTo>
                    <a:pt x="2766" y="2868"/>
                    <a:pt x="2853" y="2868"/>
                    <a:pt x="2853" y="2781"/>
                  </a:cubicBezTo>
                  <a:cubicBezTo>
                    <a:pt x="7594" y="4889"/>
                    <a:pt x="13389" y="5139"/>
                    <a:pt x="16033" y="5139"/>
                  </a:cubicBezTo>
                  <a:cubicBezTo>
                    <a:pt x="16859" y="5139"/>
                    <a:pt x="17378" y="5115"/>
                    <a:pt x="17460" y="5115"/>
                  </a:cubicBezTo>
                  <a:lnTo>
                    <a:pt x="17460" y="3905"/>
                  </a:lnTo>
                  <a:cubicBezTo>
                    <a:pt x="17438" y="3905"/>
                    <a:pt x="16925" y="3932"/>
                    <a:pt x="16073" y="3932"/>
                  </a:cubicBezTo>
                  <a:cubicBezTo>
                    <a:pt x="13516" y="3932"/>
                    <a:pt x="7909" y="3689"/>
                    <a:pt x="3371" y="1744"/>
                  </a:cubicBezTo>
                  <a:cubicBezTo>
                    <a:pt x="3458" y="1398"/>
                    <a:pt x="3371" y="1053"/>
                    <a:pt x="3198" y="707"/>
                  </a:cubicBezTo>
                  <a:cubicBezTo>
                    <a:pt x="2868" y="266"/>
                    <a:pt x="2361" y="1"/>
                    <a:pt x="1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8"/>
            <p:cNvSpPr/>
            <p:nvPr/>
          </p:nvSpPr>
          <p:spPr>
            <a:xfrm rot="23377" flipH="1">
              <a:off x="4151711" y="263933"/>
              <a:ext cx="205928" cy="13543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8"/>
            <p:cNvSpPr/>
            <p:nvPr/>
          </p:nvSpPr>
          <p:spPr>
            <a:xfrm rot="23377" flipH="1">
              <a:off x="4139560" y="165952"/>
              <a:ext cx="137290" cy="206815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8"/>
            <p:cNvSpPr/>
            <p:nvPr/>
          </p:nvSpPr>
          <p:spPr>
            <a:xfrm rot="23377" flipH="1">
              <a:off x="4126150" y="109923"/>
              <a:ext cx="68652" cy="23050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8"/>
            <p:cNvSpPr/>
            <p:nvPr/>
          </p:nvSpPr>
          <p:spPr>
            <a:xfrm rot="23377" flipH="1">
              <a:off x="4055109" y="129777"/>
              <a:ext cx="74369" cy="228494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5BA78DE-3751-4398-892E-53D8AF69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88" y="1552343"/>
            <a:ext cx="3145809" cy="22983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2" name="Google Shape;6302;p57"/>
          <p:cNvSpPr txBox="1">
            <a:spLocks noGrp="1"/>
          </p:cNvSpPr>
          <p:nvPr>
            <p:ph type="title"/>
          </p:nvPr>
        </p:nvSpPr>
        <p:spPr>
          <a:xfrm>
            <a:off x="3408391" y="232076"/>
            <a:ext cx="4513848" cy="7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/>
              <a:t>From The Holy </a:t>
            </a:r>
            <a:r>
              <a:rPr lang="en-US" sz="6000" b="1" dirty="0" err="1"/>
              <a:t>Qura’an</a:t>
            </a:r>
            <a:endParaRPr sz="6000" b="1" dirty="0"/>
          </a:p>
        </p:txBody>
      </p:sp>
      <p:grpSp>
        <p:nvGrpSpPr>
          <p:cNvPr id="6304" name="Google Shape;6304;p57"/>
          <p:cNvGrpSpPr/>
          <p:nvPr/>
        </p:nvGrpSpPr>
        <p:grpSpPr>
          <a:xfrm>
            <a:off x="1725099" y="1287749"/>
            <a:ext cx="4840940" cy="3568381"/>
            <a:chOff x="3842846" y="948541"/>
            <a:chExt cx="4311631" cy="3284730"/>
          </a:xfrm>
        </p:grpSpPr>
        <p:grpSp>
          <p:nvGrpSpPr>
            <p:cNvPr id="6305" name="Google Shape;6305;p57"/>
            <p:cNvGrpSpPr/>
            <p:nvPr/>
          </p:nvGrpSpPr>
          <p:grpSpPr>
            <a:xfrm>
              <a:off x="3842846" y="948541"/>
              <a:ext cx="4311631" cy="3284730"/>
              <a:chOff x="3463106" y="748556"/>
              <a:chExt cx="4831500" cy="3680782"/>
            </a:xfrm>
          </p:grpSpPr>
          <p:sp>
            <p:nvSpPr>
              <p:cNvPr id="6306" name="Google Shape;6306;p57"/>
              <p:cNvSpPr/>
              <p:nvPr/>
            </p:nvSpPr>
            <p:spPr>
              <a:xfrm>
                <a:off x="5053868" y="3806188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307" name="Google Shape;6307;p57"/>
              <p:cNvSpPr/>
              <p:nvPr/>
            </p:nvSpPr>
            <p:spPr>
              <a:xfrm>
                <a:off x="3463106" y="748556"/>
                <a:ext cx="4831500" cy="3056700"/>
              </a:xfrm>
              <a:prstGeom prst="roundRect">
                <a:avLst>
                  <a:gd name="adj" fmla="val 3857"/>
                </a:avLst>
              </a:prstGeom>
              <a:solidFill>
                <a:schemeClr val="accent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308" name="Google Shape;6308;p57"/>
            <p:cNvCxnSpPr/>
            <p:nvPr/>
          </p:nvCxnSpPr>
          <p:spPr>
            <a:xfrm>
              <a:off x="5273111" y="4180620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10" name="Google Shape;6310;p57"/>
          <p:cNvGrpSpPr/>
          <p:nvPr/>
        </p:nvGrpSpPr>
        <p:grpSpPr>
          <a:xfrm rot="2700000">
            <a:off x="-507144" y="-178804"/>
            <a:ext cx="1281959" cy="1242349"/>
            <a:chOff x="1817540" y="1461278"/>
            <a:chExt cx="989501" cy="958823"/>
          </a:xfrm>
        </p:grpSpPr>
        <p:sp>
          <p:nvSpPr>
            <p:cNvPr id="6311" name="Google Shape;6311;p57"/>
            <p:cNvSpPr/>
            <p:nvPr/>
          </p:nvSpPr>
          <p:spPr>
            <a:xfrm rot="10800000">
              <a:off x="1817540" y="1461278"/>
              <a:ext cx="989501" cy="958823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7"/>
            <p:cNvSpPr/>
            <p:nvPr/>
          </p:nvSpPr>
          <p:spPr>
            <a:xfrm rot="10800000">
              <a:off x="2136516" y="2023240"/>
              <a:ext cx="131378" cy="190744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7"/>
            <p:cNvSpPr/>
            <p:nvPr/>
          </p:nvSpPr>
          <p:spPr>
            <a:xfrm rot="10800000">
              <a:off x="2116313" y="2011681"/>
              <a:ext cx="138591" cy="129148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7"/>
            <p:cNvSpPr/>
            <p:nvPr/>
          </p:nvSpPr>
          <p:spPr>
            <a:xfrm rot="10800000">
              <a:off x="2103320" y="2224614"/>
              <a:ext cx="40435" cy="4042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7"/>
            <p:cNvSpPr/>
            <p:nvPr/>
          </p:nvSpPr>
          <p:spPr>
            <a:xfrm rot="10800000">
              <a:off x="2210863" y="2031904"/>
              <a:ext cx="71458" cy="168970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7"/>
            <p:cNvSpPr/>
            <p:nvPr/>
          </p:nvSpPr>
          <p:spPr>
            <a:xfrm rot="10800000">
              <a:off x="2197872" y="2219554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7"/>
            <p:cNvSpPr/>
            <p:nvPr/>
          </p:nvSpPr>
          <p:spPr>
            <a:xfrm rot="10800000">
              <a:off x="2013099" y="1872548"/>
              <a:ext cx="207879" cy="6768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7"/>
            <p:cNvSpPr/>
            <p:nvPr/>
          </p:nvSpPr>
          <p:spPr>
            <a:xfrm rot="10800000">
              <a:off x="2075174" y="1831438"/>
              <a:ext cx="153750" cy="92918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7"/>
            <p:cNvSpPr/>
            <p:nvPr/>
          </p:nvSpPr>
          <p:spPr>
            <a:xfrm rot="10800000">
              <a:off x="2049912" y="1930061"/>
              <a:ext cx="166740" cy="28209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7"/>
            <p:cNvSpPr/>
            <p:nvPr/>
          </p:nvSpPr>
          <p:spPr>
            <a:xfrm rot="10800000">
              <a:off x="2287365" y="1646465"/>
              <a:ext cx="28164" cy="212204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7"/>
            <p:cNvSpPr/>
            <p:nvPr/>
          </p:nvSpPr>
          <p:spPr>
            <a:xfrm rot="10800000">
              <a:off x="2305415" y="1696957"/>
              <a:ext cx="60638" cy="161712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7"/>
            <p:cNvSpPr/>
            <p:nvPr/>
          </p:nvSpPr>
          <p:spPr>
            <a:xfrm rot="10800000">
              <a:off x="2281589" y="1589428"/>
              <a:ext cx="40435" cy="39717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7"/>
            <p:cNvSpPr/>
            <p:nvPr/>
          </p:nvSpPr>
          <p:spPr>
            <a:xfrm rot="10800000">
              <a:off x="2356655" y="1653662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7"/>
            <p:cNvSpPr/>
            <p:nvPr/>
          </p:nvSpPr>
          <p:spPr>
            <a:xfrm rot="10800000">
              <a:off x="2237561" y="1696912"/>
              <a:ext cx="59920" cy="166815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7"/>
            <p:cNvSpPr/>
            <p:nvPr/>
          </p:nvSpPr>
          <p:spPr>
            <a:xfrm rot="10800000">
              <a:off x="2221682" y="1653662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7"/>
            <p:cNvSpPr/>
            <p:nvPr/>
          </p:nvSpPr>
          <p:spPr>
            <a:xfrm rot="10800000">
              <a:off x="2391306" y="1836137"/>
              <a:ext cx="194156" cy="88937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7"/>
            <p:cNvSpPr/>
            <p:nvPr/>
          </p:nvSpPr>
          <p:spPr>
            <a:xfrm rot="10800000">
              <a:off x="2399236" y="1904754"/>
              <a:ext cx="159527" cy="40525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7"/>
            <p:cNvSpPr/>
            <p:nvPr/>
          </p:nvSpPr>
          <p:spPr>
            <a:xfrm rot="10800000">
              <a:off x="2597001" y="1803087"/>
              <a:ext cx="39702" cy="40420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7"/>
            <p:cNvSpPr/>
            <p:nvPr/>
          </p:nvSpPr>
          <p:spPr>
            <a:xfrm rot="10800000">
              <a:off x="2576783" y="1894740"/>
              <a:ext cx="26009" cy="25276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7"/>
            <p:cNvSpPr/>
            <p:nvPr/>
          </p:nvSpPr>
          <p:spPr>
            <a:xfrm rot="10800000">
              <a:off x="2379751" y="1803542"/>
              <a:ext cx="139309" cy="104935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7"/>
            <p:cNvSpPr/>
            <p:nvPr/>
          </p:nvSpPr>
          <p:spPr>
            <a:xfrm rot="10800000">
              <a:off x="2525541" y="1770594"/>
              <a:ext cx="25994" cy="25276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7"/>
            <p:cNvSpPr/>
            <p:nvPr/>
          </p:nvSpPr>
          <p:spPr>
            <a:xfrm rot="10800000">
              <a:off x="2359548" y="2016743"/>
              <a:ext cx="153017" cy="166411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7"/>
            <p:cNvSpPr/>
            <p:nvPr/>
          </p:nvSpPr>
          <p:spPr>
            <a:xfrm rot="10800000">
              <a:off x="2343667" y="2027562"/>
              <a:ext cx="93112" cy="154603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7"/>
            <p:cNvSpPr/>
            <p:nvPr/>
          </p:nvSpPr>
          <p:spPr>
            <a:xfrm rot="10800000">
              <a:off x="2511115" y="2190685"/>
              <a:ext cx="39702" cy="39702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7"/>
            <p:cNvSpPr/>
            <p:nvPr/>
          </p:nvSpPr>
          <p:spPr>
            <a:xfrm rot="10800000">
              <a:off x="2429552" y="2199349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7"/>
            <p:cNvSpPr/>
            <p:nvPr/>
          </p:nvSpPr>
          <p:spPr>
            <a:xfrm rot="10800000">
              <a:off x="2372538" y="2003028"/>
              <a:ext cx="147974" cy="10496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7"/>
            <p:cNvSpPr/>
            <p:nvPr/>
          </p:nvSpPr>
          <p:spPr>
            <a:xfrm rot="10800000">
              <a:off x="2531317" y="2110569"/>
              <a:ext cx="25276" cy="25276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7"/>
            <p:cNvSpPr/>
            <p:nvPr/>
          </p:nvSpPr>
          <p:spPr>
            <a:xfrm rot="10800000">
              <a:off x="2195709" y="1832660"/>
              <a:ext cx="233100" cy="233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7"/>
            <p:cNvSpPr/>
            <p:nvPr/>
          </p:nvSpPr>
          <p:spPr>
            <a:xfrm rot="6933801">
              <a:off x="1949325" y="1830371"/>
              <a:ext cx="40435" cy="39723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7"/>
            <p:cNvSpPr/>
            <p:nvPr/>
          </p:nvSpPr>
          <p:spPr>
            <a:xfrm rot="6933801">
              <a:off x="2037456" y="1801307"/>
              <a:ext cx="25276" cy="252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7"/>
            <p:cNvSpPr/>
            <p:nvPr/>
          </p:nvSpPr>
          <p:spPr>
            <a:xfrm rot="6933801">
              <a:off x="1979223" y="1923076"/>
              <a:ext cx="25276" cy="252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2" name="Google Shape;6342;p57"/>
          <p:cNvGrpSpPr/>
          <p:nvPr/>
        </p:nvGrpSpPr>
        <p:grpSpPr>
          <a:xfrm>
            <a:off x="8367178" y="4155952"/>
            <a:ext cx="1286306" cy="1293708"/>
            <a:chOff x="3752810" y="615"/>
            <a:chExt cx="764839" cy="769240"/>
          </a:xfrm>
        </p:grpSpPr>
        <p:sp>
          <p:nvSpPr>
            <p:cNvPr id="6343" name="Google Shape;6343;p57"/>
            <p:cNvSpPr/>
            <p:nvPr/>
          </p:nvSpPr>
          <p:spPr>
            <a:xfrm rot="23377" flipH="1">
              <a:off x="3983446" y="1797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7"/>
            <p:cNvSpPr/>
            <p:nvPr/>
          </p:nvSpPr>
          <p:spPr>
            <a:xfrm rot="23377" flipH="1">
              <a:off x="3753996" y="105483"/>
              <a:ext cx="348922" cy="350061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7"/>
            <p:cNvSpPr/>
            <p:nvPr/>
          </p:nvSpPr>
          <p:spPr>
            <a:xfrm rot="23377" flipH="1">
              <a:off x="4166389" y="178023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7"/>
            <p:cNvSpPr/>
            <p:nvPr/>
          </p:nvSpPr>
          <p:spPr>
            <a:xfrm rot="23377" flipH="1">
              <a:off x="3777362" y="370990"/>
              <a:ext cx="350074" cy="350074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7"/>
            <p:cNvSpPr/>
            <p:nvPr/>
          </p:nvSpPr>
          <p:spPr>
            <a:xfrm rot="23377" flipH="1">
              <a:off x="4053822" y="419746"/>
              <a:ext cx="350074" cy="348922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7"/>
            <p:cNvSpPr/>
            <p:nvPr/>
          </p:nvSpPr>
          <p:spPr>
            <a:xfrm rot="23377" flipH="1">
              <a:off x="4038041" y="313805"/>
              <a:ext cx="168181" cy="168181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7"/>
            <p:cNvSpPr/>
            <p:nvPr/>
          </p:nvSpPr>
          <p:spPr>
            <a:xfrm rot="23377" flipH="1">
              <a:off x="3954249" y="184011"/>
              <a:ext cx="172747" cy="177327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7"/>
            <p:cNvSpPr/>
            <p:nvPr/>
          </p:nvSpPr>
          <p:spPr>
            <a:xfrm rot="23377" flipH="1">
              <a:off x="3875083" y="248393"/>
              <a:ext cx="218515" cy="11942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7"/>
            <p:cNvSpPr/>
            <p:nvPr/>
          </p:nvSpPr>
          <p:spPr>
            <a:xfrm rot="23377" flipH="1">
              <a:off x="3870099" y="343004"/>
              <a:ext cx="235668" cy="49977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7"/>
            <p:cNvSpPr/>
            <p:nvPr/>
          </p:nvSpPr>
          <p:spPr>
            <a:xfrm rot="23377" flipH="1">
              <a:off x="3864935" y="396300"/>
              <a:ext cx="216225" cy="117688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7"/>
            <p:cNvSpPr/>
            <p:nvPr/>
          </p:nvSpPr>
          <p:spPr>
            <a:xfrm rot="23377" flipH="1">
              <a:off x="3904563" y="428443"/>
              <a:ext cx="171609" cy="178465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7"/>
            <p:cNvSpPr/>
            <p:nvPr/>
          </p:nvSpPr>
          <p:spPr>
            <a:xfrm rot="23377" flipH="1">
              <a:off x="3989105" y="424251"/>
              <a:ext cx="116696" cy="217813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7"/>
            <p:cNvSpPr/>
            <p:nvPr/>
          </p:nvSpPr>
          <p:spPr>
            <a:xfrm rot="23377" flipH="1">
              <a:off x="4104432" y="447780"/>
              <a:ext cx="78949" cy="226655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7"/>
            <p:cNvSpPr/>
            <p:nvPr/>
          </p:nvSpPr>
          <p:spPr>
            <a:xfrm rot="23377" flipH="1">
              <a:off x="4136470" y="458511"/>
              <a:ext cx="145297" cy="200594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7"/>
            <p:cNvSpPr/>
            <p:nvPr/>
          </p:nvSpPr>
          <p:spPr>
            <a:xfrm rot="23377" flipH="1">
              <a:off x="4137967" y="427806"/>
              <a:ext cx="196783" cy="152550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7"/>
            <p:cNvSpPr/>
            <p:nvPr/>
          </p:nvSpPr>
          <p:spPr>
            <a:xfrm rot="23377" flipH="1">
              <a:off x="4153197" y="417738"/>
              <a:ext cx="234530" cy="64972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7"/>
            <p:cNvSpPr/>
            <p:nvPr/>
          </p:nvSpPr>
          <p:spPr>
            <a:xfrm rot="23377" flipH="1">
              <a:off x="4179995" y="343365"/>
              <a:ext cx="231088" cy="68029"/>
            </a:xfrm>
            <a:custGeom>
              <a:avLst/>
              <a:gdLst/>
              <a:ahLst/>
              <a:cxnLst/>
              <a:rect l="l" t="t" r="r" b="b"/>
              <a:pathLst>
                <a:path w="17460" h="5140" extrusionOk="0">
                  <a:moveTo>
                    <a:pt x="1836" y="1"/>
                  </a:moveTo>
                  <a:cubicBezTo>
                    <a:pt x="1538" y="1"/>
                    <a:pt x="1233" y="87"/>
                    <a:pt x="951" y="275"/>
                  </a:cubicBezTo>
                  <a:cubicBezTo>
                    <a:pt x="260" y="793"/>
                    <a:pt x="0" y="1744"/>
                    <a:pt x="519" y="2522"/>
                  </a:cubicBezTo>
                  <a:cubicBezTo>
                    <a:pt x="793" y="2960"/>
                    <a:pt x="1309" y="3190"/>
                    <a:pt x="1826" y="3190"/>
                  </a:cubicBezTo>
                  <a:cubicBezTo>
                    <a:pt x="2126" y="3190"/>
                    <a:pt x="2426" y="3113"/>
                    <a:pt x="2680" y="2954"/>
                  </a:cubicBezTo>
                  <a:cubicBezTo>
                    <a:pt x="2766" y="2868"/>
                    <a:pt x="2853" y="2868"/>
                    <a:pt x="2853" y="2781"/>
                  </a:cubicBezTo>
                  <a:cubicBezTo>
                    <a:pt x="7594" y="4889"/>
                    <a:pt x="13389" y="5139"/>
                    <a:pt x="16033" y="5139"/>
                  </a:cubicBezTo>
                  <a:cubicBezTo>
                    <a:pt x="16859" y="5139"/>
                    <a:pt x="17378" y="5115"/>
                    <a:pt x="17460" y="5115"/>
                  </a:cubicBezTo>
                  <a:lnTo>
                    <a:pt x="17460" y="3905"/>
                  </a:lnTo>
                  <a:cubicBezTo>
                    <a:pt x="17438" y="3905"/>
                    <a:pt x="16925" y="3932"/>
                    <a:pt x="16073" y="3932"/>
                  </a:cubicBezTo>
                  <a:cubicBezTo>
                    <a:pt x="13516" y="3932"/>
                    <a:pt x="7909" y="3689"/>
                    <a:pt x="3371" y="1744"/>
                  </a:cubicBezTo>
                  <a:cubicBezTo>
                    <a:pt x="3458" y="1398"/>
                    <a:pt x="3371" y="1053"/>
                    <a:pt x="3198" y="707"/>
                  </a:cubicBezTo>
                  <a:cubicBezTo>
                    <a:pt x="2868" y="266"/>
                    <a:pt x="2361" y="1"/>
                    <a:pt x="1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7"/>
            <p:cNvSpPr/>
            <p:nvPr/>
          </p:nvSpPr>
          <p:spPr>
            <a:xfrm rot="23377" flipH="1">
              <a:off x="4151711" y="263933"/>
              <a:ext cx="205928" cy="13543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7"/>
            <p:cNvSpPr/>
            <p:nvPr/>
          </p:nvSpPr>
          <p:spPr>
            <a:xfrm rot="23377" flipH="1">
              <a:off x="4139560" y="165952"/>
              <a:ext cx="137290" cy="206815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7"/>
            <p:cNvSpPr/>
            <p:nvPr/>
          </p:nvSpPr>
          <p:spPr>
            <a:xfrm rot="23377" flipH="1">
              <a:off x="4126150" y="109923"/>
              <a:ext cx="68652" cy="23050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7"/>
            <p:cNvSpPr/>
            <p:nvPr/>
          </p:nvSpPr>
          <p:spPr>
            <a:xfrm rot="23377" flipH="1">
              <a:off x="4055109" y="129777"/>
              <a:ext cx="74369" cy="228494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3F7A520-A26B-4697-8709-22958C5C2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9"/>
          <a:stretch/>
        </p:blipFill>
        <p:spPr>
          <a:xfrm>
            <a:off x="1867252" y="1398382"/>
            <a:ext cx="4556632" cy="2742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3" name="Google Shape;6463;p60"/>
          <p:cNvGrpSpPr/>
          <p:nvPr/>
        </p:nvGrpSpPr>
        <p:grpSpPr>
          <a:xfrm rot="3199081">
            <a:off x="-107592" y="-808376"/>
            <a:ext cx="2587378" cy="3249782"/>
            <a:chOff x="2765600" y="175982"/>
            <a:chExt cx="2587260" cy="3249635"/>
          </a:xfrm>
        </p:grpSpPr>
        <p:sp>
          <p:nvSpPr>
            <p:cNvPr id="6464" name="Google Shape;6464;p60"/>
            <p:cNvSpPr/>
            <p:nvPr/>
          </p:nvSpPr>
          <p:spPr>
            <a:xfrm rot="-6663139" flipH="1">
              <a:off x="2834664" y="1353400"/>
              <a:ext cx="2703722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60"/>
            <p:cNvSpPr/>
            <p:nvPr/>
          </p:nvSpPr>
          <p:spPr>
            <a:xfrm rot="-6663139" flipH="1">
              <a:off x="4064756" y="2219950"/>
              <a:ext cx="505221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60"/>
            <p:cNvSpPr/>
            <p:nvPr/>
          </p:nvSpPr>
          <p:spPr>
            <a:xfrm rot="3963123">
              <a:off x="4149309" y="1041358"/>
              <a:ext cx="677439" cy="519967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60"/>
            <p:cNvSpPr/>
            <p:nvPr/>
          </p:nvSpPr>
          <p:spPr>
            <a:xfrm rot="-6663139" flipH="1">
              <a:off x="3465726" y="992873"/>
              <a:ext cx="812854" cy="665962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60"/>
            <p:cNvSpPr/>
            <p:nvPr/>
          </p:nvSpPr>
          <p:spPr>
            <a:xfrm rot="7531865">
              <a:off x="4687804" y="1289015"/>
              <a:ext cx="481905" cy="50023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60"/>
            <p:cNvSpPr/>
            <p:nvPr/>
          </p:nvSpPr>
          <p:spPr>
            <a:xfrm rot="7531865">
              <a:off x="4882219" y="1609240"/>
              <a:ext cx="91710" cy="6801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60"/>
            <p:cNvSpPr/>
            <p:nvPr/>
          </p:nvSpPr>
          <p:spPr>
            <a:xfrm rot="7531865">
              <a:off x="4868096" y="1611109"/>
              <a:ext cx="82210" cy="3820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60"/>
            <p:cNvSpPr/>
            <p:nvPr/>
          </p:nvSpPr>
          <p:spPr>
            <a:xfrm rot="7531865">
              <a:off x="4920290" y="170681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60"/>
            <p:cNvSpPr/>
            <p:nvPr/>
          </p:nvSpPr>
          <p:spPr>
            <a:xfrm rot="7531865">
              <a:off x="4889523" y="1682109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60"/>
            <p:cNvSpPr/>
            <p:nvPr/>
          </p:nvSpPr>
          <p:spPr>
            <a:xfrm rot="7531865">
              <a:off x="4915881" y="1595107"/>
              <a:ext cx="61385" cy="6928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60"/>
            <p:cNvSpPr/>
            <p:nvPr/>
          </p:nvSpPr>
          <p:spPr>
            <a:xfrm rot="7531865">
              <a:off x="4957609" y="1681189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60"/>
            <p:cNvSpPr/>
            <p:nvPr/>
          </p:nvSpPr>
          <p:spPr>
            <a:xfrm rot="7531865">
              <a:off x="4789192" y="1540296"/>
              <a:ext cx="88786" cy="726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60"/>
            <p:cNvSpPr/>
            <p:nvPr/>
          </p:nvSpPr>
          <p:spPr>
            <a:xfrm rot="7531865">
              <a:off x="4812251" y="1518934"/>
              <a:ext cx="57733" cy="71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60"/>
            <p:cNvSpPr/>
            <p:nvPr/>
          </p:nvSpPr>
          <p:spPr>
            <a:xfrm rot="7531865">
              <a:off x="4751593" y="1584665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60"/>
            <p:cNvSpPr/>
            <p:nvPr/>
          </p:nvSpPr>
          <p:spPr>
            <a:xfrm rot="7531865">
              <a:off x="4774183" y="154762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60"/>
            <p:cNvSpPr/>
            <p:nvPr/>
          </p:nvSpPr>
          <p:spPr>
            <a:xfrm rot="7531865">
              <a:off x="4810862" y="1569419"/>
              <a:ext cx="81483" cy="4287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60"/>
            <p:cNvSpPr/>
            <p:nvPr/>
          </p:nvSpPr>
          <p:spPr>
            <a:xfrm rot="7531865">
              <a:off x="4792143" y="1613332"/>
              <a:ext cx="13159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60"/>
            <p:cNvSpPr/>
            <p:nvPr/>
          </p:nvSpPr>
          <p:spPr>
            <a:xfrm rot="7531865">
              <a:off x="4846934" y="1418536"/>
              <a:ext cx="38734" cy="9940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60"/>
            <p:cNvSpPr/>
            <p:nvPr/>
          </p:nvSpPr>
          <p:spPr>
            <a:xfrm rot="7531865">
              <a:off x="4865370" y="1431512"/>
              <a:ext cx="49696" cy="71720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60"/>
            <p:cNvSpPr/>
            <p:nvPr/>
          </p:nvSpPr>
          <p:spPr>
            <a:xfrm rot="7531865">
              <a:off x="4851683" y="1449480"/>
              <a:ext cx="15719" cy="8037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60"/>
            <p:cNvSpPr/>
            <p:nvPr/>
          </p:nvSpPr>
          <p:spPr>
            <a:xfrm rot="7531865">
              <a:off x="4808076" y="144928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60"/>
            <p:cNvSpPr/>
            <p:nvPr/>
          </p:nvSpPr>
          <p:spPr>
            <a:xfrm rot="7532675">
              <a:off x="4856711" y="1473101"/>
              <a:ext cx="136800" cy="13673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60"/>
            <p:cNvSpPr/>
            <p:nvPr/>
          </p:nvSpPr>
          <p:spPr>
            <a:xfrm rot="7533085">
              <a:off x="4979023" y="1770966"/>
              <a:ext cx="308255" cy="31977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60"/>
            <p:cNvSpPr/>
            <p:nvPr/>
          </p:nvSpPr>
          <p:spPr>
            <a:xfrm rot="7533085">
              <a:off x="5179632" y="1919949"/>
              <a:ext cx="28987" cy="6729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60"/>
            <p:cNvSpPr/>
            <p:nvPr/>
          </p:nvSpPr>
          <p:spPr>
            <a:xfrm rot="7533085">
              <a:off x="5177110" y="1934421"/>
              <a:ext cx="11693" cy="5628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60"/>
            <p:cNvSpPr/>
            <p:nvPr/>
          </p:nvSpPr>
          <p:spPr>
            <a:xfrm rot="7533085">
              <a:off x="5233490" y="1960328"/>
              <a:ext cx="13088" cy="1307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60"/>
            <p:cNvSpPr/>
            <p:nvPr/>
          </p:nvSpPr>
          <p:spPr>
            <a:xfrm rot="7533085">
              <a:off x="5211875" y="1978410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60"/>
            <p:cNvSpPr/>
            <p:nvPr/>
          </p:nvSpPr>
          <p:spPr>
            <a:xfrm rot="7533085">
              <a:off x="5170929" y="1915833"/>
              <a:ext cx="36227" cy="48447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60"/>
            <p:cNvSpPr/>
            <p:nvPr/>
          </p:nvSpPr>
          <p:spPr>
            <a:xfrm rot="7533085">
              <a:off x="5224371" y="1936560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60"/>
            <p:cNvSpPr/>
            <p:nvPr/>
          </p:nvSpPr>
          <p:spPr>
            <a:xfrm rot="7533085">
              <a:off x="5103315" y="1975683"/>
              <a:ext cx="58663" cy="434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60"/>
            <p:cNvSpPr/>
            <p:nvPr/>
          </p:nvSpPr>
          <p:spPr>
            <a:xfrm rot="7533085">
              <a:off x="5094272" y="1976864"/>
              <a:ext cx="52586" cy="24425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60"/>
            <p:cNvSpPr/>
            <p:nvPr/>
          </p:nvSpPr>
          <p:spPr>
            <a:xfrm rot="7533085">
              <a:off x="5127661" y="2038096"/>
              <a:ext cx="13093" cy="130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60"/>
            <p:cNvSpPr/>
            <p:nvPr/>
          </p:nvSpPr>
          <p:spPr>
            <a:xfrm rot="7533085">
              <a:off x="5107974" y="2022288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60"/>
            <p:cNvSpPr/>
            <p:nvPr/>
          </p:nvSpPr>
          <p:spPr>
            <a:xfrm rot="7533085">
              <a:off x="5124852" y="1966645"/>
              <a:ext cx="39265" cy="44292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60"/>
            <p:cNvSpPr/>
            <p:nvPr/>
          </p:nvSpPr>
          <p:spPr>
            <a:xfrm rot="7533085">
              <a:off x="5151537" y="2021699"/>
              <a:ext cx="8185" cy="8416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60"/>
            <p:cNvSpPr/>
            <p:nvPr/>
          </p:nvSpPr>
          <p:spPr>
            <a:xfrm rot="7533085">
              <a:off x="5043794" y="1931574"/>
              <a:ext cx="56793" cy="46452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60"/>
            <p:cNvSpPr/>
            <p:nvPr/>
          </p:nvSpPr>
          <p:spPr>
            <a:xfrm rot="7533085">
              <a:off x="5058546" y="1917910"/>
              <a:ext cx="36930" cy="45919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60"/>
            <p:cNvSpPr/>
            <p:nvPr/>
          </p:nvSpPr>
          <p:spPr>
            <a:xfrm rot="7533085">
              <a:off x="5019724" y="1959944"/>
              <a:ext cx="13093" cy="128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60"/>
            <p:cNvSpPr/>
            <p:nvPr/>
          </p:nvSpPr>
          <p:spPr>
            <a:xfrm rot="7533085">
              <a:off x="5034176" y="1936239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60"/>
            <p:cNvSpPr/>
            <p:nvPr/>
          </p:nvSpPr>
          <p:spPr>
            <a:xfrm rot="7533085">
              <a:off x="5057653" y="1950193"/>
              <a:ext cx="52121" cy="27407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60"/>
            <p:cNvSpPr/>
            <p:nvPr/>
          </p:nvSpPr>
          <p:spPr>
            <a:xfrm rot="7533085">
              <a:off x="5045667" y="1978283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60"/>
            <p:cNvSpPr/>
            <p:nvPr/>
          </p:nvSpPr>
          <p:spPr>
            <a:xfrm rot="7533085">
              <a:off x="5080742" y="1853690"/>
              <a:ext cx="24776" cy="63545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60"/>
            <p:cNvSpPr/>
            <p:nvPr/>
          </p:nvSpPr>
          <p:spPr>
            <a:xfrm rot="7533085">
              <a:off x="5092533" y="1861977"/>
              <a:ext cx="31788" cy="4584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60"/>
            <p:cNvSpPr/>
            <p:nvPr/>
          </p:nvSpPr>
          <p:spPr>
            <a:xfrm rot="7533085">
              <a:off x="5059330" y="1842850"/>
              <a:ext cx="12861" cy="1307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60"/>
            <p:cNvSpPr/>
            <p:nvPr/>
          </p:nvSpPr>
          <p:spPr>
            <a:xfrm rot="7533085">
              <a:off x="5090259" y="1846482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60"/>
            <p:cNvSpPr/>
            <p:nvPr/>
          </p:nvSpPr>
          <p:spPr>
            <a:xfrm rot="7533085">
              <a:off x="5083776" y="1873482"/>
              <a:ext cx="10055" cy="51382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60"/>
            <p:cNvSpPr/>
            <p:nvPr/>
          </p:nvSpPr>
          <p:spPr>
            <a:xfrm rot="7533085">
              <a:off x="5055861" y="1873321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60"/>
            <p:cNvSpPr/>
            <p:nvPr/>
          </p:nvSpPr>
          <p:spPr>
            <a:xfrm rot="7533085">
              <a:off x="5134979" y="1876433"/>
              <a:ext cx="68015" cy="9549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60"/>
            <p:cNvSpPr/>
            <p:nvPr/>
          </p:nvSpPr>
          <p:spPr>
            <a:xfrm rot="7533085">
              <a:off x="5145756" y="1885808"/>
              <a:ext cx="53759" cy="16406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60"/>
            <p:cNvSpPr/>
            <p:nvPr/>
          </p:nvSpPr>
          <p:spPr>
            <a:xfrm rot="7533085">
              <a:off x="5187511" y="1836140"/>
              <a:ext cx="13093" cy="130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60"/>
            <p:cNvSpPr/>
            <p:nvPr/>
          </p:nvSpPr>
          <p:spPr>
            <a:xfrm rot="7533085">
              <a:off x="5197871" y="1866152"/>
              <a:ext cx="8417" cy="8179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60"/>
            <p:cNvSpPr/>
            <p:nvPr/>
          </p:nvSpPr>
          <p:spPr>
            <a:xfrm rot="7533085">
              <a:off x="5129198" y="1872607"/>
              <a:ext cx="52591" cy="1974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60"/>
            <p:cNvSpPr/>
            <p:nvPr/>
          </p:nvSpPr>
          <p:spPr>
            <a:xfrm rot="7533085">
              <a:off x="5161546" y="1841980"/>
              <a:ext cx="8185" cy="817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60"/>
            <p:cNvSpPr/>
            <p:nvPr/>
          </p:nvSpPr>
          <p:spPr>
            <a:xfrm rot="7532908">
              <a:off x="5086980" y="1888552"/>
              <a:ext cx="87523" cy="874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60"/>
            <p:cNvSpPr/>
            <p:nvPr/>
          </p:nvSpPr>
          <p:spPr>
            <a:xfrm rot="-8895770" flipH="1">
              <a:off x="3864174" y="2191981"/>
              <a:ext cx="1008270" cy="1046706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60"/>
            <p:cNvSpPr/>
            <p:nvPr/>
          </p:nvSpPr>
          <p:spPr>
            <a:xfrm rot="-8895770" flipH="1">
              <a:off x="4165546" y="2751034"/>
              <a:ext cx="94815" cy="22028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60"/>
            <p:cNvSpPr/>
            <p:nvPr/>
          </p:nvSpPr>
          <p:spPr>
            <a:xfrm rot="-8895770" flipH="1">
              <a:off x="4238852" y="2782009"/>
              <a:ext cx="38246" cy="184241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60"/>
            <p:cNvSpPr/>
            <p:nvPr/>
          </p:nvSpPr>
          <p:spPr>
            <a:xfrm rot="-8895770" flipH="1">
              <a:off x="4069763" y="2937854"/>
              <a:ext cx="42811" cy="4281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60"/>
            <p:cNvSpPr/>
            <p:nvPr/>
          </p:nvSpPr>
          <p:spPr>
            <a:xfrm rot="-8895770" flipH="1">
              <a:off x="4169411" y="2962786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60"/>
            <p:cNvSpPr/>
            <p:nvPr/>
          </p:nvSpPr>
          <p:spPr>
            <a:xfrm rot="-8895770" flipH="1">
              <a:off x="4151923" y="2734627"/>
              <a:ext cx="118495" cy="158580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60"/>
            <p:cNvSpPr/>
            <p:nvPr/>
          </p:nvSpPr>
          <p:spPr>
            <a:xfrm rot="-8895770" flipH="1">
              <a:off x="4079575" y="285215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60"/>
            <p:cNvSpPr/>
            <p:nvPr/>
          </p:nvSpPr>
          <p:spPr>
            <a:xfrm rot="-8895770" flipH="1">
              <a:off x="4357852" y="2844604"/>
              <a:ext cx="191881" cy="142318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60"/>
            <p:cNvSpPr/>
            <p:nvPr/>
          </p:nvSpPr>
          <p:spPr>
            <a:xfrm rot="-8895770" flipH="1">
              <a:off x="4393688" y="2835363"/>
              <a:ext cx="172005" cy="79948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60"/>
            <p:cNvSpPr/>
            <p:nvPr/>
          </p:nvSpPr>
          <p:spPr>
            <a:xfrm rot="-8895770" flipH="1">
              <a:off x="4487296" y="3038803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60"/>
            <p:cNvSpPr/>
            <p:nvPr/>
          </p:nvSpPr>
          <p:spPr>
            <a:xfrm rot="-8895770" flipH="1">
              <a:off x="4539063" y="2963766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60"/>
            <p:cNvSpPr/>
            <p:nvPr/>
          </p:nvSpPr>
          <p:spPr>
            <a:xfrm rot="-8895770" flipH="1">
              <a:off x="4342957" y="2832182"/>
              <a:ext cx="128433" cy="144980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60"/>
            <p:cNvSpPr/>
            <p:nvPr/>
          </p:nvSpPr>
          <p:spPr>
            <a:xfrm rot="-8895770" flipH="1">
              <a:off x="4407030" y="3016994"/>
              <a:ext cx="26771" cy="2754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60"/>
            <p:cNvSpPr/>
            <p:nvPr/>
          </p:nvSpPr>
          <p:spPr>
            <a:xfrm rot="-8895770" flipH="1">
              <a:off x="4489479" y="2634759"/>
              <a:ext cx="185763" cy="152050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60"/>
            <p:cNvSpPr/>
            <p:nvPr/>
          </p:nvSpPr>
          <p:spPr>
            <a:xfrm rot="-8895770" flipH="1">
              <a:off x="4489823" y="2599686"/>
              <a:ext cx="120793" cy="150306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60"/>
            <p:cNvSpPr/>
            <p:nvPr/>
          </p:nvSpPr>
          <p:spPr>
            <a:xfrm rot="-8895770" flipH="1">
              <a:off x="4714096" y="2666671"/>
              <a:ext cx="42827" cy="4205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60"/>
            <p:cNvSpPr/>
            <p:nvPr/>
          </p:nvSpPr>
          <p:spPr>
            <a:xfrm rot="-8895770" flipH="1">
              <a:off x="4653028" y="261090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60"/>
            <p:cNvSpPr/>
            <p:nvPr/>
          </p:nvSpPr>
          <p:spPr>
            <a:xfrm rot="-8895770" flipH="1">
              <a:off x="4473832" y="2707948"/>
              <a:ext cx="170483" cy="8971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60"/>
            <p:cNvSpPr/>
            <p:nvPr/>
          </p:nvSpPr>
          <p:spPr>
            <a:xfrm rot="-8895770" flipH="1">
              <a:off x="4670737" y="2752425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60"/>
            <p:cNvSpPr/>
            <p:nvPr/>
          </p:nvSpPr>
          <p:spPr>
            <a:xfrm rot="-8895770" flipH="1">
              <a:off x="4391085" y="2424009"/>
              <a:ext cx="81041" cy="208000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60"/>
            <p:cNvSpPr/>
            <p:nvPr/>
          </p:nvSpPr>
          <p:spPr>
            <a:xfrm rot="-8895770" flipH="1">
              <a:off x="4332742" y="2470622"/>
              <a:ext cx="103976" cy="15006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60"/>
            <p:cNvSpPr/>
            <p:nvPr/>
          </p:nvSpPr>
          <p:spPr>
            <a:xfrm rot="-8895770" flipH="1">
              <a:off x="4447558" y="2363231"/>
              <a:ext cx="42066" cy="4281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60"/>
            <p:cNvSpPr/>
            <p:nvPr/>
          </p:nvSpPr>
          <p:spPr>
            <a:xfrm rot="-8895770" flipH="1">
              <a:off x="4370430" y="2410942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60"/>
            <p:cNvSpPr/>
            <p:nvPr/>
          </p:nvSpPr>
          <p:spPr>
            <a:xfrm rot="-8895770" flipH="1">
              <a:off x="4445529" y="2479826"/>
              <a:ext cx="32889" cy="16818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60"/>
            <p:cNvSpPr/>
            <p:nvPr/>
          </p:nvSpPr>
          <p:spPr>
            <a:xfrm rot="-8895770" flipH="1">
              <a:off x="4508119" y="2448465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60"/>
            <p:cNvSpPr/>
            <p:nvPr/>
          </p:nvSpPr>
          <p:spPr>
            <a:xfrm rot="-8895770" flipH="1">
              <a:off x="4086082" y="2595435"/>
              <a:ext cx="222471" cy="31256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60"/>
            <p:cNvSpPr/>
            <p:nvPr/>
          </p:nvSpPr>
          <p:spPr>
            <a:xfrm rot="-8895770" flipH="1">
              <a:off x="4114567" y="2627444"/>
              <a:ext cx="175841" cy="53700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60"/>
            <p:cNvSpPr/>
            <p:nvPr/>
          </p:nvSpPr>
          <p:spPr>
            <a:xfrm rot="-8895770" flipH="1">
              <a:off x="4051600" y="2505068"/>
              <a:ext cx="42827" cy="4281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60"/>
            <p:cNvSpPr/>
            <p:nvPr/>
          </p:nvSpPr>
          <p:spPr>
            <a:xfrm rot="-8895770" flipH="1">
              <a:off x="4069857" y="2606388"/>
              <a:ext cx="27532" cy="2677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60"/>
            <p:cNvSpPr/>
            <p:nvPr/>
          </p:nvSpPr>
          <p:spPr>
            <a:xfrm rot="-8895770" flipH="1">
              <a:off x="4153637" y="2565526"/>
              <a:ext cx="172021" cy="64637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60"/>
            <p:cNvSpPr/>
            <p:nvPr/>
          </p:nvSpPr>
          <p:spPr>
            <a:xfrm rot="-8895770" flipH="1">
              <a:off x="4149654" y="2487417"/>
              <a:ext cx="26771" cy="2677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60"/>
            <p:cNvSpPr/>
            <p:nvPr/>
          </p:nvSpPr>
          <p:spPr>
            <a:xfrm rot="-8895850" flipH="1">
              <a:off x="4234093" y="2573802"/>
              <a:ext cx="286289" cy="28616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60"/>
            <p:cNvSpPr/>
            <p:nvPr/>
          </p:nvSpPr>
          <p:spPr>
            <a:xfrm rot="7531732">
              <a:off x="4400100" y="1461033"/>
              <a:ext cx="240555" cy="249591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60"/>
            <p:cNvSpPr/>
            <p:nvPr/>
          </p:nvSpPr>
          <p:spPr>
            <a:xfrm rot="7531732">
              <a:off x="4556597" y="1577321"/>
              <a:ext cx="22621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60"/>
            <p:cNvSpPr/>
            <p:nvPr/>
          </p:nvSpPr>
          <p:spPr>
            <a:xfrm rot="7531732">
              <a:off x="4554624" y="1588618"/>
              <a:ext cx="9125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60"/>
            <p:cNvSpPr/>
            <p:nvPr/>
          </p:nvSpPr>
          <p:spPr>
            <a:xfrm rot="7531732">
              <a:off x="4598631" y="1608840"/>
              <a:ext cx="10214" cy="10208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60"/>
            <p:cNvSpPr/>
            <p:nvPr/>
          </p:nvSpPr>
          <p:spPr>
            <a:xfrm rot="7531732">
              <a:off x="4581757" y="1622954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60"/>
            <p:cNvSpPr/>
            <p:nvPr/>
          </p:nvSpPr>
          <p:spPr>
            <a:xfrm rot="7531732">
              <a:off x="4549806" y="1574108"/>
              <a:ext cx="28271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60"/>
            <p:cNvSpPr/>
            <p:nvPr/>
          </p:nvSpPr>
          <p:spPr>
            <a:xfrm rot="7531732">
              <a:off x="4591511" y="1590287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60"/>
            <p:cNvSpPr/>
            <p:nvPr/>
          </p:nvSpPr>
          <p:spPr>
            <a:xfrm rot="7531732">
              <a:off x="4497033" y="1620827"/>
              <a:ext cx="45779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60"/>
            <p:cNvSpPr/>
            <p:nvPr/>
          </p:nvSpPr>
          <p:spPr>
            <a:xfrm rot="7531732">
              <a:off x="4489971" y="1621749"/>
              <a:ext cx="41037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60"/>
            <p:cNvSpPr/>
            <p:nvPr/>
          </p:nvSpPr>
          <p:spPr>
            <a:xfrm rot="7531732">
              <a:off x="4516022" y="1669545"/>
              <a:ext cx="10218" cy="1020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60"/>
            <p:cNvSpPr/>
            <p:nvPr/>
          </p:nvSpPr>
          <p:spPr>
            <a:xfrm rot="7531732">
              <a:off x="4500653" y="1657206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60"/>
            <p:cNvSpPr/>
            <p:nvPr/>
          </p:nvSpPr>
          <p:spPr>
            <a:xfrm rot="7531732">
              <a:off x="4513839" y="1613772"/>
              <a:ext cx="30642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60"/>
            <p:cNvSpPr/>
            <p:nvPr/>
          </p:nvSpPr>
          <p:spPr>
            <a:xfrm rot="7531732">
              <a:off x="4534658" y="1656746"/>
              <a:ext cx="6387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60"/>
            <p:cNvSpPr/>
            <p:nvPr/>
          </p:nvSpPr>
          <p:spPr>
            <a:xfrm rot="7531732">
              <a:off x="4450571" y="1586396"/>
              <a:ext cx="44320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60"/>
            <p:cNvSpPr/>
            <p:nvPr/>
          </p:nvSpPr>
          <p:spPr>
            <a:xfrm rot="7531732">
              <a:off x="4462081" y="1575729"/>
              <a:ext cx="28819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60"/>
            <p:cNvSpPr/>
            <p:nvPr/>
          </p:nvSpPr>
          <p:spPr>
            <a:xfrm rot="7531732">
              <a:off x="4431768" y="1608540"/>
              <a:ext cx="10218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60"/>
            <p:cNvSpPr/>
            <p:nvPr/>
          </p:nvSpPr>
          <p:spPr>
            <a:xfrm rot="7531732">
              <a:off x="4443047" y="1590036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60"/>
            <p:cNvSpPr/>
            <p:nvPr/>
          </p:nvSpPr>
          <p:spPr>
            <a:xfrm rot="7531732">
              <a:off x="4461387" y="1600929"/>
              <a:ext cx="40674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60"/>
            <p:cNvSpPr/>
            <p:nvPr/>
          </p:nvSpPr>
          <p:spPr>
            <a:xfrm rot="7531732">
              <a:off x="4452017" y="1622855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60"/>
            <p:cNvSpPr/>
            <p:nvPr/>
          </p:nvSpPr>
          <p:spPr>
            <a:xfrm rot="7531732">
              <a:off x="4479404" y="1525599"/>
              <a:ext cx="19335" cy="4959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60"/>
            <p:cNvSpPr/>
            <p:nvPr/>
          </p:nvSpPr>
          <p:spPr>
            <a:xfrm rot="7531732">
              <a:off x="4488609" y="1532068"/>
              <a:ext cx="24807" cy="35784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60"/>
            <p:cNvSpPr/>
            <p:nvPr/>
          </p:nvSpPr>
          <p:spPr>
            <a:xfrm rot="7531732">
              <a:off x="4462684" y="1517136"/>
              <a:ext cx="10036" cy="10208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60"/>
            <p:cNvSpPr/>
            <p:nvPr/>
          </p:nvSpPr>
          <p:spPr>
            <a:xfrm rot="7531732">
              <a:off x="4486825" y="1519972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60"/>
            <p:cNvSpPr/>
            <p:nvPr/>
          </p:nvSpPr>
          <p:spPr>
            <a:xfrm rot="7531732">
              <a:off x="4481767" y="1541049"/>
              <a:ext cx="7847" cy="40104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60"/>
            <p:cNvSpPr/>
            <p:nvPr/>
          </p:nvSpPr>
          <p:spPr>
            <a:xfrm rot="7531732">
              <a:off x="4459975" y="1540922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60"/>
            <p:cNvSpPr/>
            <p:nvPr/>
          </p:nvSpPr>
          <p:spPr>
            <a:xfrm rot="7531732">
              <a:off x="4521751" y="1543351"/>
              <a:ext cx="53078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60"/>
            <p:cNvSpPr/>
            <p:nvPr/>
          </p:nvSpPr>
          <p:spPr>
            <a:xfrm rot="7531732">
              <a:off x="4530159" y="1550670"/>
              <a:ext cx="41952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60"/>
            <p:cNvSpPr/>
            <p:nvPr/>
          </p:nvSpPr>
          <p:spPr>
            <a:xfrm rot="7531732">
              <a:off x="4562740" y="1511898"/>
              <a:ext cx="10218" cy="1020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60"/>
            <p:cNvSpPr/>
            <p:nvPr/>
          </p:nvSpPr>
          <p:spPr>
            <a:xfrm rot="7531732">
              <a:off x="4570826" y="1535326"/>
              <a:ext cx="6569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60"/>
            <p:cNvSpPr/>
            <p:nvPr/>
          </p:nvSpPr>
          <p:spPr>
            <a:xfrm rot="7531732">
              <a:off x="4517234" y="1540365"/>
              <a:ext cx="41041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60"/>
            <p:cNvSpPr/>
            <p:nvPr/>
          </p:nvSpPr>
          <p:spPr>
            <a:xfrm rot="7531732">
              <a:off x="4542471" y="1516457"/>
              <a:ext cx="6387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60"/>
            <p:cNvSpPr/>
            <p:nvPr/>
          </p:nvSpPr>
          <p:spPr>
            <a:xfrm rot="7532932">
              <a:off x="4484259" y="1552826"/>
              <a:ext cx="68329" cy="6827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60"/>
            <p:cNvSpPr/>
            <p:nvPr/>
          </p:nvSpPr>
          <p:spPr>
            <a:xfrm rot="-8895561" flipH="1">
              <a:off x="2986963" y="1126319"/>
              <a:ext cx="1116394" cy="115895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60"/>
            <p:cNvSpPr/>
            <p:nvPr/>
          </p:nvSpPr>
          <p:spPr>
            <a:xfrm rot="-8895561" flipH="1">
              <a:off x="3320569" y="1745282"/>
              <a:ext cx="104983" cy="24390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60"/>
            <p:cNvSpPr/>
            <p:nvPr/>
          </p:nvSpPr>
          <p:spPr>
            <a:xfrm rot="-8895561" flipH="1">
              <a:off x="3401723" y="1779575"/>
              <a:ext cx="42348" cy="20399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60"/>
            <p:cNvSpPr/>
            <p:nvPr/>
          </p:nvSpPr>
          <p:spPr>
            <a:xfrm rot="-8895561" flipH="1">
              <a:off x="3214520" y="1952125"/>
              <a:ext cx="47402" cy="47402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60"/>
            <p:cNvSpPr/>
            <p:nvPr/>
          </p:nvSpPr>
          <p:spPr>
            <a:xfrm rot="-8895561" flipH="1">
              <a:off x="3324837" y="1979728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60"/>
            <p:cNvSpPr/>
            <p:nvPr/>
          </p:nvSpPr>
          <p:spPr>
            <a:xfrm rot="-8895561" flipH="1">
              <a:off x="3305481" y="1727129"/>
              <a:ext cx="131202" cy="1755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60"/>
            <p:cNvSpPr/>
            <p:nvPr/>
          </p:nvSpPr>
          <p:spPr>
            <a:xfrm rot="-8895561" flipH="1">
              <a:off x="3225381" y="185725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60"/>
            <p:cNvSpPr/>
            <p:nvPr/>
          </p:nvSpPr>
          <p:spPr>
            <a:xfrm rot="-8895561" flipH="1">
              <a:off x="3533455" y="1848891"/>
              <a:ext cx="212458" cy="15757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60"/>
            <p:cNvSpPr/>
            <p:nvPr/>
          </p:nvSpPr>
          <p:spPr>
            <a:xfrm rot="-8895561" flipH="1">
              <a:off x="3573124" y="1838668"/>
              <a:ext cx="190450" cy="8852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60"/>
            <p:cNvSpPr/>
            <p:nvPr/>
          </p:nvSpPr>
          <p:spPr>
            <a:xfrm rot="-8895561" flipH="1">
              <a:off x="3676757" y="2063885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60"/>
            <p:cNvSpPr/>
            <p:nvPr/>
          </p:nvSpPr>
          <p:spPr>
            <a:xfrm rot="-8895561" flipH="1">
              <a:off x="3734065" y="1980816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60"/>
            <p:cNvSpPr/>
            <p:nvPr/>
          </p:nvSpPr>
          <p:spPr>
            <a:xfrm rot="-8895561" flipH="1">
              <a:off x="3516968" y="1835133"/>
              <a:ext cx="142206" cy="16052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60"/>
            <p:cNvSpPr/>
            <p:nvPr/>
          </p:nvSpPr>
          <p:spPr>
            <a:xfrm rot="-8895561" flipH="1">
              <a:off x="3587896" y="2039742"/>
              <a:ext cx="29642" cy="30502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60"/>
            <p:cNvSpPr/>
            <p:nvPr/>
          </p:nvSpPr>
          <p:spPr>
            <a:xfrm rot="-8895561" flipH="1">
              <a:off x="3679175" y="1616577"/>
              <a:ext cx="205683" cy="16835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60"/>
            <p:cNvSpPr/>
            <p:nvPr/>
          </p:nvSpPr>
          <p:spPr>
            <a:xfrm rot="-8895561" flipH="1">
              <a:off x="3679556" y="1577744"/>
              <a:ext cx="133747" cy="166425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60"/>
            <p:cNvSpPr/>
            <p:nvPr/>
          </p:nvSpPr>
          <p:spPr>
            <a:xfrm rot="-8895561" flipH="1">
              <a:off x="3927836" y="1651914"/>
              <a:ext cx="47419" cy="46560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60"/>
            <p:cNvSpPr/>
            <p:nvPr/>
          </p:nvSpPr>
          <p:spPr>
            <a:xfrm rot="-8895561" flipH="1">
              <a:off x="3860229" y="1590179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60"/>
            <p:cNvSpPr/>
            <p:nvPr/>
          </p:nvSpPr>
          <p:spPr>
            <a:xfrm rot="-8895561" flipH="1">
              <a:off x="3661848" y="1697610"/>
              <a:ext cx="188765" cy="9933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60"/>
            <p:cNvSpPr/>
            <p:nvPr/>
          </p:nvSpPr>
          <p:spPr>
            <a:xfrm rot="-8895561" flipH="1">
              <a:off x="3879835" y="1746850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60"/>
            <p:cNvSpPr/>
            <p:nvPr/>
          </p:nvSpPr>
          <p:spPr>
            <a:xfrm rot="-8895561" flipH="1">
              <a:off x="3570252" y="1383247"/>
              <a:ext cx="89732" cy="23030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60"/>
            <p:cNvSpPr/>
            <p:nvPr/>
          </p:nvSpPr>
          <p:spPr>
            <a:xfrm rot="-8895561" flipH="1">
              <a:off x="3505657" y="1434859"/>
              <a:ext cx="115127" cy="166161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60"/>
            <p:cNvSpPr/>
            <p:nvPr/>
          </p:nvSpPr>
          <p:spPr>
            <a:xfrm rot="-8895561" flipH="1">
              <a:off x="3632758" y="1315982"/>
              <a:ext cx="46577" cy="47402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60"/>
            <p:cNvSpPr/>
            <p:nvPr/>
          </p:nvSpPr>
          <p:spPr>
            <a:xfrm rot="-8895561" flipH="1">
              <a:off x="3547372" y="1368802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60"/>
            <p:cNvSpPr/>
            <p:nvPr/>
          </p:nvSpPr>
          <p:spPr>
            <a:xfrm rot="-8895561" flipH="1">
              <a:off x="3630523" y="1445042"/>
              <a:ext cx="36416" cy="18622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60"/>
            <p:cNvSpPr/>
            <p:nvPr/>
          </p:nvSpPr>
          <p:spPr>
            <a:xfrm rot="-8895561" flipH="1">
              <a:off x="3699803" y="141034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60"/>
            <p:cNvSpPr/>
            <p:nvPr/>
          </p:nvSpPr>
          <p:spPr>
            <a:xfrm rot="-8895561" flipH="1">
              <a:off x="3232576" y="1573059"/>
              <a:ext cx="246329" cy="34608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60"/>
            <p:cNvSpPr/>
            <p:nvPr/>
          </p:nvSpPr>
          <p:spPr>
            <a:xfrm rot="-8895561" flipH="1">
              <a:off x="3264115" y="1608489"/>
              <a:ext cx="194697" cy="5945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60"/>
            <p:cNvSpPr/>
            <p:nvPr/>
          </p:nvSpPr>
          <p:spPr>
            <a:xfrm rot="-8895561" flipH="1">
              <a:off x="3194408" y="1473002"/>
              <a:ext cx="47419" cy="4740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60"/>
            <p:cNvSpPr/>
            <p:nvPr/>
          </p:nvSpPr>
          <p:spPr>
            <a:xfrm rot="-8895561" flipH="1">
              <a:off x="3214620" y="1585171"/>
              <a:ext cx="30484" cy="2964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60"/>
            <p:cNvSpPr/>
            <p:nvPr/>
          </p:nvSpPr>
          <p:spPr>
            <a:xfrm rot="-8895561" flipH="1">
              <a:off x="3307368" y="1539940"/>
              <a:ext cx="190468" cy="71568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60"/>
            <p:cNvSpPr/>
            <p:nvPr/>
          </p:nvSpPr>
          <p:spPr>
            <a:xfrm rot="-8895561" flipH="1">
              <a:off x="3302960" y="1453463"/>
              <a:ext cx="29642" cy="2964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60"/>
            <p:cNvSpPr/>
            <p:nvPr/>
          </p:nvSpPr>
          <p:spPr>
            <a:xfrm rot="-8895870" flipH="1">
              <a:off x="3396438" y="1549100"/>
              <a:ext cx="316946" cy="31679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60"/>
            <p:cNvSpPr/>
            <p:nvPr/>
          </p:nvSpPr>
          <p:spPr>
            <a:xfrm rot="-10231513" flipH="1">
              <a:off x="3353345" y="765690"/>
              <a:ext cx="240558" cy="24953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60"/>
            <p:cNvSpPr/>
            <p:nvPr/>
          </p:nvSpPr>
          <p:spPr>
            <a:xfrm rot="-10231513" flipH="1">
              <a:off x="3441273" y="910340"/>
              <a:ext cx="22621" cy="52517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60"/>
            <p:cNvSpPr/>
            <p:nvPr/>
          </p:nvSpPr>
          <p:spPr>
            <a:xfrm rot="-10231513" flipH="1">
              <a:off x="3459139" y="913418"/>
              <a:ext cx="9125" cy="43924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60"/>
            <p:cNvSpPr/>
            <p:nvPr/>
          </p:nvSpPr>
          <p:spPr>
            <a:xfrm rot="-10231513" flipH="1">
              <a:off x="3429468" y="964151"/>
              <a:ext cx="10214" cy="10206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60"/>
            <p:cNvSpPr/>
            <p:nvPr/>
          </p:nvSpPr>
          <p:spPr>
            <a:xfrm rot="-10231513" flipH="1">
              <a:off x="3453140" y="961471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60"/>
            <p:cNvSpPr/>
            <p:nvPr/>
          </p:nvSpPr>
          <p:spPr>
            <a:xfrm rot="-10231513" flipH="1">
              <a:off x="3433779" y="907415"/>
              <a:ext cx="28271" cy="3780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60"/>
            <p:cNvSpPr/>
            <p:nvPr/>
          </p:nvSpPr>
          <p:spPr>
            <a:xfrm rot="-10231513" flipH="1">
              <a:off x="3423298" y="945204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60"/>
            <p:cNvSpPr/>
            <p:nvPr/>
          </p:nvSpPr>
          <p:spPr>
            <a:xfrm rot="-10231513" flipH="1">
              <a:off x="3487816" y="909892"/>
              <a:ext cx="45780" cy="33929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60"/>
            <p:cNvSpPr/>
            <p:nvPr/>
          </p:nvSpPr>
          <p:spPr>
            <a:xfrm rot="-10231513" flipH="1">
              <a:off x="3492251" y="906049"/>
              <a:ext cx="41038" cy="1906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60"/>
            <p:cNvSpPr/>
            <p:nvPr/>
          </p:nvSpPr>
          <p:spPr>
            <a:xfrm rot="-10231513" flipH="1">
              <a:off x="3530804" y="948665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60"/>
            <p:cNvSpPr/>
            <p:nvPr/>
          </p:nvSpPr>
          <p:spPr>
            <a:xfrm rot="-10231513" flipH="1">
              <a:off x="3534863" y="92827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60"/>
            <p:cNvSpPr/>
            <p:nvPr/>
          </p:nvSpPr>
          <p:spPr>
            <a:xfrm rot="-10231513" flipH="1">
              <a:off x="3484089" y="911341"/>
              <a:ext cx="30642" cy="34564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60"/>
            <p:cNvSpPr/>
            <p:nvPr/>
          </p:nvSpPr>
          <p:spPr>
            <a:xfrm rot="-10231513" flipH="1">
              <a:off x="3510559" y="951970"/>
              <a:ext cx="6387" cy="656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60"/>
            <p:cNvSpPr/>
            <p:nvPr/>
          </p:nvSpPr>
          <p:spPr>
            <a:xfrm rot="-10231513" flipH="1">
              <a:off x="3498389" y="851837"/>
              <a:ext cx="44320" cy="36249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60"/>
            <p:cNvSpPr/>
            <p:nvPr/>
          </p:nvSpPr>
          <p:spPr>
            <a:xfrm rot="-10231513" flipH="1">
              <a:off x="3495791" y="847013"/>
              <a:ext cx="28819" cy="358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60"/>
            <p:cNvSpPr/>
            <p:nvPr/>
          </p:nvSpPr>
          <p:spPr>
            <a:xfrm rot="-10231513" flipH="1">
              <a:off x="3547179" y="845977"/>
              <a:ext cx="10218" cy="10025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60"/>
            <p:cNvSpPr/>
            <p:nvPr/>
          </p:nvSpPr>
          <p:spPr>
            <a:xfrm rot="-10231513" flipH="1">
              <a:off x="3528101" y="840047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60"/>
            <p:cNvSpPr/>
            <p:nvPr/>
          </p:nvSpPr>
          <p:spPr>
            <a:xfrm rot="-10231513" flipH="1">
              <a:off x="3498874" y="870646"/>
              <a:ext cx="40675" cy="21388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60"/>
            <p:cNvSpPr/>
            <p:nvPr/>
          </p:nvSpPr>
          <p:spPr>
            <a:xfrm rot="-10231513" flipH="1">
              <a:off x="3544810" y="869660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60"/>
            <p:cNvSpPr/>
            <p:nvPr/>
          </p:nvSpPr>
          <p:spPr>
            <a:xfrm rot="-10231513" flipH="1">
              <a:off x="3461053" y="818450"/>
              <a:ext cx="19335" cy="4958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60"/>
            <p:cNvSpPr/>
            <p:nvPr/>
          </p:nvSpPr>
          <p:spPr>
            <a:xfrm rot="-10231513" flipH="1">
              <a:off x="3449565" y="833487"/>
              <a:ext cx="24807" cy="357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60"/>
            <p:cNvSpPr/>
            <p:nvPr/>
          </p:nvSpPr>
          <p:spPr>
            <a:xfrm rot="-10231513" flipH="1">
              <a:off x="3460905" y="803115"/>
              <a:ext cx="10036" cy="10206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60"/>
            <p:cNvSpPr/>
            <p:nvPr/>
          </p:nvSpPr>
          <p:spPr>
            <a:xfrm rot="-10231513" flipH="1">
              <a:off x="3447602" y="821459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60"/>
            <p:cNvSpPr/>
            <p:nvPr/>
          </p:nvSpPr>
          <p:spPr>
            <a:xfrm rot="-10231513" flipH="1">
              <a:off x="3476756" y="828371"/>
              <a:ext cx="7847" cy="4009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60"/>
            <p:cNvSpPr/>
            <p:nvPr/>
          </p:nvSpPr>
          <p:spPr>
            <a:xfrm rot="-10231513" flipH="1">
              <a:off x="3481403" y="817288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60"/>
            <p:cNvSpPr/>
            <p:nvPr/>
          </p:nvSpPr>
          <p:spPr>
            <a:xfrm rot="-10231513" flipH="1">
              <a:off x="3399963" y="879041"/>
              <a:ext cx="53078" cy="74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60"/>
            <p:cNvSpPr/>
            <p:nvPr/>
          </p:nvSpPr>
          <p:spPr>
            <a:xfrm rot="-10231513" flipH="1">
              <a:off x="3410580" y="885445"/>
              <a:ext cx="41953" cy="12802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60"/>
            <p:cNvSpPr/>
            <p:nvPr/>
          </p:nvSpPr>
          <p:spPr>
            <a:xfrm rot="-10231513" flipH="1">
              <a:off x="3386296" y="870226"/>
              <a:ext cx="10218" cy="1020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60"/>
            <p:cNvSpPr/>
            <p:nvPr/>
          </p:nvSpPr>
          <p:spPr>
            <a:xfrm rot="-10231513" flipH="1">
              <a:off x="3398907" y="891779"/>
              <a:ext cx="6569" cy="638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60"/>
            <p:cNvSpPr/>
            <p:nvPr/>
          </p:nvSpPr>
          <p:spPr>
            <a:xfrm rot="-10231513" flipH="1">
              <a:off x="3414133" y="868315"/>
              <a:ext cx="41042" cy="1541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60"/>
            <p:cNvSpPr/>
            <p:nvPr/>
          </p:nvSpPr>
          <p:spPr>
            <a:xfrm rot="-10231513" flipH="1">
              <a:off x="3405770" y="858322"/>
              <a:ext cx="6387" cy="638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60"/>
            <p:cNvSpPr/>
            <p:nvPr/>
          </p:nvSpPr>
          <p:spPr>
            <a:xfrm rot="-10232931" flipH="1">
              <a:off x="3441659" y="855709"/>
              <a:ext cx="68329" cy="6827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60"/>
            <p:cNvSpPr/>
            <p:nvPr/>
          </p:nvSpPr>
          <p:spPr>
            <a:xfrm rot="-10233427" flipH="1">
              <a:off x="3017471" y="909913"/>
              <a:ext cx="308247" cy="31983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60"/>
            <p:cNvSpPr/>
            <p:nvPr/>
          </p:nvSpPr>
          <p:spPr>
            <a:xfrm rot="-10233427" flipH="1">
              <a:off x="3130082" y="1095413"/>
              <a:ext cx="28987" cy="6731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60"/>
            <p:cNvSpPr/>
            <p:nvPr/>
          </p:nvSpPr>
          <p:spPr>
            <a:xfrm rot="-10233427" flipH="1">
              <a:off x="3152967" y="1099365"/>
              <a:ext cx="11693" cy="56297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60"/>
            <p:cNvSpPr/>
            <p:nvPr/>
          </p:nvSpPr>
          <p:spPr>
            <a:xfrm rot="-10233427" flipH="1">
              <a:off x="3114954" y="1164379"/>
              <a:ext cx="13088" cy="13081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60"/>
            <p:cNvSpPr/>
            <p:nvPr/>
          </p:nvSpPr>
          <p:spPr>
            <a:xfrm rot="-10233427" flipH="1">
              <a:off x="3145279" y="116094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60"/>
            <p:cNvSpPr/>
            <p:nvPr/>
          </p:nvSpPr>
          <p:spPr>
            <a:xfrm rot="-10233427" flipH="1">
              <a:off x="3120481" y="1091672"/>
              <a:ext cx="36226" cy="4845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60"/>
            <p:cNvSpPr/>
            <p:nvPr/>
          </p:nvSpPr>
          <p:spPr>
            <a:xfrm rot="-10233427" flipH="1">
              <a:off x="3107049" y="1140110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60"/>
            <p:cNvSpPr/>
            <p:nvPr/>
          </p:nvSpPr>
          <p:spPr>
            <a:xfrm rot="-10233427" flipH="1">
              <a:off x="3189706" y="1094842"/>
              <a:ext cx="58662" cy="43487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60"/>
            <p:cNvSpPr/>
            <p:nvPr/>
          </p:nvSpPr>
          <p:spPr>
            <a:xfrm rot="-10233427" flipH="1">
              <a:off x="3195387" y="1089929"/>
              <a:ext cx="52585" cy="24429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60"/>
            <p:cNvSpPr/>
            <p:nvPr/>
          </p:nvSpPr>
          <p:spPr>
            <a:xfrm rot="-10233427" flipH="1">
              <a:off x="3244773" y="1144539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60"/>
            <p:cNvSpPr/>
            <p:nvPr/>
          </p:nvSpPr>
          <p:spPr>
            <a:xfrm rot="-10233427" flipH="1">
              <a:off x="3249973" y="1118423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60"/>
            <p:cNvSpPr/>
            <p:nvPr/>
          </p:nvSpPr>
          <p:spPr>
            <a:xfrm rot="-10233427" flipH="1">
              <a:off x="3184931" y="1096703"/>
              <a:ext cx="39264" cy="4430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60"/>
            <p:cNvSpPr/>
            <p:nvPr/>
          </p:nvSpPr>
          <p:spPr>
            <a:xfrm rot="-10233427" flipH="1">
              <a:off x="3218837" y="1148776"/>
              <a:ext cx="8184" cy="8417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60"/>
            <p:cNvSpPr/>
            <p:nvPr/>
          </p:nvSpPr>
          <p:spPr>
            <a:xfrm rot="-10233427" flipH="1">
              <a:off x="3203252" y="1020468"/>
              <a:ext cx="56791" cy="4646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60"/>
            <p:cNvSpPr/>
            <p:nvPr/>
          </p:nvSpPr>
          <p:spPr>
            <a:xfrm rot="-10233427" flipH="1">
              <a:off x="3199923" y="1014293"/>
              <a:ext cx="36929" cy="45928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60"/>
            <p:cNvSpPr/>
            <p:nvPr/>
          </p:nvSpPr>
          <p:spPr>
            <a:xfrm rot="-10233427" flipH="1">
              <a:off x="3265752" y="1012988"/>
              <a:ext cx="13093" cy="12849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60"/>
            <p:cNvSpPr/>
            <p:nvPr/>
          </p:nvSpPr>
          <p:spPr>
            <a:xfrm rot="-10233427" flipH="1">
              <a:off x="3241311" y="1005395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60"/>
            <p:cNvSpPr/>
            <p:nvPr/>
          </p:nvSpPr>
          <p:spPr>
            <a:xfrm rot="-10233427" flipH="1">
              <a:off x="3203872" y="1044574"/>
              <a:ext cx="52120" cy="2741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60"/>
            <p:cNvSpPr/>
            <p:nvPr/>
          </p:nvSpPr>
          <p:spPr>
            <a:xfrm rot="-10233427" flipH="1">
              <a:off x="3262716" y="1043332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60"/>
            <p:cNvSpPr/>
            <p:nvPr/>
          </p:nvSpPr>
          <p:spPr>
            <a:xfrm rot="-10233427" flipH="1">
              <a:off x="3155423" y="977697"/>
              <a:ext cx="24776" cy="63557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60"/>
            <p:cNvSpPr/>
            <p:nvPr/>
          </p:nvSpPr>
          <p:spPr>
            <a:xfrm rot="-10233427" flipH="1">
              <a:off x="3140704" y="996968"/>
              <a:ext cx="31788" cy="4585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60"/>
            <p:cNvSpPr/>
            <p:nvPr/>
          </p:nvSpPr>
          <p:spPr>
            <a:xfrm rot="-10233427" flipH="1">
              <a:off x="3155229" y="958079"/>
              <a:ext cx="12860" cy="13081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60"/>
            <p:cNvSpPr/>
            <p:nvPr/>
          </p:nvSpPr>
          <p:spPr>
            <a:xfrm rot="-10233427" flipH="1">
              <a:off x="3138186" y="981584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60"/>
            <p:cNvSpPr/>
            <p:nvPr/>
          </p:nvSpPr>
          <p:spPr>
            <a:xfrm rot="-10233427" flipH="1">
              <a:off x="3175538" y="990417"/>
              <a:ext cx="10055" cy="5139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60"/>
            <p:cNvSpPr/>
            <p:nvPr/>
          </p:nvSpPr>
          <p:spPr>
            <a:xfrm rot="-10233427" flipH="1">
              <a:off x="3181487" y="976239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60"/>
            <p:cNvSpPr/>
            <p:nvPr/>
          </p:nvSpPr>
          <p:spPr>
            <a:xfrm rot="-10233427" flipH="1">
              <a:off x="3077159" y="1055334"/>
              <a:ext cx="68014" cy="9551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60"/>
            <p:cNvSpPr/>
            <p:nvPr/>
          </p:nvSpPr>
          <p:spPr>
            <a:xfrm rot="-10233427" flipH="1">
              <a:off x="3090760" y="1063538"/>
              <a:ext cx="53758" cy="16409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60"/>
            <p:cNvSpPr/>
            <p:nvPr/>
          </p:nvSpPr>
          <p:spPr>
            <a:xfrm rot="-10233427" flipH="1">
              <a:off x="3059648" y="1044055"/>
              <a:ext cx="13093" cy="13081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60"/>
            <p:cNvSpPr/>
            <p:nvPr/>
          </p:nvSpPr>
          <p:spPr>
            <a:xfrm rot="-10233427" flipH="1">
              <a:off x="3075803" y="1071668"/>
              <a:ext cx="8417" cy="8180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60"/>
            <p:cNvSpPr/>
            <p:nvPr/>
          </p:nvSpPr>
          <p:spPr>
            <a:xfrm rot="-10233427" flipH="1">
              <a:off x="3095312" y="1041592"/>
              <a:ext cx="52590" cy="1975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60"/>
            <p:cNvSpPr/>
            <p:nvPr/>
          </p:nvSpPr>
          <p:spPr>
            <a:xfrm rot="-10233427" flipH="1">
              <a:off x="3084595" y="1028808"/>
              <a:ext cx="8184" cy="8180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60"/>
            <p:cNvSpPr/>
            <p:nvPr/>
          </p:nvSpPr>
          <p:spPr>
            <a:xfrm rot="-10232828" flipH="1">
              <a:off x="3130570" y="1025449"/>
              <a:ext cx="87524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8" name="Google Shape;6678;p60"/>
          <p:cNvSpPr txBox="1">
            <a:spLocks noGrp="1"/>
          </p:cNvSpPr>
          <p:nvPr>
            <p:ph type="title"/>
          </p:nvPr>
        </p:nvSpPr>
        <p:spPr>
          <a:xfrm>
            <a:off x="1930924" y="360148"/>
            <a:ext cx="4992600" cy="10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Trade Gothic Next Heavy" panose="020B0604020202020204" pitchFamily="34" charset="0"/>
              </a:rPr>
              <a:t>Thanks!</a:t>
            </a:r>
            <a:endParaRPr sz="8000" dirty="0">
              <a:latin typeface="Trade Gothic Next Heavy" panose="020B0604020202020204" pitchFamily="34" charset="0"/>
            </a:endParaRPr>
          </a:p>
        </p:txBody>
      </p:sp>
      <p:grpSp>
        <p:nvGrpSpPr>
          <p:cNvPr id="6693" name="Google Shape;6693;p60"/>
          <p:cNvGrpSpPr/>
          <p:nvPr/>
        </p:nvGrpSpPr>
        <p:grpSpPr>
          <a:xfrm>
            <a:off x="5693206" y="1895418"/>
            <a:ext cx="3407420" cy="4872833"/>
            <a:chOff x="5776956" y="928693"/>
            <a:chExt cx="3407420" cy="4872833"/>
          </a:xfrm>
        </p:grpSpPr>
        <p:sp>
          <p:nvSpPr>
            <p:cNvPr id="6694" name="Google Shape;6694;p60"/>
            <p:cNvSpPr/>
            <p:nvPr/>
          </p:nvSpPr>
          <p:spPr>
            <a:xfrm rot="-4341305">
              <a:off x="5868347" y="4342011"/>
              <a:ext cx="2703724" cy="262835"/>
            </a:xfrm>
            <a:custGeom>
              <a:avLst/>
              <a:gdLst/>
              <a:ahLst/>
              <a:cxnLst/>
              <a:rect l="l" t="t" r="r" b="b"/>
              <a:pathLst>
                <a:path w="108155" h="10514" extrusionOk="0">
                  <a:moveTo>
                    <a:pt x="107269" y="1"/>
                  </a:moveTo>
                  <a:cubicBezTo>
                    <a:pt x="106984" y="1"/>
                    <a:pt x="106674" y="93"/>
                    <a:pt x="106459" y="164"/>
                  </a:cubicBezTo>
                  <a:cubicBezTo>
                    <a:pt x="99450" y="2654"/>
                    <a:pt x="91959" y="3805"/>
                    <a:pt x="84615" y="4767"/>
                  </a:cubicBezTo>
                  <a:cubicBezTo>
                    <a:pt x="75388" y="5960"/>
                    <a:pt x="66077" y="6650"/>
                    <a:pt x="56787" y="7153"/>
                  </a:cubicBezTo>
                  <a:cubicBezTo>
                    <a:pt x="46373" y="7701"/>
                    <a:pt x="35941" y="7872"/>
                    <a:pt x="25508" y="7872"/>
                  </a:cubicBezTo>
                  <a:cubicBezTo>
                    <a:pt x="20011" y="7872"/>
                    <a:pt x="14513" y="7824"/>
                    <a:pt x="9018" y="7759"/>
                  </a:cubicBezTo>
                  <a:cubicBezTo>
                    <a:pt x="6549" y="7738"/>
                    <a:pt x="4101" y="6755"/>
                    <a:pt x="1653" y="6692"/>
                  </a:cubicBezTo>
                  <a:cubicBezTo>
                    <a:pt x="1649" y="6692"/>
                    <a:pt x="1646" y="6692"/>
                    <a:pt x="1642" y="6692"/>
                  </a:cubicBezTo>
                  <a:cubicBezTo>
                    <a:pt x="1162" y="6692"/>
                    <a:pt x="563" y="8034"/>
                    <a:pt x="293" y="8429"/>
                  </a:cubicBezTo>
                  <a:cubicBezTo>
                    <a:pt x="0" y="8847"/>
                    <a:pt x="523" y="9057"/>
                    <a:pt x="837" y="9057"/>
                  </a:cubicBezTo>
                  <a:lnTo>
                    <a:pt x="837" y="10479"/>
                  </a:lnTo>
                  <a:cubicBezTo>
                    <a:pt x="1671" y="10502"/>
                    <a:pt x="2506" y="10513"/>
                    <a:pt x="3340" y="10513"/>
                  </a:cubicBezTo>
                  <a:cubicBezTo>
                    <a:pt x="12364" y="10513"/>
                    <a:pt x="21402" y="9276"/>
                    <a:pt x="30423" y="9161"/>
                  </a:cubicBezTo>
                  <a:cubicBezTo>
                    <a:pt x="48836" y="8889"/>
                    <a:pt x="67374" y="8220"/>
                    <a:pt x="85640" y="5751"/>
                  </a:cubicBezTo>
                  <a:cubicBezTo>
                    <a:pt x="92922" y="4767"/>
                    <a:pt x="100329" y="3512"/>
                    <a:pt x="107275" y="1043"/>
                  </a:cubicBezTo>
                  <a:cubicBezTo>
                    <a:pt x="107547" y="959"/>
                    <a:pt x="108154" y="541"/>
                    <a:pt x="107819" y="206"/>
                  </a:cubicBezTo>
                  <a:cubicBezTo>
                    <a:pt x="107684" y="53"/>
                    <a:pt x="107484" y="1"/>
                    <a:pt x="107269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60"/>
            <p:cNvSpPr/>
            <p:nvPr/>
          </p:nvSpPr>
          <p:spPr>
            <a:xfrm rot="-4341305">
              <a:off x="6603307" y="3066233"/>
              <a:ext cx="2428114" cy="289784"/>
            </a:xfrm>
            <a:custGeom>
              <a:avLst/>
              <a:gdLst/>
              <a:ahLst/>
              <a:cxnLst/>
              <a:rect l="l" t="t" r="r" b="b"/>
              <a:pathLst>
                <a:path w="97130" h="11592" extrusionOk="0">
                  <a:moveTo>
                    <a:pt x="2146" y="1"/>
                  </a:moveTo>
                  <a:cubicBezTo>
                    <a:pt x="1477" y="1"/>
                    <a:pt x="0" y="695"/>
                    <a:pt x="646" y="923"/>
                  </a:cubicBezTo>
                  <a:cubicBezTo>
                    <a:pt x="4350" y="2137"/>
                    <a:pt x="8158" y="3120"/>
                    <a:pt x="11945" y="4062"/>
                  </a:cubicBezTo>
                  <a:cubicBezTo>
                    <a:pt x="21570" y="6426"/>
                    <a:pt x="31362" y="8225"/>
                    <a:pt x="41196" y="9502"/>
                  </a:cubicBezTo>
                  <a:cubicBezTo>
                    <a:pt x="51678" y="10856"/>
                    <a:pt x="62253" y="11592"/>
                    <a:pt x="72825" y="11592"/>
                  </a:cubicBezTo>
                  <a:cubicBezTo>
                    <a:pt x="80380" y="11592"/>
                    <a:pt x="87934" y="11216"/>
                    <a:pt x="95451" y="10422"/>
                  </a:cubicBezTo>
                  <a:cubicBezTo>
                    <a:pt x="96308" y="10325"/>
                    <a:pt x="97129" y="9466"/>
                    <a:pt x="96057" y="9466"/>
                  </a:cubicBezTo>
                  <a:cubicBezTo>
                    <a:pt x="95977" y="9466"/>
                    <a:pt x="95887" y="9471"/>
                    <a:pt x="95786" y="9481"/>
                  </a:cubicBezTo>
                  <a:cubicBezTo>
                    <a:pt x="88405" y="10265"/>
                    <a:pt x="80979" y="10638"/>
                    <a:pt x="73547" y="10638"/>
                  </a:cubicBezTo>
                  <a:cubicBezTo>
                    <a:pt x="55403" y="10638"/>
                    <a:pt x="37219" y="8417"/>
                    <a:pt x="19540" y="4543"/>
                  </a:cubicBezTo>
                  <a:cubicBezTo>
                    <a:pt x="13766" y="3266"/>
                    <a:pt x="7949" y="1906"/>
                    <a:pt x="2320" y="23"/>
                  </a:cubicBezTo>
                  <a:cubicBezTo>
                    <a:pt x="2272" y="8"/>
                    <a:pt x="2213" y="1"/>
                    <a:pt x="2146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60"/>
            <p:cNvSpPr/>
            <p:nvPr/>
          </p:nvSpPr>
          <p:spPr>
            <a:xfrm rot="-4341305">
              <a:off x="7040294" y="3247951"/>
              <a:ext cx="505222" cy="484323"/>
            </a:xfrm>
            <a:custGeom>
              <a:avLst/>
              <a:gdLst/>
              <a:ahLst/>
              <a:cxnLst/>
              <a:rect l="l" t="t" r="r" b="b"/>
              <a:pathLst>
                <a:path w="20210" h="19374" extrusionOk="0">
                  <a:moveTo>
                    <a:pt x="18985" y="1"/>
                  </a:moveTo>
                  <a:cubicBezTo>
                    <a:pt x="18787" y="1"/>
                    <a:pt x="18574" y="44"/>
                    <a:pt x="18371" y="143"/>
                  </a:cubicBezTo>
                  <a:cubicBezTo>
                    <a:pt x="13789" y="2361"/>
                    <a:pt x="10148" y="6734"/>
                    <a:pt x="6884" y="10500"/>
                  </a:cubicBezTo>
                  <a:cubicBezTo>
                    <a:pt x="4583" y="13157"/>
                    <a:pt x="2386" y="15877"/>
                    <a:pt x="293" y="18702"/>
                  </a:cubicBezTo>
                  <a:cubicBezTo>
                    <a:pt x="0" y="19120"/>
                    <a:pt x="544" y="19351"/>
                    <a:pt x="879" y="19372"/>
                  </a:cubicBezTo>
                  <a:cubicBezTo>
                    <a:pt x="903" y="19373"/>
                    <a:pt x="927" y="19373"/>
                    <a:pt x="952" y="19373"/>
                  </a:cubicBezTo>
                  <a:cubicBezTo>
                    <a:pt x="1416" y="19373"/>
                    <a:pt x="1940" y="19183"/>
                    <a:pt x="2218" y="18786"/>
                  </a:cubicBezTo>
                  <a:cubicBezTo>
                    <a:pt x="4164" y="16149"/>
                    <a:pt x="6236" y="13597"/>
                    <a:pt x="8370" y="11107"/>
                  </a:cubicBezTo>
                  <a:cubicBezTo>
                    <a:pt x="10148" y="9035"/>
                    <a:pt x="11990" y="7027"/>
                    <a:pt x="13936" y="5143"/>
                  </a:cubicBezTo>
                  <a:cubicBezTo>
                    <a:pt x="15505" y="3616"/>
                    <a:pt x="17221" y="2026"/>
                    <a:pt x="19208" y="1063"/>
                  </a:cubicBezTo>
                  <a:cubicBezTo>
                    <a:pt x="20210" y="571"/>
                    <a:pt x="19704" y="1"/>
                    <a:pt x="1898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60"/>
            <p:cNvSpPr/>
            <p:nvPr/>
          </p:nvSpPr>
          <p:spPr>
            <a:xfrm rot="-4341305">
              <a:off x="7546174" y="2296711"/>
              <a:ext cx="677412" cy="519946"/>
            </a:xfrm>
            <a:custGeom>
              <a:avLst/>
              <a:gdLst/>
              <a:ahLst/>
              <a:cxnLst/>
              <a:rect l="l" t="t" r="r" b="b"/>
              <a:pathLst>
                <a:path w="27098" h="20799" extrusionOk="0">
                  <a:moveTo>
                    <a:pt x="26565" y="1"/>
                  </a:moveTo>
                  <a:cubicBezTo>
                    <a:pt x="26299" y="1"/>
                    <a:pt x="25990" y="75"/>
                    <a:pt x="25884" y="110"/>
                  </a:cubicBezTo>
                  <a:cubicBezTo>
                    <a:pt x="19001" y="2161"/>
                    <a:pt x="13121" y="6597"/>
                    <a:pt x="8037" y="11535"/>
                  </a:cubicBezTo>
                  <a:cubicBezTo>
                    <a:pt x="5212" y="14276"/>
                    <a:pt x="2492" y="17247"/>
                    <a:pt x="169" y="20469"/>
                  </a:cubicBezTo>
                  <a:cubicBezTo>
                    <a:pt x="1" y="20705"/>
                    <a:pt x="226" y="20798"/>
                    <a:pt x="575" y="20798"/>
                  </a:cubicBezTo>
                  <a:cubicBezTo>
                    <a:pt x="1091" y="20798"/>
                    <a:pt x="1878" y="20593"/>
                    <a:pt x="2052" y="20344"/>
                  </a:cubicBezTo>
                  <a:cubicBezTo>
                    <a:pt x="4145" y="17456"/>
                    <a:pt x="6572" y="14757"/>
                    <a:pt x="9083" y="12225"/>
                  </a:cubicBezTo>
                  <a:cubicBezTo>
                    <a:pt x="13832" y="7455"/>
                    <a:pt x="19503" y="2789"/>
                    <a:pt x="26073" y="822"/>
                  </a:cubicBezTo>
                  <a:cubicBezTo>
                    <a:pt x="26261" y="780"/>
                    <a:pt x="27098" y="550"/>
                    <a:pt x="26993" y="194"/>
                  </a:cubicBezTo>
                  <a:cubicBezTo>
                    <a:pt x="26957" y="47"/>
                    <a:pt x="26774" y="1"/>
                    <a:pt x="26565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60"/>
            <p:cNvSpPr/>
            <p:nvPr/>
          </p:nvSpPr>
          <p:spPr>
            <a:xfrm rot="-4341305">
              <a:off x="6509478" y="4317798"/>
              <a:ext cx="812854" cy="665963"/>
            </a:xfrm>
            <a:custGeom>
              <a:avLst/>
              <a:gdLst/>
              <a:ahLst/>
              <a:cxnLst/>
              <a:rect l="l" t="t" r="r" b="b"/>
              <a:pathLst>
                <a:path w="32516" h="26640" extrusionOk="0">
                  <a:moveTo>
                    <a:pt x="2186" y="26087"/>
                  </a:moveTo>
                  <a:lnTo>
                    <a:pt x="2186" y="26087"/>
                  </a:lnTo>
                  <a:cubicBezTo>
                    <a:pt x="2165" y="26124"/>
                    <a:pt x="2148" y="26151"/>
                    <a:pt x="2149" y="26151"/>
                  </a:cubicBezTo>
                  <a:cubicBezTo>
                    <a:pt x="2149" y="26151"/>
                    <a:pt x="2159" y="26133"/>
                    <a:pt x="2186" y="26087"/>
                  </a:cubicBezTo>
                  <a:close/>
                  <a:moveTo>
                    <a:pt x="31504" y="1"/>
                  </a:moveTo>
                  <a:cubicBezTo>
                    <a:pt x="31267" y="1"/>
                    <a:pt x="31022" y="64"/>
                    <a:pt x="30821" y="141"/>
                  </a:cubicBezTo>
                  <a:cubicBezTo>
                    <a:pt x="22221" y="3426"/>
                    <a:pt x="14688" y="8929"/>
                    <a:pt x="8349" y="15520"/>
                  </a:cubicBezTo>
                  <a:cubicBezTo>
                    <a:pt x="5357" y="18596"/>
                    <a:pt x="2511" y="21985"/>
                    <a:pt x="272" y="25689"/>
                  </a:cubicBezTo>
                  <a:cubicBezTo>
                    <a:pt x="0" y="26149"/>
                    <a:pt x="523" y="26568"/>
                    <a:pt x="921" y="26630"/>
                  </a:cubicBezTo>
                  <a:cubicBezTo>
                    <a:pt x="978" y="26637"/>
                    <a:pt x="1035" y="26640"/>
                    <a:pt x="1090" y="26640"/>
                  </a:cubicBezTo>
                  <a:cubicBezTo>
                    <a:pt x="1575" y="26640"/>
                    <a:pt x="1998" y="26403"/>
                    <a:pt x="2244" y="25988"/>
                  </a:cubicBezTo>
                  <a:lnTo>
                    <a:pt x="2244" y="25988"/>
                  </a:lnTo>
                  <a:cubicBezTo>
                    <a:pt x="2220" y="26030"/>
                    <a:pt x="2201" y="26063"/>
                    <a:pt x="2186" y="26087"/>
                  </a:cubicBezTo>
                  <a:lnTo>
                    <a:pt x="2186" y="26087"/>
                  </a:lnTo>
                  <a:cubicBezTo>
                    <a:pt x="2216" y="26037"/>
                    <a:pt x="2257" y="25971"/>
                    <a:pt x="2281" y="25940"/>
                  </a:cubicBezTo>
                  <a:cubicBezTo>
                    <a:pt x="2406" y="25752"/>
                    <a:pt x="2532" y="25563"/>
                    <a:pt x="2657" y="25375"/>
                  </a:cubicBezTo>
                  <a:cubicBezTo>
                    <a:pt x="3097" y="24684"/>
                    <a:pt x="3578" y="24015"/>
                    <a:pt x="4080" y="23345"/>
                  </a:cubicBezTo>
                  <a:cubicBezTo>
                    <a:pt x="5796" y="20981"/>
                    <a:pt x="7721" y="18721"/>
                    <a:pt x="9730" y="16587"/>
                  </a:cubicBezTo>
                  <a:cubicBezTo>
                    <a:pt x="15881" y="10059"/>
                    <a:pt x="23351" y="4682"/>
                    <a:pt x="31762" y="1459"/>
                  </a:cubicBezTo>
                  <a:cubicBezTo>
                    <a:pt x="32181" y="1313"/>
                    <a:pt x="32515" y="748"/>
                    <a:pt x="32222" y="350"/>
                  </a:cubicBezTo>
                  <a:cubicBezTo>
                    <a:pt x="32052" y="90"/>
                    <a:pt x="31784" y="1"/>
                    <a:pt x="3150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60"/>
            <p:cNvSpPr/>
            <p:nvPr/>
          </p:nvSpPr>
          <p:spPr>
            <a:xfrm rot="-4341305">
              <a:off x="7778654" y="3447094"/>
              <a:ext cx="227962" cy="318682"/>
            </a:xfrm>
            <a:custGeom>
              <a:avLst/>
              <a:gdLst/>
              <a:ahLst/>
              <a:cxnLst/>
              <a:rect l="l" t="t" r="r" b="b"/>
              <a:pathLst>
                <a:path w="9119" h="12748" extrusionOk="0">
                  <a:moveTo>
                    <a:pt x="1644" y="1"/>
                  </a:moveTo>
                  <a:cubicBezTo>
                    <a:pt x="1024" y="1"/>
                    <a:pt x="0" y="314"/>
                    <a:pt x="30" y="743"/>
                  </a:cubicBezTo>
                  <a:cubicBezTo>
                    <a:pt x="385" y="5388"/>
                    <a:pt x="2980" y="10117"/>
                    <a:pt x="6893" y="12669"/>
                  </a:cubicBezTo>
                  <a:cubicBezTo>
                    <a:pt x="6975" y="12724"/>
                    <a:pt x="7090" y="12747"/>
                    <a:pt x="7225" y="12747"/>
                  </a:cubicBezTo>
                  <a:cubicBezTo>
                    <a:pt x="7919" y="12747"/>
                    <a:pt x="9119" y="12130"/>
                    <a:pt x="8839" y="11937"/>
                  </a:cubicBezTo>
                  <a:cubicBezTo>
                    <a:pt x="4968" y="9405"/>
                    <a:pt x="2457" y="4781"/>
                    <a:pt x="2101" y="178"/>
                  </a:cubicBezTo>
                  <a:cubicBezTo>
                    <a:pt x="2089" y="55"/>
                    <a:pt x="1901" y="1"/>
                    <a:pt x="1644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60"/>
            <p:cNvSpPr/>
            <p:nvPr/>
          </p:nvSpPr>
          <p:spPr>
            <a:xfrm rot="-4341305">
              <a:off x="6937535" y="4800362"/>
              <a:ext cx="904124" cy="524396"/>
            </a:xfrm>
            <a:custGeom>
              <a:avLst/>
              <a:gdLst/>
              <a:ahLst/>
              <a:cxnLst/>
              <a:rect l="l" t="t" r="r" b="b"/>
              <a:pathLst>
                <a:path w="36167" h="20977" extrusionOk="0">
                  <a:moveTo>
                    <a:pt x="1715" y="0"/>
                  </a:moveTo>
                  <a:cubicBezTo>
                    <a:pt x="951" y="0"/>
                    <a:pt x="1" y="591"/>
                    <a:pt x="480" y="1148"/>
                  </a:cubicBezTo>
                  <a:cubicBezTo>
                    <a:pt x="2928" y="3910"/>
                    <a:pt x="5941" y="6274"/>
                    <a:pt x="8913" y="8450"/>
                  </a:cubicBezTo>
                  <a:cubicBezTo>
                    <a:pt x="16445" y="13953"/>
                    <a:pt x="24982" y="18096"/>
                    <a:pt x="33854" y="20942"/>
                  </a:cubicBezTo>
                  <a:cubicBezTo>
                    <a:pt x="33932" y="20965"/>
                    <a:pt x="34017" y="20976"/>
                    <a:pt x="34106" y="20976"/>
                  </a:cubicBezTo>
                  <a:cubicBezTo>
                    <a:pt x="34964" y="20976"/>
                    <a:pt x="36167" y="19963"/>
                    <a:pt x="35067" y="19603"/>
                  </a:cubicBezTo>
                  <a:cubicBezTo>
                    <a:pt x="26300" y="16799"/>
                    <a:pt x="17972" y="12719"/>
                    <a:pt x="10524" y="7299"/>
                  </a:cubicBezTo>
                  <a:cubicBezTo>
                    <a:pt x="7636" y="5207"/>
                    <a:pt x="4728" y="2926"/>
                    <a:pt x="2384" y="248"/>
                  </a:cubicBezTo>
                  <a:cubicBezTo>
                    <a:pt x="2232" y="74"/>
                    <a:pt x="1985" y="0"/>
                    <a:pt x="1715" y="0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60"/>
            <p:cNvSpPr/>
            <p:nvPr/>
          </p:nvSpPr>
          <p:spPr>
            <a:xfrm rot="-4341305">
              <a:off x="7245879" y="4721650"/>
              <a:ext cx="609066" cy="98145"/>
            </a:xfrm>
            <a:custGeom>
              <a:avLst/>
              <a:gdLst/>
              <a:ahLst/>
              <a:cxnLst/>
              <a:rect l="l" t="t" r="r" b="b"/>
              <a:pathLst>
                <a:path w="24364" h="3926" extrusionOk="0">
                  <a:moveTo>
                    <a:pt x="14662" y="1"/>
                  </a:moveTo>
                  <a:cubicBezTo>
                    <a:pt x="9991" y="1"/>
                    <a:pt x="5272" y="824"/>
                    <a:pt x="1090" y="2585"/>
                  </a:cubicBezTo>
                  <a:cubicBezTo>
                    <a:pt x="1" y="3042"/>
                    <a:pt x="637" y="3926"/>
                    <a:pt x="1500" y="3926"/>
                  </a:cubicBezTo>
                  <a:cubicBezTo>
                    <a:pt x="1666" y="3926"/>
                    <a:pt x="1839" y="3894"/>
                    <a:pt x="2010" y="3820"/>
                  </a:cubicBezTo>
                  <a:cubicBezTo>
                    <a:pt x="3601" y="3150"/>
                    <a:pt x="5965" y="2585"/>
                    <a:pt x="7911" y="2208"/>
                  </a:cubicBezTo>
                  <a:cubicBezTo>
                    <a:pt x="10118" y="1784"/>
                    <a:pt x="12355" y="1574"/>
                    <a:pt x="14592" y="1574"/>
                  </a:cubicBezTo>
                  <a:cubicBezTo>
                    <a:pt x="17211" y="1574"/>
                    <a:pt x="19828" y="1863"/>
                    <a:pt x="22390" y="2439"/>
                  </a:cubicBezTo>
                  <a:cubicBezTo>
                    <a:pt x="22464" y="2455"/>
                    <a:pt x="22538" y="2463"/>
                    <a:pt x="22612" y="2463"/>
                  </a:cubicBezTo>
                  <a:cubicBezTo>
                    <a:pt x="23554" y="2463"/>
                    <a:pt x="24363" y="1183"/>
                    <a:pt x="23101" y="911"/>
                  </a:cubicBezTo>
                  <a:cubicBezTo>
                    <a:pt x="20398" y="313"/>
                    <a:pt x="17539" y="1"/>
                    <a:pt x="1466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60"/>
            <p:cNvSpPr/>
            <p:nvPr/>
          </p:nvSpPr>
          <p:spPr>
            <a:xfrm rot="-2108495">
              <a:off x="7966857" y="1123465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60"/>
            <p:cNvSpPr/>
            <p:nvPr/>
          </p:nvSpPr>
          <p:spPr>
            <a:xfrm rot="-2108495">
              <a:off x="8259858" y="1400301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60"/>
            <p:cNvSpPr/>
            <p:nvPr/>
          </p:nvSpPr>
          <p:spPr>
            <a:xfrm rot="-2108495">
              <a:off x="8332316" y="1402719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60"/>
            <p:cNvSpPr/>
            <p:nvPr/>
          </p:nvSpPr>
          <p:spPr>
            <a:xfrm rot="-2108495">
              <a:off x="8158470" y="1398355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60"/>
            <p:cNvSpPr/>
            <p:nvPr/>
          </p:nvSpPr>
          <p:spPr>
            <a:xfrm rot="-2108495">
              <a:off x="8256953" y="1384033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60"/>
            <p:cNvSpPr/>
            <p:nvPr/>
          </p:nvSpPr>
          <p:spPr>
            <a:xfrm rot="-2108495">
              <a:off x="8249043" y="1478436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60"/>
            <p:cNvSpPr/>
            <p:nvPr/>
          </p:nvSpPr>
          <p:spPr>
            <a:xfrm rot="-2108495">
              <a:off x="8173841" y="1499822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60"/>
            <p:cNvSpPr/>
            <p:nvPr/>
          </p:nvSpPr>
          <p:spPr>
            <a:xfrm rot="-2108495">
              <a:off x="8448500" y="1370501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60"/>
            <p:cNvSpPr/>
            <p:nvPr/>
          </p:nvSpPr>
          <p:spPr>
            <a:xfrm rot="-2108495">
              <a:off x="8486691" y="1440504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60"/>
            <p:cNvSpPr/>
            <p:nvPr/>
          </p:nvSpPr>
          <p:spPr>
            <a:xfrm rot="-2108495">
              <a:off x="8569275" y="127280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60"/>
            <p:cNvSpPr/>
            <p:nvPr/>
          </p:nvSpPr>
          <p:spPr>
            <a:xfrm rot="-2108495">
              <a:off x="8625895" y="136113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60"/>
            <p:cNvSpPr/>
            <p:nvPr/>
          </p:nvSpPr>
          <p:spPr>
            <a:xfrm rot="-2108495">
              <a:off x="8434345" y="1383007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60"/>
            <p:cNvSpPr/>
            <p:nvPr/>
          </p:nvSpPr>
          <p:spPr>
            <a:xfrm rot="-2108495">
              <a:off x="8490912" y="1315063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60"/>
            <p:cNvSpPr/>
            <p:nvPr/>
          </p:nvSpPr>
          <p:spPr>
            <a:xfrm rot="-2108495">
              <a:off x="8592066" y="1562622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60"/>
            <p:cNvSpPr/>
            <p:nvPr/>
          </p:nvSpPr>
          <p:spPr>
            <a:xfrm rot="-2108495">
              <a:off x="8594600" y="1601282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60"/>
            <p:cNvSpPr/>
            <p:nvPr/>
          </p:nvSpPr>
          <p:spPr>
            <a:xfrm rot="-2108495">
              <a:off x="8817785" y="1631577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60"/>
            <p:cNvSpPr/>
            <p:nvPr/>
          </p:nvSpPr>
          <p:spPr>
            <a:xfrm rot="-2108495">
              <a:off x="8760603" y="1706610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60"/>
            <p:cNvSpPr/>
            <p:nvPr/>
          </p:nvSpPr>
          <p:spPr>
            <a:xfrm rot="-2108495">
              <a:off x="8573967" y="1553227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60"/>
            <p:cNvSpPr/>
            <p:nvPr/>
          </p:nvSpPr>
          <p:spPr>
            <a:xfrm rot="-2108495">
              <a:off x="8769880" y="156426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60"/>
            <p:cNvSpPr/>
            <p:nvPr/>
          </p:nvSpPr>
          <p:spPr>
            <a:xfrm rot="-2108495">
              <a:off x="8504786" y="1726045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60"/>
            <p:cNvSpPr/>
            <p:nvPr/>
          </p:nvSpPr>
          <p:spPr>
            <a:xfrm rot="-2108495">
              <a:off x="8445478" y="174017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60"/>
            <p:cNvSpPr/>
            <p:nvPr/>
          </p:nvSpPr>
          <p:spPr>
            <a:xfrm rot="-2108495">
              <a:off x="8569705" y="1949565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60"/>
            <p:cNvSpPr/>
            <p:nvPr/>
          </p:nvSpPr>
          <p:spPr>
            <a:xfrm rot="-2108495">
              <a:off x="8490371" y="192299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60"/>
            <p:cNvSpPr/>
            <p:nvPr/>
          </p:nvSpPr>
          <p:spPr>
            <a:xfrm rot="-2108495">
              <a:off x="8557045" y="170830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60"/>
            <p:cNvSpPr/>
            <p:nvPr/>
          </p:nvSpPr>
          <p:spPr>
            <a:xfrm rot="-2108495">
              <a:off x="8625590" y="187736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60"/>
            <p:cNvSpPr/>
            <p:nvPr/>
          </p:nvSpPr>
          <p:spPr>
            <a:xfrm rot="-2108495">
              <a:off x="8195268" y="1745418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60"/>
            <p:cNvSpPr/>
            <p:nvPr/>
          </p:nvSpPr>
          <p:spPr>
            <a:xfrm rot="-2108495">
              <a:off x="8221178" y="1690734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60"/>
            <p:cNvSpPr/>
            <p:nvPr/>
          </p:nvSpPr>
          <p:spPr>
            <a:xfrm rot="-2108495">
              <a:off x="8166026" y="1831456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60"/>
            <p:cNvSpPr/>
            <p:nvPr/>
          </p:nvSpPr>
          <p:spPr>
            <a:xfrm rot="-2108495">
              <a:off x="8178727" y="1745711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60"/>
            <p:cNvSpPr/>
            <p:nvPr/>
          </p:nvSpPr>
          <p:spPr>
            <a:xfrm rot="-2108495">
              <a:off x="8263533" y="173941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60"/>
            <p:cNvSpPr/>
            <p:nvPr/>
          </p:nvSpPr>
          <p:spPr>
            <a:xfrm rot="-2108495">
              <a:off x="8265445" y="185975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60"/>
            <p:cNvSpPr/>
            <p:nvPr/>
          </p:nvSpPr>
          <p:spPr>
            <a:xfrm rot="-2108273">
              <a:off x="8336683" y="1501650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60"/>
            <p:cNvSpPr/>
            <p:nvPr/>
          </p:nvSpPr>
          <p:spPr>
            <a:xfrm rot="-772279">
              <a:off x="7472273" y="1836155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60"/>
            <p:cNvSpPr/>
            <p:nvPr/>
          </p:nvSpPr>
          <p:spPr>
            <a:xfrm rot="-772279">
              <a:off x="7642838" y="1943690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60"/>
            <p:cNvSpPr/>
            <p:nvPr/>
          </p:nvSpPr>
          <p:spPr>
            <a:xfrm rot="-772279">
              <a:off x="7678712" y="1953407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60"/>
            <p:cNvSpPr/>
            <p:nvPr/>
          </p:nvSpPr>
          <p:spPr>
            <a:xfrm rot="-772279">
              <a:off x="7615369" y="1922919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60"/>
            <p:cNvSpPr/>
            <p:nvPr/>
          </p:nvSpPr>
          <p:spPr>
            <a:xfrm rot="-772279">
              <a:off x="7663233" y="193333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60"/>
            <p:cNvSpPr/>
            <p:nvPr/>
          </p:nvSpPr>
          <p:spPr>
            <a:xfrm rot="-772279">
              <a:off x="7629068" y="1979520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60"/>
            <p:cNvSpPr/>
            <p:nvPr/>
          </p:nvSpPr>
          <p:spPr>
            <a:xfrm rot="-772279">
              <a:off x="7605522" y="1969400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60"/>
            <p:cNvSpPr/>
            <p:nvPr/>
          </p:nvSpPr>
          <p:spPr>
            <a:xfrm rot="-772279">
              <a:off x="7736974" y="1974863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60"/>
            <p:cNvSpPr/>
            <p:nvPr/>
          </p:nvSpPr>
          <p:spPr>
            <a:xfrm rot="-772279">
              <a:off x="7747182" y="2012045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60"/>
            <p:cNvSpPr/>
            <p:nvPr/>
          </p:nvSpPr>
          <p:spPr>
            <a:xfrm rot="-772279">
              <a:off x="7819749" y="1941829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60"/>
            <p:cNvSpPr/>
            <p:nvPr/>
          </p:nvSpPr>
          <p:spPr>
            <a:xfrm rot="-772279">
              <a:off x="7830519" y="198997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60"/>
            <p:cNvSpPr/>
            <p:nvPr/>
          </p:nvSpPr>
          <p:spPr>
            <a:xfrm rot="-772279">
              <a:off x="7729341" y="1972038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60"/>
            <p:cNvSpPr/>
            <p:nvPr/>
          </p:nvSpPr>
          <p:spPr>
            <a:xfrm rot="-772279">
              <a:off x="7779115" y="1945137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60"/>
            <p:cNvSpPr/>
            <p:nvPr/>
          </p:nvSpPr>
          <p:spPr>
            <a:xfrm rot="-772279">
              <a:off x="7764870" y="2085086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60"/>
            <p:cNvSpPr/>
            <p:nvPr/>
          </p:nvSpPr>
          <p:spPr>
            <a:xfrm rot="-772279">
              <a:off x="7760304" y="2096789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60"/>
            <p:cNvSpPr/>
            <p:nvPr/>
          </p:nvSpPr>
          <p:spPr>
            <a:xfrm rot="-772279">
              <a:off x="7864693" y="2145488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60"/>
            <p:cNvSpPr/>
            <p:nvPr/>
          </p:nvSpPr>
          <p:spPr>
            <a:xfrm rot="-772279">
              <a:off x="7827487" y="216712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60"/>
            <p:cNvSpPr/>
            <p:nvPr/>
          </p:nvSpPr>
          <p:spPr>
            <a:xfrm rot="-772279">
              <a:off x="7764490" y="2077382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60"/>
            <p:cNvSpPr/>
            <p:nvPr/>
          </p:nvSpPr>
          <p:spPr>
            <a:xfrm rot="-772279">
              <a:off x="7857365" y="2105938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60"/>
            <p:cNvSpPr/>
            <p:nvPr/>
          </p:nvSpPr>
          <p:spPr>
            <a:xfrm rot="-772279">
              <a:off x="7693472" y="2131054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60"/>
            <p:cNvSpPr/>
            <p:nvPr/>
          </p:nvSpPr>
          <p:spPr>
            <a:xfrm rot="-772279">
              <a:off x="7669528" y="2129668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60"/>
            <p:cNvSpPr/>
            <p:nvPr/>
          </p:nvSpPr>
          <p:spPr>
            <a:xfrm rot="-772279">
              <a:off x="7697340" y="2241058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60"/>
            <p:cNvSpPr/>
            <p:nvPr/>
          </p:nvSpPr>
          <p:spPr>
            <a:xfrm rot="-772279">
              <a:off x="7668803" y="2213841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60"/>
            <p:cNvSpPr/>
            <p:nvPr/>
          </p:nvSpPr>
          <p:spPr>
            <a:xfrm rot="-772279">
              <a:off x="7724259" y="2129029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60"/>
            <p:cNvSpPr/>
            <p:nvPr/>
          </p:nvSpPr>
          <p:spPr>
            <a:xfrm rot="-772279">
              <a:off x="7736856" y="2218162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60"/>
            <p:cNvSpPr/>
            <p:nvPr/>
          </p:nvSpPr>
          <p:spPr>
            <a:xfrm rot="-772279">
              <a:off x="7566599" y="2099501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60"/>
            <p:cNvSpPr/>
            <p:nvPr/>
          </p:nvSpPr>
          <p:spPr>
            <a:xfrm rot="-772279">
              <a:off x="7586762" y="2075396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60"/>
            <p:cNvSpPr/>
            <p:nvPr/>
          </p:nvSpPr>
          <p:spPr>
            <a:xfrm rot="-772279">
              <a:off x="7540242" y="2115778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60"/>
            <p:cNvSpPr/>
            <p:nvPr/>
          </p:nvSpPr>
          <p:spPr>
            <a:xfrm rot="-772279">
              <a:off x="7563119" y="2079070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60"/>
            <p:cNvSpPr/>
            <p:nvPr/>
          </p:nvSpPr>
          <p:spPr>
            <a:xfrm rot="-772279">
              <a:off x="7595747" y="2104049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60"/>
            <p:cNvSpPr/>
            <p:nvPr/>
          </p:nvSpPr>
          <p:spPr>
            <a:xfrm rot="-772279">
              <a:off x="7580812" y="214513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60"/>
            <p:cNvSpPr/>
            <p:nvPr/>
          </p:nvSpPr>
          <p:spPr>
            <a:xfrm rot="-771356">
              <a:off x="7649069" y="2018590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60"/>
            <p:cNvSpPr/>
            <p:nvPr/>
          </p:nvSpPr>
          <p:spPr>
            <a:xfrm rot="-770771">
              <a:off x="7666273" y="1497766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60"/>
            <p:cNvSpPr/>
            <p:nvPr/>
          </p:nvSpPr>
          <p:spPr>
            <a:xfrm rot="-770771">
              <a:off x="7775408" y="1566506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60"/>
            <p:cNvSpPr/>
            <p:nvPr/>
          </p:nvSpPr>
          <p:spPr>
            <a:xfrm rot="-770771">
              <a:off x="7798360" y="1572720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60"/>
            <p:cNvSpPr/>
            <p:nvPr/>
          </p:nvSpPr>
          <p:spPr>
            <a:xfrm rot="-770771">
              <a:off x="7757835" y="1553212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60"/>
            <p:cNvSpPr/>
            <p:nvPr/>
          </p:nvSpPr>
          <p:spPr>
            <a:xfrm rot="-770771">
              <a:off x="7788459" y="155987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60"/>
            <p:cNvSpPr/>
            <p:nvPr/>
          </p:nvSpPr>
          <p:spPr>
            <a:xfrm rot="-770771">
              <a:off x="7766599" y="1589432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60"/>
            <p:cNvSpPr/>
            <p:nvPr/>
          </p:nvSpPr>
          <p:spPr>
            <a:xfrm rot="-770771">
              <a:off x="7751534" y="158295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60"/>
            <p:cNvSpPr/>
            <p:nvPr/>
          </p:nvSpPr>
          <p:spPr>
            <a:xfrm rot="-770771">
              <a:off x="7835641" y="1586458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60"/>
            <p:cNvSpPr/>
            <p:nvPr/>
          </p:nvSpPr>
          <p:spPr>
            <a:xfrm rot="-770771">
              <a:off x="7842174" y="1610247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60"/>
            <p:cNvSpPr/>
            <p:nvPr/>
          </p:nvSpPr>
          <p:spPr>
            <a:xfrm rot="-770771">
              <a:off x="7888602" y="1565312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60"/>
            <p:cNvSpPr/>
            <p:nvPr/>
          </p:nvSpPr>
          <p:spPr>
            <a:xfrm rot="-770771">
              <a:off x="7895493" y="15961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60"/>
            <p:cNvSpPr/>
            <p:nvPr/>
          </p:nvSpPr>
          <p:spPr>
            <a:xfrm rot="-770771">
              <a:off x="7830757" y="1584646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60"/>
            <p:cNvSpPr/>
            <p:nvPr/>
          </p:nvSpPr>
          <p:spPr>
            <a:xfrm rot="-770771">
              <a:off x="7862603" y="1567428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60"/>
            <p:cNvSpPr/>
            <p:nvPr/>
          </p:nvSpPr>
          <p:spPr>
            <a:xfrm rot="-770771">
              <a:off x="7853490" y="1656982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60"/>
            <p:cNvSpPr/>
            <p:nvPr/>
          </p:nvSpPr>
          <p:spPr>
            <a:xfrm rot="-770771">
              <a:off x="7850568" y="1664465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60"/>
            <p:cNvSpPr/>
            <p:nvPr/>
          </p:nvSpPr>
          <p:spPr>
            <a:xfrm rot="-770771">
              <a:off x="7917360" y="1695618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60"/>
            <p:cNvSpPr/>
            <p:nvPr/>
          </p:nvSpPr>
          <p:spPr>
            <a:xfrm rot="-770771">
              <a:off x="7893555" y="170946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60"/>
            <p:cNvSpPr/>
            <p:nvPr/>
          </p:nvSpPr>
          <p:spPr>
            <a:xfrm rot="-770771">
              <a:off x="7853248" y="1652051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60"/>
            <p:cNvSpPr/>
            <p:nvPr/>
          </p:nvSpPr>
          <p:spPr>
            <a:xfrm rot="-770771">
              <a:off x="7912671" y="167031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60"/>
            <p:cNvSpPr/>
            <p:nvPr/>
          </p:nvSpPr>
          <p:spPr>
            <a:xfrm rot="-770771">
              <a:off x="7807806" y="1686385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60"/>
            <p:cNvSpPr/>
            <p:nvPr/>
          </p:nvSpPr>
          <p:spPr>
            <a:xfrm rot="-770771">
              <a:off x="7792487" y="1685499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60"/>
            <p:cNvSpPr/>
            <p:nvPr/>
          </p:nvSpPr>
          <p:spPr>
            <a:xfrm rot="-770771">
              <a:off x="7810284" y="1756765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60"/>
            <p:cNvSpPr/>
            <p:nvPr/>
          </p:nvSpPr>
          <p:spPr>
            <a:xfrm rot="-770771">
              <a:off x="7792025" y="173934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60"/>
            <p:cNvSpPr/>
            <p:nvPr/>
          </p:nvSpPr>
          <p:spPr>
            <a:xfrm rot="-770771">
              <a:off x="7827504" y="1685086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60"/>
            <p:cNvSpPr/>
            <p:nvPr/>
          </p:nvSpPr>
          <p:spPr>
            <a:xfrm rot="-770771">
              <a:off x="7835567" y="1742115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60"/>
            <p:cNvSpPr/>
            <p:nvPr/>
          </p:nvSpPr>
          <p:spPr>
            <a:xfrm rot="-770771">
              <a:off x="7726635" y="1666205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60"/>
            <p:cNvSpPr/>
            <p:nvPr/>
          </p:nvSpPr>
          <p:spPr>
            <a:xfrm rot="-770771">
              <a:off x="7739534" y="1650780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60"/>
            <p:cNvSpPr/>
            <p:nvPr/>
          </p:nvSpPr>
          <p:spPr>
            <a:xfrm rot="-770771">
              <a:off x="7709768" y="1676607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60"/>
            <p:cNvSpPr/>
            <p:nvPr/>
          </p:nvSpPr>
          <p:spPr>
            <a:xfrm rot="-770771">
              <a:off x="7724405" y="165312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60"/>
            <p:cNvSpPr/>
            <p:nvPr/>
          </p:nvSpPr>
          <p:spPr>
            <a:xfrm rot="-770771">
              <a:off x="7745283" y="1669112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60"/>
            <p:cNvSpPr/>
            <p:nvPr/>
          </p:nvSpPr>
          <p:spPr>
            <a:xfrm rot="-770771">
              <a:off x="7735726" y="1695389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60"/>
            <p:cNvSpPr/>
            <p:nvPr/>
          </p:nvSpPr>
          <p:spPr>
            <a:xfrm rot="-771384">
              <a:off x="7779396" y="1614422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60"/>
            <p:cNvSpPr/>
            <p:nvPr/>
          </p:nvSpPr>
          <p:spPr>
            <a:xfrm rot="-2108495">
              <a:off x="6824593" y="2710996"/>
              <a:ext cx="1008184" cy="1046617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60"/>
            <p:cNvSpPr/>
            <p:nvPr/>
          </p:nvSpPr>
          <p:spPr>
            <a:xfrm rot="-2108495">
              <a:off x="7117594" y="2987832"/>
              <a:ext cx="94807" cy="220265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60"/>
            <p:cNvSpPr/>
            <p:nvPr/>
          </p:nvSpPr>
          <p:spPr>
            <a:xfrm rot="-2108495">
              <a:off x="7190052" y="2990250"/>
              <a:ext cx="38243" cy="18422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60"/>
            <p:cNvSpPr/>
            <p:nvPr/>
          </p:nvSpPr>
          <p:spPr>
            <a:xfrm rot="-2108495">
              <a:off x="7016206" y="2985886"/>
              <a:ext cx="42807" cy="428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60"/>
            <p:cNvSpPr/>
            <p:nvPr/>
          </p:nvSpPr>
          <p:spPr>
            <a:xfrm rot="-2108495">
              <a:off x="7114689" y="2971564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60"/>
            <p:cNvSpPr/>
            <p:nvPr/>
          </p:nvSpPr>
          <p:spPr>
            <a:xfrm rot="-2108495">
              <a:off x="7106779" y="3065967"/>
              <a:ext cx="118485" cy="15856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60"/>
            <p:cNvSpPr/>
            <p:nvPr/>
          </p:nvSpPr>
          <p:spPr>
            <a:xfrm rot="-2108495">
              <a:off x="7031577" y="3087353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60"/>
            <p:cNvSpPr/>
            <p:nvPr/>
          </p:nvSpPr>
          <p:spPr>
            <a:xfrm rot="-2108495">
              <a:off x="7306236" y="2958032"/>
              <a:ext cx="191864" cy="14230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60"/>
            <p:cNvSpPr/>
            <p:nvPr/>
          </p:nvSpPr>
          <p:spPr>
            <a:xfrm rot="-2108495">
              <a:off x="7344427" y="3028035"/>
              <a:ext cx="171990" cy="79941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60"/>
            <p:cNvSpPr/>
            <p:nvPr/>
          </p:nvSpPr>
          <p:spPr>
            <a:xfrm rot="-2108495">
              <a:off x="7427011" y="2860333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60"/>
            <p:cNvSpPr/>
            <p:nvPr/>
          </p:nvSpPr>
          <p:spPr>
            <a:xfrm rot="-2108495">
              <a:off x="7483631" y="2948668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60"/>
            <p:cNvSpPr/>
            <p:nvPr/>
          </p:nvSpPr>
          <p:spPr>
            <a:xfrm rot="-2108495">
              <a:off x="7292081" y="2970538"/>
              <a:ext cx="128422" cy="144968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60"/>
            <p:cNvSpPr/>
            <p:nvPr/>
          </p:nvSpPr>
          <p:spPr>
            <a:xfrm rot="-2108495">
              <a:off x="7348648" y="2902594"/>
              <a:ext cx="26768" cy="2754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60"/>
            <p:cNvSpPr/>
            <p:nvPr/>
          </p:nvSpPr>
          <p:spPr>
            <a:xfrm rot="-2108495">
              <a:off x="7449803" y="3150153"/>
              <a:ext cx="185747" cy="15203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60"/>
            <p:cNvSpPr/>
            <p:nvPr/>
          </p:nvSpPr>
          <p:spPr>
            <a:xfrm rot="-2108495">
              <a:off x="7452336" y="3188813"/>
              <a:ext cx="120783" cy="150293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60"/>
            <p:cNvSpPr/>
            <p:nvPr/>
          </p:nvSpPr>
          <p:spPr>
            <a:xfrm rot="-2108495">
              <a:off x="7675521" y="3219108"/>
              <a:ext cx="42823" cy="4204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60"/>
            <p:cNvSpPr/>
            <p:nvPr/>
          </p:nvSpPr>
          <p:spPr>
            <a:xfrm rot="-2108495">
              <a:off x="7618339" y="3294141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60"/>
            <p:cNvSpPr/>
            <p:nvPr/>
          </p:nvSpPr>
          <p:spPr>
            <a:xfrm rot="-2108495">
              <a:off x="7431703" y="3140758"/>
              <a:ext cx="170469" cy="89704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60"/>
            <p:cNvSpPr/>
            <p:nvPr/>
          </p:nvSpPr>
          <p:spPr>
            <a:xfrm rot="-2108495">
              <a:off x="7627616" y="3151798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60"/>
            <p:cNvSpPr/>
            <p:nvPr/>
          </p:nvSpPr>
          <p:spPr>
            <a:xfrm rot="-2108495">
              <a:off x="7362522" y="3313576"/>
              <a:ext cx="81034" cy="207983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60"/>
            <p:cNvSpPr/>
            <p:nvPr/>
          </p:nvSpPr>
          <p:spPr>
            <a:xfrm rot="-2108495">
              <a:off x="7303214" y="3327709"/>
              <a:ext cx="103968" cy="150056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60"/>
            <p:cNvSpPr/>
            <p:nvPr/>
          </p:nvSpPr>
          <p:spPr>
            <a:xfrm rot="-2108495">
              <a:off x="7427441" y="3537096"/>
              <a:ext cx="42062" cy="428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60"/>
            <p:cNvSpPr/>
            <p:nvPr/>
          </p:nvSpPr>
          <p:spPr>
            <a:xfrm rot="-2108495">
              <a:off x="7348107" y="3510526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60"/>
            <p:cNvSpPr/>
            <p:nvPr/>
          </p:nvSpPr>
          <p:spPr>
            <a:xfrm rot="-2108495">
              <a:off x="7414781" y="3295835"/>
              <a:ext cx="32886" cy="168171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60"/>
            <p:cNvSpPr/>
            <p:nvPr/>
          </p:nvSpPr>
          <p:spPr>
            <a:xfrm rot="-2108495">
              <a:off x="7483326" y="3464897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60"/>
            <p:cNvSpPr/>
            <p:nvPr/>
          </p:nvSpPr>
          <p:spPr>
            <a:xfrm rot="-2108495">
              <a:off x="7053004" y="3332949"/>
              <a:ext cx="222452" cy="31254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60"/>
            <p:cNvSpPr/>
            <p:nvPr/>
          </p:nvSpPr>
          <p:spPr>
            <a:xfrm rot="-2108495">
              <a:off x="7078914" y="3278265"/>
              <a:ext cx="175826" cy="5369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60"/>
            <p:cNvSpPr/>
            <p:nvPr/>
          </p:nvSpPr>
          <p:spPr>
            <a:xfrm rot="-2108495">
              <a:off x="7023762" y="3418987"/>
              <a:ext cx="42823" cy="428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60"/>
            <p:cNvSpPr/>
            <p:nvPr/>
          </p:nvSpPr>
          <p:spPr>
            <a:xfrm rot="-2108495">
              <a:off x="7036463" y="3333242"/>
              <a:ext cx="27529" cy="2676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60"/>
            <p:cNvSpPr/>
            <p:nvPr/>
          </p:nvSpPr>
          <p:spPr>
            <a:xfrm rot="-2108495">
              <a:off x="7121269" y="3326940"/>
              <a:ext cx="172006" cy="64631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60"/>
            <p:cNvSpPr/>
            <p:nvPr/>
          </p:nvSpPr>
          <p:spPr>
            <a:xfrm rot="-2108495">
              <a:off x="7123181" y="3447289"/>
              <a:ext cx="26768" cy="2676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60"/>
            <p:cNvSpPr/>
            <p:nvPr/>
          </p:nvSpPr>
          <p:spPr>
            <a:xfrm rot="-2108273">
              <a:off x="7194419" y="3089181"/>
              <a:ext cx="286293" cy="28616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60"/>
            <p:cNvSpPr/>
            <p:nvPr/>
          </p:nvSpPr>
          <p:spPr>
            <a:xfrm rot="-772279">
              <a:off x="7905978" y="3434618"/>
              <a:ext cx="481891" cy="500224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60"/>
            <p:cNvSpPr/>
            <p:nvPr/>
          </p:nvSpPr>
          <p:spPr>
            <a:xfrm rot="-772279">
              <a:off x="8076544" y="3542152"/>
              <a:ext cx="45316" cy="105274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60"/>
            <p:cNvSpPr/>
            <p:nvPr/>
          </p:nvSpPr>
          <p:spPr>
            <a:xfrm rot="-772279">
              <a:off x="8112417" y="3551870"/>
              <a:ext cx="18279" cy="8804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60"/>
            <p:cNvSpPr/>
            <p:nvPr/>
          </p:nvSpPr>
          <p:spPr>
            <a:xfrm rot="-772279">
              <a:off x="8049075" y="3521382"/>
              <a:ext cx="20461" cy="20460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60"/>
            <p:cNvSpPr/>
            <p:nvPr/>
          </p:nvSpPr>
          <p:spPr>
            <a:xfrm rot="-772279">
              <a:off x="8096938" y="3531794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60"/>
            <p:cNvSpPr/>
            <p:nvPr/>
          </p:nvSpPr>
          <p:spPr>
            <a:xfrm rot="-772279">
              <a:off x="8062773" y="3577983"/>
              <a:ext cx="56633" cy="75786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60"/>
            <p:cNvSpPr/>
            <p:nvPr/>
          </p:nvSpPr>
          <p:spPr>
            <a:xfrm rot="-772279">
              <a:off x="8039227" y="356786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60"/>
            <p:cNvSpPr/>
            <p:nvPr/>
          </p:nvSpPr>
          <p:spPr>
            <a:xfrm rot="-772279">
              <a:off x="8170679" y="3573326"/>
              <a:ext cx="91707" cy="68014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60"/>
            <p:cNvSpPr/>
            <p:nvPr/>
          </p:nvSpPr>
          <p:spPr>
            <a:xfrm rot="-772279">
              <a:off x="8180887" y="3610508"/>
              <a:ext cx="82208" cy="38207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60"/>
            <p:cNvSpPr/>
            <p:nvPr/>
          </p:nvSpPr>
          <p:spPr>
            <a:xfrm rot="-772279">
              <a:off x="8253455" y="3540292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60"/>
            <p:cNvSpPr/>
            <p:nvPr/>
          </p:nvSpPr>
          <p:spPr>
            <a:xfrm rot="-772279">
              <a:off x="8264224" y="358843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60"/>
            <p:cNvSpPr/>
            <p:nvPr/>
          </p:nvSpPr>
          <p:spPr>
            <a:xfrm rot="-772279">
              <a:off x="8163046" y="3570501"/>
              <a:ext cx="61383" cy="6928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60"/>
            <p:cNvSpPr/>
            <p:nvPr/>
          </p:nvSpPr>
          <p:spPr>
            <a:xfrm rot="-772279">
              <a:off x="8212820" y="3543600"/>
              <a:ext cx="12795" cy="13165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60"/>
            <p:cNvSpPr/>
            <p:nvPr/>
          </p:nvSpPr>
          <p:spPr>
            <a:xfrm rot="-772279">
              <a:off x="8198575" y="3683549"/>
              <a:ext cx="88783" cy="72665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60"/>
            <p:cNvSpPr/>
            <p:nvPr/>
          </p:nvSpPr>
          <p:spPr>
            <a:xfrm rot="-772279">
              <a:off x="8194009" y="3695252"/>
              <a:ext cx="57732" cy="71832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60"/>
            <p:cNvSpPr/>
            <p:nvPr/>
          </p:nvSpPr>
          <p:spPr>
            <a:xfrm rot="-772279">
              <a:off x="8298398" y="3743951"/>
              <a:ext cx="20469" cy="20096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0"/>
            <p:cNvSpPr/>
            <p:nvPr/>
          </p:nvSpPr>
          <p:spPr>
            <a:xfrm rot="-772279">
              <a:off x="8261192" y="3765586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0"/>
            <p:cNvSpPr/>
            <p:nvPr/>
          </p:nvSpPr>
          <p:spPr>
            <a:xfrm rot="-772279">
              <a:off x="8198195" y="3675845"/>
              <a:ext cx="81480" cy="42873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60"/>
            <p:cNvSpPr/>
            <p:nvPr/>
          </p:nvSpPr>
          <p:spPr>
            <a:xfrm rot="-772279">
              <a:off x="8291070" y="3704401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60"/>
            <p:cNvSpPr/>
            <p:nvPr/>
          </p:nvSpPr>
          <p:spPr>
            <a:xfrm rot="-772279">
              <a:off x="8127178" y="3729517"/>
              <a:ext cx="38733" cy="99404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60"/>
            <p:cNvSpPr/>
            <p:nvPr/>
          </p:nvSpPr>
          <p:spPr>
            <a:xfrm rot="-772279">
              <a:off x="8103234" y="3728131"/>
              <a:ext cx="49694" cy="71718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60"/>
            <p:cNvSpPr/>
            <p:nvPr/>
          </p:nvSpPr>
          <p:spPr>
            <a:xfrm rot="-772279">
              <a:off x="8131045" y="3839521"/>
              <a:ext cx="20105" cy="20460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60"/>
            <p:cNvSpPr/>
            <p:nvPr/>
          </p:nvSpPr>
          <p:spPr>
            <a:xfrm rot="-772279">
              <a:off x="8102509" y="3812303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60"/>
            <p:cNvSpPr/>
            <p:nvPr/>
          </p:nvSpPr>
          <p:spPr>
            <a:xfrm rot="-772279">
              <a:off x="8157964" y="3727492"/>
              <a:ext cx="15719" cy="80376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60"/>
            <p:cNvSpPr/>
            <p:nvPr/>
          </p:nvSpPr>
          <p:spPr>
            <a:xfrm rot="-772279">
              <a:off x="8170561" y="3816625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60"/>
            <p:cNvSpPr/>
            <p:nvPr/>
          </p:nvSpPr>
          <p:spPr>
            <a:xfrm rot="-772279">
              <a:off x="8000305" y="3697964"/>
              <a:ext cx="106328" cy="14937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60"/>
            <p:cNvSpPr/>
            <p:nvPr/>
          </p:nvSpPr>
          <p:spPr>
            <a:xfrm rot="-772279">
              <a:off x="8020467" y="3673859"/>
              <a:ext cx="84041" cy="25663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60"/>
            <p:cNvSpPr/>
            <p:nvPr/>
          </p:nvSpPr>
          <p:spPr>
            <a:xfrm rot="-772279">
              <a:off x="7973948" y="3714241"/>
              <a:ext cx="20469" cy="2046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60"/>
            <p:cNvSpPr/>
            <p:nvPr/>
          </p:nvSpPr>
          <p:spPr>
            <a:xfrm rot="-772279">
              <a:off x="7996824" y="3677533"/>
              <a:ext cx="13158" cy="1279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60"/>
            <p:cNvSpPr/>
            <p:nvPr/>
          </p:nvSpPr>
          <p:spPr>
            <a:xfrm rot="-772279">
              <a:off x="8029452" y="3702512"/>
              <a:ext cx="82215" cy="30890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60"/>
            <p:cNvSpPr/>
            <p:nvPr/>
          </p:nvSpPr>
          <p:spPr>
            <a:xfrm rot="-772279">
              <a:off x="8014517" y="3743598"/>
              <a:ext cx="12795" cy="1279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60"/>
            <p:cNvSpPr/>
            <p:nvPr/>
          </p:nvSpPr>
          <p:spPr>
            <a:xfrm rot="-771356">
              <a:off x="8082774" y="3617053"/>
              <a:ext cx="136800" cy="13673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60"/>
            <p:cNvSpPr/>
            <p:nvPr/>
          </p:nvSpPr>
          <p:spPr>
            <a:xfrm rot="-770771">
              <a:off x="7979377" y="3111667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60"/>
            <p:cNvSpPr/>
            <p:nvPr/>
          </p:nvSpPr>
          <p:spPr>
            <a:xfrm rot="-770771">
              <a:off x="8088511" y="3180407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60"/>
            <p:cNvSpPr/>
            <p:nvPr/>
          </p:nvSpPr>
          <p:spPr>
            <a:xfrm rot="-770771">
              <a:off x="8111464" y="3186621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60"/>
            <p:cNvSpPr/>
            <p:nvPr/>
          </p:nvSpPr>
          <p:spPr>
            <a:xfrm rot="-770771">
              <a:off x="8070938" y="3167113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60"/>
            <p:cNvSpPr/>
            <p:nvPr/>
          </p:nvSpPr>
          <p:spPr>
            <a:xfrm rot="-770771">
              <a:off x="8101563" y="3173774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60"/>
            <p:cNvSpPr/>
            <p:nvPr/>
          </p:nvSpPr>
          <p:spPr>
            <a:xfrm rot="-770771">
              <a:off x="8079702" y="3203333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60"/>
            <p:cNvSpPr/>
            <p:nvPr/>
          </p:nvSpPr>
          <p:spPr>
            <a:xfrm rot="-770771">
              <a:off x="8064638" y="319685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60"/>
            <p:cNvSpPr/>
            <p:nvPr/>
          </p:nvSpPr>
          <p:spPr>
            <a:xfrm rot="-770771">
              <a:off x="8148745" y="3200359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60"/>
            <p:cNvSpPr/>
            <p:nvPr/>
          </p:nvSpPr>
          <p:spPr>
            <a:xfrm rot="-770771">
              <a:off x="8155277" y="3224148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60"/>
            <p:cNvSpPr/>
            <p:nvPr/>
          </p:nvSpPr>
          <p:spPr>
            <a:xfrm rot="-770771">
              <a:off x="8201706" y="3179214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60"/>
            <p:cNvSpPr/>
            <p:nvPr/>
          </p:nvSpPr>
          <p:spPr>
            <a:xfrm rot="-770771">
              <a:off x="8208597" y="321001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60"/>
            <p:cNvSpPr/>
            <p:nvPr/>
          </p:nvSpPr>
          <p:spPr>
            <a:xfrm rot="-770771">
              <a:off x="8143860" y="3198547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60"/>
            <p:cNvSpPr/>
            <p:nvPr/>
          </p:nvSpPr>
          <p:spPr>
            <a:xfrm rot="-770771">
              <a:off x="8175707" y="3181329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60"/>
            <p:cNvSpPr/>
            <p:nvPr/>
          </p:nvSpPr>
          <p:spPr>
            <a:xfrm rot="-770771">
              <a:off x="8166594" y="3270883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60"/>
            <p:cNvSpPr/>
            <p:nvPr/>
          </p:nvSpPr>
          <p:spPr>
            <a:xfrm rot="-770771">
              <a:off x="8163672" y="3278366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60"/>
            <p:cNvSpPr/>
            <p:nvPr/>
          </p:nvSpPr>
          <p:spPr>
            <a:xfrm rot="-770771">
              <a:off x="8230463" y="3309519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60"/>
            <p:cNvSpPr/>
            <p:nvPr/>
          </p:nvSpPr>
          <p:spPr>
            <a:xfrm rot="-770771">
              <a:off x="8206658" y="332336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60"/>
            <p:cNvSpPr/>
            <p:nvPr/>
          </p:nvSpPr>
          <p:spPr>
            <a:xfrm rot="-770771">
              <a:off x="8166352" y="3265952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60"/>
            <p:cNvSpPr/>
            <p:nvPr/>
          </p:nvSpPr>
          <p:spPr>
            <a:xfrm rot="-770771">
              <a:off x="8225774" y="3284213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60"/>
            <p:cNvSpPr/>
            <p:nvPr/>
          </p:nvSpPr>
          <p:spPr>
            <a:xfrm rot="-770771">
              <a:off x="8120910" y="3300286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60"/>
            <p:cNvSpPr/>
            <p:nvPr/>
          </p:nvSpPr>
          <p:spPr>
            <a:xfrm rot="-770771">
              <a:off x="8105591" y="3299401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60"/>
            <p:cNvSpPr/>
            <p:nvPr/>
          </p:nvSpPr>
          <p:spPr>
            <a:xfrm rot="-770771">
              <a:off x="8123387" y="3370666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60"/>
            <p:cNvSpPr/>
            <p:nvPr/>
          </p:nvSpPr>
          <p:spPr>
            <a:xfrm rot="-770771">
              <a:off x="8105129" y="3353250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60"/>
            <p:cNvSpPr/>
            <p:nvPr/>
          </p:nvSpPr>
          <p:spPr>
            <a:xfrm rot="-770771">
              <a:off x="8140608" y="3298987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60"/>
            <p:cNvSpPr/>
            <p:nvPr/>
          </p:nvSpPr>
          <p:spPr>
            <a:xfrm rot="-770771">
              <a:off x="8148670" y="3356016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60"/>
            <p:cNvSpPr/>
            <p:nvPr/>
          </p:nvSpPr>
          <p:spPr>
            <a:xfrm rot="-770771">
              <a:off x="8039738" y="3280106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60"/>
            <p:cNvSpPr/>
            <p:nvPr/>
          </p:nvSpPr>
          <p:spPr>
            <a:xfrm rot="-770771">
              <a:off x="8052638" y="3264681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60"/>
            <p:cNvSpPr/>
            <p:nvPr/>
          </p:nvSpPr>
          <p:spPr>
            <a:xfrm rot="-770771">
              <a:off x="8022872" y="3290508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60"/>
            <p:cNvSpPr/>
            <p:nvPr/>
          </p:nvSpPr>
          <p:spPr>
            <a:xfrm rot="-770771">
              <a:off x="8037509" y="3267021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60"/>
            <p:cNvSpPr/>
            <p:nvPr/>
          </p:nvSpPr>
          <p:spPr>
            <a:xfrm rot="-770771">
              <a:off x="8058386" y="3283013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60"/>
            <p:cNvSpPr/>
            <p:nvPr/>
          </p:nvSpPr>
          <p:spPr>
            <a:xfrm rot="-770771">
              <a:off x="8048829" y="3309291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60"/>
            <p:cNvSpPr/>
            <p:nvPr/>
          </p:nvSpPr>
          <p:spPr>
            <a:xfrm rot="-771384">
              <a:off x="8092500" y="3228323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60"/>
            <p:cNvSpPr/>
            <p:nvPr/>
          </p:nvSpPr>
          <p:spPr>
            <a:xfrm rot="-770771">
              <a:off x="8341722" y="3140889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60"/>
            <p:cNvSpPr/>
            <p:nvPr/>
          </p:nvSpPr>
          <p:spPr>
            <a:xfrm rot="-770771">
              <a:off x="8450856" y="3209628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60"/>
            <p:cNvSpPr/>
            <p:nvPr/>
          </p:nvSpPr>
          <p:spPr>
            <a:xfrm rot="-770771">
              <a:off x="8473809" y="3215842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60"/>
            <p:cNvSpPr/>
            <p:nvPr/>
          </p:nvSpPr>
          <p:spPr>
            <a:xfrm rot="-770771">
              <a:off x="8433283" y="3196335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60"/>
            <p:cNvSpPr/>
            <p:nvPr/>
          </p:nvSpPr>
          <p:spPr>
            <a:xfrm rot="-770771">
              <a:off x="8463908" y="320299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60"/>
            <p:cNvSpPr/>
            <p:nvPr/>
          </p:nvSpPr>
          <p:spPr>
            <a:xfrm rot="-770771">
              <a:off x="8442047" y="3232554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60"/>
            <p:cNvSpPr/>
            <p:nvPr/>
          </p:nvSpPr>
          <p:spPr>
            <a:xfrm rot="-770771">
              <a:off x="8426983" y="322607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60"/>
            <p:cNvSpPr/>
            <p:nvPr/>
          </p:nvSpPr>
          <p:spPr>
            <a:xfrm rot="-770771">
              <a:off x="8511090" y="3229581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60"/>
            <p:cNvSpPr/>
            <p:nvPr/>
          </p:nvSpPr>
          <p:spPr>
            <a:xfrm rot="-770771">
              <a:off x="8517622" y="3253369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60"/>
            <p:cNvSpPr/>
            <p:nvPr/>
          </p:nvSpPr>
          <p:spPr>
            <a:xfrm rot="-770771">
              <a:off x="8564051" y="320843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60"/>
            <p:cNvSpPr/>
            <p:nvPr/>
          </p:nvSpPr>
          <p:spPr>
            <a:xfrm rot="-770771">
              <a:off x="8570942" y="323923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60"/>
            <p:cNvSpPr/>
            <p:nvPr/>
          </p:nvSpPr>
          <p:spPr>
            <a:xfrm rot="-770771">
              <a:off x="8506205" y="3227769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60"/>
            <p:cNvSpPr/>
            <p:nvPr/>
          </p:nvSpPr>
          <p:spPr>
            <a:xfrm rot="-770771">
              <a:off x="8538052" y="3210550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60"/>
            <p:cNvSpPr/>
            <p:nvPr/>
          </p:nvSpPr>
          <p:spPr>
            <a:xfrm rot="-770771">
              <a:off x="8528939" y="3300104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60"/>
            <p:cNvSpPr/>
            <p:nvPr/>
          </p:nvSpPr>
          <p:spPr>
            <a:xfrm rot="-770771">
              <a:off x="8526016" y="3307587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60"/>
            <p:cNvSpPr/>
            <p:nvPr/>
          </p:nvSpPr>
          <p:spPr>
            <a:xfrm rot="-770771">
              <a:off x="8592808" y="3338741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60"/>
            <p:cNvSpPr/>
            <p:nvPr/>
          </p:nvSpPr>
          <p:spPr>
            <a:xfrm rot="-770771">
              <a:off x="8569003" y="335258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60"/>
            <p:cNvSpPr/>
            <p:nvPr/>
          </p:nvSpPr>
          <p:spPr>
            <a:xfrm rot="-770771">
              <a:off x="8528697" y="3295174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60"/>
            <p:cNvSpPr/>
            <p:nvPr/>
          </p:nvSpPr>
          <p:spPr>
            <a:xfrm rot="-770771">
              <a:off x="8588119" y="3313435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60"/>
            <p:cNvSpPr/>
            <p:nvPr/>
          </p:nvSpPr>
          <p:spPr>
            <a:xfrm rot="-770771">
              <a:off x="8483255" y="3329508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60"/>
            <p:cNvSpPr/>
            <p:nvPr/>
          </p:nvSpPr>
          <p:spPr>
            <a:xfrm rot="-770771">
              <a:off x="8467936" y="3328622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60"/>
            <p:cNvSpPr/>
            <p:nvPr/>
          </p:nvSpPr>
          <p:spPr>
            <a:xfrm rot="-770771">
              <a:off x="8485732" y="3399887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60"/>
            <p:cNvSpPr/>
            <p:nvPr/>
          </p:nvSpPr>
          <p:spPr>
            <a:xfrm rot="-770771">
              <a:off x="8467474" y="338247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60"/>
            <p:cNvSpPr/>
            <p:nvPr/>
          </p:nvSpPr>
          <p:spPr>
            <a:xfrm rot="-770771">
              <a:off x="8502953" y="3328209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60"/>
            <p:cNvSpPr/>
            <p:nvPr/>
          </p:nvSpPr>
          <p:spPr>
            <a:xfrm rot="-770771">
              <a:off x="8511015" y="33852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60"/>
            <p:cNvSpPr/>
            <p:nvPr/>
          </p:nvSpPr>
          <p:spPr>
            <a:xfrm rot="-770771">
              <a:off x="8402083" y="3309328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60"/>
            <p:cNvSpPr/>
            <p:nvPr/>
          </p:nvSpPr>
          <p:spPr>
            <a:xfrm rot="-770771">
              <a:off x="8414983" y="3293902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60"/>
            <p:cNvSpPr/>
            <p:nvPr/>
          </p:nvSpPr>
          <p:spPr>
            <a:xfrm rot="-770771">
              <a:off x="8385217" y="331973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60"/>
            <p:cNvSpPr/>
            <p:nvPr/>
          </p:nvSpPr>
          <p:spPr>
            <a:xfrm rot="-770771">
              <a:off x="8399854" y="3296242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60"/>
            <p:cNvSpPr/>
            <p:nvPr/>
          </p:nvSpPr>
          <p:spPr>
            <a:xfrm rot="-770771">
              <a:off x="8420731" y="3312235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60"/>
            <p:cNvSpPr/>
            <p:nvPr/>
          </p:nvSpPr>
          <p:spPr>
            <a:xfrm rot="-770771">
              <a:off x="8411174" y="333851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60"/>
            <p:cNvSpPr/>
            <p:nvPr/>
          </p:nvSpPr>
          <p:spPr>
            <a:xfrm rot="-771384">
              <a:off x="8454845" y="3257544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60"/>
            <p:cNvSpPr/>
            <p:nvPr/>
          </p:nvSpPr>
          <p:spPr>
            <a:xfrm rot="-772184">
              <a:off x="7929292" y="219768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60"/>
            <p:cNvSpPr/>
            <p:nvPr/>
          </p:nvSpPr>
          <p:spPr>
            <a:xfrm rot="-772184">
              <a:off x="8014520" y="225138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60"/>
            <p:cNvSpPr/>
            <p:nvPr/>
          </p:nvSpPr>
          <p:spPr>
            <a:xfrm rot="-772184">
              <a:off x="8032438" y="2256233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60"/>
            <p:cNvSpPr/>
            <p:nvPr/>
          </p:nvSpPr>
          <p:spPr>
            <a:xfrm rot="-772184">
              <a:off x="8000809" y="2241005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60"/>
            <p:cNvSpPr/>
            <p:nvPr/>
          </p:nvSpPr>
          <p:spPr>
            <a:xfrm rot="-772184">
              <a:off x="8024715" y="2246205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60"/>
            <p:cNvSpPr/>
            <p:nvPr/>
          </p:nvSpPr>
          <p:spPr>
            <a:xfrm rot="-772184">
              <a:off x="8007645" y="226927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60"/>
            <p:cNvSpPr/>
            <p:nvPr/>
          </p:nvSpPr>
          <p:spPr>
            <a:xfrm rot="-772184">
              <a:off x="7995891" y="226421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60"/>
            <p:cNvSpPr/>
            <p:nvPr/>
          </p:nvSpPr>
          <p:spPr>
            <a:xfrm rot="-772184">
              <a:off x="8061539" y="2266950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60"/>
            <p:cNvSpPr/>
            <p:nvPr/>
          </p:nvSpPr>
          <p:spPr>
            <a:xfrm rot="-772184">
              <a:off x="8066640" y="2285520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60"/>
            <p:cNvSpPr/>
            <p:nvPr/>
          </p:nvSpPr>
          <p:spPr>
            <a:xfrm rot="-772184">
              <a:off x="8102885" y="225045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60"/>
            <p:cNvSpPr/>
            <p:nvPr/>
          </p:nvSpPr>
          <p:spPr>
            <a:xfrm rot="-772184">
              <a:off x="8108265" y="2274495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60"/>
            <p:cNvSpPr/>
            <p:nvPr/>
          </p:nvSpPr>
          <p:spPr>
            <a:xfrm rot="-772184">
              <a:off x="8057727" y="2265539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60"/>
            <p:cNvSpPr/>
            <p:nvPr/>
          </p:nvSpPr>
          <p:spPr>
            <a:xfrm rot="-772184">
              <a:off x="8082591" y="225210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60"/>
            <p:cNvSpPr/>
            <p:nvPr/>
          </p:nvSpPr>
          <p:spPr>
            <a:xfrm rot="-772184">
              <a:off x="8075471" y="2322001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60"/>
            <p:cNvSpPr/>
            <p:nvPr/>
          </p:nvSpPr>
          <p:spPr>
            <a:xfrm rot="-772184">
              <a:off x="8073191" y="2327845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60"/>
            <p:cNvSpPr/>
            <p:nvPr/>
          </p:nvSpPr>
          <p:spPr>
            <a:xfrm rot="-772184">
              <a:off x="8125332" y="235216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60"/>
            <p:cNvSpPr/>
            <p:nvPr/>
          </p:nvSpPr>
          <p:spPr>
            <a:xfrm rot="-772184">
              <a:off x="8106751" y="2362971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60"/>
            <p:cNvSpPr/>
            <p:nvPr/>
          </p:nvSpPr>
          <p:spPr>
            <a:xfrm rot="-772184">
              <a:off x="8075284" y="2318152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60"/>
            <p:cNvSpPr/>
            <p:nvPr/>
          </p:nvSpPr>
          <p:spPr>
            <a:xfrm rot="-772184">
              <a:off x="8121673" y="233241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60"/>
            <p:cNvSpPr/>
            <p:nvPr/>
          </p:nvSpPr>
          <p:spPr>
            <a:xfrm rot="-772184">
              <a:off x="8039809" y="234495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60"/>
            <p:cNvSpPr/>
            <p:nvPr/>
          </p:nvSpPr>
          <p:spPr>
            <a:xfrm rot="-772184">
              <a:off x="8027853" y="234426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60"/>
            <p:cNvSpPr/>
            <p:nvPr/>
          </p:nvSpPr>
          <p:spPr>
            <a:xfrm rot="-772184">
              <a:off x="8041749" y="2399897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60"/>
            <p:cNvSpPr/>
            <p:nvPr/>
          </p:nvSpPr>
          <p:spPr>
            <a:xfrm rot="-772184">
              <a:off x="8027497" y="238630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60"/>
            <p:cNvSpPr/>
            <p:nvPr/>
          </p:nvSpPr>
          <p:spPr>
            <a:xfrm rot="-772184">
              <a:off x="8055187" y="2343946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60"/>
            <p:cNvSpPr/>
            <p:nvPr/>
          </p:nvSpPr>
          <p:spPr>
            <a:xfrm rot="-772184">
              <a:off x="8061486" y="238846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60"/>
            <p:cNvSpPr/>
            <p:nvPr/>
          </p:nvSpPr>
          <p:spPr>
            <a:xfrm rot="-772184">
              <a:off x="7976452" y="2329199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60"/>
            <p:cNvSpPr/>
            <p:nvPr/>
          </p:nvSpPr>
          <p:spPr>
            <a:xfrm rot="-772184">
              <a:off x="7986521" y="2317160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60"/>
            <p:cNvSpPr/>
            <p:nvPr/>
          </p:nvSpPr>
          <p:spPr>
            <a:xfrm rot="-772184">
              <a:off x="7963288" y="2337327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60"/>
            <p:cNvSpPr/>
            <p:nvPr/>
          </p:nvSpPr>
          <p:spPr>
            <a:xfrm rot="-772184">
              <a:off x="7974714" y="231899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60"/>
            <p:cNvSpPr/>
            <p:nvPr/>
          </p:nvSpPr>
          <p:spPr>
            <a:xfrm rot="-772184">
              <a:off x="7991008" y="233147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60"/>
            <p:cNvSpPr/>
            <p:nvPr/>
          </p:nvSpPr>
          <p:spPr>
            <a:xfrm rot="-772184">
              <a:off x="7983550" y="235198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60"/>
            <p:cNvSpPr/>
            <p:nvPr/>
          </p:nvSpPr>
          <p:spPr>
            <a:xfrm rot="-771194">
              <a:off x="8017641" y="2288788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60"/>
            <p:cNvSpPr/>
            <p:nvPr/>
          </p:nvSpPr>
          <p:spPr>
            <a:xfrm rot="-2108467">
              <a:off x="6008782" y="3711465"/>
              <a:ext cx="1116503" cy="1159065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60"/>
            <p:cNvSpPr/>
            <p:nvPr/>
          </p:nvSpPr>
          <p:spPr>
            <a:xfrm rot="-2108467">
              <a:off x="6333096" y="4018057"/>
              <a:ext cx="104993" cy="243931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60"/>
            <p:cNvSpPr/>
            <p:nvPr/>
          </p:nvSpPr>
          <p:spPr>
            <a:xfrm rot="-2108467">
              <a:off x="6413311" y="4020741"/>
              <a:ext cx="42352" cy="204019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60"/>
            <p:cNvSpPr/>
            <p:nvPr/>
          </p:nvSpPr>
          <p:spPr>
            <a:xfrm rot="-2108467">
              <a:off x="6220837" y="4015914"/>
              <a:ext cx="47407" cy="47407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60"/>
            <p:cNvSpPr/>
            <p:nvPr/>
          </p:nvSpPr>
          <p:spPr>
            <a:xfrm rot="-2108467">
              <a:off x="6329863" y="4000060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60"/>
            <p:cNvSpPr/>
            <p:nvPr/>
          </p:nvSpPr>
          <p:spPr>
            <a:xfrm rot="-2108467">
              <a:off x="6321116" y="4104557"/>
              <a:ext cx="131215" cy="17560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60"/>
            <p:cNvSpPr/>
            <p:nvPr/>
          </p:nvSpPr>
          <p:spPr>
            <a:xfrm rot="-2108467">
              <a:off x="6237852" y="4128247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60"/>
            <p:cNvSpPr/>
            <p:nvPr/>
          </p:nvSpPr>
          <p:spPr>
            <a:xfrm rot="-2108467">
              <a:off x="6541924" y="3985057"/>
              <a:ext cx="212478" cy="157595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60"/>
            <p:cNvSpPr/>
            <p:nvPr/>
          </p:nvSpPr>
          <p:spPr>
            <a:xfrm rot="-2108467">
              <a:off x="6584197" y="4062558"/>
              <a:ext cx="190469" cy="88530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60"/>
            <p:cNvSpPr/>
            <p:nvPr/>
          </p:nvSpPr>
          <p:spPr>
            <a:xfrm rot="-2108467">
              <a:off x="6675626" y="3876915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60"/>
            <p:cNvSpPr/>
            <p:nvPr/>
          </p:nvSpPr>
          <p:spPr>
            <a:xfrm rot="-2108467">
              <a:off x="6738305" y="39747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60"/>
            <p:cNvSpPr/>
            <p:nvPr/>
          </p:nvSpPr>
          <p:spPr>
            <a:xfrm rot="-2108467">
              <a:off x="6526257" y="3998909"/>
              <a:ext cx="142220" cy="160543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60"/>
            <p:cNvSpPr/>
            <p:nvPr/>
          </p:nvSpPr>
          <p:spPr>
            <a:xfrm rot="-2108467">
              <a:off x="6588872" y="3923704"/>
              <a:ext cx="29644" cy="30504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60"/>
            <p:cNvSpPr/>
            <p:nvPr/>
          </p:nvSpPr>
          <p:spPr>
            <a:xfrm rot="-2108467">
              <a:off x="6700861" y="4197747"/>
              <a:ext cx="205703" cy="168371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60"/>
            <p:cNvSpPr/>
            <p:nvPr/>
          </p:nvSpPr>
          <p:spPr>
            <a:xfrm rot="-2108467">
              <a:off x="6703668" y="4240553"/>
              <a:ext cx="133760" cy="1664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60"/>
            <p:cNvSpPr/>
            <p:nvPr/>
          </p:nvSpPr>
          <p:spPr>
            <a:xfrm rot="-2108467">
              <a:off x="6950739" y="4274101"/>
              <a:ext cx="47424" cy="46564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60"/>
            <p:cNvSpPr/>
            <p:nvPr/>
          </p:nvSpPr>
          <p:spPr>
            <a:xfrm rot="-2108467">
              <a:off x="6887433" y="435717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60"/>
            <p:cNvSpPr/>
            <p:nvPr/>
          </p:nvSpPr>
          <p:spPr>
            <a:xfrm rot="-2108467">
              <a:off x="6680818" y="4187349"/>
              <a:ext cx="188784" cy="99341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60"/>
            <p:cNvSpPr/>
            <p:nvPr/>
          </p:nvSpPr>
          <p:spPr>
            <a:xfrm rot="-2108467">
              <a:off x="6897705" y="4199587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60"/>
            <p:cNvSpPr/>
            <p:nvPr/>
          </p:nvSpPr>
          <p:spPr>
            <a:xfrm rot="-2108467">
              <a:off x="6604244" y="4378677"/>
              <a:ext cx="89741" cy="230328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60"/>
            <p:cNvSpPr/>
            <p:nvPr/>
          </p:nvSpPr>
          <p:spPr>
            <a:xfrm rot="-2108467">
              <a:off x="6538580" y="4394323"/>
              <a:ext cx="115138" cy="166177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60"/>
            <p:cNvSpPr/>
            <p:nvPr/>
          </p:nvSpPr>
          <p:spPr>
            <a:xfrm rot="-2108467">
              <a:off x="6676095" y="4626137"/>
              <a:ext cx="46582" cy="47407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60"/>
            <p:cNvSpPr/>
            <p:nvPr/>
          </p:nvSpPr>
          <p:spPr>
            <a:xfrm rot="-2108467">
              <a:off x="6588267" y="4596725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60"/>
            <p:cNvSpPr/>
            <p:nvPr/>
          </p:nvSpPr>
          <p:spPr>
            <a:xfrm rot="-2108467">
              <a:off x="6662096" y="4359043"/>
              <a:ext cx="36419" cy="186239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60"/>
            <p:cNvSpPr/>
            <p:nvPr/>
          </p:nvSpPr>
          <p:spPr>
            <a:xfrm rot="-2108467">
              <a:off x="6737963" y="454621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60"/>
            <p:cNvSpPr/>
            <p:nvPr/>
          </p:nvSpPr>
          <p:spPr>
            <a:xfrm rot="-2108467">
              <a:off x="6261564" y="4400117"/>
              <a:ext cx="246353" cy="3461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60"/>
            <p:cNvSpPr/>
            <p:nvPr/>
          </p:nvSpPr>
          <p:spPr>
            <a:xfrm rot="-2108467">
              <a:off x="6290253" y="4339582"/>
              <a:ext cx="194716" cy="59464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60"/>
            <p:cNvSpPr/>
            <p:nvPr/>
          </p:nvSpPr>
          <p:spPr>
            <a:xfrm rot="-2108467">
              <a:off x="6229197" y="4495386"/>
              <a:ext cx="47424" cy="47407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60"/>
            <p:cNvSpPr/>
            <p:nvPr/>
          </p:nvSpPr>
          <p:spPr>
            <a:xfrm rot="-2108467">
              <a:off x="6243258" y="4400462"/>
              <a:ext cx="30487" cy="2964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60"/>
            <p:cNvSpPr/>
            <p:nvPr/>
          </p:nvSpPr>
          <p:spPr>
            <a:xfrm rot="-2108467">
              <a:off x="6337143" y="4393469"/>
              <a:ext cx="190486" cy="71575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60"/>
            <p:cNvSpPr/>
            <p:nvPr/>
          </p:nvSpPr>
          <p:spPr>
            <a:xfrm rot="-2108467">
              <a:off x="6339260" y="4526720"/>
              <a:ext cx="29644" cy="2964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60"/>
            <p:cNvSpPr/>
            <p:nvPr/>
          </p:nvSpPr>
          <p:spPr>
            <a:xfrm rot="-2108285">
              <a:off x="6418123" y="4130273"/>
              <a:ext cx="316948" cy="316800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60"/>
            <p:cNvSpPr/>
            <p:nvPr/>
          </p:nvSpPr>
          <p:spPr>
            <a:xfrm rot="-772184">
              <a:off x="6423664" y="4984339"/>
              <a:ext cx="240617" cy="249592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60"/>
            <p:cNvSpPr/>
            <p:nvPr/>
          </p:nvSpPr>
          <p:spPr>
            <a:xfrm rot="-772184">
              <a:off x="6508891" y="5038031"/>
              <a:ext cx="22627" cy="52528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60"/>
            <p:cNvSpPr/>
            <p:nvPr/>
          </p:nvSpPr>
          <p:spPr>
            <a:xfrm rot="-772184">
              <a:off x="6526810" y="5042884"/>
              <a:ext cx="9127" cy="43933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60"/>
            <p:cNvSpPr/>
            <p:nvPr/>
          </p:nvSpPr>
          <p:spPr>
            <a:xfrm rot="-772184">
              <a:off x="6495181" y="5027656"/>
              <a:ext cx="10217" cy="10209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60"/>
            <p:cNvSpPr/>
            <p:nvPr/>
          </p:nvSpPr>
          <p:spPr>
            <a:xfrm rot="-772184">
              <a:off x="6519087" y="5032856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60"/>
            <p:cNvSpPr/>
            <p:nvPr/>
          </p:nvSpPr>
          <p:spPr>
            <a:xfrm rot="-772184">
              <a:off x="6502017" y="5055926"/>
              <a:ext cx="28278" cy="37814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60"/>
            <p:cNvSpPr/>
            <p:nvPr/>
          </p:nvSpPr>
          <p:spPr>
            <a:xfrm rot="-772184">
              <a:off x="6490263" y="5050870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60"/>
            <p:cNvSpPr/>
            <p:nvPr/>
          </p:nvSpPr>
          <p:spPr>
            <a:xfrm rot="-772184">
              <a:off x="6555911" y="5053601"/>
              <a:ext cx="45791" cy="33936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60"/>
            <p:cNvSpPr/>
            <p:nvPr/>
          </p:nvSpPr>
          <p:spPr>
            <a:xfrm rot="-772184">
              <a:off x="6561012" y="5072171"/>
              <a:ext cx="41048" cy="19064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60"/>
            <p:cNvSpPr/>
            <p:nvPr/>
          </p:nvSpPr>
          <p:spPr>
            <a:xfrm rot="-772184">
              <a:off x="6597257" y="5037100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60"/>
            <p:cNvSpPr/>
            <p:nvPr/>
          </p:nvSpPr>
          <p:spPr>
            <a:xfrm rot="-772184">
              <a:off x="6602637" y="5061146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60"/>
            <p:cNvSpPr/>
            <p:nvPr/>
          </p:nvSpPr>
          <p:spPr>
            <a:xfrm rot="-772184">
              <a:off x="6552098" y="5052190"/>
              <a:ext cx="30650" cy="34571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60"/>
            <p:cNvSpPr/>
            <p:nvPr/>
          </p:nvSpPr>
          <p:spPr>
            <a:xfrm rot="-772184">
              <a:off x="6576963" y="5038752"/>
              <a:ext cx="6389" cy="656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60"/>
            <p:cNvSpPr/>
            <p:nvPr/>
          </p:nvSpPr>
          <p:spPr>
            <a:xfrm rot="-772184">
              <a:off x="6569843" y="5108652"/>
              <a:ext cx="44331" cy="3625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60"/>
            <p:cNvSpPr/>
            <p:nvPr/>
          </p:nvSpPr>
          <p:spPr>
            <a:xfrm rot="-772184">
              <a:off x="6567562" y="5114496"/>
              <a:ext cx="28827" cy="35841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60"/>
            <p:cNvSpPr/>
            <p:nvPr/>
          </p:nvSpPr>
          <p:spPr>
            <a:xfrm rot="-772184">
              <a:off x="6619704" y="5138816"/>
              <a:ext cx="10220" cy="10027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60"/>
            <p:cNvSpPr/>
            <p:nvPr/>
          </p:nvSpPr>
          <p:spPr>
            <a:xfrm rot="-772184">
              <a:off x="6601123" y="5149622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60"/>
            <p:cNvSpPr/>
            <p:nvPr/>
          </p:nvSpPr>
          <p:spPr>
            <a:xfrm rot="-772184">
              <a:off x="6569656" y="5104803"/>
              <a:ext cx="40685" cy="21392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60"/>
            <p:cNvSpPr/>
            <p:nvPr/>
          </p:nvSpPr>
          <p:spPr>
            <a:xfrm rot="-772184">
              <a:off x="6616045" y="5119063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60"/>
            <p:cNvSpPr/>
            <p:nvPr/>
          </p:nvSpPr>
          <p:spPr>
            <a:xfrm rot="-772184">
              <a:off x="6534181" y="5131609"/>
              <a:ext cx="19340" cy="49599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60"/>
            <p:cNvSpPr/>
            <p:nvPr/>
          </p:nvSpPr>
          <p:spPr>
            <a:xfrm rot="-772184">
              <a:off x="6522225" y="5130916"/>
              <a:ext cx="24813" cy="35785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60"/>
            <p:cNvSpPr/>
            <p:nvPr/>
          </p:nvSpPr>
          <p:spPr>
            <a:xfrm rot="-772184">
              <a:off x="6536121" y="5186548"/>
              <a:ext cx="10039" cy="10209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60"/>
            <p:cNvSpPr/>
            <p:nvPr/>
          </p:nvSpPr>
          <p:spPr>
            <a:xfrm rot="-772184">
              <a:off x="6521869" y="5172954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60"/>
            <p:cNvSpPr/>
            <p:nvPr/>
          </p:nvSpPr>
          <p:spPr>
            <a:xfrm rot="-772184">
              <a:off x="6549559" y="5130597"/>
              <a:ext cx="7849" cy="40105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60"/>
            <p:cNvSpPr/>
            <p:nvPr/>
          </p:nvSpPr>
          <p:spPr>
            <a:xfrm rot="-772184">
              <a:off x="6555857" y="5175113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60"/>
            <p:cNvSpPr/>
            <p:nvPr/>
          </p:nvSpPr>
          <p:spPr>
            <a:xfrm rot="-772184">
              <a:off x="6470824" y="5115850"/>
              <a:ext cx="53091" cy="7453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60"/>
            <p:cNvSpPr/>
            <p:nvPr/>
          </p:nvSpPr>
          <p:spPr>
            <a:xfrm rot="-772184">
              <a:off x="6480893" y="5103811"/>
              <a:ext cx="41963" cy="12805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60"/>
            <p:cNvSpPr/>
            <p:nvPr/>
          </p:nvSpPr>
          <p:spPr>
            <a:xfrm rot="-772184">
              <a:off x="6457659" y="5123978"/>
              <a:ext cx="10220" cy="1020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60"/>
            <p:cNvSpPr/>
            <p:nvPr/>
          </p:nvSpPr>
          <p:spPr>
            <a:xfrm rot="-772184">
              <a:off x="6469086" y="5105644"/>
              <a:ext cx="6570" cy="6384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60"/>
            <p:cNvSpPr/>
            <p:nvPr/>
          </p:nvSpPr>
          <p:spPr>
            <a:xfrm rot="-772184">
              <a:off x="6485380" y="5118121"/>
              <a:ext cx="41052" cy="1541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60"/>
            <p:cNvSpPr/>
            <p:nvPr/>
          </p:nvSpPr>
          <p:spPr>
            <a:xfrm rot="-772184">
              <a:off x="6477922" y="5138639"/>
              <a:ext cx="6389" cy="638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60"/>
            <p:cNvSpPr/>
            <p:nvPr/>
          </p:nvSpPr>
          <p:spPr>
            <a:xfrm rot="-771194">
              <a:off x="6512013" y="5075439"/>
              <a:ext cx="68323" cy="68279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60"/>
            <p:cNvSpPr/>
            <p:nvPr/>
          </p:nvSpPr>
          <p:spPr>
            <a:xfrm rot="-770771">
              <a:off x="6077688" y="4788043"/>
              <a:ext cx="308288" cy="319879"/>
            </a:xfrm>
            <a:custGeom>
              <a:avLst/>
              <a:gdLst/>
              <a:ahLst/>
              <a:cxnLst/>
              <a:rect l="l" t="t" r="r" b="b"/>
              <a:pathLst>
                <a:path w="63613" h="66038" extrusionOk="0">
                  <a:moveTo>
                    <a:pt x="32458" y="26455"/>
                  </a:moveTo>
                  <a:cubicBezTo>
                    <a:pt x="33808" y="26455"/>
                    <a:pt x="35062" y="26841"/>
                    <a:pt x="36123" y="27564"/>
                  </a:cubicBezTo>
                  <a:cubicBezTo>
                    <a:pt x="36412" y="27805"/>
                    <a:pt x="36702" y="28046"/>
                    <a:pt x="36991" y="28336"/>
                  </a:cubicBezTo>
                  <a:cubicBezTo>
                    <a:pt x="37088" y="28432"/>
                    <a:pt x="37232" y="28577"/>
                    <a:pt x="37329" y="28722"/>
                  </a:cubicBezTo>
                  <a:cubicBezTo>
                    <a:pt x="37473" y="28866"/>
                    <a:pt x="37570" y="29011"/>
                    <a:pt x="37666" y="29156"/>
                  </a:cubicBezTo>
                  <a:cubicBezTo>
                    <a:pt x="37763" y="29300"/>
                    <a:pt x="37859" y="29445"/>
                    <a:pt x="37956" y="29590"/>
                  </a:cubicBezTo>
                  <a:cubicBezTo>
                    <a:pt x="38149" y="29927"/>
                    <a:pt x="38341" y="30265"/>
                    <a:pt x="38438" y="30651"/>
                  </a:cubicBezTo>
                  <a:cubicBezTo>
                    <a:pt x="38679" y="31326"/>
                    <a:pt x="38824" y="32049"/>
                    <a:pt x="38824" y="32773"/>
                  </a:cubicBezTo>
                  <a:cubicBezTo>
                    <a:pt x="38824" y="33400"/>
                    <a:pt x="38727" y="33978"/>
                    <a:pt x="38583" y="34509"/>
                  </a:cubicBezTo>
                  <a:cubicBezTo>
                    <a:pt x="38486" y="34895"/>
                    <a:pt x="38341" y="35232"/>
                    <a:pt x="38149" y="35570"/>
                  </a:cubicBezTo>
                  <a:cubicBezTo>
                    <a:pt x="38100" y="35715"/>
                    <a:pt x="38004" y="35908"/>
                    <a:pt x="37907" y="36052"/>
                  </a:cubicBezTo>
                  <a:cubicBezTo>
                    <a:pt x="37811" y="36197"/>
                    <a:pt x="37715" y="36342"/>
                    <a:pt x="37618" y="36486"/>
                  </a:cubicBezTo>
                  <a:cubicBezTo>
                    <a:pt x="37522" y="36631"/>
                    <a:pt x="37377" y="36776"/>
                    <a:pt x="37280" y="36872"/>
                  </a:cubicBezTo>
                  <a:cubicBezTo>
                    <a:pt x="37039" y="37210"/>
                    <a:pt x="36750" y="37499"/>
                    <a:pt x="36412" y="37740"/>
                  </a:cubicBezTo>
                  <a:cubicBezTo>
                    <a:pt x="35448" y="38512"/>
                    <a:pt x="34194" y="39042"/>
                    <a:pt x="32844" y="39091"/>
                  </a:cubicBezTo>
                  <a:lnTo>
                    <a:pt x="32458" y="39091"/>
                  </a:lnTo>
                  <a:cubicBezTo>
                    <a:pt x="32168" y="39091"/>
                    <a:pt x="31879" y="39091"/>
                    <a:pt x="31541" y="39042"/>
                  </a:cubicBezTo>
                  <a:cubicBezTo>
                    <a:pt x="31397" y="39042"/>
                    <a:pt x="31252" y="38994"/>
                    <a:pt x="31107" y="38946"/>
                  </a:cubicBezTo>
                  <a:cubicBezTo>
                    <a:pt x="30866" y="38898"/>
                    <a:pt x="30625" y="38849"/>
                    <a:pt x="30336" y="38753"/>
                  </a:cubicBezTo>
                  <a:cubicBezTo>
                    <a:pt x="30239" y="38705"/>
                    <a:pt x="30095" y="38657"/>
                    <a:pt x="29950" y="38608"/>
                  </a:cubicBezTo>
                  <a:cubicBezTo>
                    <a:pt x="29564" y="38415"/>
                    <a:pt x="29178" y="38222"/>
                    <a:pt x="28792" y="37933"/>
                  </a:cubicBezTo>
                  <a:cubicBezTo>
                    <a:pt x="27683" y="37161"/>
                    <a:pt x="26863" y="36052"/>
                    <a:pt x="26429" y="34702"/>
                  </a:cubicBezTo>
                  <a:cubicBezTo>
                    <a:pt x="26333" y="34364"/>
                    <a:pt x="26236" y="33978"/>
                    <a:pt x="26188" y="33544"/>
                  </a:cubicBezTo>
                  <a:cubicBezTo>
                    <a:pt x="26140" y="33400"/>
                    <a:pt x="26140" y="33207"/>
                    <a:pt x="26140" y="33014"/>
                  </a:cubicBezTo>
                  <a:cubicBezTo>
                    <a:pt x="26140" y="32966"/>
                    <a:pt x="26140" y="32869"/>
                    <a:pt x="26140" y="32773"/>
                  </a:cubicBezTo>
                  <a:cubicBezTo>
                    <a:pt x="26140" y="32676"/>
                    <a:pt x="26140" y="32580"/>
                    <a:pt x="26140" y="32483"/>
                  </a:cubicBezTo>
                  <a:cubicBezTo>
                    <a:pt x="26140" y="32290"/>
                    <a:pt x="26188" y="32146"/>
                    <a:pt x="26188" y="31953"/>
                  </a:cubicBezTo>
                  <a:cubicBezTo>
                    <a:pt x="26236" y="31567"/>
                    <a:pt x="26333" y="31181"/>
                    <a:pt x="26429" y="30795"/>
                  </a:cubicBezTo>
                  <a:cubicBezTo>
                    <a:pt x="26863" y="29445"/>
                    <a:pt x="27780" y="28288"/>
                    <a:pt x="28937" y="27516"/>
                  </a:cubicBezTo>
                  <a:cubicBezTo>
                    <a:pt x="29226" y="27323"/>
                    <a:pt x="29516" y="27178"/>
                    <a:pt x="29853" y="26985"/>
                  </a:cubicBezTo>
                  <a:cubicBezTo>
                    <a:pt x="29998" y="26937"/>
                    <a:pt x="30191" y="26841"/>
                    <a:pt x="30384" y="26792"/>
                  </a:cubicBezTo>
                  <a:cubicBezTo>
                    <a:pt x="30529" y="26744"/>
                    <a:pt x="30625" y="26696"/>
                    <a:pt x="30770" y="26648"/>
                  </a:cubicBezTo>
                  <a:cubicBezTo>
                    <a:pt x="30914" y="26600"/>
                    <a:pt x="31107" y="26600"/>
                    <a:pt x="31300" y="26551"/>
                  </a:cubicBezTo>
                  <a:cubicBezTo>
                    <a:pt x="31638" y="26455"/>
                    <a:pt x="32024" y="26455"/>
                    <a:pt x="32361" y="26455"/>
                  </a:cubicBezTo>
                  <a:close/>
                  <a:moveTo>
                    <a:pt x="30540" y="0"/>
                  </a:moveTo>
                  <a:cubicBezTo>
                    <a:pt x="30054" y="0"/>
                    <a:pt x="29572" y="60"/>
                    <a:pt x="29130" y="171"/>
                  </a:cubicBezTo>
                  <a:cubicBezTo>
                    <a:pt x="28841" y="267"/>
                    <a:pt x="28599" y="315"/>
                    <a:pt x="28358" y="412"/>
                  </a:cubicBezTo>
                  <a:cubicBezTo>
                    <a:pt x="28069" y="557"/>
                    <a:pt x="27828" y="653"/>
                    <a:pt x="27587" y="749"/>
                  </a:cubicBezTo>
                  <a:cubicBezTo>
                    <a:pt x="27297" y="894"/>
                    <a:pt x="27056" y="1039"/>
                    <a:pt x="26815" y="1135"/>
                  </a:cubicBezTo>
                  <a:cubicBezTo>
                    <a:pt x="26526" y="1280"/>
                    <a:pt x="26236" y="1425"/>
                    <a:pt x="25947" y="1569"/>
                  </a:cubicBezTo>
                  <a:cubicBezTo>
                    <a:pt x="25658" y="1714"/>
                    <a:pt x="25320" y="1859"/>
                    <a:pt x="24982" y="2003"/>
                  </a:cubicBezTo>
                  <a:cubicBezTo>
                    <a:pt x="24838" y="2100"/>
                    <a:pt x="24645" y="2148"/>
                    <a:pt x="24452" y="2244"/>
                  </a:cubicBezTo>
                  <a:cubicBezTo>
                    <a:pt x="24307" y="2293"/>
                    <a:pt x="24114" y="2389"/>
                    <a:pt x="23921" y="2486"/>
                  </a:cubicBezTo>
                  <a:cubicBezTo>
                    <a:pt x="23487" y="2630"/>
                    <a:pt x="23053" y="2727"/>
                    <a:pt x="22619" y="2920"/>
                  </a:cubicBezTo>
                  <a:cubicBezTo>
                    <a:pt x="20787" y="3498"/>
                    <a:pt x="19484" y="3691"/>
                    <a:pt x="18375" y="3836"/>
                  </a:cubicBezTo>
                  <a:cubicBezTo>
                    <a:pt x="17796" y="3884"/>
                    <a:pt x="17314" y="3981"/>
                    <a:pt x="16784" y="4077"/>
                  </a:cubicBezTo>
                  <a:cubicBezTo>
                    <a:pt x="16301" y="4222"/>
                    <a:pt x="15819" y="4415"/>
                    <a:pt x="15337" y="4656"/>
                  </a:cubicBezTo>
                  <a:cubicBezTo>
                    <a:pt x="14083" y="5428"/>
                    <a:pt x="13022" y="6778"/>
                    <a:pt x="12443" y="8418"/>
                  </a:cubicBezTo>
                  <a:cubicBezTo>
                    <a:pt x="11864" y="10106"/>
                    <a:pt x="11720" y="12083"/>
                    <a:pt x="12154" y="14012"/>
                  </a:cubicBezTo>
                  <a:cubicBezTo>
                    <a:pt x="12540" y="15941"/>
                    <a:pt x="13456" y="17822"/>
                    <a:pt x="14806" y="19462"/>
                  </a:cubicBezTo>
                  <a:cubicBezTo>
                    <a:pt x="15433" y="20282"/>
                    <a:pt x="16205" y="21053"/>
                    <a:pt x="17025" y="21729"/>
                  </a:cubicBezTo>
                  <a:cubicBezTo>
                    <a:pt x="17218" y="21873"/>
                    <a:pt x="17362" y="22018"/>
                    <a:pt x="17555" y="22163"/>
                  </a:cubicBezTo>
                  <a:cubicBezTo>
                    <a:pt x="17555" y="22211"/>
                    <a:pt x="17555" y="22211"/>
                    <a:pt x="17555" y="22211"/>
                  </a:cubicBezTo>
                  <a:cubicBezTo>
                    <a:pt x="16446" y="21487"/>
                    <a:pt x="15337" y="20860"/>
                    <a:pt x="14131" y="20378"/>
                  </a:cubicBezTo>
                  <a:cubicBezTo>
                    <a:pt x="13167" y="19992"/>
                    <a:pt x="12202" y="19751"/>
                    <a:pt x="11189" y="19558"/>
                  </a:cubicBezTo>
                  <a:cubicBezTo>
                    <a:pt x="10535" y="19465"/>
                    <a:pt x="9901" y="19412"/>
                    <a:pt x="9275" y="19412"/>
                  </a:cubicBezTo>
                  <a:cubicBezTo>
                    <a:pt x="8931" y="19412"/>
                    <a:pt x="8589" y="19428"/>
                    <a:pt x="8247" y="19462"/>
                  </a:cubicBezTo>
                  <a:cubicBezTo>
                    <a:pt x="7765" y="19510"/>
                    <a:pt x="7283" y="19558"/>
                    <a:pt x="6801" y="19703"/>
                  </a:cubicBezTo>
                  <a:cubicBezTo>
                    <a:pt x="6366" y="19799"/>
                    <a:pt x="5884" y="19896"/>
                    <a:pt x="5450" y="20089"/>
                  </a:cubicBezTo>
                  <a:cubicBezTo>
                    <a:pt x="4582" y="20426"/>
                    <a:pt x="3762" y="20812"/>
                    <a:pt x="3039" y="21343"/>
                  </a:cubicBezTo>
                  <a:cubicBezTo>
                    <a:pt x="2364" y="21873"/>
                    <a:pt x="1737" y="22500"/>
                    <a:pt x="1254" y="23127"/>
                  </a:cubicBezTo>
                  <a:cubicBezTo>
                    <a:pt x="1013" y="23465"/>
                    <a:pt x="820" y="23802"/>
                    <a:pt x="676" y="24140"/>
                  </a:cubicBezTo>
                  <a:cubicBezTo>
                    <a:pt x="531" y="24526"/>
                    <a:pt x="386" y="24863"/>
                    <a:pt x="290" y="25201"/>
                  </a:cubicBezTo>
                  <a:cubicBezTo>
                    <a:pt x="0" y="26358"/>
                    <a:pt x="193" y="27419"/>
                    <a:pt x="386" y="28577"/>
                  </a:cubicBezTo>
                  <a:cubicBezTo>
                    <a:pt x="434" y="28866"/>
                    <a:pt x="483" y="29204"/>
                    <a:pt x="531" y="29493"/>
                  </a:cubicBezTo>
                  <a:cubicBezTo>
                    <a:pt x="531" y="29590"/>
                    <a:pt x="531" y="29686"/>
                    <a:pt x="579" y="29783"/>
                  </a:cubicBezTo>
                  <a:cubicBezTo>
                    <a:pt x="579" y="29879"/>
                    <a:pt x="579" y="29975"/>
                    <a:pt x="579" y="30072"/>
                  </a:cubicBezTo>
                  <a:cubicBezTo>
                    <a:pt x="627" y="30313"/>
                    <a:pt x="627" y="30506"/>
                    <a:pt x="627" y="30747"/>
                  </a:cubicBezTo>
                  <a:cubicBezTo>
                    <a:pt x="676" y="30988"/>
                    <a:pt x="676" y="31229"/>
                    <a:pt x="676" y="31471"/>
                  </a:cubicBezTo>
                  <a:cubicBezTo>
                    <a:pt x="676" y="31567"/>
                    <a:pt x="676" y="31712"/>
                    <a:pt x="676" y="31808"/>
                  </a:cubicBezTo>
                  <a:cubicBezTo>
                    <a:pt x="724" y="31856"/>
                    <a:pt x="724" y="31905"/>
                    <a:pt x="724" y="31953"/>
                  </a:cubicBezTo>
                  <a:cubicBezTo>
                    <a:pt x="724" y="32098"/>
                    <a:pt x="772" y="32194"/>
                    <a:pt x="772" y="32290"/>
                  </a:cubicBezTo>
                  <a:cubicBezTo>
                    <a:pt x="772" y="32339"/>
                    <a:pt x="772" y="32387"/>
                    <a:pt x="772" y="32435"/>
                  </a:cubicBezTo>
                  <a:cubicBezTo>
                    <a:pt x="772" y="32676"/>
                    <a:pt x="772" y="32869"/>
                    <a:pt x="772" y="33062"/>
                  </a:cubicBezTo>
                  <a:cubicBezTo>
                    <a:pt x="772" y="34027"/>
                    <a:pt x="676" y="34798"/>
                    <a:pt x="627" y="35522"/>
                  </a:cubicBezTo>
                  <a:cubicBezTo>
                    <a:pt x="531" y="36197"/>
                    <a:pt x="434" y="36776"/>
                    <a:pt x="338" y="37354"/>
                  </a:cubicBezTo>
                  <a:cubicBezTo>
                    <a:pt x="193" y="37885"/>
                    <a:pt x="145" y="38415"/>
                    <a:pt x="97" y="38946"/>
                  </a:cubicBezTo>
                  <a:cubicBezTo>
                    <a:pt x="49" y="39187"/>
                    <a:pt x="49" y="39428"/>
                    <a:pt x="49" y="39718"/>
                  </a:cubicBezTo>
                  <a:cubicBezTo>
                    <a:pt x="97" y="39959"/>
                    <a:pt x="145" y="40248"/>
                    <a:pt x="193" y="40537"/>
                  </a:cubicBezTo>
                  <a:cubicBezTo>
                    <a:pt x="338" y="41213"/>
                    <a:pt x="676" y="41936"/>
                    <a:pt x="1110" y="42563"/>
                  </a:cubicBezTo>
                  <a:cubicBezTo>
                    <a:pt x="1351" y="42901"/>
                    <a:pt x="1640" y="43238"/>
                    <a:pt x="1881" y="43528"/>
                  </a:cubicBezTo>
                  <a:cubicBezTo>
                    <a:pt x="2074" y="43720"/>
                    <a:pt x="2219" y="43865"/>
                    <a:pt x="2364" y="44010"/>
                  </a:cubicBezTo>
                  <a:cubicBezTo>
                    <a:pt x="2556" y="44154"/>
                    <a:pt x="2701" y="44299"/>
                    <a:pt x="2894" y="44396"/>
                  </a:cubicBezTo>
                  <a:cubicBezTo>
                    <a:pt x="4293" y="45505"/>
                    <a:pt x="6125" y="46228"/>
                    <a:pt x="8103" y="46469"/>
                  </a:cubicBezTo>
                  <a:cubicBezTo>
                    <a:pt x="8498" y="46508"/>
                    <a:pt x="8896" y="46527"/>
                    <a:pt x="9294" y="46527"/>
                  </a:cubicBezTo>
                  <a:cubicBezTo>
                    <a:pt x="10888" y="46527"/>
                    <a:pt x="12501" y="46219"/>
                    <a:pt x="14083" y="45601"/>
                  </a:cubicBezTo>
                  <a:cubicBezTo>
                    <a:pt x="15289" y="45167"/>
                    <a:pt x="16446" y="44540"/>
                    <a:pt x="17604" y="43769"/>
                  </a:cubicBezTo>
                  <a:cubicBezTo>
                    <a:pt x="17604" y="43817"/>
                    <a:pt x="17604" y="43817"/>
                    <a:pt x="17604" y="43817"/>
                  </a:cubicBezTo>
                  <a:cubicBezTo>
                    <a:pt x="17411" y="43962"/>
                    <a:pt x="17218" y="44106"/>
                    <a:pt x="17025" y="44299"/>
                  </a:cubicBezTo>
                  <a:cubicBezTo>
                    <a:pt x="16205" y="44974"/>
                    <a:pt x="15433" y="45698"/>
                    <a:pt x="14806" y="46518"/>
                  </a:cubicBezTo>
                  <a:cubicBezTo>
                    <a:pt x="14131" y="47338"/>
                    <a:pt x="13552" y="48157"/>
                    <a:pt x="13070" y="49074"/>
                  </a:cubicBezTo>
                  <a:cubicBezTo>
                    <a:pt x="12636" y="49990"/>
                    <a:pt x="12298" y="50906"/>
                    <a:pt x="12057" y="51871"/>
                  </a:cubicBezTo>
                  <a:cubicBezTo>
                    <a:pt x="11623" y="53752"/>
                    <a:pt x="11720" y="55681"/>
                    <a:pt x="12250" y="57369"/>
                  </a:cubicBezTo>
                  <a:cubicBezTo>
                    <a:pt x="12829" y="59009"/>
                    <a:pt x="13842" y="60407"/>
                    <a:pt x="15047" y="61179"/>
                  </a:cubicBezTo>
                  <a:cubicBezTo>
                    <a:pt x="15578" y="61468"/>
                    <a:pt x="16060" y="61661"/>
                    <a:pt x="16591" y="61806"/>
                  </a:cubicBezTo>
                  <a:cubicBezTo>
                    <a:pt x="17121" y="61951"/>
                    <a:pt x="17700" y="62047"/>
                    <a:pt x="18279" y="62143"/>
                  </a:cubicBezTo>
                  <a:cubicBezTo>
                    <a:pt x="19484" y="62288"/>
                    <a:pt x="20835" y="62529"/>
                    <a:pt x="22716" y="63156"/>
                  </a:cubicBezTo>
                  <a:cubicBezTo>
                    <a:pt x="23150" y="63349"/>
                    <a:pt x="23584" y="63446"/>
                    <a:pt x="23921" y="63639"/>
                  </a:cubicBezTo>
                  <a:cubicBezTo>
                    <a:pt x="24114" y="63687"/>
                    <a:pt x="24307" y="63783"/>
                    <a:pt x="24500" y="63831"/>
                  </a:cubicBezTo>
                  <a:cubicBezTo>
                    <a:pt x="24645" y="63928"/>
                    <a:pt x="24838" y="63976"/>
                    <a:pt x="24982" y="64073"/>
                  </a:cubicBezTo>
                  <a:cubicBezTo>
                    <a:pt x="25320" y="64217"/>
                    <a:pt x="25609" y="64362"/>
                    <a:pt x="25899" y="64507"/>
                  </a:cubicBezTo>
                  <a:cubicBezTo>
                    <a:pt x="26140" y="64651"/>
                    <a:pt x="26429" y="64796"/>
                    <a:pt x="26670" y="64892"/>
                  </a:cubicBezTo>
                  <a:cubicBezTo>
                    <a:pt x="26912" y="65037"/>
                    <a:pt x="27153" y="65182"/>
                    <a:pt x="27394" y="65278"/>
                  </a:cubicBezTo>
                  <a:cubicBezTo>
                    <a:pt x="27635" y="65423"/>
                    <a:pt x="27876" y="65519"/>
                    <a:pt x="28117" y="65616"/>
                  </a:cubicBezTo>
                  <a:cubicBezTo>
                    <a:pt x="28599" y="65809"/>
                    <a:pt x="28985" y="65953"/>
                    <a:pt x="29805" y="66002"/>
                  </a:cubicBezTo>
                  <a:cubicBezTo>
                    <a:pt x="30022" y="66026"/>
                    <a:pt x="30239" y="66038"/>
                    <a:pt x="30462" y="66038"/>
                  </a:cubicBezTo>
                  <a:cubicBezTo>
                    <a:pt x="30685" y="66038"/>
                    <a:pt x="30914" y="66026"/>
                    <a:pt x="31156" y="66002"/>
                  </a:cubicBezTo>
                  <a:lnTo>
                    <a:pt x="31252" y="66002"/>
                  </a:lnTo>
                  <a:lnTo>
                    <a:pt x="31300" y="65953"/>
                  </a:lnTo>
                  <a:cubicBezTo>
                    <a:pt x="31348" y="65953"/>
                    <a:pt x="31397" y="65953"/>
                    <a:pt x="31445" y="65905"/>
                  </a:cubicBezTo>
                  <a:cubicBezTo>
                    <a:pt x="31541" y="65857"/>
                    <a:pt x="31638" y="65809"/>
                    <a:pt x="31734" y="65761"/>
                  </a:cubicBezTo>
                  <a:cubicBezTo>
                    <a:pt x="31783" y="65712"/>
                    <a:pt x="31831" y="65712"/>
                    <a:pt x="31879" y="65664"/>
                  </a:cubicBezTo>
                  <a:lnTo>
                    <a:pt x="31927" y="65616"/>
                  </a:lnTo>
                  <a:lnTo>
                    <a:pt x="31975" y="65568"/>
                  </a:lnTo>
                  <a:lnTo>
                    <a:pt x="32458" y="65568"/>
                  </a:lnTo>
                  <a:cubicBezTo>
                    <a:pt x="32651" y="65471"/>
                    <a:pt x="32795" y="65423"/>
                    <a:pt x="32988" y="65327"/>
                  </a:cubicBezTo>
                  <a:cubicBezTo>
                    <a:pt x="33374" y="65134"/>
                    <a:pt x="33760" y="64892"/>
                    <a:pt x="34146" y="64651"/>
                  </a:cubicBezTo>
                  <a:cubicBezTo>
                    <a:pt x="35593" y="63639"/>
                    <a:pt x="36846" y="62143"/>
                    <a:pt x="37666" y="60311"/>
                  </a:cubicBezTo>
                  <a:cubicBezTo>
                    <a:pt x="37859" y="59877"/>
                    <a:pt x="38052" y="59394"/>
                    <a:pt x="38197" y="58960"/>
                  </a:cubicBezTo>
                  <a:cubicBezTo>
                    <a:pt x="38341" y="58478"/>
                    <a:pt x="38438" y="57948"/>
                    <a:pt x="38534" y="57465"/>
                  </a:cubicBezTo>
                  <a:cubicBezTo>
                    <a:pt x="38727" y="56453"/>
                    <a:pt x="38776" y="55440"/>
                    <a:pt x="38727" y="54379"/>
                  </a:cubicBezTo>
                  <a:cubicBezTo>
                    <a:pt x="38679" y="53318"/>
                    <a:pt x="38534" y="52257"/>
                    <a:pt x="38293" y="51196"/>
                  </a:cubicBezTo>
                  <a:cubicBezTo>
                    <a:pt x="38149" y="50713"/>
                    <a:pt x="38004" y="50231"/>
                    <a:pt x="37859" y="49701"/>
                  </a:cubicBezTo>
                  <a:lnTo>
                    <a:pt x="37859" y="49701"/>
                  </a:lnTo>
                  <a:cubicBezTo>
                    <a:pt x="38341" y="51244"/>
                    <a:pt x="39017" y="52691"/>
                    <a:pt x="39837" y="53993"/>
                  </a:cubicBezTo>
                  <a:cubicBezTo>
                    <a:pt x="40367" y="54861"/>
                    <a:pt x="40994" y="55681"/>
                    <a:pt x="41717" y="56404"/>
                  </a:cubicBezTo>
                  <a:cubicBezTo>
                    <a:pt x="42103" y="56742"/>
                    <a:pt x="42441" y="57080"/>
                    <a:pt x="42875" y="57369"/>
                  </a:cubicBezTo>
                  <a:cubicBezTo>
                    <a:pt x="43261" y="57707"/>
                    <a:pt x="43647" y="57948"/>
                    <a:pt x="44081" y="58189"/>
                  </a:cubicBezTo>
                  <a:cubicBezTo>
                    <a:pt x="44900" y="58719"/>
                    <a:pt x="45769" y="59105"/>
                    <a:pt x="46685" y="59346"/>
                  </a:cubicBezTo>
                  <a:cubicBezTo>
                    <a:pt x="47601" y="59587"/>
                    <a:pt x="48518" y="59732"/>
                    <a:pt x="49386" y="59732"/>
                  </a:cubicBezTo>
                  <a:cubicBezTo>
                    <a:pt x="51122" y="59732"/>
                    <a:pt x="52762" y="59153"/>
                    <a:pt x="53823" y="58237"/>
                  </a:cubicBezTo>
                  <a:cubicBezTo>
                    <a:pt x="54305" y="57851"/>
                    <a:pt x="54642" y="57417"/>
                    <a:pt x="54932" y="56983"/>
                  </a:cubicBezTo>
                  <a:cubicBezTo>
                    <a:pt x="55221" y="56501"/>
                    <a:pt x="55462" y="56019"/>
                    <a:pt x="55752" y="55488"/>
                  </a:cubicBezTo>
                  <a:cubicBezTo>
                    <a:pt x="55896" y="55199"/>
                    <a:pt x="56041" y="54909"/>
                    <a:pt x="56186" y="54620"/>
                  </a:cubicBezTo>
                  <a:cubicBezTo>
                    <a:pt x="56330" y="54331"/>
                    <a:pt x="56475" y="54041"/>
                    <a:pt x="56668" y="53704"/>
                  </a:cubicBezTo>
                  <a:cubicBezTo>
                    <a:pt x="56765" y="53559"/>
                    <a:pt x="56861" y="53414"/>
                    <a:pt x="56957" y="53221"/>
                  </a:cubicBezTo>
                  <a:cubicBezTo>
                    <a:pt x="57102" y="53077"/>
                    <a:pt x="57199" y="52884"/>
                    <a:pt x="57295" y="52739"/>
                  </a:cubicBezTo>
                  <a:cubicBezTo>
                    <a:pt x="57536" y="52353"/>
                    <a:pt x="57826" y="52016"/>
                    <a:pt x="58115" y="51630"/>
                  </a:cubicBezTo>
                  <a:cubicBezTo>
                    <a:pt x="59224" y="50087"/>
                    <a:pt x="60140" y="49170"/>
                    <a:pt x="60960" y="48399"/>
                  </a:cubicBezTo>
                  <a:cubicBezTo>
                    <a:pt x="61394" y="48013"/>
                    <a:pt x="61732" y="47627"/>
                    <a:pt x="62118" y="47241"/>
                  </a:cubicBezTo>
                  <a:cubicBezTo>
                    <a:pt x="62407" y="46855"/>
                    <a:pt x="62697" y="46421"/>
                    <a:pt x="62938" y="45891"/>
                  </a:cubicBezTo>
                  <a:cubicBezTo>
                    <a:pt x="63516" y="44589"/>
                    <a:pt x="63565" y="42901"/>
                    <a:pt x="63034" y="41164"/>
                  </a:cubicBezTo>
                  <a:cubicBezTo>
                    <a:pt x="62552" y="39476"/>
                    <a:pt x="61491" y="37788"/>
                    <a:pt x="60044" y="36486"/>
                  </a:cubicBezTo>
                  <a:cubicBezTo>
                    <a:pt x="59851" y="36293"/>
                    <a:pt x="59658" y="36149"/>
                    <a:pt x="59465" y="36004"/>
                  </a:cubicBezTo>
                  <a:cubicBezTo>
                    <a:pt x="59369" y="35908"/>
                    <a:pt x="59272" y="35811"/>
                    <a:pt x="59176" y="35763"/>
                  </a:cubicBezTo>
                  <a:cubicBezTo>
                    <a:pt x="59079" y="35666"/>
                    <a:pt x="58983" y="35570"/>
                    <a:pt x="58887" y="35522"/>
                  </a:cubicBezTo>
                  <a:cubicBezTo>
                    <a:pt x="58452" y="35184"/>
                    <a:pt x="58018" y="34847"/>
                    <a:pt x="57584" y="34605"/>
                  </a:cubicBezTo>
                  <a:cubicBezTo>
                    <a:pt x="57343" y="34461"/>
                    <a:pt x="57102" y="34316"/>
                    <a:pt x="56909" y="34220"/>
                  </a:cubicBezTo>
                  <a:cubicBezTo>
                    <a:pt x="56765" y="34123"/>
                    <a:pt x="56668" y="34075"/>
                    <a:pt x="56523" y="34027"/>
                  </a:cubicBezTo>
                  <a:cubicBezTo>
                    <a:pt x="56427" y="34027"/>
                    <a:pt x="56282" y="33978"/>
                    <a:pt x="56186" y="33930"/>
                  </a:cubicBezTo>
                  <a:cubicBezTo>
                    <a:pt x="55703" y="33834"/>
                    <a:pt x="55173" y="33737"/>
                    <a:pt x="54691" y="33593"/>
                  </a:cubicBezTo>
                  <a:cubicBezTo>
                    <a:pt x="53051" y="33303"/>
                    <a:pt x="51363" y="33110"/>
                    <a:pt x="49579" y="33062"/>
                  </a:cubicBezTo>
                  <a:cubicBezTo>
                    <a:pt x="49579" y="33062"/>
                    <a:pt x="49579" y="33062"/>
                    <a:pt x="49579" y="33014"/>
                  </a:cubicBezTo>
                  <a:cubicBezTo>
                    <a:pt x="49789" y="33020"/>
                    <a:pt x="50000" y="33023"/>
                    <a:pt x="50210" y="33023"/>
                  </a:cubicBezTo>
                  <a:cubicBezTo>
                    <a:pt x="51734" y="33023"/>
                    <a:pt x="53244" y="32865"/>
                    <a:pt x="54642" y="32483"/>
                  </a:cubicBezTo>
                  <a:cubicBezTo>
                    <a:pt x="56668" y="32001"/>
                    <a:pt x="58501" y="31037"/>
                    <a:pt x="59996" y="29783"/>
                  </a:cubicBezTo>
                  <a:cubicBezTo>
                    <a:pt x="60333" y="29445"/>
                    <a:pt x="60719" y="29107"/>
                    <a:pt x="61009" y="28770"/>
                  </a:cubicBezTo>
                  <a:cubicBezTo>
                    <a:pt x="61346" y="28384"/>
                    <a:pt x="61636" y="28046"/>
                    <a:pt x="61877" y="27661"/>
                  </a:cubicBezTo>
                  <a:cubicBezTo>
                    <a:pt x="62407" y="26889"/>
                    <a:pt x="62793" y="26021"/>
                    <a:pt x="63082" y="25201"/>
                  </a:cubicBezTo>
                  <a:cubicBezTo>
                    <a:pt x="63613" y="23513"/>
                    <a:pt x="63613" y="21825"/>
                    <a:pt x="63034" y="20475"/>
                  </a:cubicBezTo>
                  <a:cubicBezTo>
                    <a:pt x="62600" y="19365"/>
                    <a:pt x="61828" y="18642"/>
                    <a:pt x="60960" y="17774"/>
                  </a:cubicBezTo>
                  <a:cubicBezTo>
                    <a:pt x="60140" y="16954"/>
                    <a:pt x="59176" y="15941"/>
                    <a:pt x="58018" y="14350"/>
                  </a:cubicBezTo>
                  <a:cubicBezTo>
                    <a:pt x="57777" y="13964"/>
                    <a:pt x="57488" y="13626"/>
                    <a:pt x="57295" y="13240"/>
                  </a:cubicBezTo>
                  <a:cubicBezTo>
                    <a:pt x="57199" y="13096"/>
                    <a:pt x="57102" y="12951"/>
                    <a:pt x="57006" y="12758"/>
                  </a:cubicBezTo>
                  <a:cubicBezTo>
                    <a:pt x="56909" y="12613"/>
                    <a:pt x="56813" y="12469"/>
                    <a:pt x="56716" y="12276"/>
                  </a:cubicBezTo>
                  <a:cubicBezTo>
                    <a:pt x="56523" y="11987"/>
                    <a:pt x="56379" y="11697"/>
                    <a:pt x="56234" y="11408"/>
                  </a:cubicBezTo>
                  <a:cubicBezTo>
                    <a:pt x="56089" y="11167"/>
                    <a:pt x="55993" y="10877"/>
                    <a:pt x="55848" y="10636"/>
                  </a:cubicBezTo>
                  <a:cubicBezTo>
                    <a:pt x="55752" y="10395"/>
                    <a:pt x="55607" y="10154"/>
                    <a:pt x="55511" y="9913"/>
                  </a:cubicBezTo>
                  <a:cubicBezTo>
                    <a:pt x="55366" y="9672"/>
                    <a:pt x="55269" y="9430"/>
                    <a:pt x="55125" y="9238"/>
                  </a:cubicBezTo>
                  <a:cubicBezTo>
                    <a:pt x="54980" y="8996"/>
                    <a:pt x="54835" y="8803"/>
                    <a:pt x="54691" y="8562"/>
                  </a:cubicBezTo>
                  <a:cubicBezTo>
                    <a:pt x="54498" y="8369"/>
                    <a:pt x="54353" y="8177"/>
                    <a:pt x="54112" y="7984"/>
                  </a:cubicBezTo>
                  <a:cubicBezTo>
                    <a:pt x="53581" y="7550"/>
                    <a:pt x="52906" y="7164"/>
                    <a:pt x="52183" y="6874"/>
                  </a:cubicBezTo>
                  <a:cubicBezTo>
                    <a:pt x="51797" y="6730"/>
                    <a:pt x="51363" y="6633"/>
                    <a:pt x="50977" y="6585"/>
                  </a:cubicBezTo>
                  <a:cubicBezTo>
                    <a:pt x="50736" y="6537"/>
                    <a:pt x="50543" y="6489"/>
                    <a:pt x="50302" y="6489"/>
                  </a:cubicBezTo>
                  <a:cubicBezTo>
                    <a:pt x="50109" y="6489"/>
                    <a:pt x="49868" y="6440"/>
                    <a:pt x="49675" y="6440"/>
                  </a:cubicBezTo>
                  <a:cubicBezTo>
                    <a:pt x="49594" y="6438"/>
                    <a:pt x="49512" y="6437"/>
                    <a:pt x="49430" y="6437"/>
                  </a:cubicBezTo>
                  <a:cubicBezTo>
                    <a:pt x="47715" y="6437"/>
                    <a:pt x="45885" y="6918"/>
                    <a:pt x="44274" y="7839"/>
                  </a:cubicBezTo>
                  <a:cubicBezTo>
                    <a:pt x="42537" y="8852"/>
                    <a:pt x="41042" y="10299"/>
                    <a:pt x="39885" y="12035"/>
                  </a:cubicBezTo>
                  <a:cubicBezTo>
                    <a:pt x="39079" y="13315"/>
                    <a:pt x="38413" y="14688"/>
                    <a:pt x="37932" y="16155"/>
                  </a:cubicBezTo>
                  <a:lnTo>
                    <a:pt x="37932" y="16155"/>
                  </a:lnTo>
                  <a:cubicBezTo>
                    <a:pt x="38063" y="15741"/>
                    <a:pt x="38157" y="15289"/>
                    <a:pt x="38293" y="14880"/>
                  </a:cubicBezTo>
                  <a:cubicBezTo>
                    <a:pt x="38534" y="13819"/>
                    <a:pt x="38727" y="12758"/>
                    <a:pt x="38776" y="11745"/>
                  </a:cubicBezTo>
                  <a:cubicBezTo>
                    <a:pt x="38824" y="10684"/>
                    <a:pt x="38824" y="9672"/>
                    <a:pt x="38631" y="8659"/>
                  </a:cubicBezTo>
                  <a:cubicBezTo>
                    <a:pt x="38486" y="7694"/>
                    <a:pt x="38197" y="6681"/>
                    <a:pt x="37811" y="5813"/>
                  </a:cubicBezTo>
                  <a:cubicBezTo>
                    <a:pt x="37184" y="4270"/>
                    <a:pt x="36171" y="2871"/>
                    <a:pt x="34773" y="1907"/>
                  </a:cubicBezTo>
                  <a:cubicBezTo>
                    <a:pt x="33953" y="1328"/>
                    <a:pt x="33181" y="605"/>
                    <a:pt x="32217" y="267"/>
                  </a:cubicBezTo>
                  <a:cubicBezTo>
                    <a:pt x="31694" y="84"/>
                    <a:pt x="31114" y="0"/>
                    <a:pt x="30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60"/>
            <p:cNvSpPr/>
            <p:nvPr/>
          </p:nvSpPr>
          <p:spPr>
            <a:xfrm rot="-770771">
              <a:off x="6186823" y="4856783"/>
              <a:ext cx="28991" cy="67320"/>
            </a:xfrm>
            <a:custGeom>
              <a:avLst/>
              <a:gdLst/>
              <a:ahLst/>
              <a:cxnLst/>
              <a:rect l="l" t="t" r="r" b="b"/>
              <a:pathLst>
                <a:path w="5982" h="13898" extrusionOk="0">
                  <a:moveTo>
                    <a:pt x="521" y="1"/>
                  </a:moveTo>
                  <a:cubicBezTo>
                    <a:pt x="507" y="1"/>
                    <a:pt x="495" y="3"/>
                    <a:pt x="483" y="8"/>
                  </a:cubicBezTo>
                  <a:cubicBezTo>
                    <a:pt x="1" y="152"/>
                    <a:pt x="1014" y="4204"/>
                    <a:pt x="2654" y="9075"/>
                  </a:cubicBezTo>
                  <a:cubicBezTo>
                    <a:pt x="2846" y="9653"/>
                    <a:pt x="3088" y="10184"/>
                    <a:pt x="3280" y="10714"/>
                  </a:cubicBezTo>
                  <a:cubicBezTo>
                    <a:pt x="3715" y="11920"/>
                    <a:pt x="4100" y="12981"/>
                    <a:pt x="4534" y="13897"/>
                  </a:cubicBezTo>
                  <a:cubicBezTo>
                    <a:pt x="4679" y="13849"/>
                    <a:pt x="4872" y="13753"/>
                    <a:pt x="5065" y="13704"/>
                  </a:cubicBezTo>
                  <a:cubicBezTo>
                    <a:pt x="5210" y="13656"/>
                    <a:pt x="5306" y="13608"/>
                    <a:pt x="5451" y="13560"/>
                  </a:cubicBezTo>
                  <a:cubicBezTo>
                    <a:pt x="5595" y="13512"/>
                    <a:pt x="5788" y="13512"/>
                    <a:pt x="5981" y="13463"/>
                  </a:cubicBezTo>
                  <a:cubicBezTo>
                    <a:pt x="5740" y="12499"/>
                    <a:pt x="5403" y="11438"/>
                    <a:pt x="5017" y="10280"/>
                  </a:cubicBezTo>
                  <a:cubicBezTo>
                    <a:pt x="4824" y="9702"/>
                    <a:pt x="4631" y="9075"/>
                    <a:pt x="4438" y="8496"/>
                  </a:cubicBezTo>
                  <a:cubicBezTo>
                    <a:pt x="2791" y="3743"/>
                    <a:pt x="1052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60"/>
            <p:cNvSpPr/>
            <p:nvPr/>
          </p:nvSpPr>
          <p:spPr>
            <a:xfrm rot="-770771">
              <a:off x="6209775" y="4862997"/>
              <a:ext cx="11694" cy="56305"/>
            </a:xfrm>
            <a:custGeom>
              <a:avLst/>
              <a:gdLst/>
              <a:ahLst/>
              <a:cxnLst/>
              <a:rect l="l" t="t" r="r" b="b"/>
              <a:pathLst>
                <a:path w="2413" h="11624" extrusionOk="0">
                  <a:moveTo>
                    <a:pt x="591" y="0"/>
                  </a:moveTo>
                  <a:cubicBezTo>
                    <a:pt x="587" y="0"/>
                    <a:pt x="583" y="1"/>
                    <a:pt x="580" y="1"/>
                  </a:cubicBezTo>
                  <a:cubicBezTo>
                    <a:pt x="97" y="49"/>
                    <a:pt x="1" y="3570"/>
                    <a:pt x="338" y="7910"/>
                  </a:cubicBezTo>
                  <a:cubicBezTo>
                    <a:pt x="387" y="8055"/>
                    <a:pt x="387" y="8200"/>
                    <a:pt x="387" y="8344"/>
                  </a:cubicBezTo>
                  <a:cubicBezTo>
                    <a:pt x="531" y="9550"/>
                    <a:pt x="628" y="10659"/>
                    <a:pt x="821" y="11624"/>
                  </a:cubicBezTo>
                  <a:cubicBezTo>
                    <a:pt x="965" y="11576"/>
                    <a:pt x="1158" y="11576"/>
                    <a:pt x="1351" y="11527"/>
                  </a:cubicBezTo>
                  <a:cubicBezTo>
                    <a:pt x="1689" y="11431"/>
                    <a:pt x="2075" y="11431"/>
                    <a:pt x="2412" y="11431"/>
                  </a:cubicBezTo>
                  <a:cubicBezTo>
                    <a:pt x="2412" y="10322"/>
                    <a:pt x="2316" y="9068"/>
                    <a:pt x="2219" y="7717"/>
                  </a:cubicBezTo>
                  <a:cubicBezTo>
                    <a:pt x="1836" y="3455"/>
                    <a:pt x="1120" y="0"/>
                    <a:pt x="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60"/>
            <p:cNvSpPr/>
            <p:nvPr/>
          </p:nvSpPr>
          <p:spPr>
            <a:xfrm rot="-770771">
              <a:off x="6169250" y="4843490"/>
              <a:ext cx="13090" cy="13083"/>
            </a:xfrm>
            <a:custGeom>
              <a:avLst/>
              <a:gdLst/>
              <a:ahLst/>
              <a:cxnLst/>
              <a:rect l="l" t="t" r="r" b="b"/>
              <a:pathLst>
                <a:path w="2701" h="2701" extrusionOk="0">
                  <a:moveTo>
                    <a:pt x="1351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51" y="2701"/>
                  </a:cubicBezTo>
                  <a:cubicBezTo>
                    <a:pt x="2074" y="2701"/>
                    <a:pt x="2701" y="2074"/>
                    <a:pt x="2701" y="1351"/>
                  </a:cubicBezTo>
                  <a:cubicBezTo>
                    <a:pt x="2701" y="627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60"/>
            <p:cNvSpPr/>
            <p:nvPr/>
          </p:nvSpPr>
          <p:spPr>
            <a:xfrm rot="-770771">
              <a:off x="6199874" y="4850150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0" y="387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21"/>
                  </a:cubicBezTo>
                  <a:cubicBezTo>
                    <a:pt x="1737" y="387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60"/>
            <p:cNvSpPr/>
            <p:nvPr/>
          </p:nvSpPr>
          <p:spPr>
            <a:xfrm rot="-770771">
              <a:off x="6178014" y="4879709"/>
              <a:ext cx="36231" cy="48463"/>
            </a:xfrm>
            <a:custGeom>
              <a:avLst/>
              <a:gdLst/>
              <a:ahLst/>
              <a:cxnLst/>
              <a:rect l="l" t="t" r="r" b="b"/>
              <a:pathLst>
                <a:path w="7476" h="10005" extrusionOk="0">
                  <a:moveTo>
                    <a:pt x="512" y="0"/>
                  </a:moveTo>
                  <a:cubicBezTo>
                    <a:pt x="482" y="0"/>
                    <a:pt x="456" y="7"/>
                    <a:pt x="435" y="22"/>
                  </a:cubicBezTo>
                  <a:cubicBezTo>
                    <a:pt x="1" y="263"/>
                    <a:pt x="1592" y="3446"/>
                    <a:pt x="3955" y="7063"/>
                  </a:cubicBezTo>
                  <a:cubicBezTo>
                    <a:pt x="4679" y="8172"/>
                    <a:pt x="5354" y="9137"/>
                    <a:pt x="6029" y="10005"/>
                  </a:cubicBezTo>
                  <a:cubicBezTo>
                    <a:pt x="6318" y="9812"/>
                    <a:pt x="6608" y="9667"/>
                    <a:pt x="6945" y="9474"/>
                  </a:cubicBezTo>
                  <a:cubicBezTo>
                    <a:pt x="7090" y="9426"/>
                    <a:pt x="7283" y="9330"/>
                    <a:pt x="7476" y="9281"/>
                  </a:cubicBezTo>
                  <a:cubicBezTo>
                    <a:pt x="6945" y="8365"/>
                    <a:pt x="6367" y="7352"/>
                    <a:pt x="5691" y="6291"/>
                  </a:cubicBezTo>
                  <a:cubicBezTo>
                    <a:pt x="5643" y="6243"/>
                    <a:pt x="5547" y="6147"/>
                    <a:pt x="5499" y="6050"/>
                  </a:cubicBezTo>
                  <a:cubicBezTo>
                    <a:pt x="3252" y="2611"/>
                    <a:pt x="1092" y="0"/>
                    <a:pt x="5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60"/>
            <p:cNvSpPr/>
            <p:nvPr/>
          </p:nvSpPr>
          <p:spPr>
            <a:xfrm rot="-770771">
              <a:off x="6162949" y="4873228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1"/>
                  </a:moveTo>
                  <a:cubicBezTo>
                    <a:pt x="386" y="1"/>
                    <a:pt x="0" y="338"/>
                    <a:pt x="0" y="821"/>
                  </a:cubicBezTo>
                  <a:cubicBezTo>
                    <a:pt x="0" y="1303"/>
                    <a:pt x="386" y="1689"/>
                    <a:pt x="869" y="1689"/>
                  </a:cubicBezTo>
                  <a:cubicBezTo>
                    <a:pt x="1351" y="1689"/>
                    <a:pt x="1688" y="1303"/>
                    <a:pt x="1688" y="821"/>
                  </a:cubicBezTo>
                  <a:cubicBezTo>
                    <a:pt x="1688" y="338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60"/>
            <p:cNvSpPr/>
            <p:nvPr/>
          </p:nvSpPr>
          <p:spPr>
            <a:xfrm rot="-770771">
              <a:off x="6247056" y="4876735"/>
              <a:ext cx="58669" cy="43493"/>
            </a:xfrm>
            <a:custGeom>
              <a:avLst/>
              <a:gdLst/>
              <a:ahLst/>
              <a:cxnLst/>
              <a:rect l="l" t="t" r="r" b="b"/>
              <a:pathLst>
                <a:path w="12106" h="8979" extrusionOk="0">
                  <a:moveTo>
                    <a:pt x="11655" y="0"/>
                  </a:moveTo>
                  <a:cubicBezTo>
                    <a:pt x="10850" y="0"/>
                    <a:pt x="7547" y="2010"/>
                    <a:pt x="3762" y="4783"/>
                  </a:cubicBezTo>
                  <a:cubicBezTo>
                    <a:pt x="3280" y="5169"/>
                    <a:pt x="2797" y="5506"/>
                    <a:pt x="2363" y="5844"/>
                  </a:cubicBezTo>
                  <a:cubicBezTo>
                    <a:pt x="1495" y="6471"/>
                    <a:pt x="675" y="7146"/>
                    <a:pt x="0" y="7725"/>
                  </a:cubicBezTo>
                  <a:cubicBezTo>
                    <a:pt x="97" y="7821"/>
                    <a:pt x="241" y="7966"/>
                    <a:pt x="338" y="8111"/>
                  </a:cubicBezTo>
                  <a:cubicBezTo>
                    <a:pt x="482" y="8255"/>
                    <a:pt x="579" y="8400"/>
                    <a:pt x="675" y="8545"/>
                  </a:cubicBezTo>
                  <a:cubicBezTo>
                    <a:pt x="772" y="8689"/>
                    <a:pt x="868" y="8834"/>
                    <a:pt x="965" y="8979"/>
                  </a:cubicBezTo>
                  <a:cubicBezTo>
                    <a:pt x="1688" y="8496"/>
                    <a:pt x="2460" y="7966"/>
                    <a:pt x="3280" y="7387"/>
                  </a:cubicBezTo>
                  <a:cubicBezTo>
                    <a:pt x="3810" y="7050"/>
                    <a:pt x="4292" y="6664"/>
                    <a:pt x="4823" y="6278"/>
                  </a:cubicBezTo>
                  <a:cubicBezTo>
                    <a:pt x="8970" y="3240"/>
                    <a:pt x="12105" y="442"/>
                    <a:pt x="11816" y="57"/>
                  </a:cubicBezTo>
                  <a:cubicBezTo>
                    <a:pt x="11786" y="19"/>
                    <a:pt x="11732" y="0"/>
                    <a:pt x="116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60"/>
            <p:cNvSpPr/>
            <p:nvPr/>
          </p:nvSpPr>
          <p:spPr>
            <a:xfrm rot="-770771">
              <a:off x="6253588" y="4900524"/>
              <a:ext cx="52592" cy="24432"/>
            </a:xfrm>
            <a:custGeom>
              <a:avLst/>
              <a:gdLst/>
              <a:ahLst/>
              <a:cxnLst/>
              <a:rect l="l" t="t" r="r" b="b"/>
              <a:pathLst>
                <a:path w="10852" h="5044" extrusionOk="0">
                  <a:moveTo>
                    <a:pt x="10275" y="0"/>
                  </a:moveTo>
                  <a:cubicBezTo>
                    <a:pt x="9251" y="0"/>
                    <a:pt x="6342" y="893"/>
                    <a:pt x="3039" y="2246"/>
                  </a:cubicBezTo>
                  <a:cubicBezTo>
                    <a:pt x="2894" y="2295"/>
                    <a:pt x="2749" y="2343"/>
                    <a:pt x="2605" y="2391"/>
                  </a:cubicBezTo>
                  <a:cubicBezTo>
                    <a:pt x="1688" y="2777"/>
                    <a:pt x="820" y="3163"/>
                    <a:pt x="0" y="3549"/>
                  </a:cubicBezTo>
                  <a:cubicBezTo>
                    <a:pt x="97" y="3693"/>
                    <a:pt x="193" y="3838"/>
                    <a:pt x="290" y="3983"/>
                  </a:cubicBezTo>
                  <a:cubicBezTo>
                    <a:pt x="483" y="4320"/>
                    <a:pt x="675" y="4658"/>
                    <a:pt x="772" y="5044"/>
                  </a:cubicBezTo>
                  <a:cubicBezTo>
                    <a:pt x="1688" y="4754"/>
                    <a:pt x="2701" y="4368"/>
                    <a:pt x="3714" y="3934"/>
                  </a:cubicBezTo>
                  <a:cubicBezTo>
                    <a:pt x="7765" y="2295"/>
                    <a:pt x="10852" y="607"/>
                    <a:pt x="10659" y="124"/>
                  </a:cubicBezTo>
                  <a:cubicBezTo>
                    <a:pt x="10625" y="40"/>
                    <a:pt x="10492" y="0"/>
                    <a:pt x="10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60"/>
            <p:cNvSpPr/>
            <p:nvPr/>
          </p:nvSpPr>
          <p:spPr>
            <a:xfrm rot="-770771">
              <a:off x="6300017" y="4855590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60"/>
            <p:cNvSpPr/>
            <p:nvPr/>
          </p:nvSpPr>
          <p:spPr>
            <a:xfrm rot="-770771">
              <a:off x="6306908" y="4886393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03"/>
                    <a:pt x="386" y="1688"/>
                    <a:pt x="868" y="1688"/>
                  </a:cubicBezTo>
                  <a:cubicBezTo>
                    <a:pt x="1302" y="1688"/>
                    <a:pt x="1688" y="1303"/>
                    <a:pt x="1688" y="868"/>
                  </a:cubicBezTo>
                  <a:cubicBezTo>
                    <a:pt x="1688" y="386"/>
                    <a:pt x="1302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60"/>
            <p:cNvSpPr/>
            <p:nvPr/>
          </p:nvSpPr>
          <p:spPr>
            <a:xfrm rot="-770771">
              <a:off x="6242172" y="4874924"/>
              <a:ext cx="39270" cy="44307"/>
            </a:xfrm>
            <a:custGeom>
              <a:avLst/>
              <a:gdLst/>
              <a:ahLst/>
              <a:cxnLst/>
              <a:rect l="l" t="t" r="r" b="b"/>
              <a:pathLst>
                <a:path w="8103" h="9147" extrusionOk="0">
                  <a:moveTo>
                    <a:pt x="7612" y="1"/>
                  </a:moveTo>
                  <a:cubicBezTo>
                    <a:pt x="6966" y="1"/>
                    <a:pt x="4557" y="2359"/>
                    <a:pt x="1977" y="5481"/>
                  </a:cubicBezTo>
                  <a:cubicBezTo>
                    <a:pt x="1254" y="6349"/>
                    <a:pt x="579" y="7217"/>
                    <a:pt x="0" y="7989"/>
                  </a:cubicBezTo>
                  <a:cubicBezTo>
                    <a:pt x="289" y="8230"/>
                    <a:pt x="579" y="8471"/>
                    <a:pt x="868" y="8761"/>
                  </a:cubicBezTo>
                  <a:cubicBezTo>
                    <a:pt x="965" y="8857"/>
                    <a:pt x="1109" y="9002"/>
                    <a:pt x="1206" y="9147"/>
                  </a:cubicBezTo>
                  <a:cubicBezTo>
                    <a:pt x="1833" y="8471"/>
                    <a:pt x="2508" y="7700"/>
                    <a:pt x="3231" y="6880"/>
                  </a:cubicBezTo>
                  <a:cubicBezTo>
                    <a:pt x="3280" y="6783"/>
                    <a:pt x="3328" y="6735"/>
                    <a:pt x="3424" y="6639"/>
                  </a:cubicBezTo>
                  <a:cubicBezTo>
                    <a:pt x="6173" y="3311"/>
                    <a:pt x="8102" y="369"/>
                    <a:pt x="7716" y="32"/>
                  </a:cubicBezTo>
                  <a:cubicBezTo>
                    <a:pt x="7690" y="11"/>
                    <a:pt x="7655" y="1"/>
                    <a:pt x="7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60"/>
            <p:cNvSpPr/>
            <p:nvPr/>
          </p:nvSpPr>
          <p:spPr>
            <a:xfrm rot="-770771">
              <a:off x="6274018" y="4857705"/>
              <a:ext cx="8185" cy="8419"/>
            </a:xfrm>
            <a:custGeom>
              <a:avLst/>
              <a:gdLst/>
              <a:ahLst/>
              <a:cxnLst/>
              <a:rect l="l" t="t" r="r" b="b"/>
              <a:pathLst>
                <a:path w="1689" h="1738" extrusionOk="0">
                  <a:moveTo>
                    <a:pt x="820" y="1"/>
                  </a:moveTo>
                  <a:cubicBezTo>
                    <a:pt x="386" y="1"/>
                    <a:pt x="0" y="387"/>
                    <a:pt x="0" y="869"/>
                  </a:cubicBezTo>
                  <a:cubicBezTo>
                    <a:pt x="0" y="1351"/>
                    <a:pt x="386" y="1737"/>
                    <a:pt x="820" y="1737"/>
                  </a:cubicBezTo>
                  <a:cubicBezTo>
                    <a:pt x="1302" y="1737"/>
                    <a:pt x="1688" y="1351"/>
                    <a:pt x="1688" y="869"/>
                  </a:cubicBezTo>
                  <a:cubicBezTo>
                    <a:pt x="1688" y="387"/>
                    <a:pt x="1302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60"/>
            <p:cNvSpPr/>
            <p:nvPr/>
          </p:nvSpPr>
          <p:spPr>
            <a:xfrm rot="-770771">
              <a:off x="6264905" y="4947259"/>
              <a:ext cx="56799" cy="46467"/>
            </a:xfrm>
            <a:custGeom>
              <a:avLst/>
              <a:gdLst/>
              <a:ahLst/>
              <a:cxnLst/>
              <a:rect l="l" t="t" r="r" b="b"/>
              <a:pathLst>
                <a:path w="11720" h="9593" extrusionOk="0">
                  <a:moveTo>
                    <a:pt x="869" y="1"/>
                  </a:moveTo>
                  <a:cubicBezTo>
                    <a:pt x="820" y="146"/>
                    <a:pt x="724" y="339"/>
                    <a:pt x="627" y="483"/>
                  </a:cubicBezTo>
                  <a:cubicBezTo>
                    <a:pt x="531" y="628"/>
                    <a:pt x="435" y="773"/>
                    <a:pt x="338" y="917"/>
                  </a:cubicBezTo>
                  <a:cubicBezTo>
                    <a:pt x="242" y="1062"/>
                    <a:pt x="97" y="1207"/>
                    <a:pt x="0" y="1351"/>
                  </a:cubicBezTo>
                  <a:cubicBezTo>
                    <a:pt x="627" y="1930"/>
                    <a:pt x="1351" y="2557"/>
                    <a:pt x="2123" y="3184"/>
                  </a:cubicBezTo>
                  <a:cubicBezTo>
                    <a:pt x="2605" y="3570"/>
                    <a:pt x="3087" y="4004"/>
                    <a:pt x="3569" y="4390"/>
                  </a:cubicBezTo>
                  <a:cubicBezTo>
                    <a:pt x="7274" y="7425"/>
                    <a:pt x="10525" y="9593"/>
                    <a:pt x="11256" y="9593"/>
                  </a:cubicBezTo>
                  <a:cubicBezTo>
                    <a:pt x="11315" y="9593"/>
                    <a:pt x="11357" y="9579"/>
                    <a:pt x="11382" y="9550"/>
                  </a:cubicBezTo>
                  <a:cubicBezTo>
                    <a:pt x="11720" y="9164"/>
                    <a:pt x="8730" y="6222"/>
                    <a:pt x="4727" y="2943"/>
                  </a:cubicBezTo>
                  <a:cubicBezTo>
                    <a:pt x="4293" y="2605"/>
                    <a:pt x="3810" y="2219"/>
                    <a:pt x="3376" y="1882"/>
                  </a:cubicBezTo>
                  <a:cubicBezTo>
                    <a:pt x="2508" y="1158"/>
                    <a:pt x="1640" y="53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60"/>
            <p:cNvSpPr/>
            <p:nvPr/>
          </p:nvSpPr>
          <p:spPr>
            <a:xfrm rot="-770771">
              <a:off x="6261983" y="4954742"/>
              <a:ext cx="36934" cy="45934"/>
            </a:xfrm>
            <a:custGeom>
              <a:avLst/>
              <a:gdLst/>
              <a:ahLst/>
              <a:cxnLst/>
              <a:rect l="l" t="t" r="r" b="b"/>
              <a:pathLst>
                <a:path w="7621" h="9483" extrusionOk="0">
                  <a:moveTo>
                    <a:pt x="1206" y="0"/>
                  </a:moveTo>
                  <a:cubicBezTo>
                    <a:pt x="1110" y="145"/>
                    <a:pt x="965" y="290"/>
                    <a:pt x="868" y="434"/>
                  </a:cubicBezTo>
                  <a:cubicBezTo>
                    <a:pt x="627" y="724"/>
                    <a:pt x="338" y="1013"/>
                    <a:pt x="0" y="1254"/>
                  </a:cubicBezTo>
                  <a:cubicBezTo>
                    <a:pt x="531" y="2026"/>
                    <a:pt x="1110" y="2894"/>
                    <a:pt x="1785" y="3714"/>
                  </a:cubicBezTo>
                  <a:cubicBezTo>
                    <a:pt x="4237" y="6983"/>
                    <a:pt x="6517" y="9482"/>
                    <a:pt x="7098" y="9482"/>
                  </a:cubicBezTo>
                  <a:cubicBezTo>
                    <a:pt x="7134" y="9482"/>
                    <a:pt x="7164" y="9473"/>
                    <a:pt x="7186" y="9453"/>
                  </a:cubicBezTo>
                  <a:cubicBezTo>
                    <a:pt x="7620" y="9164"/>
                    <a:pt x="5836" y="6077"/>
                    <a:pt x="3232" y="2605"/>
                  </a:cubicBezTo>
                  <a:cubicBezTo>
                    <a:pt x="3183" y="2508"/>
                    <a:pt x="3087" y="2412"/>
                    <a:pt x="2991" y="2267"/>
                  </a:cubicBezTo>
                  <a:cubicBezTo>
                    <a:pt x="2364" y="1447"/>
                    <a:pt x="1737" y="675"/>
                    <a:pt x="1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60"/>
            <p:cNvSpPr/>
            <p:nvPr/>
          </p:nvSpPr>
          <p:spPr>
            <a:xfrm rot="-770771">
              <a:off x="6328775" y="4985896"/>
              <a:ext cx="13095" cy="12851"/>
            </a:xfrm>
            <a:custGeom>
              <a:avLst/>
              <a:gdLst/>
              <a:ahLst/>
              <a:cxnLst/>
              <a:rect l="l" t="t" r="r" b="b"/>
              <a:pathLst>
                <a:path w="2702" h="2653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653"/>
                    <a:pt x="1351" y="2653"/>
                  </a:cubicBezTo>
                  <a:cubicBezTo>
                    <a:pt x="2075" y="2653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60"/>
            <p:cNvSpPr/>
            <p:nvPr/>
          </p:nvSpPr>
          <p:spPr>
            <a:xfrm rot="-770771">
              <a:off x="6304970" y="499973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7"/>
                    <a:pt x="1" y="821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60"/>
            <p:cNvSpPr/>
            <p:nvPr/>
          </p:nvSpPr>
          <p:spPr>
            <a:xfrm rot="-770771">
              <a:off x="6264663" y="4942328"/>
              <a:ext cx="52127" cy="27416"/>
            </a:xfrm>
            <a:custGeom>
              <a:avLst/>
              <a:gdLst/>
              <a:ahLst/>
              <a:cxnLst/>
              <a:rect l="l" t="t" r="r" b="b"/>
              <a:pathLst>
                <a:path w="10756" h="5660" extrusionOk="0">
                  <a:moveTo>
                    <a:pt x="676" y="1"/>
                  </a:moveTo>
                  <a:cubicBezTo>
                    <a:pt x="531" y="387"/>
                    <a:pt x="434" y="724"/>
                    <a:pt x="242" y="1062"/>
                  </a:cubicBezTo>
                  <a:cubicBezTo>
                    <a:pt x="193" y="1207"/>
                    <a:pt x="97" y="1400"/>
                    <a:pt x="0" y="1544"/>
                  </a:cubicBezTo>
                  <a:cubicBezTo>
                    <a:pt x="820" y="1978"/>
                    <a:pt x="1737" y="2461"/>
                    <a:pt x="2749" y="2943"/>
                  </a:cubicBezTo>
                  <a:cubicBezTo>
                    <a:pt x="2846" y="2991"/>
                    <a:pt x="2942" y="3039"/>
                    <a:pt x="3039" y="3039"/>
                  </a:cubicBezTo>
                  <a:cubicBezTo>
                    <a:pt x="6328" y="4623"/>
                    <a:pt x="9242" y="5660"/>
                    <a:pt x="10195" y="5660"/>
                  </a:cubicBezTo>
                  <a:cubicBezTo>
                    <a:pt x="10374" y="5660"/>
                    <a:pt x="10484" y="5623"/>
                    <a:pt x="10514" y="5547"/>
                  </a:cubicBezTo>
                  <a:cubicBezTo>
                    <a:pt x="10755" y="5065"/>
                    <a:pt x="7717" y="3232"/>
                    <a:pt x="3810" y="1400"/>
                  </a:cubicBezTo>
                  <a:cubicBezTo>
                    <a:pt x="2701" y="869"/>
                    <a:pt x="1640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60"/>
            <p:cNvSpPr/>
            <p:nvPr/>
          </p:nvSpPr>
          <p:spPr>
            <a:xfrm rot="-770771">
              <a:off x="6324086" y="4960589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1"/>
                  </a:moveTo>
                  <a:cubicBezTo>
                    <a:pt x="386" y="1"/>
                    <a:pt x="1" y="386"/>
                    <a:pt x="1" y="869"/>
                  </a:cubicBezTo>
                  <a:cubicBezTo>
                    <a:pt x="1" y="1303"/>
                    <a:pt x="386" y="1689"/>
                    <a:pt x="869" y="1689"/>
                  </a:cubicBezTo>
                  <a:cubicBezTo>
                    <a:pt x="1351" y="1689"/>
                    <a:pt x="1737" y="1303"/>
                    <a:pt x="1737" y="869"/>
                  </a:cubicBezTo>
                  <a:cubicBezTo>
                    <a:pt x="1737" y="386"/>
                    <a:pt x="1351" y="1"/>
                    <a:pt x="8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60"/>
            <p:cNvSpPr/>
            <p:nvPr/>
          </p:nvSpPr>
          <p:spPr>
            <a:xfrm rot="-770771">
              <a:off x="6219221" y="4976662"/>
              <a:ext cx="24779" cy="63566"/>
            </a:xfrm>
            <a:custGeom>
              <a:avLst/>
              <a:gdLst/>
              <a:ahLst/>
              <a:cxnLst/>
              <a:rect l="l" t="t" r="r" b="b"/>
              <a:pathLst>
                <a:path w="5113" h="13123" extrusionOk="0">
                  <a:moveTo>
                    <a:pt x="3521" y="0"/>
                  </a:moveTo>
                  <a:cubicBezTo>
                    <a:pt x="3328" y="627"/>
                    <a:pt x="3087" y="1351"/>
                    <a:pt x="2846" y="2074"/>
                  </a:cubicBezTo>
                  <a:cubicBezTo>
                    <a:pt x="2653" y="2701"/>
                    <a:pt x="2460" y="3280"/>
                    <a:pt x="2267" y="3907"/>
                  </a:cubicBezTo>
                  <a:cubicBezTo>
                    <a:pt x="820" y="8874"/>
                    <a:pt x="0" y="12974"/>
                    <a:pt x="483" y="13118"/>
                  </a:cubicBezTo>
                  <a:cubicBezTo>
                    <a:pt x="491" y="13121"/>
                    <a:pt x="500" y="13122"/>
                    <a:pt x="510" y="13122"/>
                  </a:cubicBezTo>
                  <a:cubicBezTo>
                    <a:pt x="1023" y="13122"/>
                    <a:pt x="2584" y="9314"/>
                    <a:pt x="4051" y="4437"/>
                  </a:cubicBezTo>
                  <a:cubicBezTo>
                    <a:pt x="4196" y="3859"/>
                    <a:pt x="4389" y="3328"/>
                    <a:pt x="4534" y="2798"/>
                  </a:cubicBezTo>
                  <a:cubicBezTo>
                    <a:pt x="4775" y="1929"/>
                    <a:pt x="4968" y="1158"/>
                    <a:pt x="5112" y="434"/>
                  </a:cubicBezTo>
                  <a:cubicBezTo>
                    <a:pt x="4968" y="434"/>
                    <a:pt x="4823" y="386"/>
                    <a:pt x="4678" y="338"/>
                  </a:cubicBezTo>
                  <a:cubicBezTo>
                    <a:pt x="4437" y="290"/>
                    <a:pt x="4196" y="241"/>
                    <a:pt x="3907" y="145"/>
                  </a:cubicBezTo>
                  <a:cubicBezTo>
                    <a:pt x="3810" y="97"/>
                    <a:pt x="3666" y="49"/>
                    <a:pt x="3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60"/>
            <p:cNvSpPr/>
            <p:nvPr/>
          </p:nvSpPr>
          <p:spPr>
            <a:xfrm rot="-770771">
              <a:off x="6203902" y="4975777"/>
              <a:ext cx="31792" cy="45862"/>
            </a:xfrm>
            <a:custGeom>
              <a:avLst/>
              <a:gdLst/>
              <a:ahLst/>
              <a:cxnLst/>
              <a:rect l="l" t="t" r="r" b="b"/>
              <a:pathLst>
                <a:path w="6560" h="9468" extrusionOk="0">
                  <a:moveTo>
                    <a:pt x="5016" y="0"/>
                  </a:moveTo>
                  <a:cubicBezTo>
                    <a:pt x="4582" y="675"/>
                    <a:pt x="4148" y="1447"/>
                    <a:pt x="3666" y="2219"/>
                  </a:cubicBezTo>
                  <a:cubicBezTo>
                    <a:pt x="1448" y="5932"/>
                    <a:pt x="1" y="9163"/>
                    <a:pt x="435" y="9453"/>
                  </a:cubicBezTo>
                  <a:cubicBezTo>
                    <a:pt x="454" y="9462"/>
                    <a:pt x="476" y="9467"/>
                    <a:pt x="501" y="9467"/>
                  </a:cubicBezTo>
                  <a:cubicBezTo>
                    <a:pt x="1088" y="9467"/>
                    <a:pt x="3128" y="6747"/>
                    <a:pt x="5258" y="3183"/>
                  </a:cubicBezTo>
                  <a:cubicBezTo>
                    <a:pt x="5354" y="3038"/>
                    <a:pt x="5402" y="2894"/>
                    <a:pt x="5499" y="2749"/>
                  </a:cubicBezTo>
                  <a:cubicBezTo>
                    <a:pt x="5884" y="2074"/>
                    <a:pt x="6270" y="1447"/>
                    <a:pt x="6560" y="820"/>
                  </a:cubicBezTo>
                  <a:cubicBezTo>
                    <a:pt x="6463" y="772"/>
                    <a:pt x="6319" y="724"/>
                    <a:pt x="6174" y="675"/>
                  </a:cubicBezTo>
                  <a:cubicBezTo>
                    <a:pt x="5788" y="482"/>
                    <a:pt x="5402" y="241"/>
                    <a:pt x="50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60"/>
            <p:cNvSpPr/>
            <p:nvPr/>
          </p:nvSpPr>
          <p:spPr>
            <a:xfrm rot="-770771">
              <a:off x="6221699" y="5047042"/>
              <a:ext cx="12862" cy="13083"/>
            </a:xfrm>
            <a:custGeom>
              <a:avLst/>
              <a:gdLst/>
              <a:ahLst/>
              <a:cxnLst/>
              <a:rect l="l" t="t" r="r" b="b"/>
              <a:pathLst>
                <a:path w="2654" h="2701" extrusionOk="0">
                  <a:moveTo>
                    <a:pt x="1351" y="0"/>
                  </a:moveTo>
                  <a:cubicBezTo>
                    <a:pt x="580" y="0"/>
                    <a:pt x="1" y="627"/>
                    <a:pt x="1" y="1350"/>
                  </a:cubicBezTo>
                  <a:cubicBezTo>
                    <a:pt x="1" y="2074"/>
                    <a:pt x="580" y="2701"/>
                    <a:pt x="1351" y="2701"/>
                  </a:cubicBezTo>
                  <a:cubicBezTo>
                    <a:pt x="2075" y="2701"/>
                    <a:pt x="2653" y="2074"/>
                    <a:pt x="2653" y="1350"/>
                  </a:cubicBezTo>
                  <a:cubicBezTo>
                    <a:pt x="2653" y="627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60"/>
            <p:cNvSpPr/>
            <p:nvPr/>
          </p:nvSpPr>
          <p:spPr>
            <a:xfrm rot="-770771">
              <a:off x="6203440" y="502962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60"/>
            <p:cNvSpPr/>
            <p:nvPr/>
          </p:nvSpPr>
          <p:spPr>
            <a:xfrm rot="-770771">
              <a:off x="6238919" y="4975363"/>
              <a:ext cx="10056" cy="51398"/>
            </a:xfrm>
            <a:custGeom>
              <a:avLst/>
              <a:gdLst/>
              <a:ahLst/>
              <a:cxnLst/>
              <a:rect l="l" t="t" r="r" b="b"/>
              <a:pathLst>
                <a:path w="2075" h="10611" extrusionOk="0">
                  <a:moveTo>
                    <a:pt x="338" y="1"/>
                  </a:moveTo>
                  <a:cubicBezTo>
                    <a:pt x="290" y="773"/>
                    <a:pt x="242" y="1592"/>
                    <a:pt x="194" y="2461"/>
                  </a:cubicBezTo>
                  <a:cubicBezTo>
                    <a:pt x="194" y="2557"/>
                    <a:pt x="194" y="2605"/>
                    <a:pt x="145" y="2702"/>
                  </a:cubicBezTo>
                  <a:cubicBezTo>
                    <a:pt x="1" y="7042"/>
                    <a:pt x="242" y="10563"/>
                    <a:pt x="772" y="10611"/>
                  </a:cubicBezTo>
                  <a:cubicBezTo>
                    <a:pt x="1255" y="10611"/>
                    <a:pt x="1833" y="7139"/>
                    <a:pt x="2026" y="2798"/>
                  </a:cubicBezTo>
                  <a:cubicBezTo>
                    <a:pt x="2075" y="1882"/>
                    <a:pt x="2075" y="965"/>
                    <a:pt x="2075" y="146"/>
                  </a:cubicBezTo>
                  <a:lnTo>
                    <a:pt x="1689" y="146"/>
                  </a:lnTo>
                  <a:cubicBezTo>
                    <a:pt x="1399" y="146"/>
                    <a:pt x="1110" y="146"/>
                    <a:pt x="772" y="97"/>
                  </a:cubicBezTo>
                  <a:cubicBezTo>
                    <a:pt x="628" y="97"/>
                    <a:pt x="483" y="49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60"/>
            <p:cNvSpPr/>
            <p:nvPr/>
          </p:nvSpPr>
          <p:spPr>
            <a:xfrm rot="-770771">
              <a:off x="6246982" y="5032392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0"/>
                  </a:moveTo>
                  <a:cubicBezTo>
                    <a:pt x="387" y="0"/>
                    <a:pt x="1" y="386"/>
                    <a:pt x="1" y="868"/>
                  </a:cubicBezTo>
                  <a:cubicBezTo>
                    <a:pt x="1" y="1302"/>
                    <a:pt x="387" y="1688"/>
                    <a:pt x="821" y="1688"/>
                  </a:cubicBezTo>
                  <a:cubicBezTo>
                    <a:pt x="1303" y="1688"/>
                    <a:pt x="1689" y="1302"/>
                    <a:pt x="1689" y="868"/>
                  </a:cubicBezTo>
                  <a:cubicBezTo>
                    <a:pt x="1689" y="386"/>
                    <a:pt x="1303" y="0"/>
                    <a:pt x="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60"/>
            <p:cNvSpPr/>
            <p:nvPr/>
          </p:nvSpPr>
          <p:spPr>
            <a:xfrm rot="-770771">
              <a:off x="6138050" y="4956482"/>
              <a:ext cx="68023" cy="9552"/>
            </a:xfrm>
            <a:custGeom>
              <a:avLst/>
              <a:gdLst/>
              <a:ahLst/>
              <a:cxnLst/>
              <a:rect l="l" t="t" r="r" b="b"/>
              <a:pathLst>
                <a:path w="14036" h="1972" extrusionOk="0">
                  <a:moveTo>
                    <a:pt x="11190" y="1"/>
                  </a:moveTo>
                  <a:cubicBezTo>
                    <a:pt x="10611" y="1"/>
                    <a:pt x="9936" y="49"/>
                    <a:pt x="9309" y="49"/>
                  </a:cubicBezTo>
                  <a:cubicBezTo>
                    <a:pt x="4148" y="242"/>
                    <a:pt x="1" y="821"/>
                    <a:pt x="1" y="1303"/>
                  </a:cubicBezTo>
                  <a:cubicBezTo>
                    <a:pt x="40" y="1732"/>
                    <a:pt x="2786" y="1971"/>
                    <a:pt x="6535" y="1971"/>
                  </a:cubicBezTo>
                  <a:cubicBezTo>
                    <a:pt x="7427" y="1971"/>
                    <a:pt x="8375" y="1958"/>
                    <a:pt x="9357" y="1930"/>
                  </a:cubicBezTo>
                  <a:cubicBezTo>
                    <a:pt x="9936" y="1882"/>
                    <a:pt x="10514" y="1882"/>
                    <a:pt x="11093" y="1833"/>
                  </a:cubicBezTo>
                  <a:cubicBezTo>
                    <a:pt x="12154" y="1785"/>
                    <a:pt x="13119" y="1689"/>
                    <a:pt x="14035" y="1641"/>
                  </a:cubicBezTo>
                  <a:cubicBezTo>
                    <a:pt x="14035" y="1448"/>
                    <a:pt x="13987" y="1255"/>
                    <a:pt x="13987" y="1062"/>
                  </a:cubicBezTo>
                  <a:cubicBezTo>
                    <a:pt x="13987" y="1014"/>
                    <a:pt x="13987" y="917"/>
                    <a:pt x="13987" y="821"/>
                  </a:cubicBezTo>
                  <a:cubicBezTo>
                    <a:pt x="13987" y="724"/>
                    <a:pt x="13987" y="628"/>
                    <a:pt x="13987" y="531"/>
                  </a:cubicBezTo>
                  <a:cubicBezTo>
                    <a:pt x="13987" y="338"/>
                    <a:pt x="14035" y="194"/>
                    <a:pt x="14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60"/>
            <p:cNvSpPr/>
            <p:nvPr/>
          </p:nvSpPr>
          <p:spPr>
            <a:xfrm rot="-770771">
              <a:off x="6150949" y="4941057"/>
              <a:ext cx="53765" cy="16411"/>
            </a:xfrm>
            <a:custGeom>
              <a:avLst/>
              <a:gdLst/>
              <a:ahLst/>
              <a:cxnLst/>
              <a:rect l="l" t="t" r="r" b="b"/>
              <a:pathLst>
                <a:path w="11094" h="3388" extrusionOk="0">
                  <a:moveTo>
                    <a:pt x="1171" y="0"/>
                  </a:moveTo>
                  <a:cubicBezTo>
                    <a:pt x="517" y="0"/>
                    <a:pt x="128" y="81"/>
                    <a:pt x="97" y="253"/>
                  </a:cubicBezTo>
                  <a:cubicBezTo>
                    <a:pt x="1" y="735"/>
                    <a:pt x="3329" y="1892"/>
                    <a:pt x="7573" y="2760"/>
                  </a:cubicBezTo>
                  <a:cubicBezTo>
                    <a:pt x="7717" y="2809"/>
                    <a:pt x="7862" y="2857"/>
                    <a:pt x="8007" y="2857"/>
                  </a:cubicBezTo>
                  <a:cubicBezTo>
                    <a:pt x="9019" y="3050"/>
                    <a:pt x="9936" y="3243"/>
                    <a:pt x="10804" y="3387"/>
                  </a:cubicBezTo>
                  <a:cubicBezTo>
                    <a:pt x="10804" y="3194"/>
                    <a:pt x="10852" y="3050"/>
                    <a:pt x="10852" y="2857"/>
                  </a:cubicBezTo>
                  <a:cubicBezTo>
                    <a:pt x="10900" y="2471"/>
                    <a:pt x="10997" y="2085"/>
                    <a:pt x="11093" y="1699"/>
                  </a:cubicBezTo>
                  <a:cubicBezTo>
                    <a:pt x="10177" y="1458"/>
                    <a:pt x="9068" y="1217"/>
                    <a:pt x="7958" y="976"/>
                  </a:cubicBezTo>
                  <a:cubicBezTo>
                    <a:pt x="5085" y="356"/>
                    <a:pt x="2543" y="0"/>
                    <a:pt x="1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60"/>
            <p:cNvSpPr/>
            <p:nvPr/>
          </p:nvSpPr>
          <p:spPr>
            <a:xfrm rot="-770771">
              <a:off x="6121183" y="4966885"/>
              <a:ext cx="13095" cy="13083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60"/>
            <p:cNvSpPr/>
            <p:nvPr/>
          </p:nvSpPr>
          <p:spPr>
            <a:xfrm rot="-770771">
              <a:off x="6135820" y="4943397"/>
              <a:ext cx="8418" cy="818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9" y="0"/>
                  </a:moveTo>
                  <a:cubicBezTo>
                    <a:pt x="386" y="0"/>
                    <a:pt x="0" y="386"/>
                    <a:pt x="0" y="869"/>
                  </a:cubicBezTo>
                  <a:cubicBezTo>
                    <a:pt x="0" y="1351"/>
                    <a:pt x="386" y="1688"/>
                    <a:pt x="869" y="1688"/>
                  </a:cubicBezTo>
                  <a:cubicBezTo>
                    <a:pt x="1351" y="1688"/>
                    <a:pt x="1737" y="1351"/>
                    <a:pt x="1737" y="869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60"/>
            <p:cNvSpPr/>
            <p:nvPr/>
          </p:nvSpPr>
          <p:spPr>
            <a:xfrm rot="-770771">
              <a:off x="6156698" y="4959390"/>
              <a:ext cx="52597" cy="19753"/>
            </a:xfrm>
            <a:custGeom>
              <a:avLst/>
              <a:gdLst/>
              <a:ahLst/>
              <a:cxnLst/>
              <a:rect l="l" t="t" r="r" b="b"/>
              <a:pathLst>
                <a:path w="10853" h="4078" extrusionOk="0">
                  <a:moveTo>
                    <a:pt x="10563" y="1"/>
                  </a:moveTo>
                  <a:cubicBezTo>
                    <a:pt x="9695" y="242"/>
                    <a:pt x="8682" y="483"/>
                    <a:pt x="7669" y="772"/>
                  </a:cubicBezTo>
                  <a:cubicBezTo>
                    <a:pt x="7573" y="821"/>
                    <a:pt x="7476" y="821"/>
                    <a:pt x="7380" y="869"/>
                  </a:cubicBezTo>
                  <a:cubicBezTo>
                    <a:pt x="3232" y="2075"/>
                    <a:pt x="1" y="3425"/>
                    <a:pt x="146" y="3907"/>
                  </a:cubicBezTo>
                  <a:cubicBezTo>
                    <a:pt x="180" y="4023"/>
                    <a:pt x="405" y="4077"/>
                    <a:pt x="783" y="4077"/>
                  </a:cubicBezTo>
                  <a:cubicBezTo>
                    <a:pt x="1988" y="4077"/>
                    <a:pt x="4754" y="3523"/>
                    <a:pt x="7910" y="2605"/>
                  </a:cubicBezTo>
                  <a:cubicBezTo>
                    <a:pt x="8971" y="2316"/>
                    <a:pt x="9984" y="2026"/>
                    <a:pt x="10852" y="1689"/>
                  </a:cubicBezTo>
                  <a:cubicBezTo>
                    <a:pt x="10756" y="1351"/>
                    <a:pt x="10659" y="965"/>
                    <a:pt x="10611" y="580"/>
                  </a:cubicBezTo>
                  <a:cubicBezTo>
                    <a:pt x="10563" y="387"/>
                    <a:pt x="10563" y="194"/>
                    <a:pt x="10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60"/>
            <p:cNvSpPr/>
            <p:nvPr/>
          </p:nvSpPr>
          <p:spPr>
            <a:xfrm rot="-770771">
              <a:off x="6147140" y="4985667"/>
              <a:ext cx="8185" cy="818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03" y="1688"/>
                    <a:pt x="1689" y="1302"/>
                    <a:pt x="1689" y="820"/>
                  </a:cubicBezTo>
                  <a:cubicBezTo>
                    <a:pt x="1689" y="338"/>
                    <a:pt x="1303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60"/>
            <p:cNvSpPr/>
            <p:nvPr/>
          </p:nvSpPr>
          <p:spPr>
            <a:xfrm rot="-771384">
              <a:off x="6190811" y="4904699"/>
              <a:ext cx="87523" cy="8748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627"/>
                    <a:pt x="1" y="1350"/>
                  </a:cubicBezTo>
                  <a:cubicBezTo>
                    <a:pt x="1" y="2122"/>
                    <a:pt x="628" y="2701"/>
                    <a:pt x="1351" y="2701"/>
                  </a:cubicBezTo>
                  <a:cubicBezTo>
                    <a:pt x="2123" y="2701"/>
                    <a:pt x="2702" y="2122"/>
                    <a:pt x="2702" y="1350"/>
                  </a:cubicBezTo>
                  <a:cubicBezTo>
                    <a:pt x="2702" y="627"/>
                    <a:pt x="2123" y="0"/>
                    <a:pt x="1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4" name="Google Shape;7054;p60"/>
          <p:cNvGrpSpPr/>
          <p:nvPr/>
        </p:nvGrpSpPr>
        <p:grpSpPr>
          <a:xfrm>
            <a:off x="-637288" y="105387"/>
            <a:ext cx="1489733" cy="1513441"/>
            <a:chOff x="-7172113" y="-2885013"/>
            <a:chExt cx="1489733" cy="1513441"/>
          </a:xfrm>
        </p:grpSpPr>
        <p:sp>
          <p:nvSpPr>
            <p:cNvPr id="7055" name="Google Shape;7055;p60"/>
            <p:cNvSpPr/>
            <p:nvPr/>
          </p:nvSpPr>
          <p:spPr>
            <a:xfrm rot="2225361" flipH="1">
              <a:off x="-7066464" y="-2585068"/>
              <a:ext cx="662281" cy="449591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60"/>
            <p:cNvSpPr/>
            <p:nvPr/>
          </p:nvSpPr>
          <p:spPr>
            <a:xfrm rot="2225361" flipH="1">
              <a:off x="-7035917" y="-2245293"/>
              <a:ext cx="585467" cy="648085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60"/>
            <p:cNvSpPr/>
            <p:nvPr/>
          </p:nvSpPr>
          <p:spPr>
            <a:xfrm rot="2225361" flipH="1">
              <a:off x="-6590269" y="-2781308"/>
              <a:ext cx="564715" cy="658149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60"/>
            <p:cNvSpPr/>
            <p:nvPr/>
          </p:nvSpPr>
          <p:spPr>
            <a:xfrm rot="2225361" flipH="1">
              <a:off x="-6730898" y="-2068585"/>
              <a:ext cx="662281" cy="553282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60"/>
            <p:cNvSpPr/>
            <p:nvPr/>
          </p:nvSpPr>
          <p:spPr>
            <a:xfrm rot="2225361" flipH="1">
              <a:off x="-6444741" y="-2402697"/>
              <a:ext cx="668526" cy="535459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60"/>
            <p:cNvSpPr/>
            <p:nvPr/>
          </p:nvSpPr>
          <p:spPr>
            <a:xfrm rot="2225361" flipH="1">
              <a:off x="-6558919" y="-2236082"/>
              <a:ext cx="182738" cy="182714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60"/>
            <p:cNvSpPr/>
            <p:nvPr/>
          </p:nvSpPr>
          <p:spPr>
            <a:xfrm rot="2225361" flipH="1">
              <a:off x="-6665363" y="-2164676"/>
              <a:ext cx="107990" cy="28952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60"/>
            <p:cNvSpPr/>
            <p:nvPr/>
          </p:nvSpPr>
          <p:spPr>
            <a:xfrm rot="2225361" flipH="1">
              <a:off x="-6750000" y="-2228434"/>
              <a:ext cx="226309" cy="205556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60"/>
            <p:cNvSpPr/>
            <p:nvPr/>
          </p:nvSpPr>
          <p:spPr>
            <a:xfrm rot="2225361" flipH="1">
              <a:off x="-6784418" y="-2253187"/>
              <a:ext cx="280304" cy="9569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60"/>
            <p:cNvSpPr/>
            <p:nvPr/>
          </p:nvSpPr>
          <p:spPr>
            <a:xfrm rot="2225361" flipH="1">
              <a:off x="-6733200" y="-2361517"/>
              <a:ext cx="296901" cy="92978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60"/>
            <p:cNvSpPr/>
            <p:nvPr/>
          </p:nvSpPr>
          <p:spPr>
            <a:xfrm rot="2225361" flipH="1">
              <a:off x="-6562012" y="-2461244"/>
              <a:ext cx="178559" cy="247398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60"/>
            <p:cNvSpPr/>
            <p:nvPr/>
          </p:nvSpPr>
          <p:spPr>
            <a:xfrm rot="2225361" flipH="1">
              <a:off x="-6431514" y="-2448047"/>
              <a:ext cx="74772" cy="29534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60"/>
            <p:cNvSpPr/>
            <p:nvPr/>
          </p:nvSpPr>
          <p:spPr>
            <a:xfrm rot="2225361" flipH="1">
              <a:off x="-6406759" y="-2340151"/>
              <a:ext cx="191025" cy="239039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60"/>
            <p:cNvSpPr/>
            <p:nvPr/>
          </p:nvSpPr>
          <p:spPr>
            <a:xfrm rot="2225361" flipH="1">
              <a:off x="-6435016" y="-2208576"/>
              <a:ext cx="280304" cy="149447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60"/>
            <p:cNvSpPr/>
            <p:nvPr/>
          </p:nvSpPr>
          <p:spPr>
            <a:xfrm rot="2225361" flipH="1">
              <a:off x="-6497557" y="-2066929"/>
              <a:ext cx="249151" cy="172650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60"/>
            <p:cNvSpPr/>
            <p:nvPr/>
          </p:nvSpPr>
          <p:spPr>
            <a:xfrm rot="2225361" flipH="1">
              <a:off x="-6557445" y="-2072675"/>
              <a:ext cx="186869" cy="239039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1" name="Google Shape;7071;p60"/>
          <p:cNvGrpSpPr/>
          <p:nvPr/>
        </p:nvGrpSpPr>
        <p:grpSpPr>
          <a:xfrm>
            <a:off x="7875050" y="3847617"/>
            <a:ext cx="1394488" cy="1430552"/>
            <a:chOff x="-6779475" y="-3068033"/>
            <a:chExt cx="1394488" cy="1430552"/>
          </a:xfrm>
        </p:grpSpPr>
        <p:sp>
          <p:nvSpPr>
            <p:cNvPr id="7072" name="Google Shape;7072;p60"/>
            <p:cNvSpPr/>
            <p:nvPr/>
          </p:nvSpPr>
          <p:spPr>
            <a:xfrm rot="-670807" flipH="1">
              <a:off x="-6742171" y="-2535061"/>
              <a:ext cx="662327" cy="449622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60"/>
            <p:cNvSpPr/>
            <p:nvPr/>
          </p:nvSpPr>
          <p:spPr>
            <a:xfrm rot="-670807" flipH="1">
              <a:off x="-6381348" y="-2336225"/>
              <a:ext cx="585508" cy="648131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60"/>
            <p:cNvSpPr/>
            <p:nvPr/>
          </p:nvSpPr>
          <p:spPr>
            <a:xfrm rot="-670807" flipH="1">
              <a:off x="-6477524" y="-3019527"/>
              <a:ext cx="564754" cy="658195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60"/>
            <p:cNvSpPr/>
            <p:nvPr/>
          </p:nvSpPr>
          <p:spPr>
            <a:xfrm rot="-670807" flipH="1">
              <a:off x="-6094672" y="-2459057"/>
              <a:ext cx="662327" cy="553320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60"/>
            <p:cNvSpPr/>
            <p:nvPr/>
          </p:nvSpPr>
          <p:spPr>
            <a:xfrm rot="-670807" flipH="1">
              <a:off x="-6161248" y="-2894355"/>
              <a:ext cx="668572" cy="535497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60"/>
            <p:cNvSpPr/>
            <p:nvPr/>
          </p:nvSpPr>
          <p:spPr>
            <a:xfrm rot="-670807" flipH="1">
              <a:off x="-6163268" y="-2457990"/>
              <a:ext cx="182751" cy="182727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60"/>
            <p:cNvSpPr/>
            <p:nvPr/>
          </p:nvSpPr>
          <p:spPr>
            <a:xfrm rot="-670807" flipH="1">
              <a:off x="-6128467" y="-2320987"/>
              <a:ext cx="107998" cy="289547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60"/>
            <p:cNvSpPr/>
            <p:nvPr/>
          </p:nvSpPr>
          <p:spPr>
            <a:xfrm rot="-670807" flipH="1">
              <a:off x="-6283509" y="-2330373"/>
              <a:ext cx="226325" cy="205570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60"/>
            <p:cNvSpPr/>
            <p:nvPr/>
          </p:nvSpPr>
          <p:spPr>
            <a:xfrm rot="-670807" flipH="1">
              <a:off x="-6374918" y="-2322942"/>
              <a:ext cx="280323" cy="95699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60"/>
            <p:cNvSpPr/>
            <p:nvPr/>
          </p:nvSpPr>
          <p:spPr>
            <a:xfrm rot="-670807" flipH="1">
              <a:off x="-6425463" y="-2439011"/>
              <a:ext cx="296922" cy="92985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60"/>
            <p:cNvSpPr/>
            <p:nvPr/>
          </p:nvSpPr>
          <p:spPr>
            <a:xfrm rot="-670807" flipH="1">
              <a:off x="-6308530" y="-2614806"/>
              <a:ext cx="178571" cy="247415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60"/>
            <p:cNvSpPr/>
            <p:nvPr/>
          </p:nvSpPr>
          <p:spPr>
            <a:xfrm rot="-670807" flipH="1">
              <a:off x="-6176571" y="-2672700"/>
              <a:ext cx="74777" cy="295360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60"/>
            <p:cNvSpPr/>
            <p:nvPr/>
          </p:nvSpPr>
          <p:spPr>
            <a:xfrm rot="-670807" flipH="1">
              <a:off x="-6120024" y="-2653326"/>
              <a:ext cx="191038" cy="239056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60"/>
            <p:cNvSpPr/>
            <p:nvPr/>
          </p:nvSpPr>
          <p:spPr>
            <a:xfrm rot="-670807" flipH="1">
              <a:off x="-6089002" y="-2562996"/>
              <a:ext cx="280323" cy="149458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60"/>
            <p:cNvSpPr/>
            <p:nvPr/>
          </p:nvSpPr>
          <p:spPr>
            <a:xfrm rot="-670807" flipH="1">
              <a:off x="-6011049" y="-2414295"/>
              <a:ext cx="249168" cy="172662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60"/>
            <p:cNvSpPr/>
            <p:nvPr/>
          </p:nvSpPr>
          <p:spPr>
            <a:xfrm rot="-670807" flipH="1">
              <a:off x="-6020009" y="-2361284"/>
              <a:ext cx="186882" cy="239056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8" name="Google Shape;7088;p60"/>
          <p:cNvGrpSpPr/>
          <p:nvPr/>
        </p:nvGrpSpPr>
        <p:grpSpPr>
          <a:xfrm>
            <a:off x="972897" y="1714513"/>
            <a:ext cx="648615" cy="670084"/>
            <a:chOff x="-6049203" y="-3037437"/>
            <a:chExt cx="648615" cy="670084"/>
          </a:xfrm>
        </p:grpSpPr>
        <p:sp>
          <p:nvSpPr>
            <p:cNvPr id="7089" name="Google Shape;7089;p60"/>
            <p:cNvSpPr/>
            <p:nvPr/>
          </p:nvSpPr>
          <p:spPr>
            <a:xfrm rot="-474823" flipH="1">
              <a:off x="-6035986" y="-2796263"/>
              <a:ext cx="314919" cy="213783"/>
            </a:xfrm>
            <a:custGeom>
              <a:avLst/>
              <a:gdLst/>
              <a:ahLst/>
              <a:cxnLst/>
              <a:rect l="l" t="t" r="r" b="b"/>
              <a:pathLst>
                <a:path w="27573" h="18718" extrusionOk="0">
                  <a:moveTo>
                    <a:pt x="13841" y="1"/>
                  </a:moveTo>
                  <a:cubicBezTo>
                    <a:pt x="13285" y="1"/>
                    <a:pt x="12705" y="9"/>
                    <a:pt x="12101" y="27"/>
                  </a:cubicBezTo>
                  <a:cubicBezTo>
                    <a:pt x="3112" y="200"/>
                    <a:pt x="1" y="9880"/>
                    <a:pt x="1" y="9880"/>
                  </a:cubicBezTo>
                  <a:cubicBezTo>
                    <a:pt x="1" y="9880"/>
                    <a:pt x="3683" y="18717"/>
                    <a:pt x="12241" y="18717"/>
                  </a:cubicBezTo>
                  <a:cubicBezTo>
                    <a:pt x="12479" y="18717"/>
                    <a:pt x="12720" y="18710"/>
                    <a:pt x="12966" y="18696"/>
                  </a:cubicBezTo>
                  <a:cubicBezTo>
                    <a:pt x="21955" y="18091"/>
                    <a:pt x="25326" y="16017"/>
                    <a:pt x="27573" y="13337"/>
                  </a:cubicBezTo>
                  <a:cubicBezTo>
                    <a:pt x="27573" y="13337"/>
                    <a:pt x="26536" y="9967"/>
                    <a:pt x="22214" y="8929"/>
                  </a:cubicBezTo>
                  <a:cubicBezTo>
                    <a:pt x="26363" y="7460"/>
                    <a:pt x="27227" y="4003"/>
                    <a:pt x="27227" y="4003"/>
                  </a:cubicBezTo>
                  <a:cubicBezTo>
                    <a:pt x="24887" y="1663"/>
                    <a:pt x="21644" y="1"/>
                    <a:pt x="138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60"/>
            <p:cNvSpPr/>
            <p:nvPr/>
          </p:nvSpPr>
          <p:spPr>
            <a:xfrm rot="-474823" flipH="1">
              <a:off x="-5872770" y="-2693219"/>
              <a:ext cx="278393" cy="308169"/>
            </a:xfrm>
            <a:custGeom>
              <a:avLst/>
              <a:gdLst/>
              <a:ahLst/>
              <a:cxnLst/>
              <a:rect l="l" t="t" r="r" b="b"/>
              <a:pathLst>
                <a:path w="24375" h="26982" extrusionOk="0">
                  <a:moveTo>
                    <a:pt x="7822" y="0"/>
                  </a:moveTo>
                  <a:cubicBezTo>
                    <a:pt x="7464" y="0"/>
                    <a:pt x="7261" y="14"/>
                    <a:pt x="7261" y="14"/>
                  </a:cubicBezTo>
                  <a:cubicBezTo>
                    <a:pt x="7261" y="14"/>
                    <a:pt x="1" y="7015"/>
                    <a:pt x="3804" y="15226"/>
                  </a:cubicBezTo>
                  <a:cubicBezTo>
                    <a:pt x="7520" y="23438"/>
                    <a:pt x="10718" y="25858"/>
                    <a:pt x="14089" y="26981"/>
                  </a:cubicBezTo>
                  <a:cubicBezTo>
                    <a:pt x="14089" y="26981"/>
                    <a:pt x="16769" y="24734"/>
                    <a:pt x="16250" y="20239"/>
                  </a:cubicBezTo>
                  <a:lnTo>
                    <a:pt x="16250" y="20239"/>
                  </a:lnTo>
                  <a:cubicBezTo>
                    <a:pt x="18444" y="22899"/>
                    <a:pt x="20996" y="23206"/>
                    <a:pt x="22057" y="23206"/>
                  </a:cubicBezTo>
                  <a:cubicBezTo>
                    <a:pt x="22376" y="23206"/>
                    <a:pt x="22560" y="23178"/>
                    <a:pt x="22560" y="23178"/>
                  </a:cubicBezTo>
                  <a:cubicBezTo>
                    <a:pt x="24029" y="19980"/>
                    <a:pt x="24375" y="16004"/>
                    <a:pt x="20918" y="7707"/>
                  </a:cubicBezTo>
                  <a:cubicBezTo>
                    <a:pt x="17876" y="510"/>
                    <a:pt x="9993" y="0"/>
                    <a:pt x="7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60"/>
            <p:cNvSpPr/>
            <p:nvPr/>
          </p:nvSpPr>
          <p:spPr>
            <a:xfrm rot="-474823" flipH="1">
              <a:off x="-5900012" y="-3020442"/>
              <a:ext cx="268525" cy="312954"/>
            </a:xfrm>
            <a:custGeom>
              <a:avLst/>
              <a:gdLst/>
              <a:ahLst/>
              <a:cxnLst/>
              <a:rect l="l" t="t" r="r" b="b"/>
              <a:pathLst>
                <a:path w="23511" h="27401" extrusionOk="0">
                  <a:moveTo>
                    <a:pt x="12274" y="1"/>
                  </a:moveTo>
                  <a:cubicBezTo>
                    <a:pt x="9076" y="1384"/>
                    <a:pt x="6137" y="4063"/>
                    <a:pt x="3112" y="12534"/>
                  </a:cubicBezTo>
                  <a:cubicBezTo>
                    <a:pt x="0" y="21090"/>
                    <a:pt x="7952" y="27400"/>
                    <a:pt x="7952" y="27400"/>
                  </a:cubicBezTo>
                  <a:cubicBezTo>
                    <a:pt x="7952" y="27400"/>
                    <a:pt x="18065" y="27141"/>
                    <a:pt x="20744" y="18584"/>
                  </a:cubicBezTo>
                  <a:cubicBezTo>
                    <a:pt x="23510" y="9940"/>
                    <a:pt x="22819" y="6051"/>
                    <a:pt x="21090" y="2939"/>
                  </a:cubicBezTo>
                  <a:cubicBezTo>
                    <a:pt x="21090" y="2939"/>
                    <a:pt x="21064" y="2938"/>
                    <a:pt x="21014" y="2938"/>
                  </a:cubicBezTo>
                  <a:cubicBezTo>
                    <a:pt x="20495" y="2938"/>
                    <a:pt x="17407" y="3082"/>
                    <a:pt x="15040" y="6397"/>
                  </a:cubicBezTo>
                  <a:cubicBezTo>
                    <a:pt x="15212" y="1989"/>
                    <a:pt x="12274" y="1"/>
                    <a:pt x="1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60"/>
            <p:cNvSpPr/>
            <p:nvPr/>
          </p:nvSpPr>
          <p:spPr>
            <a:xfrm rot="-474823" flipH="1">
              <a:off x="-5732118" y="-2742662"/>
              <a:ext cx="314919" cy="263089"/>
            </a:xfrm>
            <a:custGeom>
              <a:avLst/>
              <a:gdLst/>
              <a:ahLst/>
              <a:cxnLst/>
              <a:rect l="l" t="t" r="r" b="b"/>
              <a:pathLst>
                <a:path w="27573" h="23035" extrusionOk="0">
                  <a:moveTo>
                    <a:pt x="16338" y="0"/>
                  </a:moveTo>
                  <a:cubicBezTo>
                    <a:pt x="13954" y="0"/>
                    <a:pt x="11335" y="647"/>
                    <a:pt x="8903" y="2628"/>
                  </a:cubicBezTo>
                  <a:cubicBezTo>
                    <a:pt x="1902" y="8333"/>
                    <a:pt x="259" y="11963"/>
                    <a:pt x="0" y="15507"/>
                  </a:cubicBezTo>
                  <a:cubicBezTo>
                    <a:pt x="0" y="15507"/>
                    <a:pt x="1464" y="16572"/>
                    <a:pt x="3820" y="16572"/>
                  </a:cubicBezTo>
                  <a:cubicBezTo>
                    <a:pt x="4752" y="16572"/>
                    <a:pt x="5825" y="16405"/>
                    <a:pt x="7001" y="15939"/>
                  </a:cubicBezTo>
                  <a:lnTo>
                    <a:pt x="7001" y="15939"/>
                  </a:lnTo>
                  <a:cubicBezTo>
                    <a:pt x="4495" y="19569"/>
                    <a:pt x="5791" y="22854"/>
                    <a:pt x="5791" y="22854"/>
                  </a:cubicBezTo>
                  <a:cubicBezTo>
                    <a:pt x="6453" y="22967"/>
                    <a:pt x="7127" y="23035"/>
                    <a:pt x="7832" y="23035"/>
                  </a:cubicBezTo>
                  <a:cubicBezTo>
                    <a:pt x="10903" y="23035"/>
                    <a:pt x="14565" y="21750"/>
                    <a:pt x="20398" y="17322"/>
                  </a:cubicBezTo>
                  <a:cubicBezTo>
                    <a:pt x="27572" y="11877"/>
                    <a:pt x="24461" y="2283"/>
                    <a:pt x="24461" y="2283"/>
                  </a:cubicBezTo>
                  <a:cubicBezTo>
                    <a:pt x="24461" y="2283"/>
                    <a:pt x="20816" y="0"/>
                    <a:pt x="16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60"/>
            <p:cNvSpPr/>
            <p:nvPr/>
          </p:nvSpPr>
          <p:spPr>
            <a:xfrm rot="-474823" flipH="1">
              <a:off x="-5751671" y="-2950990"/>
              <a:ext cx="317888" cy="254614"/>
            </a:xfrm>
            <a:custGeom>
              <a:avLst/>
              <a:gdLst/>
              <a:ahLst/>
              <a:cxnLst/>
              <a:rect l="l" t="t" r="r" b="b"/>
              <a:pathLst>
                <a:path w="27833" h="22293" extrusionOk="0">
                  <a:moveTo>
                    <a:pt x="8141" y="0"/>
                  </a:moveTo>
                  <a:cubicBezTo>
                    <a:pt x="7045" y="0"/>
                    <a:pt x="6053" y="164"/>
                    <a:pt x="5100" y="426"/>
                  </a:cubicBezTo>
                  <a:cubicBezTo>
                    <a:pt x="5100" y="426"/>
                    <a:pt x="4063" y="3796"/>
                    <a:pt x="7002" y="7167"/>
                  </a:cubicBezTo>
                  <a:cubicBezTo>
                    <a:pt x="6062" y="6886"/>
                    <a:pt x="5200" y="6775"/>
                    <a:pt x="4427" y="6775"/>
                  </a:cubicBezTo>
                  <a:cubicBezTo>
                    <a:pt x="1641" y="6775"/>
                    <a:pt x="0" y="8205"/>
                    <a:pt x="0" y="8205"/>
                  </a:cubicBezTo>
                  <a:cubicBezTo>
                    <a:pt x="605" y="11748"/>
                    <a:pt x="2507" y="15206"/>
                    <a:pt x="9940" y="20305"/>
                  </a:cubicBezTo>
                  <a:cubicBezTo>
                    <a:pt x="12143" y="21774"/>
                    <a:pt x="14398" y="22293"/>
                    <a:pt x="16485" y="22293"/>
                  </a:cubicBezTo>
                  <a:cubicBezTo>
                    <a:pt x="21523" y="22293"/>
                    <a:pt x="25585" y="19268"/>
                    <a:pt x="25585" y="19268"/>
                  </a:cubicBezTo>
                  <a:cubicBezTo>
                    <a:pt x="25585" y="19268"/>
                    <a:pt x="27832" y="9415"/>
                    <a:pt x="20139" y="4574"/>
                  </a:cubicBezTo>
                  <a:cubicBezTo>
                    <a:pt x="14629" y="1130"/>
                    <a:pt x="11024" y="0"/>
                    <a:pt x="8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60"/>
            <p:cNvSpPr/>
            <p:nvPr/>
          </p:nvSpPr>
          <p:spPr>
            <a:xfrm rot="-474823" flipH="1">
              <a:off x="-5759479" y="-2750389"/>
              <a:ext cx="86893" cy="86882"/>
            </a:xfrm>
            <a:custGeom>
              <a:avLst/>
              <a:gdLst/>
              <a:ahLst/>
              <a:cxnLst/>
              <a:rect l="l" t="t" r="r" b="b"/>
              <a:pathLst>
                <a:path w="7608" h="7607" extrusionOk="0">
                  <a:moveTo>
                    <a:pt x="3804" y="1"/>
                  </a:moveTo>
                  <a:cubicBezTo>
                    <a:pt x="1730" y="1"/>
                    <a:pt x="1" y="1643"/>
                    <a:pt x="1" y="3804"/>
                  </a:cubicBezTo>
                  <a:cubicBezTo>
                    <a:pt x="1" y="5878"/>
                    <a:pt x="1730" y="7607"/>
                    <a:pt x="3804" y="7607"/>
                  </a:cubicBezTo>
                  <a:cubicBezTo>
                    <a:pt x="5965" y="7607"/>
                    <a:pt x="7607" y="5878"/>
                    <a:pt x="7607" y="3804"/>
                  </a:cubicBezTo>
                  <a:cubicBezTo>
                    <a:pt x="7607" y="1643"/>
                    <a:pt x="5965" y="1"/>
                    <a:pt x="3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60"/>
            <p:cNvSpPr/>
            <p:nvPr/>
          </p:nvSpPr>
          <p:spPr>
            <a:xfrm rot="-474823" flipH="1">
              <a:off x="-5748091" y="-2685474"/>
              <a:ext cx="51350" cy="137672"/>
            </a:xfrm>
            <a:custGeom>
              <a:avLst/>
              <a:gdLst/>
              <a:ahLst/>
              <a:cxnLst/>
              <a:rect l="l" t="t" r="r" b="b"/>
              <a:pathLst>
                <a:path w="4496" h="12054" extrusionOk="0">
                  <a:moveTo>
                    <a:pt x="174" y="0"/>
                  </a:moveTo>
                  <a:cubicBezTo>
                    <a:pt x="174" y="260"/>
                    <a:pt x="1" y="5359"/>
                    <a:pt x="1816" y="9508"/>
                  </a:cubicBezTo>
                  <a:cubicBezTo>
                    <a:pt x="1730" y="9594"/>
                    <a:pt x="1643" y="9681"/>
                    <a:pt x="1557" y="9767"/>
                  </a:cubicBezTo>
                  <a:cubicBezTo>
                    <a:pt x="1125" y="10459"/>
                    <a:pt x="1384" y="11410"/>
                    <a:pt x="2075" y="11842"/>
                  </a:cubicBezTo>
                  <a:cubicBezTo>
                    <a:pt x="2306" y="11986"/>
                    <a:pt x="2556" y="12053"/>
                    <a:pt x="2802" y="12053"/>
                  </a:cubicBezTo>
                  <a:cubicBezTo>
                    <a:pt x="3295" y="12053"/>
                    <a:pt x="3775" y="11784"/>
                    <a:pt x="4063" y="11323"/>
                  </a:cubicBezTo>
                  <a:cubicBezTo>
                    <a:pt x="4495" y="10632"/>
                    <a:pt x="4323" y="9767"/>
                    <a:pt x="3631" y="9335"/>
                  </a:cubicBezTo>
                  <a:cubicBezTo>
                    <a:pt x="3378" y="9209"/>
                    <a:pt x="3125" y="9128"/>
                    <a:pt x="2872" y="9128"/>
                  </a:cubicBezTo>
                  <a:cubicBezTo>
                    <a:pt x="2779" y="9128"/>
                    <a:pt x="2687" y="9139"/>
                    <a:pt x="2594" y="9162"/>
                  </a:cubicBezTo>
                  <a:cubicBezTo>
                    <a:pt x="865" y="5186"/>
                    <a:pt x="1038" y="87"/>
                    <a:pt x="1038" y="87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60"/>
            <p:cNvSpPr/>
            <p:nvPr/>
          </p:nvSpPr>
          <p:spPr>
            <a:xfrm rot="-474823" flipH="1">
              <a:off x="-5820341" y="-2692495"/>
              <a:ext cx="107611" cy="97743"/>
            </a:xfrm>
            <a:custGeom>
              <a:avLst/>
              <a:gdLst/>
              <a:ahLst/>
              <a:cxnLst/>
              <a:rect l="l" t="t" r="r" b="b"/>
              <a:pathLst>
                <a:path w="9422" h="8558" extrusionOk="0">
                  <a:moveTo>
                    <a:pt x="605" y="1"/>
                  </a:moveTo>
                  <a:lnTo>
                    <a:pt x="0" y="519"/>
                  </a:lnTo>
                  <a:cubicBezTo>
                    <a:pt x="87" y="692"/>
                    <a:pt x="3198" y="5187"/>
                    <a:pt x="7261" y="7348"/>
                  </a:cubicBezTo>
                  <a:cubicBezTo>
                    <a:pt x="7261" y="7434"/>
                    <a:pt x="7174" y="7520"/>
                    <a:pt x="7174" y="7520"/>
                  </a:cubicBezTo>
                  <a:cubicBezTo>
                    <a:pt x="7261" y="8125"/>
                    <a:pt x="7779" y="8558"/>
                    <a:pt x="8384" y="8558"/>
                  </a:cubicBezTo>
                  <a:cubicBezTo>
                    <a:pt x="8989" y="8471"/>
                    <a:pt x="9421" y="7953"/>
                    <a:pt x="9335" y="7348"/>
                  </a:cubicBezTo>
                  <a:cubicBezTo>
                    <a:pt x="9335" y="6867"/>
                    <a:pt x="8890" y="6387"/>
                    <a:pt x="8344" y="6387"/>
                  </a:cubicBezTo>
                  <a:cubicBezTo>
                    <a:pt x="8301" y="6387"/>
                    <a:pt x="8256" y="6390"/>
                    <a:pt x="8211" y="6397"/>
                  </a:cubicBezTo>
                  <a:cubicBezTo>
                    <a:pt x="7952" y="6397"/>
                    <a:pt x="7779" y="6483"/>
                    <a:pt x="7606" y="6656"/>
                  </a:cubicBezTo>
                  <a:cubicBezTo>
                    <a:pt x="3717" y="4582"/>
                    <a:pt x="692" y="87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60"/>
            <p:cNvSpPr/>
            <p:nvPr/>
          </p:nvSpPr>
          <p:spPr>
            <a:xfrm rot="-474823" flipH="1">
              <a:off x="-5862465" y="-2690671"/>
              <a:ext cx="133286" cy="45502"/>
            </a:xfrm>
            <a:custGeom>
              <a:avLst/>
              <a:gdLst/>
              <a:ahLst/>
              <a:cxnLst/>
              <a:rect l="l" t="t" r="r" b="b"/>
              <a:pathLst>
                <a:path w="11670" h="3984" extrusionOk="0">
                  <a:moveTo>
                    <a:pt x="1" y="1"/>
                  </a:moveTo>
                  <a:lnTo>
                    <a:pt x="1" y="779"/>
                  </a:lnTo>
                  <a:cubicBezTo>
                    <a:pt x="87" y="779"/>
                    <a:pt x="5446" y="779"/>
                    <a:pt x="9422" y="2767"/>
                  </a:cubicBezTo>
                  <a:cubicBezTo>
                    <a:pt x="9422" y="3026"/>
                    <a:pt x="9422" y="3285"/>
                    <a:pt x="9508" y="3458"/>
                  </a:cubicBezTo>
                  <a:cubicBezTo>
                    <a:pt x="9732" y="3793"/>
                    <a:pt x="10063" y="3984"/>
                    <a:pt x="10410" y="3984"/>
                  </a:cubicBezTo>
                  <a:cubicBezTo>
                    <a:pt x="10600" y="3984"/>
                    <a:pt x="10794" y="3926"/>
                    <a:pt x="10978" y="3804"/>
                  </a:cubicBezTo>
                  <a:cubicBezTo>
                    <a:pt x="11496" y="3545"/>
                    <a:pt x="11669" y="2853"/>
                    <a:pt x="11410" y="2335"/>
                  </a:cubicBezTo>
                  <a:cubicBezTo>
                    <a:pt x="11176" y="2042"/>
                    <a:pt x="10823" y="1829"/>
                    <a:pt x="10459" y="1829"/>
                  </a:cubicBezTo>
                  <a:cubicBezTo>
                    <a:pt x="10285" y="1829"/>
                    <a:pt x="10108" y="1877"/>
                    <a:pt x="9941" y="1989"/>
                  </a:cubicBezTo>
                  <a:cubicBezTo>
                    <a:pt x="9854" y="1989"/>
                    <a:pt x="9854" y="2075"/>
                    <a:pt x="9768" y="2075"/>
                  </a:cubicBezTo>
                  <a:cubicBezTo>
                    <a:pt x="5705" y="1"/>
                    <a:pt x="26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60"/>
            <p:cNvSpPr/>
            <p:nvPr/>
          </p:nvSpPr>
          <p:spPr>
            <a:xfrm rot="-474823" flipH="1">
              <a:off x="-5883278" y="-2746908"/>
              <a:ext cx="141178" cy="44212"/>
            </a:xfrm>
            <a:custGeom>
              <a:avLst/>
              <a:gdLst/>
              <a:ahLst/>
              <a:cxnLst/>
              <a:rect l="l" t="t" r="r" b="b"/>
              <a:pathLst>
                <a:path w="12361" h="3871" extrusionOk="0">
                  <a:moveTo>
                    <a:pt x="10731" y="1"/>
                  </a:moveTo>
                  <a:cubicBezTo>
                    <a:pt x="10248" y="1"/>
                    <a:pt x="9778" y="210"/>
                    <a:pt x="9509" y="586"/>
                  </a:cubicBezTo>
                  <a:cubicBezTo>
                    <a:pt x="9422" y="759"/>
                    <a:pt x="9336" y="846"/>
                    <a:pt x="9336" y="1018"/>
                  </a:cubicBezTo>
                  <a:cubicBezTo>
                    <a:pt x="9248" y="1017"/>
                    <a:pt x="9160" y="1016"/>
                    <a:pt x="9071" y="1016"/>
                  </a:cubicBezTo>
                  <a:cubicBezTo>
                    <a:pt x="4663" y="1016"/>
                    <a:pt x="255" y="3095"/>
                    <a:pt x="1" y="3179"/>
                  </a:cubicBezTo>
                  <a:lnTo>
                    <a:pt x="347" y="3871"/>
                  </a:lnTo>
                  <a:cubicBezTo>
                    <a:pt x="433" y="3871"/>
                    <a:pt x="5014" y="1796"/>
                    <a:pt x="9249" y="1796"/>
                  </a:cubicBezTo>
                  <a:cubicBezTo>
                    <a:pt x="9336" y="2142"/>
                    <a:pt x="9595" y="2488"/>
                    <a:pt x="9854" y="2661"/>
                  </a:cubicBezTo>
                  <a:cubicBezTo>
                    <a:pt x="10127" y="2865"/>
                    <a:pt x="10427" y="2962"/>
                    <a:pt x="10721" y="2962"/>
                  </a:cubicBezTo>
                  <a:cubicBezTo>
                    <a:pt x="11174" y="2962"/>
                    <a:pt x="11615" y="2734"/>
                    <a:pt x="11929" y="2315"/>
                  </a:cubicBezTo>
                  <a:cubicBezTo>
                    <a:pt x="12361" y="1624"/>
                    <a:pt x="12188" y="759"/>
                    <a:pt x="11583" y="241"/>
                  </a:cubicBezTo>
                  <a:cubicBezTo>
                    <a:pt x="11322" y="77"/>
                    <a:pt x="11024" y="1"/>
                    <a:pt x="10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60"/>
            <p:cNvSpPr/>
            <p:nvPr/>
          </p:nvSpPr>
          <p:spPr>
            <a:xfrm rot="-474823" flipH="1">
              <a:off x="-5825047" y="-2828844"/>
              <a:ext cx="84906" cy="117639"/>
            </a:xfrm>
            <a:custGeom>
              <a:avLst/>
              <a:gdLst/>
              <a:ahLst/>
              <a:cxnLst/>
              <a:rect l="l" t="t" r="r" b="b"/>
              <a:pathLst>
                <a:path w="7434" h="10300" extrusionOk="0">
                  <a:moveTo>
                    <a:pt x="6149" y="0"/>
                  </a:moveTo>
                  <a:cubicBezTo>
                    <a:pt x="6088" y="0"/>
                    <a:pt x="6026" y="5"/>
                    <a:pt x="5964" y="13"/>
                  </a:cubicBezTo>
                  <a:cubicBezTo>
                    <a:pt x="5359" y="186"/>
                    <a:pt x="5014" y="705"/>
                    <a:pt x="5186" y="1310"/>
                  </a:cubicBezTo>
                  <a:cubicBezTo>
                    <a:pt x="5186" y="1569"/>
                    <a:pt x="5359" y="1742"/>
                    <a:pt x="5532" y="1915"/>
                  </a:cubicBezTo>
                  <a:cubicBezTo>
                    <a:pt x="3976" y="6064"/>
                    <a:pt x="0" y="9694"/>
                    <a:pt x="0" y="9694"/>
                  </a:cubicBezTo>
                  <a:lnTo>
                    <a:pt x="519" y="10299"/>
                  </a:lnTo>
                  <a:cubicBezTo>
                    <a:pt x="692" y="10126"/>
                    <a:pt x="4668" y="6496"/>
                    <a:pt x="6310" y="2088"/>
                  </a:cubicBezTo>
                  <a:cubicBezTo>
                    <a:pt x="6310" y="2088"/>
                    <a:pt x="6349" y="2126"/>
                    <a:pt x="6400" y="2126"/>
                  </a:cubicBezTo>
                  <a:cubicBezTo>
                    <a:pt x="6425" y="2126"/>
                    <a:pt x="6454" y="2117"/>
                    <a:pt x="6483" y="2088"/>
                  </a:cubicBezTo>
                  <a:cubicBezTo>
                    <a:pt x="7002" y="2001"/>
                    <a:pt x="7434" y="1396"/>
                    <a:pt x="7261" y="878"/>
                  </a:cubicBezTo>
                  <a:cubicBezTo>
                    <a:pt x="7183" y="335"/>
                    <a:pt x="6688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60"/>
            <p:cNvSpPr/>
            <p:nvPr/>
          </p:nvSpPr>
          <p:spPr>
            <a:xfrm rot="-474823" flipH="1">
              <a:off x="-5761446" y="-2854172"/>
              <a:ext cx="35554" cy="140436"/>
            </a:xfrm>
            <a:custGeom>
              <a:avLst/>
              <a:gdLst/>
              <a:ahLst/>
              <a:cxnLst/>
              <a:rect l="l" t="t" r="r" b="b"/>
              <a:pathLst>
                <a:path w="3113" h="12296" extrusionOk="0">
                  <a:moveTo>
                    <a:pt x="1556" y="0"/>
                  </a:moveTo>
                  <a:cubicBezTo>
                    <a:pt x="1189" y="0"/>
                    <a:pt x="822" y="151"/>
                    <a:pt x="519" y="454"/>
                  </a:cubicBezTo>
                  <a:cubicBezTo>
                    <a:pt x="1" y="973"/>
                    <a:pt x="1" y="1923"/>
                    <a:pt x="519" y="2442"/>
                  </a:cubicBezTo>
                  <a:cubicBezTo>
                    <a:pt x="606" y="2528"/>
                    <a:pt x="778" y="2615"/>
                    <a:pt x="865" y="2701"/>
                  </a:cubicBezTo>
                  <a:cubicBezTo>
                    <a:pt x="87" y="7109"/>
                    <a:pt x="1383" y="12036"/>
                    <a:pt x="1470" y="12295"/>
                  </a:cubicBezTo>
                  <a:lnTo>
                    <a:pt x="2248" y="12036"/>
                  </a:lnTo>
                  <a:cubicBezTo>
                    <a:pt x="2248" y="12036"/>
                    <a:pt x="865" y="7109"/>
                    <a:pt x="1643" y="2874"/>
                  </a:cubicBezTo>
                  <a:cubicBezTo>
                    <a:pt x="1989" y="2874"/>
                    <a:pt x="2334" y="2701"/>
                    <a:pt x="2594" y="2442"/>
                  </a:cubicBezTo>
                  <a:cubicBezTo>
                    <a:pt x="3112" y="1923"/>
                    <a:pt x="3112" y="973"/>
                    <a:pt x="2594" y="454"/>
                  </a:cubicBezTo>
                  <a:cubicBezTo>
                    <a:pt x="2291" y="151"/>
                    <a:pt x="1924" y="0"/>
                    <a:pt x="1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60"/>
            <p:cNvSpPr/>
            <p:nvPr/>
          </p:nvSpPr>
          <p:spPr>
            <a:xfrm rot="-474823" flipH="1">
              <a:off x="-5734421" y="-2841841"/>
              <a:ext cx="90833" cy="113664"/>
            </a:xfrm>
            <a:custGeom>
              <a:avLst/>
              <a:gdLst/>
              <a:ahLst/>
              <a:cxnLst/>
              <a:rect l="l" t="t" r="r" b="b"/>
              <a:pathLst>
                <a:path w="7953" h="9952" extrusionOk="0">
                  <a:moveTo>
                    <a:pt x="1142" y="0"/>
                  </a:moveTo>
                  <a:cubicBezTo>
                    <a:pt x="606" y="0"/>
                    <a:pt x="166" y="402"/>
                    <a:pt x="87" y="876"/>
                  </a:cubicBezTo>
                  <a:cubicBezTo>
                    <a:pt x="1" y="1481"/>
                    <a:pt x="433" y="1999"/>
                    <a:pt x="951" y="2172"/>
                  </a:cubicBezTo>
                  <a:cubicBezTo>
                    <a:pt x="1038" y="2172"/>
                    <a:pt x="1124" y="2086"/>
                    <a:pt x="1124" y="2086"/>
                  </a:cubicBezTo>
                  <a:cubicBezTo>
                    <a:pt x="3026" y="6321"/>
                    <a:pt x="7261" y="9778"/>
                    <a:pt x="7434" y="9951"/>
                  </a:cubicBezTo>
                  <a:lnTo>
                    <a:pt x="7952" y="9260"/>
                  </a:lnTo>
                  <a:cubicBezTo>
                    <a:pt x="7866" y="9260"/>
                    <a:pt x="3717" y="5889"/>
                    <a:pt x="1902" y="1827"/>
                  </a:cubicBezTo>
                  <a:cubicBezTo>
                    <a:pt x="2075" y="1654"/>
                    <a:pt x="2161" y="1481"/>
                    <a:pt x="2248" y="1222"/>
                  </a:cubicBezTo>
                  <a:cubicBezTo>
                    <a:pt x="2334" y="616"/>
                    <a:pt x="1902" y="98"/>
                    <a:pt x="1297" y="11"/>
                  </a:cubicBezTo>
                  <a:cubicBezTo>
                    <a:pt x="1245" y="4"/>
                    <a:pt x="1193" y="0"/>
                    <a:pt x="1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60"/>
            <p:cNvSpPr/>
            <p:nvPr/>
          </p:nvSpPr>
          <p:spPr>
            <a:xfrm rot="-474823" flipH="1">
              <a:off x="-5720972" y="-2796876"/>
              <a:ext cx="133286" cy="71063"/>
            </a:xfrm>
            <a:custGeom>
              <a:avLst/>
              <a:gdLst/>
              <a:ahLst/>
              <a:cxnLst/>
              <a:rect l="l" t="t" r="r" b="b"/>
              <a:pathLst>
                <a:path w="11670" h="6222" extrusionOk="0">
                  <a:moveTo>
                    <a:pt x="1725" y="0"/>
                  </a:moveTo>
                  <a:cubicBezTo>
                    <a:pt x="1553" y="0"/>
                    <a:pt x="1380" y="28"/>
                    <a:pt x="1211" y="85"/>
                  </a:cubicBezTo>
                  <a:cubicBezTo>
                    <a:pt x="433" y="430"/>
                    <a:pt x="1" y="1295"/>
                    <a:pt x="346" y="2073"/>
                  </a:cubicBezTo>
                  <a:cubicBezTo>
                    <a:pt x="544" y="2665"/>
                    <a:pt x="1093" y="3057"/>
                    <a:pt x="1725" y="3057"/>
                  </a:cubicBezTo>
                  <a:cubicBezTo>
                    <a:pt x="1923" y="3057"/>
                    <a:pt x="2129" y="3019"/>
                    <a:pt x="2334" y="2937"/>
                  </a:cubicBezTo>
                  <a:cubicBezTo>
                    <a:pt x="2421" y="2937"/>
                    <a:pt x="2594" y="2850"/>
                    <a:pt x="2680" y="2764"/>
                  </a:cubicBezTo>
                  <a:cubicBezTo>
                    <a:pt x="6310" y="5271"/>
                    <a:pt x="11323" y="6135"/>
                    <a:pt x="11583" y="6221"/>
                  </a:cubicBezTo>
                  <a:lnTo>
                    <a:pt x="11669" y="5357"/>
                  </a:lnTo>
                  <a:cubicBezTo>
                    <a:pt x="11669" y="5357"/>
                    <a:pt x="6742" y="4579"/>
                    <a:pt x="3199" y="2073"/>
                  </a:cubicBezTo>
                  <a:cubicBezTo>
                    <a:pt x="3285" y="1727"/>
                    <a:pt x="3371" y="1381"/>
                    <a:pt x="3199" y="1035"/>
                  </a:cubicBezTo>
                  <a:cubicBezTo>
                    <a:pt x="2928" y="359"/>
                    <a:pt x="2340" y="0"/>
                    <a:pt x="1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60"/>
            <p:cNvSpPr/>
            <p:nvPr/>
          </p:nvSpPr>
          <p:spPr>
            <a:xfrm rot="-474823" flipH="1">
              <a:off x="-5688306" y="-2724613"/>
              <a:ext cx="118473" cy="82096"/>
            </a:xfrm>
            <a:custGeom>
              <a:avLst/>
              <a:gdLst/>
              <a:ahLst/>
              <a:cxnLst/>
              <a:rect l="l" t="t" r="r" b="b"/>
              <a:pathLst>
                <a:path w="10373" h="7188" extrusionOk="0">
                  <a:moveTo>
                    <a:pt x="10113" y="0"/>
                  </a:moveTo>
                  <a:cubicBezTo>
                    <a:pt x="9854" y="87"/>
                    <a:pt x="4754" y="1815"/>
                    <a:pt x="1556" y="5100"/>
                  </a:cubicBezTo>
                  <a:cubicBezTo>
                    <a:pt x="1470" y="5100"/>
                    <a:pt x="1383" y="5100"/>
                    <a:pt x="1383" y="5013"/>
                  </a:cubicBezTo>
                  <a:cubicBezTo>
                    <a:pt x="1322" y="5004"/>
                    <a:pt x="1260" y="5000"/>
                    <a:pt x="1199" y="5000"/>
                  </a:cubicBezTo>
                  <a:cubicBezTo>
                    <a:pt x="660" y="5000"/>
                    <a:pt x="165" y="5334"/>
                    <a:pt x="87" y="5878"/>
                  </a:cubicBezTo>
                  <a:cubicBezTo>
                    <a:pt x="1" y="6483"/>
                    <a:pt x="346" y="7001"/>
                    <a:pt x="951" y="7174"/>
                  </a:cubicBezTo>
                  <a:cubicBezTo>
                    <a:pt x="1004" y="7183"/>
                    <a:pt x="1058" y="7187"/>
                    <a:pt x="1112" y="7187"/>
                  </a:cubicBezTo>
                  <a:cubicBezTo>
                    <a:pt x="1588" y="7187"/>
                    <a:pt x="2084" y="6853"/>
                    <a:pt x="2161" y="6310"/>
                  </a:cubicBezTo>
                  <a:cubicBezTo>
                    <a:pt x="2248" y="6050"/>
                    <a:pt x="2248" y="5878"/>
                    <a:pt x="2075" y="5618"/>
                  </a:cubicBezTo>
                  <a:cubicBezTo>
                    <a:pt x="5187" y="2507"/>
                    <a:pt x="10286" y="778"/>
                    <a:pt x="10373" y="778"/>
                  </a:cubicBezTo>
                  <a:lnTo>
                    <a:pt x="101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60"/>
            <p:cNvSpPr/>
            <p:nvPr/>
          </p:nvSpPr>
          <p:spPr>
            <a:xfrm rot="-474823" flipH="1">
              <a:off x="-5694869" y="-2700567"/>
              <a:ext cx="88857" cy="113664"/>
            </a:xfrm>
            <a:custGeom>
              <a:avLst/>
              <a:gdLst/>
              <a:ahLst/>
              <a:cxnLst/>
              <a:rect l="l" t="t" r="r" b="b"/>
              <a:pathLst>
                <a:path w="7780" h="9952" extrusionOk="0">
                  <a:moveTo>
                    <a:pt x="7002" y="0"/>
                  </a:moveTo>
                  <a:cubicBezTo>
                    <a:pt x="7002" y="0"/>
                    <a:pt x="5014" y="5013"/>
                    <a:pt x="1643" y="7952"/>
                  </a:cubicBezTo>
                  <a:cubicBezTo>
                    <a:pt x="1470" y="7866"/>
                    <a:pt x="1297" y="7779"/>
                    <a:pt x="1038" y="7779"/>
                  </a:cubicBezTo>
                  <a:cubicBezTo>
                    <a:pt x="433" y="7866"/>
                    <a:pt x="1" y="8471"/>
                    <a:pt x="87" y="9076"/>
                  </a:cubicBezTo>
                  <a:cubicBezTo>
                    <a:pt x="166" y="9549"/>
                    <a:pt x="678" y="9951"/>
                    <a:pt x="1161" y="9951"/>
                  </a:cubicBezTo>
                  <a:cubicBezTo>
                    <a:pt x="1207" y="9951"/>
                    <a:pt x="1252" y="9948"/>
                    <a:pt x="1297" y="9940"/>
                  </a:cubicBezTo>
                  <a:cubicBezTo>
                    <a:pt x="1902" y="9854"/>
                    <a:pt x="2334" y="9335"/>
                    <a:pt x="2248" y="8730"/>
                  </a:cubicBezTo>
                  <a:cubicBezTo>
                    <a:pt x="2248" y="8644"/>
                    <a:pt x="2162" y="8644"/>
                    <a:pt x="2162" y="8557"/>
                  </a:cubicBezTo>
                  <a:cubicBezTo>
                    <a:pt x="5705" y="5532"/>
                    <a:pt x="7693" y="519"/>
                    <a:pt x="7780" y="259"/>
                  </a:cubicBezTo>
                  <a:lnTo>
                    <a:pt x="70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714DA5D-1D95-41B8-9155-4C4EC029F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29"/>
          <a:stretch/>
        </p:blipFill>
        <p:spPr>
          <a:xfrm>
            <a:off x="2075112" y="1834426"/>
            <a:ext cx="4321132" cy="2613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" name="Google Shape;3646;p35"/>
          <p:cNvSpPr txBox="1">
            <a:spLocks noGrp="1"/>
          </p:cNvSpPr>
          <p:nvPr>
            <p:ph type="title"/>
          </p:nvPr>
        </p:nvSpPr>
        <p:spPr>
          <a:xfrm>
            <a:off x="1997651" y="1337700"/>
            <a:ext cx="4485300" cy="24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osterama" panose="020B0504020200020000" pitchFamily="34" charset="0"/>
                <a:cs typeface="Posterama" panose="020B0504020200020000" pitchFamily="34" charset="0"/>
              </a:rPr>
              <a:t> Open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1400" dirty="0">
                <a:latin typeface="Posterama" panose="020B0504020200020000" pitchFamily="34" charset="0"/>
                <a:cs typeface="Posterama" panose="020B0504020200020000" pitchFamily="34" charset="0"/>
              </a:rPr>
              <a:t/>
            </a:r>
            <a:br>
              <a:rPr lang="en-US" sz="14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  <a:t>your student’s book </a:t>
            </a:r>
            <a:b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</a:br>
            <a:r>
              <a:rPr lang="en-US" sz="2400" dirty="0">
                <a:latin typeface="Alegreya Sans" panose="020B0604020202020204" charset="0"/>
                <a:cs typeface="Posterama" panose="020B0504020200020000" pitchFamily="34" charset="0"/>
              </a:rPr>
              <a:t>p.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legreya Sans" panose="020B0604020202020204" charset="0"/>
                <a:cs typeface="Posterama" panose="020B0504020200020000" pitchFamily="34" charset="0"/>
              </a:rPr>
              <a:t>(54-55)</a:t>
            </a:r>
            <a:endParaRPr sz="6000" b="1" dirty="0">
              <a:solidFill>
                <a:schemeClr val="accent4">
                  <a:lumMod val="60000"/>
                  <a:lumOff val="40000"/>
                </a:schemeClr>
              </a:solidFill>
              <a:latin typeface="Alegreya Sans" panose="020B0604020202020204" charset="0"/>
              <a:cs typeface="Posterama" panose="020B0504020200020000" pitchFamily="34" charset="0"/>
            </a:endParaRPr>
          </a:p>
        </p:txBody>
      </p:sp>
      <p:grpSp>
        <p:nvGrpSpPr>
          <p:cNvPr id="3647" name="Google Shape;3647;p35"/>
          <p:cNvGrpSpPr/>
          <p:nvPr/>
        </p:nvGrpSpPr>
        <p:grpSpPr>
          <a:xfrm>
            <a:off x="165078" y="3979551"/>
            <a:ext cx="1432578" cy="1171602"/>
            <a:chOff x="165078" y="3979551"/>
            <a:chExt cx="1432578" cy="1171602"/>
          </a:xfrm>
        </p:grpSpPr>
        <p:sp>
          <p:nvSpPr>
            <p:cNvPr id="3648" name="Google Shape;3648;p35"/>
            <p:cNvSpPr/>
            <p:nvPr/>
          </p:nvSpPr>
          <p:spPr>
            <a:xfrm flipH="1">
              <a:off x="165078" y="3979551"/>
              <a:ext cx="932637" cy="903721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5"/>
            <p:cNvSpPr/>
            <p:nvPr/>
          </p:nvSpPr>
          <p:spPr>
            <a:xfrm flipH="1">
              <a:off x="465754" y="4173803"/>
              <a:ext cx="123828" cy="17978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5"/>
            <p:cNvSpPr/>
            <p:nvPr/>
          </p:nvSpPr>
          <p:spPr>
            <a:xfrm flipH="1">
              <a:off x="446712" y="4242748"/>
              <a:ext cx="130626" cy="12172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5"/>
            <p:cNvSpPr/>
            <p:nvPr/>
          </p:nvSpPr>
          <p:spPr>
            <a:xfrm flipH="1">
              <a:off x="434472" y="4125691"/>
              <a:ext cx="38112" cy="3809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5"/>
            <p:cNvSpPr/>
            <p:nvPr/>
          </p:nvSpPr>
          <p:spPr>
            <a:xfrm flipH="1">
              <a:off x="535827" y="4186159"/>
              <a:ext cx="67351" cy="159260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5"/>
            <p:cNvSpPr/>
            <p:nvPr/>
          </p:nvSpPr>
          <p:spPr>
            <a:xfrm flipH="1">
              <a:off x="523585" y="4144733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5"/>
            <p:cNvSpPr/>
            <p:nvPr/>
          </p:nvSpPr>
          <p:spPr>
            <a:xfrm flipH="1">
              <a:off x="349431" y="4431795"/>
              <a:ext cx="195933" cy="6379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5"/>
            <p:cNvSpPr/>
            <p:nvPr/>
          </p:nvSpPr>
          <p:spPr>
            <a:xfrm flipH="1">
              <a:off x="407938" y="4446760"/>
              <a:ext cx="144915" cy="87578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5"/>
            <p:cNvSpPr/>
            <p:nvPr/>
          </p:nvSpPr>
          <p:spPr>
            <a:xfrm flipH="1">
              <a:off x="384129" y="4414799"/>
              <a:ext cx="157158" cy="2658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5"/>
            <p:cNvSpPr/>
            <p:nvPr/>
          </p:nvSpPr>
          <p:spPr>
            <a:xfrm flipH="1">
              <a:off x="607931" y="4508667"/>
              <a:ext cx="26546" cy="20000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5"/>
            <p:cNvSpPr/>
            <p:nvPr/>
          </p:nvSpPr>
          <p:spPr>
            <a:xfrm flipH="1">
              <a:off x="624940" y="4508667"/>
              <a:ext cx="57153" cy="15241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5"/>
            <p:cNvSpPr/>
            <p:nvPr/>
          </p:nvSpPr>
          <p:spPr>
            <a:xfrm flipH="1">
              <a:off x="602486" y="4724979"/>
              <a:ext cx="38112" cy="3743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5"/>
            <p:cNvSpPr/>
            <p:nvPr/>
          </p:nvSpPr>
          <p:spPr>
            <a:xfrm flipH="1">
              <a:off x="673235" y="4678052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5"/>
            <p:cNvSpPr/>
            <p:nvPr/>
          </p:nvSpPr>
          <p:spPr>
            <a:xfrm flipH="1">
              <a:off x="560990" y="4503899"/>
              <a:ext cx="56476" cy="15722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5"/>
            <p:cNvSpPr/>
            <p:nvPr/>
          </p:nvSpPr>
          <p:spPr>
            <a:xfrm flipH="1">
              <a:off x="546026" y="4678052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5"/>
            <p:cNvSpPr/>
            <p:nvPr/>
          </p:nvSpPr>
          <p:spPr>
            <a:xfrm flipH="1">
              <a:off x="705883" y="4446083"/>
              <a:ext cx="182998" cy="8382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5"/>
            <p:cNvSpPr/>
            <p:nvPr/>
          </p:nvSpPr>
          <p:spPr>
            <a:xfrm flipH="1">
              <a:off x="713360" y="4427042"/>
              <a:ext cx="150359" cy="3819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5"/>
            <p:cNvSpPr/>
            <p:nvPr/>
          </p:nvSpPr>
          <p:spPr>
            <a:xfrm flipH="1">
              <a:off x="899755" y="4522955"/>
              <a:ext cx="37421" cy="38098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5"/>
            <p:cNvSpPr/>
            <p:nvPr/>
          </p:nvSpPr>
          <p:spPr>
            <a:xfrm flipH="1">
              <a:off x="880700" y="4450851"/>
              <a:ext cx="24514" cy="23823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5"/>
            <p:cNvSpPr/>
            <p:nvPr/>
          </p:nvSpPr>
          <p:spPr>
            <a:xfrm flipH="1">
              <a:off x="694996" y="4461726"/>
              <a:ext cx="131303" cy="98904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5"/>
            <p:cNvSpPr/>
            <p:nvPr/>
          </p:nvSpPr>
          <p:spPr>
            <a:xfrm flipH="1">
              <a:off x="832406" y="4567851"/>
              <a:ext cx="24500" cy="2382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5"/>
            <p:cNvSpPr/>
            <p:nvPr/>
          </p:nvSpPr>
          <p:spPr>
            <a:xfrm flipH="1">
              <a:off x="675954" y="4202859"/>
              <a:ext cx="144224" cy="156848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5"/>
            <p:cNvSpPr/>
            <p:nvPr/>
          </p:nvSpPr>
          <p:spPr>
            <a:xfrm flipH="1">
              <a:off x="660991" y="4203790"/>
              <a:ext cx="87761" cy="14571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5"/>
            <p:cNvSpPr/>
            <p:nvPr/>
          </p:nvSpPr>
          <p:spPr>
            <a:xfrm flipH="1">
              <a:off x="818809" y="4158344"/>
              <a:ext cx="37421" cy="3742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5"/>
            <p:cNvSpPr/>
            <p:nvPr/>
          </p:nvSpPr>
          <p:spPr>
            <a:xfrm flipH="1">
              <a:off x="741939" y="4163774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5"/>
            <p:cNvSpPr/>
            <p:nvPr/>
          </p:nvSpPr>
          <p:spPr>
            <a:xfrm flipH="1">
              <a:off x="688197" y="4273694"/>
              <a:ext cx="139470" cy="98932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5"/>
            <p:cNvSpPr/>
            <p:nvPr/>
          </p:nvSpPr>
          <p:spPr>
            <a:xfrm flipH="1">
              <a:off x="837851" y="4247444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5"/>
            <p:cNvSpPr/>
            <p:nvPr/>
          </p:nvSpPr>
          <p:spPr>
            <a:xfrm flipH="1">
              <a:off x="521340" y="4313496"/>
              <a:ext cx="219900" cy="2199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76" name="Google Shape;3676;p35"/>
            <p:cNvSpPr/>
            <p:nvPr/>
          </p:nvSpPr>
          <p:spPr>
            <a:xfrm rot="3865781" flipH="1">
              <a:off x="289337" y="4497902"/>
              <a:ext cx="38109" cy="3743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5"/>
            <p:cNvSpPr/>
            <p:nvPr/>
          </p:nvSpPr>
          <p:spPr>
            <a:xfrm rot="3865781" flipH="1">
              <a:off x="372398" y="4538904"/>
              <a:ext cx="23821" cy="238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5"/>
            <p:cNvSpPr/>
            <p:nvPr/>
          </p:nvSpPr>
          <p:spPr>
            <a:xfrm rot="3865781" flipH="1">
              <a:off x="317515" y="4424143"/>
              <a:ext cx="23821" cy="238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5"/>
            <p:cNvSpPr/>
            <p:nvPr/>
          </p:nvSpPr>
          <p:spPr>
            <a:xfrm rot="3135958" flipH="1">
              <a:off x="1058042" y="4617315"/>
              <a:ext cx="453774" cy="43970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5"/>
            <p:cNvSpPr/>
            <p:nvPr/>
          </p:nvSpPr>
          <p:spPr>
            <a:xfrm rot="3135958" flipH="1">
              <a:off x="1288499" y="4703587"/>
              <a:ext cx="60248" cy="8747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5"/>
            <p:cNvSpPr/>
            <p:nvPr/>
          </p:nvSpPr>
          <p:spPr>
            <a:xfrm rot="3135958" flipH="1">
              <a:off x="1266832" y="4723574"/>
              <a:ext cx="63556" cy="5922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5"/>
            <p:cNvSpPr/>
            <p:nvPr/>
          </p:nvSpPr>
          <p:spPr>
            <a:xfrm rot="3135958" flipH="1">
              <a:off x="1333052" y="4674116"/>
              <a:ext cx="18543" cy="1853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5"/>
            <p:cNvSpPr/>
            <p:nvPr/>
          </p:nvSpPr>
          <p:spPr>
            <a:xfrm rot="3135958" flipH="1">
              <a:off x="1313889" y="4725300"/>
              <a:ext cx="32770" cy="77488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5"/>
            <p:cNvSpPr/>
            <p:nvPr/>
          </p:nvSpPr>
          <p:spPr>
            <a:xfrm rot="3135958" flipH="1">
              <a:off x="1356352" y="4712669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5"/>
            <p:cNvSpPr/>
            <p:nvPr/>
          </p:nvSpPr>
          <p:spPr>
            <a:xfrm rot="3135958" flipH="1">
              <a:off x="1170115" y="4760453"/>
              <a:ext cx="95331" cy="3104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5"/>
            <p:cNvSpPr/>
            <p:nvPr/>
          </p:nvSpPr>
          <p:spPr>
            <a:xfrm rot="3135958" flipH="1">
              <a:off x="1182019" y="4775361"/>
              <a:ext cx="70508" cy="4261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5"/>
            <p:cNvSpPr/>
            <p:nvPr/>
          </p:nvSpPr>
          <p:spPr>
            <a:xfrm rot="3135958" flipH="1">
              <a:off x="1197805" y="4764798"/>
              <a:ext cx="76465" cy="12936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5"/>
            <p:cNvSpPr/>
            <p:nvPr/>
          </p:nvSpPr>
          <p:spPr>
            <a:xfrm rot="3135958" flipH="1">
              <a:off x="1207289" y="4837356"/>
              <a:ext cx="12916" cy="97314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5"/>
            <p:cNvSpPr/>
            <p:nvPr/>
          </p:nvSpPr>
          <p:spPr>
            <a:xfrm rot="3135958" flipH="1">
              <a:off x="1218617" y="4854279"/>
              <a:ext cx="27808" cy="7415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5"/>
            <p:cNvSpPr/>
            <p:nvPr/>
          </p:nvSpPr>
          <p:spPr>
            <a:xfrm rot="3135958" flipH="1">
              <a:off x="1152631" y="4917226"/>
              <a:ext cx="18543" cy="1821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5"/>
            <p:cNvSpPr/>
            <p:nvPr/>
          </p:nvSpPr>
          <p:spPr>
            <a:xfrm rot="3135958" flipH="1">
              <a:off x="1195716" y="4929013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5"/>
            <p:cNvSpPr/>
            <p:nvPr/>
          </p:nvSpPr>
          <p:spPr>
            <a:xfrm rot="3135958" flipH="1">
              <a:off x="1200552" y="4827671"/>
              <a:ext cx="27479" cy="7649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5"/>
            <p:cNvSpPr/>
            <p:nvPr/>
          </p:nvSpPr>
          <p:spPr>
            <a:xfrm rot="3135958" flipH="1">
              <a:off x="1157845" y="4880070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5"/>
            <p:cNvSpPr/>
            <p:nvPr/>
          </p:nvSpPr>
          <p:spPr>
            <a:xfrm rot="3135958" flipH="1">
              <a:off x="1268102" y="4897471"/>
              <a:ext cx="89038" cy="40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5"/>
            <p:cNvSpPr/>
            <p:nvPr/>
          </p:nvSpPr>
          <p:spPr>
            <a:xfrm rot="3135958" flipH="1">
              <a:off x="1289516" y="4892708"/>
              <a:ext cx="73157" cy="18584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5"/>
            <p:cNvSpPr/>
            <p:nvPr/>
          </p:nvSpPr>
          <p:spPr>
            <a:xfrm rot="3135958" flipH="1">
              <a:off x="1318792" y="4971261"/>
              <a:ext cx="18207" cy="18536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5"/>
            <p:cNvSpPr/>
            <p:nvPr/>
          </p:nvSpPr>
          <p:spPr>
            <a:xfrm rot="3135958" flipH="1">
              <a:off x="1344826" y="4941330"/>
              <a:ext cx="11928" cy="1159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5"/>
            <p:cNvSpPr/>
            <p:nvPr/>
          </p:nvSpPr>
          <p:spPr>
            <a:xfrm rot="3135958" flipH="1">
              <a:off x="1260825" y="4886572"/>
              <a:ext cx="63886" cy="48122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5"/>
            <p:cNvSpPr/>
            <p:nvPr/>
          </p:nvSpPr>
          <p:spPr>
            <a:xfrm rot="3135958" flipH="1">
              <a:off x="1285436" y="4957577"/>
              <a:ext cx="11921" cy="115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5"/>
            <p:cNvSpPr/>
            <p:nvPr/>
          </p:nvSpPr>
          <p:spPr>
            <a:xfrm rot="3135958" flipH="1">
              <a:off x="1342383" y="4799198"/>
              <a:ext cx="70172" cy="76314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5"/>
            <p:cNvSpPr/>
            <p:nvPr/>
          </p:nvSpPr>
          <p:spPr>
            <a:xfrm rot="3135958" flipH="1">
              <a:off x="1345045" y="4783909"/>
              <a:ext cx="42700" cy="7089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5"/>
            <p:cNvSpPr/>
            <p:nvPr/>
          </p:nvSpPr>
          <p:spPr>
            <a:xfrm rot="3135958" flipH="1">
              <a:off x="1435103" y="4831638"/>
              <a:ext cx="18207" cy="1820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5"/>
            <p:cNvSpPr/>
            <p:nvPr/>
          </p:nvSpPr>
          <p:spPr>
            <a:xfrm rot="3135958" flipH="1">
              <a:off x="1414030" y="4802348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5"/>
            <p:cNvSpPr/>
            <p:nvPr/>
          </p:nvSpPr>
          <p:spPr>
            <a:xfrm rot="3135958" flipH="1">
              <a:off x="1330367" y="4829548"/>
              <a:ext cx="67859" cy="4813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5"/>
            <p:cNvSpPr/>
            <p:nvPr/>
          </p:nvSpPr>
          <p:spPr>
            <a:xfrm rot="3135958" flipH="1">
              <a:off x="1410392" y="4864158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5"/>
            <p:cNvSpPr/>
            <p:nvPr/>
          </p:nvSpPr>
          <p:spPr>
            <a:xfrm rot="3137652" flipH="1">
              <a:off x="1234587" y="4781251"/>
              <a:ext cx="106931" cy="106931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5"/>
            <p:cNvSpPr/>
            <p:nvPr/>
          </p:nvSpPr>
          <p:spPr>
            <a:xfrm rot="7001745" flipH="1">
              <a:off x="1146774" y="4729147"/>
              <a:ext cx="18539" cy="1821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5"/>
            <p:cNvSpPr/>
            <p:nvPr/>
          </p:nvSpPr>
          <p:spPr>
            <a:xfrm rot="7001745" flipH="1">
              <a:off x="1159694" y="4771846"/>
              <a:ext cx="11589" cy="1158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5"/>
            <p:cNvSpPr/>
            <p:nvPr/>
          </p:nvSpPr>
          <p:spPr>
            <a:xfrm rot="7001745" flipH="1">
              <a:off x="1187507" y="4716566"/>
              <a:ext cx="11589" cy="1158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0" name="Google Shape;3710;p35"/>
          <p:cNvGrpSpPr/>
          <p:nvPr/>
        </p:nvGrpSpPr>
        <p:grpSpPr>
          <a:xfrm>
            <a:off x="7499453" y="82576"/>
            <a:ext cx="1432578" cy="1171602"/>
            <a:chOff x="183978" y="2210476"/>
            <a:chExt cx="1432578" cy="1171602"/>
          </a:xfrm>
        </p:grpSpPr>
        <p:sp>
          <p:nvSpPr>
            <p:cNvPr id="3711" name="Google Shape;3711;p35"/>
            <p:cNvSpPr/>
            <p:nvPr/>
          </p:nvSpPr>
          <p:spPr>
            <a:xfrm rot="10800000" flipH="1">
              <a:off x="683919" y="2478356"/>
              <a:ext cx="932637" cy="903721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5"/>
            <p:cNvSpPr/>
            <p:nvPr/>
          </p:nvSpPr>
          <p:spPr>
            <a:xfrm rot="10800000" flipH="1">
              <a:off x="1192053" y="3008043"/>
              <a:ext cx="123828" cy="17978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5"/>
            <p:cNvSpPr/>
            <p:nvPr/>
          </p:nvSpPr>
          <p:spPr>
            <a:xfrm rot="10800000" flipH="1">
              <a:off x="1204296" y="2997154"/>
              <a:ext cx="130626" cy="12172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5"/>
            <p:cNvSpPr/>
            <p:nvPr/>
          </p:nvSpPr>
          <p:spPr>
            <a:xfrm rot="10800000" flipH="1">
              <a:off x="1309051" y="3197839"/>
              <a:ext cx="38112" cy="38098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5"/>
            <p:cNvSpPr/>
            <p:nvPr/>
          </p:nvSpPr>
          <p:spPr>
            <a:xfrm rot="10800000" flipH="1">
              <a:off x="1178456" y="3016209"/>
              <a:ext cx="67351" cy="159260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5"/>
            <p:cNvSpPr/>
            <p:nvPr/>
          </p:nvSpPr>
          <p:spPr>
            <a:xfrm rot="10800000" flipH="1">
              <a:off x="1234226" y="3193072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5"/>
            <p:cNvSpPr/>
            <p:nvPr/>
          </p:nvSpPr>
          <p:spPr>
            <a:xfrm rot="10800000" flipH="1">
              <a:off x="1236271" y="2866036"/>
              <a:ext cx="195933" cy="6379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5"/>
            <p:cNvSpPr/>
            <p:nvPr/>
          </p:nvSpPr>
          <p:spPr>
            <a:xfrm rot="10800000" flipH="1">
              <a:off x="1228781" y="2827289"/>
              <a:ext cx="144915" cy="87578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5"/>
            <p:cNvSpPr/>
            <p:nvPr/>
          </p:nvSpPr>
          <p:spPr>
            <a:xfrm rot="10800000" flipH="1">
              <a:off x="1240347" y="2920241"/>
              <a:ext cx="157158" cy="2658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5"/>
            <p:cNvSpPr/>
            <p:nvPr/>
          </p:nvSpPr>
          <p:spPr>
            <a:xfrm rot="10800000" flipH="1">
              <a:off x="1147158" y="2652952"/>
              <a:ext cx="26546" cy="200009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5"/>
            <p:cNvSpPr/>
            <p:nvPr/>
          </p:nvSpPr>
          <p:spPr>
            <a:xfrm rot="10800000" flipH="1">
              <a:off x="1099540" y="2700542"/>
              <a:ext cx="57153" cy="15241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5"/>
            <p:cNvSpPr/>
            <p:nvPr/>
          </p:nvSpPr>
          <p:spPr>
            <a:xfrm rot="10800000" flipH="1">
              <a:off x="1141036" y="2599214"/>
              <a:ext cx="38112" cy="3743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5"/>
            <p:cNvSpPr/>
            <p:nvPr/>
          </p:nvSpPr>
          <p:spPr>
            <a:xfrm rot="10800000" flipH="1">
              <a:off x="1084575" y="2659752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5"/>
            <p:cNvSpPr/>
            <p:nvPr/>
          </p:nvSpPr>
          <p:spPr>
            <a:xfrm rot="10800000" flipH="1">
              <a:off x="1164168" y="2700500"/>
              <a:ext cx="56476" cy="15722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5"/>
            <p:cNvSpPr/>
            <p:nvPr/>
          </p:nvSpPr>
          <p:spPr>
            <a:xfrm rot="10800000" flipH="1">
              <a:off x="1211785" y="2659752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5"/>
            <p:cNvSpPr/>
            <p:nvPr/>
          </p:nvSpPr>
          <p:spPr>
            <a:xfrm rot="10800000" flipH="1">
              <a:off x="892753" y="2831718"/>
              <a:ext cx="182998" cy="8382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5"/>
            <p:cNvSpPr/>
            <p:nvPr/>
          </p:nvSpPr>
          <p:spPr>
            <a:xfrm rot="10800000" flipH="1">
              <a:off x="917915" y="2896390"/>
              <a:ext cx="150359" cy="38196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5"/>
            <p:cNvSpPr/>
            <p:nvPr/>
          </p:nvSpPr>
          <p:spPr>
            <a:xfrm rot="10800000" flipH="1">
              <a:off x="844458" y="2800575"/>
              <a:ext cx="37421" cy="38098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5"/>
            <p:cNvSpPr/>
            <p:nvPr/>
          </p:nvSpPr>
          <p:spPr>
            <a:xfrm rot="10800000" flipH="1">
              <a:off x="876419" y="2886954"/>
              <a:ext cx="24514" cy="23823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5"/>
            <p:cNvSpPr/>
            <p:nvPr/>
          </p:nvSpPr>
          <p:spPr>
            <a:xfrm rot="10800000" flipH="1">
              <a:off x="955335" y="2800998"/>
              <a:ext cx="131303" cy="98904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5"/>
            <p:cNvSpPr/>
            <p:nvPr/>
          </p:nvSpPr>
          <p:spPr>
            <a:xfrm rot="10800000" flipH="1">
              <a:off x="924728" y="2769954"/>
              <a:ext cx="24500" cy="23823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5"/>
            <p:cNvSpPr/>
            <p:nvPr/>
          </p:nvSpPr>
          <p:spPr>
            <a:xfrm rot="10800000" flipH="1">
              <a:off x="961456" y="3001921"/>
              <a:ext cx="144224" cy="156848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5"/>
            <p:cNvSpPr/>
            <p:nvPr/>
          </p:nvSpPr>
          <p:spPr>
            <a:xfrm rot="10800000" flipH="1">
              <a:off x="1032882" y="3012119"/>
              <a:ext cx="87761" cy="14571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5"/>
            <p:cNvSpPr/>
            <p:nvPr/>
          </p:nvSpPr>
          <p:spPr>
            <a:xfrm rot="10800000" flipH="1">
              <a:off x="925405" y="3165863"/>
              <a:ext cx="37421" cy="37421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5"/>
            <p:cNvSpPr/>
            <p:nvPr/>
          </p:nvSpPr>
          <p:spPr>
            <a:xfrm rot="10800000" flipH="1">
              <a:off x="1015872" y="3174030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5"/>
            <p:cNvSpPr/>
            <p:nvPr/>
          </p:nvSpPr>
          <p:spPr>
            <a:xfrm rot="10800000" flipH="1">
              <a:off x="953967" y="2989002"/>
              <a:ext cx="139470" cy="98932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5"/>
            <p:cNvSpPr/>
            <p:nvPr/>
          </p:nvSpPr>
          <p:spPr>
            <a:xfrm rot="10800000" flipH="1">
              <a:off x="919960" y="3090360"/>
              <a:ext cx="23823" cy="23823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5"/>
            <p:cNvSpPr/>
            <p:nvPr/>
          </p:nvSpPr>
          <p:spPr>
            <a:xfrm rot="10800000" flipH="1">
              <a:off x="1040394" y="2828232"/>
              <a:ext cx="219900" cy="219900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5"/>
            <p:cNvSpPr/>
            <p:nvPr/>
          </p:nvSpPr>
          <p:spPr>
            <a:xfrm rot="-6934219" flipH="1">
              <a:off x="1454189" y="2826288"/>
              <a:ext cx="38109" cy="37438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5"/>
            <p:cNvSpPr/>
            <p:nvPr/>
          </p:nvSpPr>
          <p:spPr>
            <a:xfrm rot="-6934219" flipH="1">
              <a:off x="1385415" y="2798899"/>
              <a:ext cx="23821" cy="238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5"/>
            <p:cNvSpPr/>
            <p:nvPr/>
          </p:nvSpPr>
          <p:spPr>
            <a:xfrm rot="-6934219" flipH="1">
              <a:off x="1440298" y="2913659"/>
              <a:ext cx="23821" cy="238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5"/>
            <p:cNvSpPr/>
            <p:nvPr/>
          </p:nvSpPr>
          <p:spPr>
            <a:xfrm rot="-7664042" flipH="1">
              <a:off x="269818" y="2304608"/>
              <a:ext cx="453774" cy="439705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5"/>
            <p:cNvSpPr/>
            <p:nvPr/>
          </p:nvSpPr>
          <p:spPr>
            <a:xfrm rot="-7664042" flipH="1">
              <a:off x="432887" y="2570567"/>
              <a:ext cx="60248" cy="8747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5"/>
            <p:cNvSpPr/>
            <p:nvPr/>
          </p:nvSpPr>
          <p:spPr>
            <a:xfrm rot="-7664042" flipH="1">
              <a:off x="451246" y="2578828"/>
              <a:ext cx="63556" cy="5922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5"/>
            <p:cNvSpPr/>
            <p:nvPr/>
          </p:nvSpPr>
          <p:spPr>
            <a:xfrm rot="-7664042" flipH="1">
              <a:off x="430039" y="2668975"/>
              <a:ext cx="18543" cy="18536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5"/>
            <p:cNvSpPr/>
            <p:nvPr/>
          </p:nvSpPr>
          <p:spPr>
            <a:xfrm rot="-7664042" flipH="1">
              <a:off x="434975" y="2558840"/>
              <a:ext cx="32770" cy="77488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5"/>
            <p:cNvSpPr/>
            <p:nvPr/>
          </p:nvSpPr>
          <p:spPr>
            <a:xfrm rot="-7664042" flipH="1">
              <a:off x="413691" y="2637367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5"/>
            <p:cNvSpPr/>
            <p:nvPr/>
          </p:nvSpPr>
          <p:spPr>
            <a:xfrm rot="-7664042" flipH="1">
              <a:off x="516188" y="2570134"/>
              <a:ext cx="95331" cy="31040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5"/>
            <p:cNvSpPr/>
            <p:nvPr/>
          </p:nvSpPr>
          <p:spPr>
            <a:xfrm rot="-7664042" flipH="1">
              <a:off x="529107" y="2543656"/>
              <a:ext cx="70508" cy="4261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5"/>
            <p:cNvSpPr/>
            <p:nvPr/>
          </p:nvSpPr>
          <p:spPr>
            <a:xfrm rot="-7664042" flipH="1">
              <a:off x="507364" y="2583894"/>
              <a:ext cx="76465" cy="12936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5"/>
            <p:cNvSpPr/>
            <p:nvPr/>
          </p:nvSpPr>
          <p:spPr>
            <a:xfrm rot="-7664042" flipH="1">
              <a:off x="561430" y="2426958"/>
              <a:ext cx="12916" cy="97314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5"/>
            <p:cNvSpPr/>
            <p:nvPr/>
          </p:nvSpPr>
          <p:spPr>
            <a:xfrm rot="-7664042" flipH="1">
              <a:off x="535209" y="2433189"/>
              <a:ext cx="27808" cy="7415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5"/>
            <p:cNvSpPr/>
            <p:nvPr/>
          </p:nvSpPr>
          <p:spPr>
            <a:xfrm rot="-7664042" flipH="1">
              <a:off x="610460" y="2426188"/>
              <a:ext cx="18543" cy="18214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5"/>
            <p:cNvSpPr/>
            <p:nvPr/>
          </p:nvSpPr>
          <p:spPr>
            <a:xfrm rot="-7664042" flipH="1">
              <a:off x="574327" y="2421023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5"/>
            <p:cNvSpPr/>
            <p:nvPr/>
          </p:nvSpPr>
          <p:spPr>
            <a:xfrm rot="-7664042" flipH="1">
              <a:off x="553604" y="2457457"/>
              <a:ext cx="27479" cy="76499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5"/>
            <p:cNvSpPr/>
            <p:nvPr/>
          </p:nvSpPr>
          <p:spPr>
            <a:xfrm rot="-7664042" flipH="1">
              <a:off x="612198" y="2469966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5"/>
            <p:cNvSpPr/>
            <p:nvPr/>
          </p:nvSpPr>
          <p:spPr>
            <a:xfrm rot="-7664042" flipH="1">
              <a:off x="424494" y="2423371"/>
              <a:ext cx="89038" cy="40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5"/>
            <p:cNvSpPr/>
            <p:nvPr/>
          </p:nvSpPr>
          <p:spPr>
            <a:xfrm rot="-7664042" flipH="1">
              <a:off x="418961" y="2450335"/>
              <a:ext cx="73157" cy="18584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5"/>
            <p:cNvSpPr/>
            <p:nvPr/>
          </p:nvSpPr>
          <p:spPr>
            <a:xfrm rot="-7664042" flipH="1">
              <a:off x="444635" y="2371830"/>
              <a:ext cx="18207" cy="18536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5"/>
            <p:cNvSpPr/>
            <p:nvPr/>
          </p:nvSpPr>
          <p:spPr>
            <a:xfrm rot="-7664042" flipH="1">
              <a:off x="424881" y="2408707"/>
              <a:ext cx="11928" cy="11591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5"/>
            <p:cNvSpPr/>
            <p:nvPr/>
          </p:nvSpPr>
          <p:spPr>
            <a:xfrm rot="-7664042" flipH="1">
              <a:off x="456924" y="2426934"/>
              <a:ext cx="63886" cy="48122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5"/>
            <p:cNvSpPr/>
            <p:nvPr/>
          </p:nvSpPr>
          <p:spPr>
            <a:xfrm rot="-7664042" flipH="1">
              <a:off x="484278" y="2392460"/>
              <a:ext cx="11921" cy="11591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5"/>
            <p:cNvSpPr/>
            <p:nvPr/>
          </p:nvSpPr>
          <p:spPr>
            <a:xfrm rot="-7664042" flipH="1">
              <a:off x="369079" y="2486115"/>
              <a:ext cx="70172" cy="76314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5"/>
            <p:cNvSpPr/>
            <p:nvPr/>
          </p:nvSpPr>
          <p:spPr>
            <a:xfrm rot="-7664042" flipH="1">
              <a:off x="393889" y="2506820"/>
              <a:ext cx="42700" cy="70899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5"/>
            <p:cNvSpPr/>
            <p:nvPr/>
          </p:nvSpPr>
          <p:spPr>
            <a:xfrm rot="-7664042" flipH="1">
              <a:off x="328324" y="2511782"/>
              <a:ext cx="18207" cy="18207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5"/>
            <p:cNvSpPr/>
            <p:nvPr/>
          </p:nvSpPr>
          <p:spPr>
            <a:xfrm rot="-7664042" flipH="1">
              <a:off x="356013" y="2547688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5"/>
            <p:cNvSpPr/>
            <p:nvPr/>
          </p:nvSpPr>
          <p:spPr>
            <a:xfrm rot="-7664042" flipH="1">
              <a:off x="383408" y="2483944"/>
              <a:ext cx="67859" cy="48136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5"/>
            <p:cNvSpPr/>
            <p:nvPr/>
          </p:nvSpPr>
          <p:spPr>
            <a:xfrm rot="-7664042" flipH="1">
              <a:off x="359651" y="2485879"/>
              <a:ext cx="11591" cy="11591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5"/>
            <p:cNvSpPr/>
            <p:nvPr/>
          </p:nvSpPr>
          <p:spPr>
            <a:xfrm rot="-7662348" flipH="1">
              <a:off x="440116" y="2473445"/>
              <a:ext cx="106931" cy="106931"/>
            </a:xfrm>
            <a:prstGeom prst="ellipse">
              <a:avLst/>
            </a:prstGeom>
            <a:solidFill>
              <a:srgbClr val="FFF0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5"/>
            <p:cNvSpPr/>
            <p:nvPr/>
          </p:nvSpPr>
          <p:spPr>
            <a:xfrm rot="-3798255" flipH="1">
              <a:off x="616321" y="2614271"/>
              <a:ext cx="18539" cy="1821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5"/>
            <p:cNvSpPr/>
            <p:nvPr/>
          </p:nvSpPr>
          <p:spPr>
            <a:xfrm rot="-3798255" flipH="1">
              <a:off x="610352" y="2578193"/>
              <a:ext cx="11589" cy="1158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5"/>
            <p:cNvSpPr/>
            <p:nvPr/>
          </p:nvSpPr>
          <p:spPr>
            <a:xfrm rot="-3798255" flipH="1">
              <a:off x="582538" y="2633473"/>
              <a:ext cx="11589" cy="1158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5757A4F-63D3-44F8-99EE-C4FC8F54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044" y="1369142"/>
            <a:ext cx="2075008" cy="2610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4" name="Google Shape;5854;p53"/>
          <p:cNvSpPr txBox="1">
            <a:spLocks noGrp="1"/>
          </p:cNvSpPr>
          <p:nvPr>
            <p:ph type="title"/>
          </p:nvPr>
        </p:nvSpPr>
        <p:spPr>
          <a:xfrm>
            <a:off x="316445" y="542162"/>
            <a:ext cx="5511262" cy="3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Alegreya Sans" panose="020B0604020202020204" charset="0"/>
                <a:cs typeface="Posterama" panose="020B0504020200020000" pitchFamily="34" charset="0"/>
              </a:rPr>
              <a:t>Before Reading</a:t>
            </a:r>
            <a:endParaRPr sz="5400" b="1" dirty="0">
              <a:latin typeface="Alegreya Sans" panose="020B0604020202020204" charset="0"/>
              <a:cs typeface="Posterama" panose="020B0504020200020000" pitchFamily="34" charset="0"/>
            </a:endParaRPr>
          </a:p>
        </p:txBody>
      </p:sp>
      <p:grpSp>
        <p:nvGrpSpPr>
          <p:cNvPr id="5913" name="Google Shape;5913;p53"/>
          <p:cNvGrpSpPr/>
          <p:nvPr/>
        </p:nvGrpSpPr>
        <p:grpSpPr>
          <a:xfrm>
            <a:off x="8" y="3891714"/>
            <a:ext cx="1247391" cy="1123794"/>
            <a:chOff x="8" y="3891714"/>
            <a:chExt cx="1247391" cy="1123794"/>
          </a:xfrm>
        </p:grpSpPr>
        <p:sp>
          <p:nvSpPr>
            <p:cNvPr id="5914" name="Google Shape;5914;p53"/>
            <p:cNvSpPr/>
            <p:nvPr/>
          </p:nvSpPr>
          <p:spPr>
            <a:xfrm rot="1480267" flipH="1">
              <a:off x="120502" y="4018275"/>
              <a:ext cx="769468" cy="745611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53"/>
            <p:cNvSpPr/>
            <p:nvPr/>
          </p:nvSpPr>
          <p:spPr>
            <a:xfrm rot="1480267" flipH="1">
              <a:off x="434151" y="4155507"/>
              <a:ext cx="102164" cy="148329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53"/>
            <p:cNvSpPr/>
            <p:nvPr/>
          </p:nvSpPr>
          <p:spPr>
            <a:xfrm rot="1480267" flipH="1">
              <a:off x="405879" y="4203999"/>
              <a:ext cx="107773" cy="100430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53"/>
            <p:cNvSpPr/>
            <p:nvPr/>
          </p:nvSpPr>
          <p:spPr>
            <a:xfrm rot="1480267" flipH="1">
              <a:off x="454884" y="4099250"/>
              <a:ext cx="31444" cy="3143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53"/>
            <p:cNvSpPr/>
            <p:nvPr/>
          </p:nvSpPr>
          <p:spPr>
            <a:xfrm rot="1480267" flipH="1">
              <a:off x="488094" y="4179950"/>
              <a:ext cx="55568" cy="131396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53"/>
            <p:cNvSpPr/>
            <p:nvPr/>
          </p:nvSpPr>
          <p:spPr>
            <a:xfrm rot="1480267" flipH="1">
              <a:off x="518137" y="4142285"/>
              <a:ext cx="19655" cy="1965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53"/>
            <p:cNvSpPr/>
            <p:nvPr/>
          </p:nvSpPr>
          <p:spPr>
            <a:xfrm rot="1480267" flipH="1">
              <a:off x="275374" y="4325667"/>
              <a:ext cx="161653" cy="5263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53"/>
            <p:cNvSpPr/>
            <p:nvPr/>
          </p:nvSpPr>
          <p:spPr>
            <a:xfrm rot="1480267" flipH="1">
              <a:off x="311913" y="4347355"/>
              <a:ext cx="119561" cy="72256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53"/>
            <p:cNvSpPr/>
            <p:nvPr/>
          </p:nvSpPr>
          <p:spPr>
            <a:xfrm rot="1480267" flipH="1">
              <a:off x="315107" y="4319598"/>
              <a:ext cx="129662" cy="21936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53"/>
            <p:cNvSpPr/>
            <p:nvPr/>
          </p:nvSpPr>
          <p:spPr>
            <a:xfrm rot="1480267" flipH="1">
              <a:off x="425641" y="4438020"/>
              <a:ext cx="21901" cy="165016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53"/>
            <p:cNvSpPr/>
            <p:nvPr/>
          </p:nvSpPr>
          <p:spPr>
            <a:xfrm rot="1480267" flipH="1">
              <a:off x="445436" y="4450935"/>
              <a:ext cx="47154" cy="125752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53"/>
            <p:cNvSpPr/>
            <p:nvPr/>
          </p:nvSpPr>
          <p:spPr>
            <a:xfrm rot="1480267" flipH="1">
              <a:off x="374645" y="4606439"/>
              <a:ext cx="31444" cy="30885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53"/>
            <p:cNvSpPr/>
            <p:nvPr/>
          </p:nvSpPr>
          <p:spPr>
            <a:xfrm rot="1480267" flipH="1">
              <a:off x="446727" y="4593667"/>
              <a:ext cx="19655" cy="1965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53"/>
            <p:cNvSpPr/>
            <p:nvPr/>
          </p:nvSpPr>
          <p:spPr>
            <a:xfrm rot="1480267" flipH="1">
              <a:off x="398328" y="4425046"/>
              <a:ext cx="46596" cy="129721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53"/>
            <p:cNvSpPr/>
            <p:nvPr/>
          </p:nvSpPr>
          <p:spPr>
            <a:xfrm rot="1480267" flipH="1">
              <a:off x="351351" y="4549871"/>
              <a:ext cx="19655" cy="1965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53"/>
            <p:cNvSpPr/>
            <p:nvPr/>
          </p:nvSpPr>
          <p:spPr>
            <a:xfrm rot="1480267" flipH="1">
              <a:off x="534745" y="4456119"/>
              <a:ext cx="150982" cy="69160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53"/>
            <p:cNvSpPr/>
            <p:nvPr/>
          </p:nvSpPr>
          <p:spPr>
            <a:xfrm rot="1480267" flipH="1">
              <a:off x="555992" y="4440518"/>
              <a:ext cx="124053" cy="31514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53"/>
            <p:cNvSpPr/>
            <p:nvPr/>
          </p:nvSpPr>
          <p:spPr>
            <a:xfrm rot="1480267" flipH="1">
              <a:off x="666989" y="4557170"/>
              <a:ext cx="30874" cy="31432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53"/>
            <p:cNvSpPr/>
            <p:nvPr/>
          </p:nvSpPr>
          <p:spPr>
            <a:xfrm rot="1480267" flipH="1">
              <a:off x="680470" y="4494866"/>
              <a:ext cx="20226" cy="19655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53"/>
            <p:cNvSpPr/>
            <p:nvPr/>
          </p:nvSpPr>
          <p:spPr>
            <a:xfrm rot="1480267" flipH="1">
              <a:off x="520546" y="4454635"/>
              <a:ext cx="108331" cy="81601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53"/>
            <p:cNvSpPr/>
            <p:nvPr/>
          </p:nvSpPr>
          <p:spPr>
            <a:xfrm rot="1480267" flipH="1">
              <a:off x="603981" y="4565958"/>
              <a:ext cx="20214" cy="19655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53"/>
            <p:cNvSpPr/>
            <p:nvPr/>
          </p:nvSpPr>
          <p:spPr>
            <a:xfrm rot="1480267" flipH="1">
              <a:off x="584929" y="4254034"/>
              <a:ext cx="118991" cy="129406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53"/>
            <p:cNvSpPr/>
            <p:nvPr/>
          </p:nvSpPr>
          <p:spPr>
            <a:xfrm rot="1480267" flipH="1">
              <a:off x="577431" y="4240282"/>
              <a:ext cx="72407" cy="120225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53"/>
            <p:cNvSpPr/>
            <p:nvPr/>
          </p:nvSpPr>
          <p:spPr>
            <a:xfrm rot="1480267" flipH="1">
              <a:off x="731944" y="4255957"/>
              <a:ext cx="30874" cy="30874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53"/>
            <p:cNvSpPr/>
            <p:nvPr/>
          </p:nvSpPr>
          <p:spPr>
            <a:xfrm rot="1480267" flipH="1">
              <a:off x="675294" y="4231736"/>
              <a:ext cx="19655" cy="1965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53"/>
            <p:cNvSpPr/>
            <p:nvPr/>
          </p:nvSpPr>
          <p:spPr>
            <a:xfrm rot="1480267" flipH="1">
              <a:off x="579872" y="4312720"/>
              <a:ext cx="115069" cy="81624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53"/>
            <p:cNvSpPr/>
            <p:nvPr/>
          </p:nvSpPr>
          <p:spPr>
            <a:xfrm rot="1480267" flipH="1">
              <a:off x="718398" y="4327489"/>
              <a:ext cx="19655" cy="1965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53"/>
            <p:cNvSpPr/>
            <p:nvPr/>
          </p:nvSpPr>
          <p:spPr>
            <a:xfrm rot="1476983" flipH="1">
              <a:off x="417175" y="4294500"/>
              <a:ext cx="181495" cy="18149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53"/>
            <p:cNvSpPr/>
            <p:nvPr/>
          </p:nvSpPr>
          <p:spPr>
            <a:xfrm rot="5346082" flipH="1">
              <a:off x="218042" y="4328378"/>
              <a:ext cx="31442" cy="30883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53"/>
            <p:cNvSpPr/>
            <p:nvPr/>
          </p:nvSpPr>
          <p:spPr>
            <a:xfrm rot="5346082" flipH="1">
              <a:off x="269081" y="4385769"/>
              <a:ext cx="19654" cy="1965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53"/>
            <p:cNvSpPr/>
            <p:nvPr/>
          </p:nvSpPr>
          <p:spPr>
            <a:xfrm rot="5346082" flipH="1">
              <a:off x="267442" y="4280831"/>
              <a:ext cx="19654" cy="19654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53"/>
            <p:cNvSpPr/>
            <p:nvPr/>
          </p:nvSpPr>
          <p:spPr>
            <a:xfrm rot="4615999" flipH="1">
              <a:off x="841231" y="4610803"/>
              <a:ext cx="374350" cy="362744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53"/>
            <p:cNvSpPr/>
            <p:nvPr/>
          </p:nvSpPr>
          <p:spPr>
            <a:xfrm rot="4615999" flipH="1">
              <a:off x="1059730" y="4700335"/>
              <a:ext cx="49703" cy="72163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53"/>
            <p:cNvSpPr/>
            <p:nvPr/>
          </p:nvSpPr>
          <p:spPr>
            <a:xfrm rot="4615999" flipH="1">
              <a:off x="1041342" y="4709493"/>
              <a:ext cx="52432" cy="48860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53"/>
            <p:cNvSpPr/>
            <p:nvPr/>
          </p:nvSpPr>
          <p:spPr>
            <a:xfrm rot="4615999" flipH="1">
              <a:off x="1116713" y="4688991"/>
              <a:ext cx="15298" cy="15292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53"/>
            <p:cNvSpPr/>
            <p:nvPr/>
          </p:nvSpPr>
          <p:spPr>
            <a:xfrm rot="4615999" flipH="1">
              <a:off x="1074042" y="4721000"/>
              <a:ext cx="27034" cy="63925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53"/>
            <p:cNvSpPr/>
            <p:nvPr/>
          </p:nvSpPr>
          <p:spPr>
            <a:xfrm rot="4615999" flipH="1">
              <a:off x="1122365" y="4724983"/>
              <a:ext cx="9562" cy="956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53"/>
            <p:cNvSpPr/>
            <p:nvPr/>
          </p:nvSpPr>
          <p:spPr>
            <a:xfrm rot="4615999" flipH="1">
              <a:off x="959787" y="4710377"/>
              <a:ext cx="78645" cy="25607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53"/>
            <p:cNvSpPr/>
            <p:nvPr/>
          </p:nvSpPr>
          <p:spPr>
            <a:xfrm rot="4615999" flipH="1">
              <a:off x="962521" y="4720943"/>
              <a:ext cx="58167" cy="35153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53"/>
            <p:cNvSpPr/>
            <p:nvPr/>
          </p:nvSpPr>
          <p:spPr>
            <a:xfrm rot="4615999" flipH="1">
              <a:off x="982878" y="4720601"/>
              <a:ext cx="63081" cy="10672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53"/>
            <p:cNvSpPr/>
            <p:nvPr/>
          </p:nvSpPr>
          <p:spPr>
            <a:xfrm rot="4615999" flipH="1">
              <a:off x="952873" y="4764150"/>
              <a:ext cx="10655" cy="80281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53"/>
            <p:cNvSpPr/>
            <p:nvPr/>
          </p:nvSpPr>
          <p:spPr>
            <a:xfrm rot="4615999" flipH="1">
              <a:off x="958966" y="4784174"/>
              <a:ext cx="22941" cy="61179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53"/>
            <p:cNvSpPr/>
            <p:nvPr/>
          </p:nvSpPr>
          <p:spPr>
            <a:xfrm rot="4615999" flipH="1">
              <a:off x="897798" y="4809162"/>
              <a:ext cx="15298" cy="1502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53"/>
            <p:cNvSpPr/>
            <p:nvPr/>
          </p:nvSpPr>
          <p:spPr>
            <a:xfrm rot="4615999" flipH="1">
              <a:off x="927444" y="4831885"/>
              <a:ext cx="9562" cy="956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53"/>
            <p:cNvSpPr/>
            <p:nvPr/>
          </p:nvSpPr>
          <p:spPr>
            <a:xfrm rot="4615999" flipH="1">
              <a:off x="954191" y="4757860"/>
              <a:ext cx="22669" cy="63110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53"/>
            <p:cNvSpPr/>
            <p:nvPr/>
          </p:nvSpPr>
          <p:spPr>
            <a:xfrm rot="4615999" flipH="1">
              <a:off x="915901" y="4782151"/>
              <a:ext cx="9562" cy="956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53"/>
            <p:cNvSpPr/>
            <p:nvPr/>
          </p:nvSpPr>
          <p:spPr>
            <a:xfrm rot="4615999" flipH="1">
              <a:off x="984641" y="4845392"/>
              <a:ext cx="73453" cy="33647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53"/>
            <p:cNvSpPr/>
            <p:nvPr/>
          </p:nvSpPr>
          <p:spPr>
            <a:xfrm rot="4615999" flipH="1">
              <a:off x="1006754" y="4847295"/>
              <a:ext cx="60353" cy="1533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53"/>
            <p:cNvSpPr/>
            <p:nvPr/>
          </p:nvSpPr>
          <p:spPr>
            <a:xfrm rot="4615999" flipH="1">
              <a:off x="1003732" y="4906811"/>
              <a:ext cx="15020" cy="15292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53"/>
            <p:cNvSpPr/>
            <p:nvPr/>
          </p:nvSpPr>
          <p:spPr>
            <a:xfrm rot="4615999" flipH="1">
              <a:off x="1034987" y="4892513"/>
              <a:ext cx="9840" cy="9562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53"/>
            <p:cNvSpPr/>
            <p:nvPr/>
          </p:nvSpPr>
          <p:spPr>
            <a:xfrm rot="4615999" flipH="1">
              <a:off x="982619" y="4830109"/>
              <a:ext cx="52704" cy="39699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53"/>
            <p:cNvSpPr/>
            <p:nvPr/>
          </p:nvSpPr>
          <p:spPr>
            <a:xfrm rot="4615999" flipH="1">
              <a:off x="984866" y="4884246"/>
              <a:ext cx="9834" cy="9562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53"/>
            <p:cNvSpPr/>
            <p:nvPr/>
          </p:nvSpPr>
          <p:spPr>
            <a:xfrm rot="4615999" flipH="1">
              <a:off x="1068760" y="4792699"/>
              <a:ext cx="57890" cy="62957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53"/>
            <p:cNvSpPr/>
            <p:nvPr/>
          </p:nvSpPr>
          <p:spPr>
            <a:xfrm rot="4615999" flipH="1">
              <a:off x="1077984" y="4777626"/>
              <a:ext cx="35226" cy="58490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53"/>
            <p:cNvSpPr/>
            <p:nvPr/>
          </p:nvSpPr>
          <p:spPr>
            <a:xfrm rot="4615999" flipH="1">
              <a:off x="1139064" y="4842184"/>
              <a:ext cx="15020" cy="15020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53"/>
            <p:cNvSpPr/>
            <p:nvPr/>
          </p:nvSpPr>
          <p:spPr>
            <a:xfrm rot="4615999" flipH="1">
              <a:off x="1134735" y="4812078"/>
              <a:ext cx="9562" cy="956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53"/>
            <p:cNvSpPr/>
            <p:nvPr/>
          </p:nvSpPr>
          <p:spPr>
            <a:xfrm rot="4615999" flipH="1">
              <a:off x="1054239" y="4811980"/>
              <a:ext cx="55982" cy="39710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53"/>
            <p:cNvSpPr/>
            <p:nvPr/>
          </p:nvSpPr>
          <p:spPr>
            <a:xfrm rot="4615999" flipH="1">
              <a:off x="1110728" y="4857168"/>
              <a:ext cx="9562" cy="9562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53"/>
            <p:cNvSpPr/>
            <p:nvPr/>
          </p:nvSpPr>
          <p:spPr>
            <a:xfrm rot="4622948" flipH="1">
              <a:off x="987372" y="4747111"/>
              <a:ext cx="88347" cy="8834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53"/>
            <p:cNvSpPr/>
            <p:nvPr/>
          </p:nvSpPr>
          <p:spPr>
            <a:xfrm rot="8480886" flipH="1">
              <a:off x="958157" y="4666134"/>
              <a:ext cx="15293" cy="15021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53"/>
            <p:cNvSpPr/>
            <p:nvPr/>
          </p:nvSpPr>
          <p:spPr>
            <a:xfrm rot="8480886" flipH="1">
              <a:off x="954545" y="4701647"/>
              <a:ext cx="9559" cy="955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53"/>
            <p:cNvSpPr/>
            <p:nvPr/>
          </p:nvSpPr>
          <p:spPr>
            <a:xfrm rot="8480886" flipH="1">
              <a:off x="994430" y="4669776"/>
              <a:ext cx="9559" cy="9559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6" name="Google Shape;5976;p53"/>
          <p:cNvGrpSpPr/>
          <p:nvPr/>
        </p:nvGrpSpPr>
        <p:grpSpPr>
          <a:xfrm>
            <a:off x="8102230" y="111253"/>
            <a:ext cx="761960" cy="743146"/>
            <a:chOff x="8102230" y="111253"/>
            <a:chExt cx="761960" cy="743146"/>
          </a:xfrm>
        </p:grpSpPr>
        <p:sp>
          <p:nvSpPr>
            <p:cNvPr id="5977" name="Google Shape;5977;p53"/>
            <p:cNvSpPr/>
            <p:nvPr/>
          </p:nvSpPr>
          <p:spPr>
            <a:xfrm rot="-8247042">
              <a:off x="8241757" y="507766"/>
              <a:ext cx="286642" cy="287577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53"/>
            <p:cNvSpPr/>
            <p:nvPr/>
          </p:nvSpPr>
          <p:spPr>
            <a:xfrm rot="-8247042">
              <a:off x="8161727" y="316981"/>
              <a:ext cx="286642" cy="287577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53"/>
            <p:cNvSpPr/>
            <p:nvPr/>
          </p:nvSpPr>
          <p:spPr>
            <a:xfrm rot="-8247042">
              <a:off x="8450326" y="504430"/>
              <a:ext cx="287587" cy="287587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53"/>
            <p:cNvSpPr/>
            <p:nvPr/>
          </p:nvSpPr>
          <p:spPr>
            <a:xfrm rot="-8247042">
              <a:off x="8324245" y="170628"/>
              <a:ext cx="287587" cy="287587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53"/>
            <p:cNvSpPr/>
            <p:nvPr/>
          </p:nvSpPr>
          <p:spPr>
            <a:xfrm rot="-8247042">
              <a:off x="8517548" y="296824"/>
              <a:ext cx="287587" cy="286642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53"/>
            <p:cNvSpPr/>
            <p:nvPr/>
          </p:nvSpPr>
          <p:spPr>
            <a:xfrm rot="-8247042">
              <a:off x="8418161" y="429428"/>
              <a:ext cx="138162" cy="138162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53"/>
            <p:cNvSpPr/>
            <p:nvPr/>
          </p:nvSpPr>
          <p:spPr>
            <a:xfrm rot="-8247042">
              <a:off x="8297167" y="455397"/>
              <a:ext cx="141913" cy="145675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53"/>
            <p:cNvSpPr/>
            <p:nvPr/>
          </p:nvSpPr>
          <p:spPr>
            <a:xfrm rot="-8247042">
              <a:off x="8264337" y="426363"/>
              <a:ext cx="179511" cy="98106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53"/>
            <p:cNvSpPr/>
            <p:nvPr/>
          </p:nvSpPr>
          <p:spPr>
            <a:xfrm rot="-8247042">
              <a:off x="8292970" y="420858"/>
              <a:ext cx="193602" cy="41056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53"/>
            <p:cNvSpPr/>
            <p:nvPr/>
          </p:nvSpPr>
          <p:spPr>
            <a:xfrm rot="-8247042">
              <a:off x="8340770" y="332289"/>
              <a:ext cx="177630" cy="9668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53"/>
            <p:cNvSpPr/>
            <p:nvPr/>
          </p:nvSpPr>
          <p:spPr>
            <a:xfrm rot="-8247042">
              <a:off x="8404505" y="279404"/>
              <a:ext cx="140978" cy="146610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53"/>
            <p:cNvSpPr/>
            <p:nvPr/>
          </p:nvSpPr>
          <p:spPr>
            <a:xfrm rot="-8247042">
              <a:off x="8470064" y="285877"/>
              <a:ext cx="95866" cy="178935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53"/>
            <p:cNvSpPr/>
            <p:nvPr/>
          </p:nvSpPr>
          <p:spPr>
            <a:xfrm rot="-8247042">
              <a:off x="8559239" y="319407"/>
              <a:ext cx="64857" cy="18619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53"/>
            <p:cNvSpPr/>
            <p:nvPr/>
          </p:nvSpPr>
          <p:spPr>
            <a:xfrm rot="-8247042">
              <a:off x="8569945" y="367985"/>
              <a:ext cx="119362" cy="16478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53"/>
            <p:cNvSpPr/>
            <p:nvPr/>
          </p:nvSpPr>
          <p:spPr>
            <a:xfrm rot="-8247042">
              <a:off x="8534567" y="435883"/>
              <a:ext cx="161658" cy="125321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53"/>
            <p:cNvSpPr/>
            <p:nvPr/>
          </p:nvSpPr>
          <p:spPr>
            <a:xfrm rot="-8247042">
              <a:off x="8509447" y="523333"/>
              <a:ext cx="192667" cy="5337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53"/>
            <p:cNvSpPr/>
            <p:nvPr/>
          </p:nvSpPr>
          <p:spPr>
            <a:xfrm rot="-8247042">
              <a:off x="8445338" y="556902"/>
              <a:ext cx="169171" cy="111262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53"/>
            <p:cNvSpPr/>
            <p:nvPr/>
          </p:nvSpPr>
          <p:spPr>
            <a:xfrm rot="-8247042">
              <a:off x="8410702" y="539065"/>
              <a:ext cx="112784" cy="169900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53"/>
            <p:cNvSpPr/>
            <p:nvPr/>
          </p:nvSpPr>
          <p:spPr>
            <a:xfrm rot="-8247042">
              <a:off x="8385443" y="529209"/>
              <a:ext cx="56398" cy="189362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53"/>
            <p:cNvSpPr/>
            <p:nvPr/>
          </p:nvSpPr>
          <p:spPr>
            <a:xfrm rot="-8247042">
              <a:off x="8352619" y="480540"/>
              <a:ext cx="61095" cy="187709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53"/>
            <p:cNvSpPr/>
            <p:nvPr/>
          </p:nvSpPr>
          <p:spPr>
            <a:xfrm rot="1800083">
              <a:off x="8485779" y="544991"/>
              <a:ext cx="177657" cy="96677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517D874-65CF-4C5A-B237-7D84E246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47" y="1794029"/>
            <a:ext cx="5944505" cy="170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2520828" y="2321643"/>
            <a:ext cx="40452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“Tha quote, words full of wisdom that someone important said and can make the reader get inspired.”</a:t>
            </a:r>
            <a:endParaRPr dirty="0"/>
          </a:p>
        </p:txBody>
      </p:sp>
      <p:grpSp>
        <p:nvGrpSpPr>
          <p:cNvPr id="2342" name="Google Shape;2342;p33"/>
          <p:cNvGrpSpPr/>
          <p:nvPr/>
        </p:nvGrpSpPr>
        <p:grpSpPr>
          <a:xfrm>
            <a:off x="637017" y="3400823"/>
            <a:ext cx="3608792" cy="2344413"/>
            <a:chOff x="637017" y="3400823"/>
            <a:chExt cx="3608792" cy="2344413"/>
          </a:xfrm>
        </p:grpSpPr>
        <p:sp>
          <p:nvSpPr>
            <p:cNvPr id="2343" name="Google Shape;2343;p33"/>
            <p:cNvSpPr/>
            <p:nvPr/>
          </p:nvSpPr>
          <p:spPr>
            <a:xfrm rot="1563036">
              <a:off x="1325328" y="4466862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3"/>
            <p:cNvSpPr/>
            <p:nvPr/>
          </p:nvSpPr>
          <p:spPr>
            <a:xfrm rot="1563036">
              <a:off x="2321885" y="3905840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3"/>
            <p:cNvSpPr/>
            <p:nvPr/>
          </p:nvSpPr>
          <p:spPr>
            <a:xfrm rot="1563036">
              <a:off x="2631414" y="395340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3"/>
            <p:cNvSpPr/>
            <p:nvPr/>
          </p:nvSpPr>
          <p:spPr>
            <a:xfrm rot="1563036">
              <a:off x="3473969" y="4119514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3"/>
            <p:cNvSpPr/>
            <p:nvPr/>
          </p:nvSpPr>
          <p:spPr>
            <a:xfrm rot="1563036">
              <a:off x="1565002" y="4654373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3"/>
            <p:cNvSpPr/>
            <p:nvPr/>
          </p:nvSpPr>
          <p:spPr>
            <a:xfrm rot="1563036">
              <a:off x="1710038" y="4808666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3"/>
            <p:cNvSpPr/>
            <p:nvPr/>
          </p:nvSpPr>
          <p:spPr>
            <a:xfrm rot="1563036">
              <a:off x="1074194" y="4052964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3"/>
            <p:cNvSpPr/>
            <p:nvPr/>
          </p:nvSpPr>
          <p:spPr>
            <a:xfrm rot="1563036">
              <a:off x="2857393" y="4112353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3"/>
            <p:cNvSpPr/>
            <p:nvPr/>
          </p:nvSpPr>
          <p:spPr>
            <a:xfrm rot="1563036">
              <a:off x="3197184" y="4789354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3"/>
            <p:cNvSpPr/>
            <p:nvPr/>
          </p:nvSpPr>
          <p:spPr>
            <a:xfrm rot="1563036">
              <a:off x="1807094" y="3833516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3"/>
            <p:cNvSpPr/>
            <p:nvPr/>
          </p:nvSpPr>
          <p:spPr>
            <a:xfrm rot="1563036">
              <a:off x="2543837" y="5002128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3"/>
            <p:cNvSpPr/>
            <p:nvPr/>
          </p:nvSpPr>
          <p:spPr>
            <a:xfrm rot="1563036">
              <a:off x="3601730" y="4817302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3"/>
            <p:cNvSpPr/>
            <p:nvPr/>
          </p:nvSpPr>
          <p:spPr>
            <a:xfrm rot="1563036">
              <a:off x="1573773" y="445410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3"/>
            <p:cNvSpPr/>
            <p:nvPr/>
          </p:nvSpPr>
          <p:spPr>
            <a:xfrm rot="1563036">
              <a:off x="1707025" y="45671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3"/>
            <p:cNvSpPr/>
            <p:nvPr/>
          </p:nvSpPr>
          <p:spPr>
            <a:xfrm rot="1563036">
              <a:off x="836711" y="3840284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3"/>
            <p:cNvSpPr/>
            <p:nvPr/>
          </p:nvSpPr>
          <p:spPr>
            <a:xfrm rot="1563036">
              <a:off x="969954" y="395325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3"/>
            <p:cNvSpPr/>
            <p:nvPr/>
          </p:nvSpPr>
          <p:spPr>
            <a:xfrm rot="1563036">
              <a:off x="1720880" y="3481520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3"/>
            <p:cNvSpPr/>
            <p:nvPr/>
          </p:nvSpPr>
          <p:spPr>
            <a:xfrm rot="1563036">
              <a:off x="1854136" y="3594159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3"/>
            <p:cNvSpPr/>
            <p:nvPr/>
          </p:nvSpPr>
          <p:spPr>
            <a:xfrm rot="1563036">
              <a:off x="3538819" y="4028393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3"/>
            <p:cNvSpPr/>
            <p:nvPr/>
          </p:nvSpPr>
          <p:spPr>
            <a:xfrm rot="1563036">
              <a:off x="3681772" y="4165928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3"/>
            <p:cNvSpPr/>
            <p:nvPr/>
          </p:nvSpPr>
          <p:spPr>
            <a:xfrm rot="1563036">
              <a:off x="1888463" y="4611065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3"/>
            <p:cNvSpPr/>
            <p:nvPr/>
          </p:nvSpPr>
          <p:spPr>
            <a:xfrm rot="1563036">
              <a:off x="1869020" y="467025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3"/>
            <p:cNvSpPr/>
            <p:nvPr/>
          </p:nvSpPr>
          <p:spPr>
            <a:xfrm rot="1563036">
              <a:off x="1875365" y="464642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3"/>
            <p:cNvSpPr/>
            <p:nvPr/>
          </p:nvSpPr>
          <p:spPr>
            <a:xfrm rot="1563036">
              <a:off x="1854698" y="46109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3"/>
            <p:cNvSpPr/>
            <p:nvPr/>
          </p:nvSpPr>
          <p:spPr>
            <a:xfrm rot="1563036">
              <a:off x="1801595" y="457818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3"/>
            <p:cNvSpPr/>
            <p:nvPr/>
          </p:nvSpPr>
          <p:spPr>
            <a:xfrm rot="1563036">
              <a:off x="1825282" y="459779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3"/>
            <p:cNvSpPr/>
            <p:nvPr/>
          </p:nvSpPr>
          <p:spPr>
            <a:xfrm rot="1563036">
              <a:off x="1764531" y="458383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3"/>
            <p:cNvSpPr/>
            <p:nvPr/>
          </p:nvSpPr>
          <p:spPr>
            <a:xfrm rot="1563036">
              <a:off x="1767778" y="4614955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3"/>
            <p:cNvSpPr/>
            <p:nvPr/>
          </p:nvSpPr>
          <p:spPr>
            <a:xfrm rot="1563036">
              <a:off x="1728984" y="463927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3"/>
            <p:cNvSpPr/>
            <p:nvPr/>
          </p:nvSpPr>
          <p:spPr>
            <a:xfrm rot="1563036">
              <a:off x="1744538" y="46701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3"/>
            <p:cNvSpPr/>
            <p:nvPr/>
          </p:nvSpPr>
          <p:spPr>
            <a:xfrm rot="1563036">
              <a:off x="1872483" y="471367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3"/>
            <p:cNvSpPr/>
            <p:nvPr/>
          </p:nvSpPr>
          <p:spPr>
            <a:xfrm rot="1563036">
              <a:off x="1857424" y="468941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3"/>
            <p:cNvSpPr/>
            <p:nvPr/>
          </p:nvSpPr>
          <p:spPr>
            <a:xfrm rot="1563036">
              <a:off x="1774576" y="4710121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3"/>
            <p:cNvSpPr/>
            <p:nvPr/>
          </p:nvSpPr>
          <p:spPr>
            <a:xfrm rot="1563036">
              <a:off x="1848709" y="4744324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3"/>
            <p:cNvSpPr/>
            <p:nvPr/>
          </p:nvSpPr>
          <p:spPr>
            <a:xfrm rot="1563036">
              <a:off x="1799543" y="472602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3"/>
            <p:cNvSpPr/>
            <p:nvPr/>
          </p:nvSpPr>
          <p:spPr>
            <a:xfrm rot="1563036">
              <a:off x="1744695" y="47108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3"/>
            <p:cNvSpPr/>
            <p:nvPr/>
          </p:nvSpPr>
          <p:spPr>
            <a:xfrm rot="1563036">
              <a:off x="1151258" y="3997453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3"/>
            <p:cNvSpPr/>
            <p:nvPr/>
          </p:nvSpPr>
          <p:spPr>
            <a:xfrm rot="1563036">
              <a:off x="1131820" y="4056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3"/>
            <p:cNvSpPr/>
            <p:nvPr/>
          </p:nvSpPr>
          <p:spPr>
            <a:xfrm rot="1563036">
              <a:off x="1138265" y="4032385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3"/>
            <p:cNvSpPr/>
            <p:nvPr/>
          </p:nvSpPr>
          <p:spPr>
            <a:xfrm rot="1563036">
              <a:off x="1117592" y="3996952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3"/>
            <p:cNvSpPr/>
            <p:nvPr/>
          </p:nvSpPr>
          <p:spPr>
            <a:xfrm rot="1563036">
              <a:off x="1064385" y="396459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3"/>
            <p:cNvSpPr/>
            <p:nvPr/>
          </p:nvSpPr>
          <p:spPr>
            <a:xfrm rot="1563036">
              <a:off x="1088281" y="398377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3"/>
            <p:cNvSpPr/>
            <p:nvPr/>
          </p:nvSpPr>
          <p:spPr>
            <a:xfrm rot="1563036">
              <a:off x="1027535" y="396979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3"/>
            <p:cNvSpPr/>
            <p:nvPr/>
          </p:nvSpPr>
          <p:spPr>
            <a:xfrm rot="1563036">
              <a:off x="1030573" y="400136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3"/>
            <p:cNvSpPr/>
            <p:nvPr/>
          </p:nvSpPr>
          <p:spPr>
            <a:xfrm rot="1563036">
              <a:off x="991982" y="402526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3"/>
            <p:cNvSpPr/>
            <p:nvPr/>
          </p:nvSpPr>
          <p:spPr>
            <a:xfrm rot="1563036">
              <a:off x="1007536" y="405609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3"/>
            <p:cNvSpPr/>
            <p:nvPr/>
          </p:nvSpPr>
          <p:spPr>
            <a:xfrm rot="1563036">
              <a:off x="1135387" y="41000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3"/>
            <p:cNvSpPr/>
            <p:nvPr/>
          </p:nvSpPr>
          <p:spPr>
            <a:xfrm rot="1563036">
              <a:off x="1120319" y="40758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3"/>
            <p:cNvSpPr/>
            <p:nvPr/>
          </p:nvSpPr>
          <p:spPr>
            <a:xfrm rot="1563036">
              <a:off x="1037492" y="4096084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3"/>
            <p:cNvSpPr/>
            <p:nvPr/>
          </p:nvSpPr>
          <p:spPr>
            <a:xfrm rot="1563036">
              <a:off x="1112546" y="413061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3"/>
            <p:cNvSpPr/>
            <p:nvPr/>
          </p:nvSpPr>
          <p:spPr>
            <a:xfrm rot="1563036">
              <a:off x="1062552" y="411198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3"/>
            <p:cNvSpPr/>
            <p:nvPr/>
          </p:nvSpPr>
          <p:spPr>
            <a:xfrm rot="1563036">
              <a:off x="1007589" y="40967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3"/>
            <p:cNvSpPr/>
            <p:nvPr/>
          </p:nvSpPr>
          <p:spPr>
            <a:xfrm rot="1563036">
              <a:off x="2035511" y="3638349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3"/>
            <p:cNvSpPr/>
            <p:nvPr/>
          </p:nvSpPr>
          <p:spPr>
            <a:xfrm rot="1563036">
              <a:off x="2015616" y="369743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3"/>
            <p:cNvSpPr/>
            <p:nvPr/>
          </p:nvSpPr>
          <p:spPr>
            <a:xfrm rot="1563036">
              <a:off x="2022405" y="36738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3"/>
            <p:cNvSpPr/>
            <p:nvPr/>
          </p:nvSpPr>
          <p:spPr>
            <a:xfrm rot="1563036">
              <a:off x="2001292" y="363817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3"/>
            <p:cNvSpPr/>
            <p:nvPr/>
          </p:nvSpPr>
          <p:spPr>
            <a:xfrm rot="1563036">
              <a:off x="1948617" y="360557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3"/>
            <p:cNvSpPr/>
            <p:nvPr/>
          </p:nvSpPr>
          <p:spPr>
            <a:xfrm rot="1563036">
              <a:off x="1972350" y="36250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3"/>
            <p:cNvSpPr/>
            <p:nvPr/>
          </p:nvSpPr>
          <p:spPr>
            <a:xfrm rot="1563036">
              <a:off x="1911762" y="361079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3"/>
            <p:cNvSpPr/>
            <p:nvPr/>
          </p:nvSpPr>
          <p:spPr>
            <a:xfrm rot="1563036">
              <a:off x="1914817" y="36423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3"/>
            <p:cNvSpPr/>
            <p:nvPr/>
          </p:nvSpPr>
          <p:spPr>
            <a:xfrm rot="1563036">
              <a:off x="1876231" y="3666249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3"/>
            <p:cNvSpPr/>
            <p:nvPr/>
          </p:nvSpPr>
          <p:spPr>
            <a:xfrm rot="1563036">
              <a:off x="1891770" y="369707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3"/>
            <p:cNvSpPr/>
            <p:nvPr/>
          </p:nvSpPr>
          <p:spPr>
            <a:xfrm rot="1563036">
              <a:off x="2019203" y="374088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3"/>
            <p:cNvSpPr/>
            <p:nvPr/>
          </p:nvSpPr>
          <p:spPr>
            <a:xfrm rot="1563036">
              <a:off x="2004145" y="37166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3"/>
            <p:cNvSpPr/>
            <p:nvPr/>
          </p:nvSpPr>
          <p:spPr>
            <a:xfrm rot="1563036">
              <a:off x="1921621" y="373751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3"/>
            <p:cNvSpPr/>
            <p:nvPr/>
          </p:nvSpPr>
          <p:spPr>
            <a:xfrm rot="1563036">
              <a:off x="1996153" y="377184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3"/>
            <p:cNvSpPr/>
            <p:nvPr/>
          </p:nvSpPr>
          <p:spPr>
            <a:xfrm rot="1563036">
              <a:off x="1946775" y="375298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3"/>
            <p:cNvSpPr/>
            <p:nvPr/>
          </p:nvSpPr>
          <p:spPr>
            <a:xfrm rot="1563036">
              <a:off x="1891290" y="373800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3"/>
            <p:cNvSpPr/>
            <p:nvPr/>
          </p:nvSpPr>
          <p:spPr>
            <a:xfrm rot="1563036">
              <a:off x="3863805" y="4252623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3"/>
            <p:cNvSpPr/>
            <p:nvPr/>
          </p:nvSpPr>
          <p:spPr>
            <a:xfrm rot="1563036">
              <a:off x="3818085" y="42932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3"/>
            <p:cNvSpPr/>
            <p:nvPr/>
          </p:nvSpPr>
          <p:spPr>
            <a:xfrm rot="1563036">
              <a:off x="3835533" y="427596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3"/>
            <p:cNvSpPr/>
            <p:nvPr/>
          </p:nvSpPr>
          <p:spPr>
            <a:xfrm rot="1563036">
              <a:off x="3835157" y="42346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3"/>
            <p:cNvSpPr/>
            <p:nvPr/>
          </p:nvSpPr>
          <p:spPr>
            <a:xfrm rot="1563036">
              <a:off x="3805822" y="418014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3"/>
            <p:cNvSpPr/>
            <p:nvPr/>
          </p:nvSpPr>
          <p:spPr>
            <a:xfrm rot="1563036">
              <a:off x="3816677" y="420868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3"/>
            <p:cNvSpPr/>
            <p:nvPr/>
          </p:nvSpPr>
          <p:spPr>
            <a:xfrm rot="1563036">
              <a:off x="3770917" y="416626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3"/>
            <p:cNvSpPr/>
            <p:nvPr/>
          </p:nvSpPr>
          <p:spPr>
            <a:xfrm rot="1563036">
              <a:off x="3757926" y="41947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3"/>
            <p:cNvSpPr/>
            <p:nvPr/>
          </p:nvSpPr>
          <p:spPr>
            <a:xfrm rot="1563036">
              <a:off x="3712232" y="419668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3"/>
            <p:cNvSpPr/>
            <p:nvPr/>
          </p:nvSpPr>
          <p:spPr>
            <a:xfrm rot="1563036">
              <a:off x="3710750" y="423082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3"/>
            <p:cNvSpPr/>
            <p:nvPr/>
          </p:nvSpPr>
          <p:spPr>
            <a:xfrm rot="1563036">
              <a:off x="3799359" y="433269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3"/>
            <p:cNvSpPr/>
            <p:nvPr/>
          </p:nvSpPr>
          <p:spPr>
            <a:xfrm rot="1563036">
              <a:off x="3798462" y="430428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3"/>
            <p:cNvSpPr/>
            <p:nvPr/>
          </p:nvSpPr>
          <p:spPr>
            <a:xfrm rot="1563036">
              <a:off x="3716027" y="428085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3"/>
            <p:cNvSpPr/>
            <p:nvPr/>
          </p:nvSpPr>
          <p:spPr>
            <a:xfrm rot="1563036">
              <a:off x="3763849" y="4348169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3"/>
            <p:cNvSpPr/>
            <p:nvPr/>
          </p:nvSpPr>
          <p:spPr>
            <a:xfrm rot="1563036">
              <a:off x="3730631" y="430702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3"/>
            <p:cNvSpPr/>
            <p:nvPr/>
          </p:nvSpPr>
          <p:spPr>
            <a:xfrm rot="1563036">
              <a:off x="3690294" y="426622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3"/>
            <p:cNvSpPr/>
            <p:nvPr/>
          </p:nvSpPr>
          <p:spPr>
            <a:xfrm rot="1563036">
              <a:off x="1731600" y="4585897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3"/>
            <p:cNvSpPr/>
            <p:nvPr/>
          </p:nvSpPr>
          <p:spPr>
            <a:xfrm rot="1563036">
              <a:off x="994514" y="397188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3"/>
            <p:cNvSpPr/>
            <p:nvPr/>
          </p:nvSpPr>
          <p:spPr>
            <a:xfrm rot="1563036">
              <a:off x="1878617" y="3613312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3"/>
            <p:cNvSpPr/>
            <p:nvPr/>
          </p:nvSpPr>
          <p:spPr>
            <a:xfrm rot="1563036">
              <a:off x="3693912" y="4177760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3"/>
            <p:cNvSpPr/>
            <p:nvPr/>
          </p:nvSpPr>
          <p:spPr>
            <a:xfrm rot="1563036">
              <a:off x="3061328" y="4549973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3"/>
            <p:cNvSpPr/>
            <p:nvPr/>
          </p:nvSpPr>
          <p:spPr>
            <a:xfrm rot="1563036">
              <a:off x="3157197" y="464510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3"/>
            <p:cNvSpPr/>
            <p:nvPr/>
          </p:nvSpPr>
          <p:spPr>
            <a:xfrm rot="1563036">
              <a:off x="3244216" y="468672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3"/>
            <p:cNvSpPr/>
            <p:nvPr/>
          </p:nvSpPr>
          <p:spPr>
            <a:xfrm rot="1563036">
              <a:off x="3216264" y="473234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3"/>
            <p:cNvSpPr/>
            <p:nvPr/>
          </p:nvSpPr>
          <p:spPr>
            <a:xfrm rot="1563036">
              <a:off x="3227052" y="4737491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3"/>
            <p:cNvSpPr/>
            <p:nvPr/>
          </p:nvSpPr>
          <p:spPr>
            <a:xfrm rot="1563036">
              <a:off x="3245159" y="471112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3"/>
            <p:cNvSpPr/>
            <p:nvPr/>
          </p:nvSpPr>
          <p:spPr>
            <a:xfrm rot="1563036">
              <a:off x="3205842" y="4658494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3"/>
            <p:cNvSpPr/>
            <p:nvPr/>
          </p:nvSpPr>
          <p:spPr>
            <a:xfrm rot="1563036">
              <a:off x="3243170" y="467765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3"/>
            <p:cNvSpPr/>
            <p:nvPr/>
          </p:nvSpPr>
          <p:spPr>
            <a:xfrm rot="1563036">
              <a:off x="3180230" y="471090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3"/>
            <p:cNvSpPr/>
            <p:nvPr/>
          </p:nvSpPr>
          <p:spPr>
            <a:xfrm rot="1563036">
              <a:off x="3177213" y="469220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3"/>
            <p:cNvSpPr/>
            <p:nvPr/>
          </p:nvSpPr>
          <p:spPr>
            <a:xfrm rot="1563036">
              <a:off x="3185266" y="4703112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3"/>
            <p:cNvSpPr/>
            <p:nvPr/>
          </p:nvSpPr>
          <p:spPr>
            <a:xfrm rot="1563036">
              <a:off x="3198633" y="471526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3"/>
            <p:cNvSpPr/>
            <p:nvPr/>
          </p:nvSpPr>
          <p:spPr>
            <a:xfrm rot="1563036">
              <a:off x="3204844" y="4681398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3"/>
            <p:cNvSpPr/>
            <p:nvPr/>
          </p:nvSpPr>
          <p:spPr>
            <a:xfrm rot="1563036">
              <a:off x="3231420" y="465687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3"/>
            <p:cNvSpPr/>
            <p:nvPr/>
          </p:nvSpPr>
          <p:spPr>
            <a:xfrm rot="1563036">
              <a:off x="3295189" y="46951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3"/>
            <p:cNvSpPr/>
            <p:nvPr/>
          </p:nvSpPr>
          <p:spPr>
            <a:xfrm rot="1563036">
              <a:off x="3269370" y="473253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3"/>
            <p:cNvSpPr/>
            <p:nvPr/>
          </p:nvSpPr>
          <p:spPr>
            <a:xfrm rot="1563036">
              <a:off x="3278970" y="471717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3"/>
            <p:cNvSpPr/>
            <p:nvPr/>
          </p:nvSpPr>
          <p:spPr>
            <a:xfrm rot="1563036">
              <a:off x="3271699" y="468776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3"/>
            <p:cNvSpPr/>
            <p:nvPr/>
          </p:nvSpPr>
          <p:spPr>
            <a:xfrm rot="1563036">
              <a:off x="3240857" y="4653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3"/>
            <p:cNvSpPr/>
            <p:nvPr/>
          </p:nvSpPr>
          <p:spPr>
            <a:xfrm rot="1563036">
              <a:off x="3253859" y="467269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3"/>
            <p:cNvSpPr/>
            <p:nvPr/>
          </p:nvSpPr>
          <p:spPr>
            <a:xfrm rot="1563036">
              <a:off x="3213721" y="464980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3"/>
            <p:cNvSpPr/>
            <p:nvPr/>
          </p:nvSpPr>
          <p:spPr>
            <a:xfrm rot="1563036">
              <a:off x="3209344" y="467310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3"/>
            <p:cNvSpPr/>
            <p:nvPr/>
          </p:nvSpPr>
          <p:spPr>
            <a:xfrm rot="1563036">
              <a:off x="3176873" y="468205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3"/>
            <p:cNvSpPr/>
            <p:nvPr/>
          </p:nvSpPr>
          <p:spPr>
            <a:xfrm rot="1563036">
              <a:off x="3181643" y="470706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3"/>
            <p:cNvSpPr/>
            <p:nvPr/>
          </p:nvSpPr>
          <p:spPr>
            <a:xfrm rot="1563036">
              <a:off x="3263308" y="476429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3"/>
            <p:cNvSpPr/>
            <p:nvPr/>
          </p:nvSpPr>
          <p:spPr>
            <a:xfrm rot="1563036">
              <a:off x="3257489" y="4744128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3"/>
            <p:cNvSpPr/>
            <p:nvPr/>
          </p:nvSpPr>
          <p:spPr>
            <a:xfrm rot="1563036">
              <a:off x="3194800" y="474149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3"/>
            <p:cNvSpPr/>
            <p:nvPr/>
          </p:nvSpPr>
          <p:spPr>
            <a:xfrm rot="1563036">
              <a:off x="3240769" y="478125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3"/>
            <p:cNvSpPr/>
            <p:nvPr/>
          </p:nvSpPr>
          <p:spPr>
            <a:xfrm rot="1563036">
              <a:off x="3209377" y="4758013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3"/>
            <p:cNvSpPr/>
            <p:nvPr/>
          </p:nvSpPr>
          <p:spPr>
            <a:xfrm rot="1563036">
              <a:off x="3173316" y="47357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3"/>
            <p:cNvSpPr/>
            <p:nvPr/>
          </p:nvSpPr>
          <p:spPr>
            <a:xfrm rot="1563036">
              <a:off x="3209711" y="469454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3"/>
            <p:cNvSpPr/>
            <p:nvPr/>
          </p:nvSpPr>
          <p:spPr>
            <a:xfrm rot="1563036">
              <a:off x="1408701" y="366592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3"/>
            <p:cNvSpPr/>
            <p:nvPr/>
          </p:nvSpPr>
          <p:spPr>
            <a:xfrm rot="1563036">
              <a:off x="1504995" y="3761186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3"/>
            <p:cNvSpPr/>
            <p:nvPr/>
          </p:nvSpPr>
          <p:spPr>
            <a:xfrm rot="1563036">
              <a:off x="1591541" y="3802795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3"/>
            <p:cNvSpPr/>
            <p:nvPr/>
          </p:nvSpPr>
          <p:spPr>
            <a:xfrm rot="1563036">
              <a:off x="1564068" y="3848496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3"/>
            <p:cNvSpPr/>
            <p:nvPr/>
          </p:nvSpPr>
          <p:spPr>
            <a:xfrm rot="1563036">
              <a:off x="1574876" y="3853556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3"/>
            <p:cNvSpPr/>
            <p:nvPr/>
          </p:nvSpPr>
          <p:spPr>
            <a:xfrm rot="1563036">
              <a:off x="1592983" y="3827194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3"/>
            <p:cNvSpPr/>
            <p:nvPr/>
          </p:nvSpPr>
          <p:spPr>
            <a:xfrm rot="1563036">
              <a:off x="1553146" y="3774751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3"/>
            <p:cNvSpPr/>
            <p:nvPr/>
          </p:nvSpPr>
          <p:spPr>
            <a:xfrm rot="1563036">
              <a:off x="1590994" y="3793717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3"/>
            <p:cNvSpPr/>
            <p:nvPr/>
          </p:nvSpPr>
          <p:spPr>
            <a:xfrm rot="1563036">
              <a:off x="1527400" y="382726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3"/>
            <p:cNvSpPr/>
            <p:nvPr/>
          </p:nvSpPr>
          <p:spPr>
            <a:xfrm rot="1563036">
              <a:off x="1525037" y="380827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3"/>
            <p:cNvSpPr/>
            <p:nvPr/>
          </p:nvSpPr>
          <p:spPr>
            <a:xfrm rot="1563036">
              <a:off x="1532931" y="381929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3"/>
            <p:cNvSpPr/>
            <p:nvPr/>
          </p:nvSpPr>
          <p:spPr>
            <a:xfrm rot="1563036">
              <a:off x="1546415" y="3831408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3"/>
            <p:cNvSpPr/>
            <p:nvPr/>
          </p:nvSpPr>
          <p:spPr>
            <a:xfrm rot="1563036">
              <a:off x="1552659" y="3797501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3"/>
            <p:cNvSpPr/>
            <p:nvPr/>
          </p:nvSpPr>
          <p:spPr>
            <a:xfrm rot="1563036">
              <a:off x="1579244" y="3772938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3"/>
            <p:cNvSpPr/>
            <p:nvPr/>
          </p:nvSpPr>
          <p:spPr>
            <a:xfrm rot="1563036">
              <a:off x="1643038" y="3811149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3"/>
            <p:cNvSpPr/>
            <p:nvPr/>
          </p:nvSpPr>
          <p:spPr>
            <a:xfrm rot="1563036">
              <a:off x="1617168" y="38486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3"/>
            <p:cNvSpPr/>
            <p:nvPr/>
          </p:nvSpPr>
          <p:spPr>
            <a:xfrm rot="1563036">
              <a:off x="1626794" y="383324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3"/>
            <p:cNvSpPr/>
            <p:nvPr/>
          </p:nvSpPr>
          <p:spPr>
            <a:xfrm rot="1563036">
              <a:off x="1619547" y="3803729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3"/>
            <p:cNvSpPr/>
            <p:nvPr/>
          </p:nvSpPr>
          <p:spPr>
            <a:xfrm rot="1563036">
              <a:off x="1588700" y="3769661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3"/>
            <p:cNvSpPr/>
            <p:nvPr/>
          </p:nvSpPr>
          <p:spPr>
            <a:xfrm rot="1563036">
              <a:off x="1601604" y="378862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3"/>
            <p:cNvSpPr/>
            <p:nvPr/>
          </p:nvSpPr>
          <p:spPr>
            <a:xfrm rot="1563036">
              <a:off x="1560967" y="376621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3"/>
            <p:cNvSpPr/>
            <p:nvPr/>
          </p:nvSpPr>
          <p:spPr>
            <a:xfrm rot="1563036">
              <a:off x="1557066" y="3789034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3"/>
            <p:cNvSpPr/>
            <p:nvPr/>
          </p:nvSpPr>
          <p:spPr>
            <a:xfrm rot="1563036">
              <a:off x="1524676" y="379811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3"/>
            <p:cNvSpPr/>
            <p:nvPr/>
          </p:nvSpPr>
          <p:spPr>
            <a:xfrm rot="1563036">
              <a:off x="1529364" y="3823104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3"/>
            <p:cNvSpPr/>
            <p:nvPr/>
          </p:nvSpPr>
          <p:spPr>
            <a:xfrm rot="1563036">
              <a:off x="1610680" y="388025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3"/>
            <p:cNvSpPr/>
            <p:nvPr/>
          </p:nvSpPr>
          <p:spPr>
            <a:xfrm rot="1563036">
              <a:off x="1605187" y="386016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3"/>
            <p:cNvSpPr/>
            <p:nvPr/>
          </p:nvSpPr>
          <p:spPr>
            <a:xfrm rot="1563036">
              <a:off x="1542493" y="385800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3"/>
            <p:cNvSpPr/>
            <p:nvPr/>
          </p:nvSpPr>
          <p:spPr>
            <a:xfrm rot="1563036">
              <a:off x="1588141" y="389721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3"/>
            <p:cNvSpPr/>
            <p:nvPr/>
          </p:nvSpPr>
          <p:spPr>
            <a:xfrm rot="1563036">
              <a:off x="1556749" y="387397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3"/>
            <p:cNvSpPr/>
            <p:nvPr/>
          </p:nvSpPr>
          <p:spPr>
            <a:xfrm rot="1563036">
              <a:off x="1521060" y="3852153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3"/>
            <p:cNvSpPr/>
            <p:nvPr/>
          </p:nvSpPr>
          <p:spPr>
            <a:xfrm rot="1563036">
              <a:off x="1556979" y="3810955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3"/>
            <p:cNvSpPr/>
            <p:nvPr/>
          </p:nvSpPr>
          <p:spPr>
            <a:xfrm rot="1563036">
              <a:off x="2733568" y="3893188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3"/>
            <p:cNvSpPr/>
            <p:nvPr/>
          </p:nvSpPr>
          <p:spPr>
            <a:xfrm rot="1563036">
              <a:off x="2829417" y="3988820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3"/>
            <p:cNvSpPr/>
            <p:nvPr/>
          </p:nvSpPr>
          <p:spPr>
            <a:xfrm rot="1563036">
              <a:off x="2916480" y="4030271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3"/>
            <p:cNvSpPr/>
            <p:nvPr/>
          </p:nvSpPr>
          <p:spPr>
            <a:xfrm rot="1563036">
              <a:off x="2888469" y="4075648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3"/>
            <p:cNvSpPr/>
            <p:nvPr/>
          </p:nvSpPr>
          <p:spPr>
            <a:xfrm rot="1563036">
              <a:off x="2899758" y="4081159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3"/>
            <p:cNvSpPr/>
            <p:nvPr/>
          </p:nvSpPr>
          <p:spPr>
            <a:xfrm rot="1563036">
              <a:off x="2917419" y="4054671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3"/>
            <p:cNvSpPr/>
            <p:nvPr/>
          </p:nvSpPr>
          <p:spPr>
            <a:xfrm rot="1563036">
              <a:off x="2877997" y="400201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3"/>
            <p:cNvSpPr/>
            <p:nvPr/>
          </p:nvSpPr>
          <p:spPr>
            <a:xfrm rot="1563036">
              <a:off x="2915394" y="4020869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3"/>
            <p:cNvSpPr/>
            <p:nvPr/>
          </p:nvSpPr>
          <p:spPr>
            <a:xfrm rot="1563036">
              <a:off x="2852360" y="405452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3"/>
            <p:cNvSpPr/>
            <p:nvPr/>
          </p:nvSpPr>
          <p:spPr>
            <a:xfrm rot="1563036">
              <a:off x="2849417" y="4035509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3"/>
            <p:cNvSpPr/>
            <p:nvPr/>
          </p:nvSpPr>
          <p:spPr>
            <a:xfrm rot="1563036">
              <a:off x="2857386" y="4046780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3"/>
            <p:cNvSpPr/>
            <p:nvPr/>
          </p:nvSpPr>
          <p:spPr>
            <a:xfrm rot="1563036">
              <a:off x="2870883" y="4058843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3"/>
            <p:cNvSpPr/>
            <p:nvPr/>
          </p:nvSpPr>
          <p:spPr>
            <a:xfrm rot="1563036">
              <a:off x="2876964" y="4025066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3"/>
            <p:cNvSpPr/>
            <p:nvPr/>
          </p:nvSpPr>
          <p:spPr>
            <a:xfrm rot="1563036">
              <a:off x="2903580" y="4000369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3"/>
            <p:cNvSpPr/>
            <p:nvPr/>
          </p:nvSpPr>
          <p:spPr>
            <a:xfrm rot="1563036">
              <a:off x="2967413" y="403841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3"/>
            <p:cNvSpPr/>
            <p:nvPr/>
          </p:nvSpPr>
          <p:spPr>
            <a:xfrm rot="1563036">
              <a:off x="2942025" y="4076324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3"/>
            <p:cNvSpPr/>
            <p:nvPr/>
          </p:nvSpPr>
          <p:spPr>
            <a:xfrm rot="1563036">
              <a:off x="2951299" y="406041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3"/>
            <p:cNvSpPr/>
            <p:nvPr/>
          </p:nvSpPr>
          <p:spPr>
            <a:xfrm rot="1563036">
              <a:off x="2943923" y="403146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3"/>
            <p:cNvSpPr/>
            <p:nvPr/>
          </p:nvSpPr>
          <p:spPr>
            <a:xfrm rot="1563036">
              <a:off x="2912977" y="399737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3"/>
            <p:cNvSpPr/>
            <p:nvPr/>
          </p:nvSpPr>
          <p:spPr>
            <a:xfrm rot="1563036">
              <a:off x="2926083" y="40159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3"/>
            <p:cNvSpPr/>
            <p:nvPr/>
          </p:nvSpPr>
          <p:spPr>
            <a:xfrm rot="1563036">
              <a:off x="2885795" y="399357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3"/>
            <p:cNvSpPr/>
            <p:nvPr/>
          </p:nvSpPr>
          <p:spPr>
            <a:xfrm rot="1563036">
              <a:off x="2881547" y="401631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3"/>
            <p:cNvSpPr/>
            <p:nvPr/>
          </p:nvSpPr>
          <p:spPr>
            <a:xfrm rot="1563036">
              <a:off x="2849181" y="402529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3"/>
            <p:cNvSpPr/>
            <p:nvPr/>
          </p:nvSpPr>
          <p:spPr>
            <a:xfrm rot="1563036">
              <a:off x="2853872" y="405028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3"/>
            <p:cNvSpPr/>
            <p:nvPr/>
          </p:nvSpPr>
          <p:spPr>
            <a:xfrm rot="1563036">
              <a:off x="2935637" y="4107533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3"/>
            <p:cNvSpPr/>
            <p:nvPr/>
          </p:nvSpPr>
          <p:spPr>
            <a:xfrm rot="1563036">
              <a:off x="2929697" y="40873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3"/>
            <p:cNvSpPr/>
            <p:nvPr/>
          </p:nvSpPr>
          <p:spPr>
            <a:xfrm rot="1563036">
              <a:off x="2866920" y="408516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3"/>
            <p:cNvSpPr/>
            <p:nvPr/>
          </p:nvSpPr>
          <p:spPr>
            <a:xfrm rot="1563036">
              <a:off x="2912969" y="4125048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3"/>
            <p:cNvSpPr/>
            <p:nvPr/>
          </p:nvSpPr>
          <p:spPr>
            <a:xfrm rot="1563036">
              <a:off x="2881686" y="410133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3"/>
            <p:cNvSpPr/>
            <p:nvPr/>
          </p:nvSpPr>
          <p:spPr>
            <a:xfrm rot="1563036">
              <a:off x="2845436" y="407940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3"/>
            <p:cNvSpPr/>
            <p:nvPr/>
          </p:nvSpPr>
          <p:spPr>
            <a:xfrm rot="1563036">
              <a:off x="2881935" y="4038235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3"/>
            <p:cNvSpPr/>
            <p:nvPr/>
          </p:nvSpPr>
          <p:spPr>
            <a:xfrm rot="1563036">
              <a:off x="3002191" y="383075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3"/>
            <p:cNvSpPr/>
            <p:nvPr/>
          </p:nvSpPr>
          <p:spPr>
            <a:xfrm rot="1563036">
              <a:off x="3098035" y="3925992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3"/>
            <p:cNvSpPr/>
            <p:nvPr/>
          </p:nvSpPr>
          <p:spPr>
            <a:xfrm rot="1563036">
              <a:off x="3185009" y="3967808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3"/>
            <p:cNvSpPr/>
            <p:nvPr/>
          </p:nvSpPr>
          <p:spPr>
            <a:xfrm rot="1563036">
              <a:off x="3157129" y="401321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3"/>
            <p:cNvSpPr/>
            <p:nvPr/>
          </p:nvSpPr>
          <p:spPr>
            <a:xfrm rot="1563036">
              <a:off x="3168326" y="4018552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3"/>
            <p:cNvSpPr/>
            <p:nvPr/>
          </p:nvSpPr>
          <p:spPr>
            <a:xfrm rot="1563036">
              <a:off x="3185999" y="3992106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3"/>
            <p:cNvSpPr/>
            <p:nvPr/>
          </p:nvSpPr>
          <p:spPr>
            <a:xfrm rot="1563036">
              <a:off x="3146553" y="3939555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3"/>
            <p:cNvSpPr/>
            <p:nvPr/>
          </p:nvSpPr>
          <p:spPr>
            <a:xfrm rot="1563036">
              <a:off x="3184054" y="3958441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3"/>
            <p:cNvSpPr/>
            <p:nvPr/>
          </p:nvSpPr>
          <p:spPr>
            <a:xfrm rot="1563036">
              <a:off x="3120916" y="3992072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3"/>
            <p:cNvSpPr/>
            <p:nvPr/>
          </p:nvSpPr>
          <p:spPr>
            <a:xfrm rot="1563036">
              <a:off x="3118076" y="3973082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3"/>
            <p:cNvSpPr/>
            <p:nvPr/>
          </p:nvSpPr>
          <p:spPr>
            <a:xfrm rot="1563036">
              <a:off x="3125990" y="3984017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3"/>
            <p:cNvSpPr/>
            <p:nvPr/>
          </p:nvSpPr>
          <p:spPr>
            <a:xfrm rot="1563036">
              <a:off x="3139455" y="3996214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3"/>
            <p:cNvSpPr/>
            <p:nvPr/>
          </p:nvSpPr>
          <p:spPr>
            <a:xfrm rot="1563036">
              <a:off x="3145689" y="3962354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3"/>
            <p:cNvSpPr/>
            <p:nvPr/>
          </p:nvSpPr>
          <p:spPr>
            <a:xfrm rot="1563036">
              <a:off x="3172133" y="393782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3"/>
            <p:cNvSpPr/>
            <p:nvPr/>
          </p:nvSpPr>
          <p:spPr>
            <a:xfrm rot="1563036">
              <a:off x="3236073" y="3975977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3"/>
            <p:cNvSpPr/>
            <p:nvPr/>
          </p:nvSpPr>
          <p:spPr>
            <a:xfrm rot="1563036">
              <a:off x="3210684" y="401342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3"/>
            <p:cNvSpPr/>
            <p:nvPr/>
          </p:nvSpPr>
          <p:spPr>
            <a:xfrm rot="1563036">
              <a:off x="3219854" y="399796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3"/>
            <p:cNvSpPr/>
            <p:nvPr/>
          </p:nvSpPr>
          <p:spPr>
            <a:xfrm rot="1563036">
              <a:off x="3212584" y="39685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3"/>
            <p:cNvSpPr/>
            <p:nvPr/>
          </p:nvSpPr>
          <p:spPr>
            <a:xfrm rot="1563036">
              <a:off x="3181637" y="393493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3"/>
            <p:cNvSpPr/>
            <p:nvPr/>
          </p:nvSpPr>
          <p:spPr>
            <a:xfrm rot="1563036">
              <a:off x="3194639" y="3953452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3"/>
            <p:cNvSpPr/>
            <p:nvPr/>
          </p:nvSpPr>
          <p:spPr>
            <a:xfrm rot="1563036">
              <a:off x="3154454" y="3931144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3"/>
            <p:cNvSpPr/>
            <p:nvPr/>
          </p:nvSpPr>
          <p:spPr>
            <a:xfrm rot="1563036">
              <a:off x="3150102" y="395386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3"/>
            <p:cNvSpPr/>
            <p:nvPr/>
          </p:nvSpPr>
          <p:spPr>
            <a:xfrm rot="1563036">
              <a:off x="3117735" y="396284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3"/>
            <p:cNvSpPr/>
            <p:nvPr/>
          </p:nvSpPr>
          <p:spPr>
            <a:xfrm rot="1563036">
              <a:off x="3122428" y="398782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3"/>
            <p:cNvSpPr/>
            <p:nvPr/>
          </p:nvSpPr>
          <p:spPr>
            <a:xfrm rot="1563036">
              <a:off x="3204192" y="404507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3"/>
            <p:cNvSpPr/>
            <p:nvPr/>
          </p:nvSpPr>
          <p:spPr>
            <a:xfrm rot="1563036">
              <a:off x="3198251" y="4024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3"/>
            <p:cNvSpPr/>
            <p:nvPr/>
          </p:nvSpPr>
          <p:spPr>
            <a:xfrm rot="1563036">
              <a:off x="3135453" y="4022703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3"/>
            <p:cNvSpPr/>
            <p:nvPr/>
          </p:nvSpPr>
          <p:spPr>
            <a:xfrm rot="1563036">
              <a:off x="3181629" y="4062139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3"/>
            <p:cNvSpPr/>
            <p:nvPr/>
          </p:nvSpPr>
          <p:spPr>
            <a:xfrm rot="1563036">
              <a:off x="3150241" y="403888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3"/>
            <p:cNvSpPr/>
            <p:nvPr/>
          </p:nvSpPr>
          <p:spPr>
            <a:xfrm rot="1563036">
              <a:off x="3114096" y="4016977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3"/>
            <p:cNvSpPr/>
            <p:nvPr/>
          </p:nvSpPr>
          <p:spPr>
            <a:xfrm rot="1563036">
              <a:off x="3150468" y="3975778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3"/>
            <p:cNvSpPr/>
            <p:nvPr/>
          </p:nvSpPr>
          <p:spPr>
            <a:xfrm rot="1563036">
              <a:off x="2343830" y="3655212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3"/>
            <p:cNvSpPr/>
            <p:nvPr/>
          </p:nvSpPr>
          <p:spPr>
            <a:xfrm rot="1563036">
              <a:off x="2439699" y="3750348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3"/>
            <p:cNvSpPr/>
            <p:nvPr/>
          </p:nvSpPr>
          <p:spPr>
            <a:xfrm rot="1563036">
              <a:off x="2526723" y="3791969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3"/>
            <p:cNvSpPr/>
            <p:nvPr/>
          </p:nvSpPr>
          <p:spPr>
            <a:xfrm rot="1563036">
              <a:off x="2498766" y="383758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3"/>
            <p:cNvSpPr/>
            <p:nvPr/>
          </p:nvSpPr>
          <p:spPr>
            <a:xfrm rot="1563036">
              <a:off x="2509559" y="384270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3"/>
            <p:cNvSpPr/>
            <p:nvPr/>
          </p:nvSpPr>
          <p:spPr>
            <a:xfrm rot="1563036">
              <a:off x="2527662" y="3816368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3"/>
            <p:cNvSpPr/>
            <p:nvPr/>
          </p:nvSpPr>
          <p:spPr>
            <a:xfrm rot="1563036">
              <a:off x="2488344" y="3763733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3"/>
            <p:cNvSpPr/>
            <p:nvPr/>
          </p:nvSpPr>
          <p:spPr>
            <a:xfrm rot="1563036">
              <a:off x="2525671" y="3782896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3"/>
            <p:cNvSpPr/>
            <p:nvPr/>
          </p:nvSpPr>
          <p:spPr>
            <a:xfrm rot="1563036">
              <a:off x="2462737" y="3816121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3"/>
            <p:cNvSpPr/>
            <p:nvPr/>
          </p:nvSpPr>
          <p:spPr>
            <a:xfrm rot="1563036">
              <a:off x="2459715" y="379744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3"/>
            <p:cNvSpPr/>
            <p:nvPr/>
          </p:nvSpPr>
          <p:spPr>
            <a:xfrm rot="1563036">
              <a:off x="2467769" y="3808351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3"/>
            <p:cNvSpPr/>
            <p:nvPr/>
          </p:nvSpPr>
          <p:spPr>
            <a:xfrm rot="1563036">
              <a:off x="2481135" y="3820501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3"/>
            <p:cNvSpPr/>
            <p:nvPr/>
          </p:nvSpPr>
          <p:spPr>
            <a:xfrm rot="1563036">
              <a:off x="2487346" y="3786637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3"/>
            <p:cNvSpPr/>
            <p:nvPr/>
          </p:nvSpPr>
          <p:spPr>
            <a:xfrm rot="1563036">
              <a:off x="2513928" y="376209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3"/>
            <p:cNvSpPr/>
            <p:nvPr/>
          </p:nvSpPr>
          <p:spPr>
            <a:xfrm rot="1563036">
              <a:off x="2577712" y="3800438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3"/>
            <p:cNvSpPr/>
            <p:nvPr/>
          </p:nvSpPr>
          <p:spPr>
            <a:xfrm rot="1563036">
              <a:off x="2551873" y="3837771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3"/>
            <p:cNvSpPr/>
            <p:nvPr/>
          </p:nvSpPr>
          <p:spPr>
            <a:xfrm rot="1563036">
              <a:off x="2561472" y="3822415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3"/>
            <p:cNvSpPr/>
            <p:nvPr/>
          </p:nvSpPr>
          <p:spPr>
            <a:xfrm rot="1563036">
              <a:off x="2554228" y="3793014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3"/>
            <p:cNvSpPr/>
            <p:nvPr/>
          </p:nvSpPr>
          <p:spPr>
            <a:xfrm rot="1563036">
              <a:off x="2523359" y="375894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3"/>
            <p:cNvSpPr/>
            <p:nvPr/>
          </p:nvSpPr>
          <p:spPr>
            <a:xfrm rot="1563036">
              <a:off x="2536366" y="3777932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3"/>
            <p:cNvSpPr/>
            <p:nvPr/>
          </p:nvSpPr>
          <p:spPr>
            <a:xfrm rot="1563036">
              <a:off x="2496223" y="3755043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3"/>
            <p:cNvSpPr/>
            <p:nvPr/>
          </p:nvSpPr>
          <p:spPr>
            <a:xfrm rot="1563036">
              <a:off x="2491847" y="3778342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3"/>
            <p:cNvSpPr/>
            <p:nvPr/>
          </p:nvSpPr>
          <p:spPr>
            <a:xfrm rot="1563036">
              <a:off x="2459480" y="3787321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3"/>
            <p:cNvSpPr/>
            <p:nvPr/>
          </p:nvSpPr>
          <p:spPr>
            <a:xfrm rot="1563036">
              <a:off x="2464150" y="3812309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3"/>
            <p:cNvSpPr/>
            <p:nvPr/>
          </p:nvSpPr>
          <p:spPr>
            <a:xfrm rot="1563036">
              <a:off x="2545810" y="3869532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3"/>
            <p:cNvSpPr/>
            <p:nvPr/>
          </p:nvSpPr>
          <p:spPr>
            <a:xfrm rot="1563036">
              <a:off x="2539996" y="384936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3"/>
            <p:cNvSpPr/>
            <p:nvPr/>
          </p:nvSpPr>
          <p:spPr>
            <a:xfrm rot="1563036">
              <a:off x="2477301" y="384673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3"/>
            <p:cNvSpPr/>
            <p:nvPr/>
          </p:nvSpPr>
          <p:spPr>
            <a:xfrm rot="1563036">
              <a:off x="2523271" y="3886490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3"/>
            <p:cNvSpPr/>
            <p:nvPr/>
          </p:nvSpPr>
          <p:spPr>
            <a:xfrm rot="1563036">
              <a:off x="2491905" y="3863236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3"/>
            <p:cNvSpPr/>
            <p:nvPr/>
          </p:nvSpPr>
          <p:spPr>
            <a:xfrm rot="1563036">
              <a:off x="2455818" y="384098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3"/>
            <p:cNvSpPr/>
            <p:nvPr/>
          </p:nvSpPr>
          <p:spPr>
            <a:xfrm rot="1563036">
              <a:off x="2492213" y="3799782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3"/>
            <p:cNvSpPr/>
            <p:nvPr/>
          </p:nvSpPr>
          <p:spPr>
            <a:xfrm rot="1563036">
              <a:off x="2349864" y="515643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3"/>
            <p:cNvSpPr/>
            <p:nvPr/>
          </p:nvSpPr>
          <p:spPr>
            <a:xfrm rot="1563036">
              <a:off x="3717618" y="4759077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3"/>
            <p:cNvSpPr/>
            <p:nvPr/>
          </p:nvSpPr>
          <p:spPr>
            <a:xfrm rot="1563036">
              <a:off x="3683437" y="4823145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3"/>
            <p:cNvSpPr/>
            <p:nvPr/>
          </p:nvSpPr>
          <p:spPr>
            <a:xfrm rot="1563036">
              <a:off x="2644838" y="4311568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3"/>
            <p:cNvSpPr/>
            <p:nvPr/>
          </p:nvSpPr>
          <p:spPr>
            <a:xfrm rot="1563036">
              <a:off x="2835708" y="4335332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3"/>
            <p:cNvSpPr/>
            <p:nvPr/>
          </p:nvSpPr>
          <p:spPr>
            <a:xfrm rot="1563036">
              <a:off x="2806812" y="4313243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3"/>
            <p:cNvSpPr/>
            <p:nvPr/>
          </p:nvSpPr>
          <p:spPr>
            <a:xfrm rot="1563036">
              <a:off x="1260951" y="44890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3"/>
            <p:cNvSpPr/>
            <p:nvPr/>
          </p:nvSpPr>
          <p:spPr>
            <a:xfrm rot="1563036">
              <a:off x="653603" y="3516862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3"/>
            <p:cNvSpPr/>
            <p:nvPr/>
          </p:nvSpPr>
          <p:spPr>
            <a:xfrm rot="1563036">
              <a:off x="3259031" y="5535339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33"/>
          <p:cNvGrpSpPr/>
          <p:nvPr/>
        </p:nvGrpSpPr>
        <p:grpSpPr>
          <a:xfrm>
            <a:off x="4475592" y="-473752"/>
            <a:ext cx="3608792" cy="2344413"/>
            <a:chOff x="-1618533" y="662898"/>
            <a:chExt cx="3608792" cy="2344413"/>
          </a:xfrm>
        </p:grpSpPr>
        <p:sp>
          <p:nvSpPr>
            <p:cNvPr id="2596" name="Google Shape;2596;p33"/>
            <p:cNvSpPr/>
            <p:nvPr/>
          </p:nvSpPr>
          <p:spPr>
            <a:xfrm rot="-9236964">
              <a:off x="-1662900" y="1457453"/>
              <a:ext cx="2964847" cy="483818"/>
            </a:xfrm>
            <a:custGeom>
              <a:avLst/>
              <a:gdLst/>
              <a:ahLst/>
              <a:cxnLst/>
              <a:rect l="l" t="t" r="r" b="b"/>
              <a:pathLst>
                <a:path w="130827" h="21349" extrusionOk="0">
                  <a:moveTo>
                    <a:pt x="2105" y="1"/>
                  </a:moveTo>
                  <a:cubicBezTo>
                    <a:pt x="1262" y="1"/>
                    <a:pt x="0" y="925"/>
                    <a:pt x="858" y="1407"/>
                  </a:cubicBezTo>
                  <a:cubicBezTo>
                    <a:pt x="7972" y="5404"/>
                    <a:pt x="15860" y="7873"/>
                    <a:pt x="23727" y="9902"/>
                  </a:cubicBezTo>
                  <a:cubicBezTo>
                    <a:pt x="33205" y="12350"/>
                    <a:pt x="42914" y="14024"/>
                    <a:pt x="52623" y="15342"/>
                  </a:cubicBezTo>
                  <a:cubicBezTo>
                    <a:pt x="71077" y="17874"/>
                    <a:pt x="89720" y="19130"/>
                    <a:pt x="108342" y="19736"/>
                  </a:cubicBezTo>
                  <a:cubicBezTo>
                    <a:pt x="115003" y="19963"/>
                    <a:pt x="121805" y="21348"/>
                    <a:pt x="128470" y="21348"/>
                  </a:cubicBezTo>
                  <a:cubicBezTo>
                    <a:pt x="128568" y="21348"/>
                    <a:pt x="128666" y="21348"/>
                    <a:pt x="128764" y="21347"/>
                  </a:cubicBezTo>
                  <a:cubicBezTo>
                    <a:pt x="129722" y="21327"/>
                    <a:pt x="130827" y="18606"/>
                    <a:pt x="129346" y="18606"/>
                  </a:cubicBezTo>
                  <a:cubicBezTo>
                    <a:pt x="129340" y="18606"/>
                    <a:pt x="129334" y="18606"/>
                    <a:pt x="129329" y="18606"/>
                  </a:cubicBezTo>
                  <a:lnTo>
                    <a:pt x="129224" y="17330"/>
                  </a:lnTo>
                  <a:cubicBezTo>
                    <a:pt x="121442" y="17399"/>
                    <a:pt x="113746" y="18063"/>
                    <a:pt x="105994" y="18063"/>
                  </a:cubicBezTo>
                  <a:cubicBezTo>
                    <a:pt x="104325" y="18063"/>
                    <a:pt x="102653" y="18032"/>
                    <a:pt x="100977" y="17958"/>
                  </a:cubicBezTo>
                  <a:cubicBezTo>
                    <a:pt x="81602" y="17100"/>
                    <a:pt x="62164" y="15510"/>
                    <a:pt x="43019" y="12267"/>
                  </a:cubicBezTo>
                  <a:cubicBezTo>
                    <a:pt x="35423" y="10969"/>
                    <a:pt x="27870" y="9379"/>
                    <a:pt x="20463" y="7245"/>
                  </a:cubicBezTo>
                  <a:cubicBezTo>
                    <a:pt x="14270" y="5466"/>
                    <a:pt x="8118" y="3249"/>
                    <a:pt x="2490" y="89"/>
                  </a:cubicBezTo>
                  <a:cubicBezTo>
                    <a:pt x="2382" y="28"/>
                    <a:pt x="2250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3"/>
            <p:cNvSpPr/>
            <p:nvPr/>
          </p:nvSpPr>
          <p:spPr>
            <a:xfrm rot="-9236964">
              <a:off x="-138633" y="1754187"/>
              <a:ext cx="444023" cy="748107"/>
            </a:xfrm>
            <a:custGeom>
              <a:avLst/>
              <a:gdLst/>
              <a:ahLst/>
              <a:cxnLst/>
              <a:rect l="l" t="t" r="r" b="b"/>
              <a:pathLst>
                <a:path w="19593" h="33011" extrusionOk="0">
                  <a:moveTo>
                    <a:pt x="1806" y="1"/>
                  </a:moveTo>
                  <a:cubicBezTo>
                    <a:pt x="1016" y="1"/>
                    <a:pt x="0" y="759"/>
                    <a:pt x="521" y="1422"/>
                  </a:cubicBezTo>
                  <a:cubicBezTo>
                    <a:pt x="5501" y="7720"/>
                    <a:pt x="9435" y="14750"/>
                    <a:pt x="12803" y="21990"/>
                  </a:cubicBezTo>
                  <a:cubicBezTo>
                    <a:pt x="14414" y="25442"/>
                    <a:pt x="15963" y="28978"/>
                    <a:pt x="17218" y="32556"/>
                  </a:cubicBezTo>
                  <a:cubicBezTo>
                    <a:pt x="17327" y="32877"/>
                    <a:pt x="17630" y="33011"/>
                    <a:pt x="17976" y="33011"/>
                  </a:cubicBezTo>
                  <a:cubicBezTo>
                    <a:pt x="18691" y="33011"/>
                    <a:pt x="19592" y="32438"/>
                    <a:pt x="19352" y="31761"/>
                  </a:cubicBezTo>
                  <a:cubicBezTo>
                    <a:pt x="18055" y="28058"/>
                    <a:pt x="16465" y="24459"/>
                    <a:pt x="14812" y="20902"/>
                  </a:cubicBezTo>
                  <a:cubicBezTo>
                    <a:pt x="11422" y="13641"/>
                    <a:pt x="7426" y="6569"/>
                    <a:pt x="2446" y="271"/>
                  </a:cubicBezTo>
                  <a:cubicBezTo>
                    <a:pt x="2297" y="81"/>
                    <a:pt x="2064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3"/>
            <p:cNvSpPr/>
            <p:nvPr/>
          </p:nvSpPr>
          <p:spPr>
            <a:xfrm rot="-9236964">
              <a:off x="-241799" y="2010482"/>
              <a:ext cx="237660" cy="444250"/>
            </a:xfrm>
            <a:custGeom>
              <a:avLst/>
              <a:gdLst/>
              <a:ahLst/>
              <a:cxnLst/>
              <a:rect l="l" t="t" r="r" b="b"/>
              <a:pathLst>
                <a:path w="10487" h="19603" extrusionOk="0">
                  <a:moveTo>
                    <a:pt x="10060" y="0"/>
                  </a:moveTo>
                  <a:cubicBezTo>
                    <a:pt x="9453" y="0"/>
                    <a:pt x="8372" y="396"/>
                    <a:pt x="8328" y="823"/>
                  </a:cubicBezTo>
                  <a:cubicBezTo>
                    <a:pt x="7700" y="5845"/>
                    <a:pt x="6444" y="10929"/>
                    <a:pt x="3766" y="15281"/>
                  </a:cubicBezTo>
                  <a:cubicBezTo>
                    <a:pt x="3097" y="16349"/>
                    <a:pt x="2323" y="17353"/>
                    <a:pt x="1444" y="18274"/>
                  </a:cubicBezTo>
                  <a:cubicBezTo>
                    <a:pt x="1235" y="18504"/>
                    <a:pt x="1004" y="18713"/>
                    <a:pt x="753" y="18922"/>
                  </a:cubicBezTo>
                  <a:cubicBezTo>
                    <a:pt x="694" y="18982"/>
                    <a:pt x="454" y="19147"/>
                    <a:pt x="456" y="19147"/>
                  </a:cubicBezTo>
                  <a:cubicBezTo>
                    <a:pt x="457" y="19147"/>
                    <a:pt x="498" y="19120"/>
                    <a:pt x="607" y="19048"/>
                  </a:cubicBezTo>
                  <a:lnTo>
                    <a:pt x="607" y="19048"/>
                  </a:lnTo>
                  <a:cubicBezTo>
                    <a:pt x="0" y="19456"/>
                    <a:pt x="199" y="19602"/>
                    <a:pt x="615" y="19602"/>
                  </a:cubicBezTo>
                  <a:cubicBezTo>
                    <a:pt x="1031" y="19602"/>
                    <a:pt x="1663" y="19456"/>
                    <a:pt x="1925" y="19278"/>
                  </a:cubicBezTo>
                  <a:cubicBezTo>
                    <a:pt x="3452" y="18253"/>
                    <a:pt x="4645" y="16683"/>
                    <a:pt x="5628" y="15156"/>
                  </a:cubicBezTo>
                  <a:cubicBezTo>
                    <a:pt x="8495" y="10720"/>
                    <a:pt x="9813" y="5426"/>
                    <a:pt x="10462" y="237"/>
                  </a:cubicBezTo>
                  <a:cubicBezTo>
                    <a:pt x="10487" y="70"/>
                    <a:pt x="10315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3"/>
            <p:cNvSpPr/>
            <p:nvPr/>
          </p:nvSpPr>
          <p:spPr>
            <a:xfrm rot="-9236964">
              <a:off x="-1089498" y="1832427"/>
              <a:ext cx="242804" cy="456193"/>
            </a:xfrm>
            <a:custGeom>
              <a:avLst/>
              <a:gdLst/>
              <a:ahLst/>
              <a:cxnLst/>
              <a:rect l="l" t="t" r="r" b="b"/>
              <a:pathLst>
                <a:path w="10714" h="20130" extrusionOk="0">
                  <a:moveTo>
                    <a:pt x="10032" y="1"/>
                  </a:moveTo>
                  <a:cubicBezTo>
                    <a:pt x="9405" y="1"/>
                    <a:pt x="8534" y="408"/>
                    <a:pt x="8469" y="951"/>
                  </a:cubicBezTo>
                  <a:cubicBezTo>
                    <a:pt x="7862" y="5910"/>
                    <a:pt x="6607" y="10868"/>
                    <a:pt x="3991" y="15179"/>
                  </a:cubicBezTo>
                  <a:cubicBezTo>
                    <a:pt x="3343" y="16246"/>
                    <a:pt x="2569" y="17250"/>
                    <a:pt x="1690" y="18171"/>
                  </a:cubicBezTo>
                  <a:cubicBezTo>
                    <a:pt x="1543" y="18317"/>
                    <a:pt x="1271" y="18568"/>
                    <a:pt x="1041" y="18757"/>
                  </a:cubicBezTo>
                  <a:cubicBezTo>
                    <a:pt x="969" y="18829"/>
                    <a:pt x="705" y="19023"/>
                    <a:pt x="717" y="19023"/>
                  </a:cubicBezTo>
                  <a:cubicBezTo>
                    <a:pt x="723" y="19023"/>
                    <a:pt x="783" y="18985"/>
                    <a:pt x="936" y="18882"/>
                  </a:cubicBezTo>
                  <a:lnTo>
                    <a:pt x="936" y="18882"/>
                  </a:lnTo>
                  <a:cubicBezTo>
                    <a:pt x="1" y="19506"/>
                    <a:pt x="483" y="20130"/>
                    <a:pt x="1197" y="20130"/>
                  </a:cubicBezTo>
                  <a:cubicBezTo>
                    <a:pt x="1441" y="20130"/>
                    <a:pt x="1711" y="20057"/>
                    <a:pt x="1962" y="19886"/>
                  </a:cubicBezTo>
                  <a:cubicBezTo>
                    <a:pt x="3510" y="18819"/>
                    <a:pt x="4724" y="17250"/>
                    <a:pt x="5728" y="15702"/>
                  </a:cubicBezTo>
                  <a:cubicBezTo>
                    <a:pt x="8657" y="11182"/>
                    <a:pt x="9996" y="5805"/>
                    <a:pt x="10666" y="532"/>
                  </a:cubicBezTo>
                  <a:cubicBezTo>
                    <a:pt x="10714" y="156"/>
                    <a:pt x="10420" y="1"/>
                    <a:pt x="10032" y="1"/>
                  </a:cubicBezTo>
                  <a:close/>
                </a:path>
              </a:pathLst>
            </a:custGeom>
            <a:solidFill>
              <a:srgbClr val="3A26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3"/>
            <p:cNvSpPr/>
            <p:nvPr/>
          </p:nvSpPr>
          <p:spPr>
            <a:xfrm rot="-9236964">
              <a:off x="-407403" y="1153911"/>
              <a:ext cx="1469676" cy="599850"/>
            </a:xfrm>
            <a:custGeom>
              <a:avLst/>
              <a:gdLst/>
              <a:ahLst/>
              <a:cxnLst/>
              <a:rect l="l" t="t" r="r" b="b"/>
              <a:pathLst>
                <a:path w="64851" h="26469" extrusionOk="0">
                  <a:moveTo>
                    <a:pt x="63937" y="0"/>
                  </a:moveTo>
                  <a:cubicBezTo>
                    <a:pt x="63547" y="0"/>
                    <a:pt x="63141" y="193"/>
                    <a:pt x="62842" y="417"/>
                  </a:cubicBezTo>
                  <a:cubicBezTo>
                    <a:pt x="62382" y="751"/>
                    <a:pt x="62486" y="668"/>
                    <a:pt x="62151" y="898"/>
                  </a:cubicBezTo>
                  <a:cubicBezTo>
                    <a:pt x="61294" y="1505"/>
                    <a:pt x="60436" y="2070"/>
                    <a:pt x="59578" y="2635"/>
                  </a:cubicBezTo>
                  <a:cubicBezTo>
                    <a:pt x="56481" y="4643"/>
                    <a:pt x="53280" y="6526"/>
                    <a:pt x="50037" y="8305"/>
                  </a:cubicBezTo>
                  <a:cubicBezTo>
                    <a:pt x="39387" y="14122"/>
                    <a:pt x="28025" y="18725"/>
                    <a:pt x="16308" y="21863"/>
                  </a:cubicBezTo>
                  <a:cubicBezTo>
                    <a:pt x="11433" y="23161"/>
                    <a:pt x="6495" y="24186"/>
                    <a:pt x="1536" y="24918"/>
                  </a:cubicBezTo>
                  <a:cubicBezTo>
                    <a:pt x="405" y="25094"/>
                    <a:pt x="1" y="26469"/>
                    <a:pt x="1170" y="26469"/>
                  </a:cubicBezTo>
                  <a:cubicBezTo>
                    <a:pt x="1256" y="26469"/>
                    <a:pt x="1350" y="26461"/>
                    <a:pt x="1452" y="26446"/>
                  </a:cubicBezTo>
                  <a:cubicBezTo>
                    <a:pt x="14906" y="24437"/>
                    <a:pt x="28004" y="20336"/>
                    <a:pt x="40412" y="14708"/>
                  </a:cubicBezTo>
                  <a:cubicBezTo>
                    <a:pt x="47902" y="11318"/>
                    <a:pt x="55226" y="7384"/>
                    <a:pt x="62068" y="2781"/>
                  </a:cubicBezTo>
                  <a:cubicBezTo>
                    <a:pt x="62842" y="2258"/>
                    <a:pt x="63616" y="1735"/>
                    <a:pt x="64348" y="1170"/>
                  </a:cubicBezTo>
                  <a:cubicBezTo>
                    <a:pt x="64704" y="919"/>
                    <a:pt x="64851" y="333"/>
                    <a:pt x="64390" y="103"/>
                  </a:cubicBezTo>
                  <a:cubicBezTo>
                    <a:pt x="64247" y="31"/>
                    <a:pt x="64093" y="0"/>
                    <a:pt x="63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3"/>
            <p:cNvSpPr/>
            <p:nvPr/>
          </p:nvSpPr>
          <p:spPr>
            <a:xfrm rot="-9236964">
              <a:off x="180960" y="1465012"/>
              <a:ext cx="736277" cy="134456"/>
            </a:xfrm>
            <a:custGeom>
              <a:avLst/>
              <a:gdLst/>
              <a:ahLst/>
              <a:cxnLst/>
              <a:rect l="l" t="t" r="r" b="b"/>
              <a:pathLst>
                <a:path w="32489" h="5933" extrusionOk="0">
                  <a:moveTo>
                    <a:pt x="2213" y="0"/>
                  </a:moveTo>
                  <a:cubicBezTo>
                    <a:pt x="1433" y="0"/>
                    <a:pt x="0" y="876"/>
                    <a:pt x="831" y="1264"/>
                  </a:cubicBezTo>
                  <a:cubicBezTo>
                    <a:pt x="7226" y="4187"/>
                    <a:pt x="14098" y="5932"/>
                    <a:pt x="21122" y="5932"/>
                  </a:cubicBezTo>
                  <a:cubicBezTo>
                    <a:pt x="21590" y="5932"/>
                    <a:pt x="22059" y="5925"/>
                    <a:pt x="22529" y="5909"/>
                  </a:cubicBezTo>
                  <a:cubicBezTo>
                    <a:pt x="25479" y="5825"/>
                    <a:pt x="28659" y="5469"/>
                    <a:pt x="31442" y="4423"/>
                  </a:cubicBezTo>
                  <a:cubicBezTo>
                    <a:pt x="31735" y="4298"/>
                    <a:pt x="32488" y="3942"/>
                    <a:pt x="32321" y="3482"/>
                  </a:cubicBezTo>
                  <a:cubicBezTo>
                    <a:pt x="32243" y="3278"/>
                    <a:pt x="32027" y="3214"/>
                    <a:pt x="31787" y="3214"/>
                  </a:cubicBezTo>
                  <a:cubicBezTo>
                    <a:pt x="31510" y="3214"/>
                    <a:pt x="31202" y="3300"/>
                    <a:pt x="31045" y="3356"/>
                  </a:cubicBezTo>
                  <a:cubicBezTo>
                    <a:pt x="30417" y="3607"/>
                    <a:pt x="30040" y="3691"/>
                    <a:pt x="29141" y="3900"/>
                  </a:cubicBezTo>
                  <a:cubicBezTo>
                    <a:pt x="27216" y="4319"/>
                    <a:pt x="25249" y="4528"/>
                    <a:pt x="23282" y="4612"/>
                  </a:cubicBezTo>
                  <a:cubicBezTo>
                    <a:pt x="22817" y="4629"/>
                    <a:pt x="22353" y="4638"/>
                    <a:pt x="21889" y="4638"/>
                  </a:cubicBezTo>
                  <a:cubicBezTo>
                    <a:pt x="15184" y="4638"/>
                    <a:pt x="8550" y="2829"/>
                    <a:pt x="2484" y="50"/>
                  </a:cubicBezTo>
                  <a:cubicBezTo>
                    <a:pt x="2410" y="16"/>
                    <a:pt x="2317" y="0"/>
                    <a:pt x="2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3"/>
            <p:cNvSpPr/>
            <p:nvPr/>
          </p:nvSpPr>
          <p:spPr>
            <a:xfrm rot="-9236964">
              <a:off x="603506" y="2132217"/>
              <a:ext cx="949575" cy="222952"/>
            </a:xfrm>
            <a:custGeom>
              <a:avLst/>
              <a:gdLst/>
              <a:ahLst/>
              <a:cxnLst/>
              <a:rect l="l" t="t" r="r" b="b"/>
              <a:pathLst>
                <a:path w="41901" h="9838" extrusionOk="0">
                  <a:moveTo>
                    <a:pt x="40808" y="0"/>
                  </a:moveTo>
                  <a:cubicBezTo>
                    <a:pt x="40646" y="0"/>
                    <a:pt x="40462" y="37"/>
                    <a:pt x="40259" y="121"/>
                  </a:cubicBezTo>
                  <a:cubicBezTo>
                    <a:pt x="36200" y="1774"/>
                    <a:pt x="31994" y="3134"/>
                    <a:pt x="27768" y="4326"/>
                  </a:cubicBezTo>
                  <a:cubicBezTo>
                    <a:pt x="20242" y="6498"/>
                    <a:pt x="12318" y="8184"/>
                    <a:pt x="4421" y="8184"/>
                  </a:cubicBezTo>
                  <a:cubicBezTo>
                    <a:pt x="3645" y="8184"/>
                    <a:pt x="2869" y="8168"/>
                    <a:pt x="2094" y="8134"/>
                  </a:cubicBezTo>
                  <a:cubicBezTo>
                    <a:pt x="2081" y="8134"/>
                    <a:pt x="2067" y="8134"/>
                    <a:pt x="2053" y="8134"/>
                  </a:cubicBezTo>
                  <a:cubicBezTo>
                    <a:pt x="981" y="8134"/>
                    <a:pt x="0" y="9725"/>
                    <a:pt x="1488" y="9787"/>
                  </a:cubicBezTo>
                  <a:cubicBezTo>
                    <a:pt x="2277" y="9821"/>
                    <a:pt x="3066" y="9838"/>
                    <a:pt x="3855" y="9838"/>
                  </a:cubicBezTo>
                  <a:cubicBezTo>
                    <a:pt x="11792" y="9838"/>
                    <a:pt x="19716" y="8175"/>
                    <a:pt x="27328" y="6063"/>
                  </a:cubicBezTo>
                  <a:cubicBezTo>
                    <a:pt x="31890" y="4808"/>
                    <a:pt x="36430" y="3364"/>
                    <a:pt x="40803" y="1564"/>
                  </a:cubicBezTo>
                  <a:cubicBezTo>
                    <a:pt x="41900" y="1104"/>
                    <a:pt x="41695" y="0"/>
                    <a:pt x="40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3"/>
            <p:cNvSpPr/>
            <p:nvPr/>
          </p:nvSpPr>
          <p:spPr>
            <a:xfrm rot="-9236964">
              <a:off x="-1258399" y="1266502"/>
              <a:ext cx="1028281" cy="1029278"/>
            </a:xfrm>
            <a:custGeom>
              <a:avLst/>
              <a:gdLst/>
              <a:ahLst/>
              <a:cxnLst/>
              <a:rect l="l" t="t" r="r" b="b"/>
              <a:pathLst>
                <a:path w="45374" h="45418" extrusionOk="0">
                  <a:moveTo>
                    <a:pt x="2088" y="0"/>
                  </a:moveTo>
                  <a:cubicBezTo>
                    <a:pt x="1224" y="0"/>
                    <a:pt x="1" y="809"/>
                    <a:pt x="636" y="1238"/>
                  </a:cubicBezTo>
                  <a:cubicBezTo>
                    <a:pt x="11851" y="9022"/>
                    <a:pt x="22061" y="18228"/>
                    <a:pt x="30933" y="28607"/>
                  </a:cubicBezTo>
                  <a:cubicBezTo>
                    <a:pt x="35222" y="33628"/>
                    <a:pt x="39323" y="38943"/>
                    <a:pt x="42692" y="44634"/>
                  </a:cubicBezTo>
                  <a:cubicBezTo>
                    <a:pt x="42776" y="44781"/>
                    <a:pt x="42859" y="44927"/>
                    <a:pt x="42922" y="45073"/>
                  </a:cubicBezTo>
                  <a:cubicBezTo>
                    <a:pt x="43062" y="45317"/>
                    <a:pt x="43340" y="45417"/>
                    <a:pt x="43652" y="45417"/>
                  </a:cubicBezTo>
                  <a:cubicBezTo>
                    <a:pt x="44410" y="45417"/>
                    <a:pt x="45374" y="44827"/>
                    <a:pt x="45077" y="44278"/>
                  </a:cubicBezTo>
                  <a:cubicBezTo>
                    <a:pt x="42629" y="39905"/>
                    <a:pt x="39574" y="35846"/>
                    <a:pt x="36499" y="31912"/>
                  </a:cubicBezTo>
                  <a:cubicBezTo>
                    <a:pt x="28736" y="22057"/>
                    <a:pt x="19697" y="13186"/>
                    <a:pt x="9821" y="5444"/>
                  </a:cubicBezTo>
                  <a:cubicBezTo>
                    <a:pt x="7457" y="3603"/>
                    <a:pt x="5029" y="1845"/>
                    <a:pt x="2581" y="130"/>
                  </a:cubicBezTo>
                  <a:cubicBezTo>
                    <a:pt x="2450" y="39"/>
                    <a:pt x="2277" y="0"/>
                    <a:pt x="2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3"/>
            <p:cNvSpPr/>
            <p:nvPr/>
          </p:nvSpPr>
          <p:spPr>
            <a:xfrm rot="-9236964">
              <a:off x="-927566" y="1537648"/>
              <a:ext cx="357657" cy="81131"/>
            </a:xfrm>
            <a:custGeom>
              <a:avLst/>
              <a:gdLst/>
              <a:ahLst/>
              <a:cxnLst/>
              <a:rect l="l" t="t" r="r" b="b"/>
              <a:pathLst>
                <a:path w="15782" h="3580" extrusionOk="0">
                  <a:moveTo>
                    <a:pt x="14728" y="1"/>
                  </a:moveTo>
                  <a:cubicBezTo>
                    <a:pt x="14563" y="1"/>
                    <a:pt x="14374" y="45"/>
                    <a:pt x="14164" y="146"/>
                  </a:cubicBezTo>
                  <a:cubicBezTo>
                    <a:pt x="12157" y="1108"/>
                    <a:pt x="9745" y="1821"/>
                    <a:pt x="7415" y="1821"/>
                  </a:cubicBezTo>
                  <a:cubicBezTo>
                    <a:pt x="5640" y="1821"/>
                    <a:pt x="3912" y="1407"/>
                    <a:pt x="2447" y="376"/>
                  </a:cubicBezTo>
                  <a:cubicBezTo>
                    <a:pt x="2294" y="268"/>
                    <a:pt x="2112" y="221"/>
                    <a:pt x="1922" y="221"/>
                  </a:cubicBezTo>
                  <a:cubicBezTo>
                    <a:pt x="1046" y="221"/>
                    <a:pt x="1" y="1222"/>
                    <a:pt x="878" y="1841"/>
                  </a:cubicBezTo>
                  <a:cubicBezTo>
                    <a:pt x="2636" y="3078"/>
                    <a:pt x="4759" y="3579"/>
                    <a:pt x="6935" y="3579"/>
                  </a:cubicBezTo>
                  <a:cubicBezTo>
                    <a:pt x="9652" y="3579"/>
                    <a:pt x="12452" y="2798"/>
                    <a:pt x="14729" y="1694"/>
                  </a:cubicBezTo>
                  <a:cubicBezTo>
                    <a:pt x="15782" y="1186"/>
                    <a:pt x="15584" y="1"/>
                    <a:pt x="14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3"/>
            <p:cNvSpPr/>
            <p:nvPr/>
          </p:nvSpPr>
          <p:spPr>
            <a:xfrm rot="-9236964">
              <a:off x="725860" y="2282273"/>
              <a:ext cx="94321" cy="292344"/>
            </a:xfrm>
            <a:custGeom>
              <a:avLst/>
              <a:gdLst/>
              <a:ahLst/>
              <a:cxnLst/>
              <a:rect l="l" t="t" r="r" b="b"/>
              <a:pathLst>
                <a:path w="4162" h="12900" extrusionOk="0">
                  <a:moveTo>
                    <a:pt x="1789" y="0"/>
                  </a:moveTo>
                  <a:cubicBezTo>
                    <a:pt x="1061" y="0"/>
                    <a:pt x="0" y="578"/>
                    <a:pt x="228" y="1079"/>
                  </a:cubicBezTo>
                  <a:cubicBezTo>
                    <a:pt x="1797" y="4573"/>
                    <a:pt x="1986" y="8758"/>
                    <a:pt x="1316" y="12503"/>
                  </a:cubicBezTo>
                  <a:cubicBezTo>
                    <a:pt x="1265" y="12783"/>
                    <a:pt x="1500" y="12900"/>
                    <a:pt x="1833" y="12900"/>
                  </a:cubicBezTo>
                  <a:cubicBezTo>
                    <a:pt x="2447" y="12900"/>
                    <a:pt x="3390" y="12503"/>
                    <a:pt x="3471" y="12001"/>
                  </a:cubicBezTo>
                  <a:cubicBezTo>
                    <a:pt x="4162" y="8193"/>
                    <a:pt x="3973" y="3841"/>
                    <a:pt x="2383" y="284"/>
                  </a:cubicBezTo>
                  <a:cubicBezTo>
                    <a:pt x="2291" y="83"/>
                    <a:pt x="2064" y="0"/>
                    <a:pt x="1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3"/>
            <p:cNvSpPr/>
            <p:nvPr/>
          </p:nvSpPr>
          <p:spPr>
            <a:xfrm rot="-9236964">
              <a:off x="-34067" y="1096506"/>
              <a:ext cx="117504" cy="309500"/>
            </a:xfrm>
            <a:custGeom>
              <a:avLst/>
              <a:gdLst/>
              <a:ahLst/>
              <a:cxnLst/>
              <a:rect l="l" t="t" r="r" b="b"/>
              <a:pathLst>
                <a:path w="5185" h="13657" extrusionOk="0">
                  <a:moveTo>
                    <a:pt x="4384" y="1"/>
                  </a:moveTo>
                  <a:cubicBezTo>
                    <a:pt x="3752" y="1"/>
                    <a:pt x="2971" y="429"/>
                    <a:pt x="2958" y="1048"/>
                  </a:cubicBezTo>
                  <a:cubicBezTo>
                    <a:pt x="2896" y="4898"/>
                    <a:pt x="2247" y="9125"/>
                    <a:pt x="406" y="12535"/>
                  </a:cubicBezTo>
                  <a:cubicBezTo>
                    <a:pt x="0" y="13273"/>
                    <a:pt x="555" y="13657"/>
                    <a:pt x="1188" y="13657"/>
                  </a:cubicBezTo>
                  <a:cubicBezTo>
                    <a:pt x="1632" y="13657"/>
                    <a:pt x="2115" y="13468"/>
                    <a:pt x="2331" y="13079"/>
                  </a:cubicBezTo>
                  <a:cubicBezTo>
                    <a:pt x="4319" y="9376"/>
                    <a:pt x="5114" y="4877"/>
                    <a:pt x="5176" y="692"/>
                  </a:cubicBezTo>
                  <a:cubicBezTo>
                    <a:pt x="5185" y="205"/>
                    <a:pt x="482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3"/>
            <p:cNvSpPr/>
            <p:nvPr/>
          </p:nvSpPr>
          <p:spPr>
            <a:xfrm rot="-9236964">
              <a:off x="-1081875" y="1287043"/>
              <a:ext cx="107420" cy="303789"/>
            </a:xfrm>
            <a:custGeom>
              <a:avLst/>
              <a:gdLst/>
              <a:ahLst/>
              <a:cxnLst/>
              <a:rect l="l" t="t" r="r" b="b"/>
              <a:pathLst>
                <a:path w="4740" h="13405" extrusionOk="0">
                  <a:moveTo>
                    <a:pt x="3774" y="0"/>
                  </a:moveTo>
                  <a:cubicBezTo>
                    <a:pt x="3479" y="0"/>
                    <a:pt x="3205" y="223"/>
                    <a:pt x="3131" y="765"/>
                  </a:cubicBezTo>
                  <a:cubicBezTo>
                    <a:pt x="2608" y="4532"/>
                    <a:pt x="1645" y="8298"/>
                    <a:pt x="264" y="11855"/>
                  </a:cubicBezTo>
                  <a:cubicBezTo>
                    <a:pt x="1" y="12558"/>
                    <a:pt x="537" y="13404"/>
                    <a:pt x="1054" y="13404"/>
                  </a:cubicBezTo>
                  <a:cubicBezTo>
                    <a:pt x="1276" y="13404"/>
                    <a:pt x="1495" y="13248"/>
                    <a:pt x="1645" y="12859"/>
                  </a:cubicBezTo>
                  <a:cubicBezTo>
                    <a:pt x="3089" y="9156"/>
                    <a:pt x="4093" y="5180"/>
                    <a:pt x="4637" y="1247"/>
                  </a:cubicBezTo>
                  <a:cubicBezTo>
                    <a:pt x="4739" y="535"/>
                    <a:pt x="4231" y="0"/>
                    <a:pt x="3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3"/>
            <p:cNvSpPr/>
            <p:nvPr/>
          </p:nvSpPr>
          <p:spPr>
            <a:xfrm rot="-9236964">
              <a:off x="586907" y="1525187"/>
              <a:ext cx="466595" cy="428840"/>
            </a:xfrm>
            <a:custGeom>
              <a:avLst/>
              <a:gdLst/>
              <a:ahLst/>
              <a:cxnLst/>
              <a:rect l="l" t="t" r="r" b="b"/>
              <a:pathLst>
                <a:path w="20589" h="18923" extrusionOk="0">
                  <a:moveTo>
                    <a:pt x="7291" y="1"/>
                  </a:moveTo>
                  <a:cubicBezTo>
                    <a:pt x="6872" y="1"/>
                    <a:pt x="6447" y="59"/>
                    <a:pt x="6026" y="181"/>
                  </a:cubicBezTo>
                  <a:cubicBezTo>
                    <a:pt x="3452" y="935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09"/>
                  </a:cubicBezTo>
                  <a:cubicBezTo>
                    <a:pt x="984" y="7881"/>
                    <a:pt x="0" y="10078"/>
                    <a:pt x="586" y="12171"/>
                  </a:cubicBezTo>
                  <a:cubicBezTo>
                    <a:pt x="1190" y="14284"/>
                    <a:pt x="3181" y="15629"/>
                    <a:pt x="5394" y="15629"/>
                  </a:cubicBezTo>
                  <a:cubicBezTo>
                    <a:pt x="5788" y="15629"/>
                    <a:pt x="6189" y="15586"/>
                    <a:pt x="6591" y="15497"/>
                  </a:cubicBezTo>
                  <a:cubicBezTo>
                    <a:pt x="7198" y="17360"/>
                    <a:pt x="8767" y="18741"/>
                    <a:pt x="10713" y="18908"/>
                  </a:cubicBezTo>
                  <a:cubicBezTo>
                    <a:pt x="10836" y="18918"/>
                    <a:pt x="10958" y="18923"/>
                    <a:pt x="11079" y="18923"/>
                  </a:cubicBezTo>
                  <a:cubicBezTo>
                    <a:pt x="13293" y="18923"/>
                    <a:pt x="15223" y="17320"/>
                    <a:pt x="15818" y="15079"/>
                  </a:cubicBezTo>
                  <a:cubicBezTo>
                    <a:pt x="18350" y="14870"/>
                    <a:pt x="20401" y="12966"/>
                    <a:pt x="20526" y="10518"/>
                  </a:cubicBezTo>
                  <a:cubicBezTo>
                    <a:pt x="20589" y="8969"/>
                    <a:pt x="19878" y="7546"/>
                    <a:pt x="18706" y="6605"/>
                  </a:cubicBezTo>
                  <a:cubicBezTo>
                    <a:pt x="19313" y="4094"/>
                    <a:pt x="18078" y="1541"/>
                    <a:pt x="15756" y="683"/>
                  </a:cubicBezTo>
                  <a:cubicBezTo>
                    <a:pt x="15245" y="498"/>
                    <a:pt x="14721" y="411"/>
                    <a:pt x="14202" y="411"/>
                  </a:cubicBezTo>
                  <a:cubicBezTo>
                    <a:pt x="13016" y="411"/>
                    <a:pt x="11853" y="867"/>
                    <a:pt x="10922" y="1667"/>
                  </a:cubicBezTo>
                  <a:cubicBezTo>
                    <a:pt x="9977" y="625"/>
                    <a:pt x="8663" y="1"/>
                    <a:pt x="7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3"/>
            <p:cNvSpPr/>
            <p:nvPr/>
          </p:nvSpPr>
          <p:spPr>
            <a:xfrm rot="-9236964">
              <a:off x="717762" y="1654949"/>
              <a:ext cx="202488" cy="186035"/>
            </a:xfrm>
            <a:custGeom>
              <a:avLst/>
              <a:gdLst/>
              <a:ahLst/>
              <a:cxnLst/>
              <a:rect l="l" t="t" r="r" b="b"/>
              <a:pathLst>
                <a:path w="8935" h="8209" extrusionOk="0">
                  <a:moveTo>
                    <a:pt x="4373" y="0"/>
                  </a:moveTo>
                  <a:cubicBezTo>
                    <a:pt x="3461" y="0"/>
                    <a:pt x="2607" y="660"/>
                    <a:pt x="2344" y="1644"/>
                  </a:cubicBezTo>
                  <a:cubicBezTo>
                    <a:pt x="2323" y="1665"/>
                    <a:pt x="2323" y="1686"/>
                    <a:pt x="2323" y="1727"/>
                  </a:cubicBezTo>
                  <a:cubicBezTo>
                    <a:pt x="1381" y="1727"/>
                    <a:pt x="544" y="2292"/>
                    <a:pt x="293" y="3192"/>
                  </a:cubicBezTo>
                  <a:cubicBezTo>
                    <a:pt x="0" y="4238"/>
                    <a:pt x="628" y="5326"/>
                    <a:pt x="1716" y="5703"/>
                  </a:cubicBezTo>
                  <a:cubicBezTo>
                    <a:pt x="1528" y="6498"/>
                    <a:pt x="1779" y="7335"/>
                    <a:pt x="2448" y="7837"/>
                  </a:cubicBezTo>
                  <a:cubicBezTo>
                    <a:pt x="2797" y="8088"/>
                    <a:pt x="3200" y="8208"/>
                    <a:pt x="3606" y="8208"/>
                  </a:cubicBezTo>
                  <a:cubicBezTo>
                    <a:pt x="4148" y="8208"/>
                    <a:pt x="4696" y="7993"/>
                    <a:pt x="5127" y="7586"/>
                  </a:cubicBezTo>
                  <a:cubicBezTo>
                    <a:pt x="5459" y="7752"/>
                    <a:pt x="5814" y="7834"/>
                    <a:pt x="6160" y="7834"/>
                  </a:cubicBezTo>
                  <a:cubicBezTo>
                    <a:pt x="6816" y="7834"/>
                    <a:pt x="7442" y="7541"/>
                    <a:pt x="7826" y="6979"/>
                  </a:cubicBezTo>
                  <a:cubicBezTo>
                    <a:pt x="8202" y="6435"/>
                    <a:pt x="8244" y="5766"/>
                    <a:pt x="8035" y="5180"/>
                  </a:cubicBezTo>
                  <a:cubicBezTo>
                    <a:pt x="8809" y="4406"/>
                    <a:pt x="8935" y="3213"/>
                    <a:pt x="8286" y="2397"/>
                  </a:cubicBezTo>
                  <a:cubicBezTo>
                    <a:pt x="7886" y="1910"/>
                    <a:pt x="7297" y="1654"/>
                    <a:pt x="6689" y="1654"/>
                  </a:cubicBezTo>
                  <a:cubicBezTo>
                    <a:pt x="6566" y="1654"/>
                    <a:pt x="6442" y="1664"/>
                    <a:pt x="6319" y="1686"/>
                  </a:cubicBezTo>
                  <a:cubicBezTo>
                    <a:pt x="6173" y="911"/>
                    <a:pt x="5650" y="284"/>
                    <a:pt x="4896" y="74"/>
                  </a:cubicBezTo>
                  <a:cubicBezTo>
                    <a:pt x="4722" y="24"/>
                    <a:pt x="4546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3"/>
            <p:cNvSpPr/>
            <p:nvPr/>
          </p:nvSpPr>
          <p:spPr>
            <a:xfrm rot="-9236964">
              <a:off x="1323946" y="2139146"/>
              <a:ext cx="466618" cy="428704"/>
            </a:xfrm>
            <a:custGeom>
              <a:avLst/>
              <a:gdLst/>
              <a:ahLst/>
              <a:cxnLst/>
              <a:rect l="l" t="t" r="r" b="b"/>
              <a:pathLst>
                <a:path w="20590" h="18917" extrusionOk="0">
                  <a:moveTo>
                    <a:pt x="7275" y="0"/>
                  </a:moveTo>
                  <a:cubicBezTo>
                    <a:pt x="6861" y="0"/>
                    <a:pt x="6442" y="56"/>
                    <a:pt x="6026" y="172"/>
                  </a:cubicBezTo>
                  <a:cubicBezTo>
                    <a:pt x="3453" y="925"/>
                    <a:pt x="2009" y="3771"/>
                    <a:pt x="2804" y="6512"/>
                  </a:cubicBezTo>
                  <a:cubicBezTo>
                    <a:pt x="2825" y="6575"/>
                    <a:pt x="2846" y="6637"/>
                    <a:pt x="2867" y="6700"/>
                  </a:cubicBezTo>
                  <a:cubicBezTo>
                    <a:pt x="984" y="7872"/>
                    <a:pt x="0" y="10069"/>
                    <a:pt x="586" y="12182"/>
                  </a:cubicBezTo>
                  <a:cubicBezTo>
                    <a:pt x="1191" y="14281"/>
                    <a:pt x="3187" y="15639"/>
                    <a:pt x="5404" y="15639"/>
                  </a:cubicBezTo>
                  <a:cubicBezTo>
                    <a:pt x="5795" y="15639"/>
                    <a:pt x="6193" y="15597"/>
                    <a:pt x="6591" y="15509"/>
                  </a:cubicBezTo>
                  <a:cubicBezTo>
                    <a:pt x="7198" y="17350"/>
                    <a:pt x="8767" y="18731"/>
                    <a:pt x="10713" y="18899"/>
                  </a:cubicBezTo>
                  <a:cubicBezTo>
                    <a:pt x="10848" y="18911"/>
                    <a:pt x="10983" y="18917"/>
                    <a:pt x="11116" y="18917"/>
                  </a:cubicBezTo>
                  <a:cubicBezTo>
                    <a:pt x="13314" y="18917"/>
                    <a:pt x="15227" y="17320"/>
                    <a:pt x="15818" y="15091"/>
                  </a:cubicBezTo>
                  <a:cubicBezTo>
                    <a:pt x="18350" y="14881"/>
                    <a:pt x="20401" y="12956"/>
                    <a:pt x="20526" y="10529"/>
                  </a:cubicBezTo>
                  <a:cubicBezTo>
                    <a:pt x="20589" y="8981"/>
                    <a:pt x="19878" y="7558"/>
                    <a:pt x="18706" y="6596"/>
                  </a:cubicBezTo>
                  <a:cubicBezTo>
                    <a:pt x="19313" y="4085"/>
                    <a:pt x="18078" y="1532"/>
                    <a:pt x="15756" y="674"/>
                  </a:cubicBezTo>
                  <a:cubicBezTo>
                    <a:pt x="15247" y="490"/>
                    <a:pt x="14725" y="402"/>
                    <a:pt x="14207" y="402"/>
                  </a:cubicBezTo>
                  <a:cubicBezTo>
                    <a:pt x="13020" y="402"/>
                    <a:pt x="11855" y="863"/>
                    <a:pt x="10922" y="1679"/>
                  </a:cubicBezTo>
                  <a:cubicBezTo>
                    <a:pt x="9973" y="617"/>
                    <a:pt x="8653" y="0"/>
                    <a:pt x="7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3"/>
            <p:cNvSpPr/>
            <p:nvPr/>
          </p:nvSpPr>
          <p:spPr>
            <a:xfrm rot="-9236964">
              <a:off x="1454833" y="2268802"/>
              <a:ext cx="202488" cy="186081"/>
            </a:xfrm>
            <a:custGeom>
              <a:avLst/>
              <a:gdLst/>
              <a:ahLst/>
              <a:cxnLst/>
              <a:rect l="l" t="t" r="r" b="b"/>
              <a:pathLst>
                <a:path w="8935" h="8211" extrusionOk="0">
                  <a:moveTo>
                    <a:pt x="4389" y="1"/>
                  </a:moveTo>
                  <a:cubicBezTo>
                    <a:pt x="3472" y="1"/>
                    <a:pt x="2609" y="647"/>
                    <a:pt x="2344" y="1637"/>
                  </a:cubicBezTo>
                  <a:cubicBezTo>
                    <a:pt x="2323" y="1658"/>
                    <a:pt x="2323" y="1700"/>
                    <a:pt x="2323" y="1721"/>
                  </a:cubicBezTo>
                  <a:cubicBezTo>
                    <a:pt x="1381" y="1721"/>
                    <a:pt x="544" y="2307"/>
                    <a:pt x="293" y="3186"/>
                  </a:cubicBezTo>
                  <a:cubicBezTo>
                    <a:pt x="0" y="4232"/>
                    <a:pt x="628" y="5320"/>
                    <a:pt x="1716" y="5697"/>
                  </a:cubicBezTo>
                  <a:cubicBezTo>
                    <a:pt x="1528" y="6513"/>
                    <a:pt x="1779" y="7350"/>
                    <a:pt x="2448" y="7831"/>
                  </a:cubicBezTo>
                  <a:cubicBezTo>
                    <a:pt x="2796" y="8089"/>
                    <a:pt x="3196" y="8211"/>
                    <a:pt x="3599" y="8211"/>
                  </a:cubicBezTo>
                  <a:cubicBezTo>
                    <a:pt x="4144" y="8211"/>
                    <a:pt x="4694" y="7989"/>
                    <a:pt x="5127" y="7580"/>
                  </a:cubicBezTo>
                  <a:cubicBezTo>
                    <a:pt x="5460" y="7754"/>
                    <a:pt x="5817" y="7837"/>
                    <a:pt x="6164" y="7837"/>
                  </a:cubicBezTo>
                  <a:cubicBezTo>
                    <a:pt x="6819" y="7837"/>
                    <a:pt x="7443" y="7541"/>
                    <a:pt x="7826" y="6994"/>
                  </a:cubicBezTo>
                  <a:cubicBezTo>
                    <a:pt x="8202" y="6450"/>
                    <a:pt x="8244" y="5780"/>
                    <a:pt x="8035" y="5174"/>
                  </a:cubicBezTo>
                  <a:cubicBezTo>
                    <a:pt x="8809" y="4399"/>
                    <a:pt x="8935" y="3207"/>
                    <a:pt x="8286" y="2391"/>
                  </a:cubicBezTo>
                  <a:cubicBezTo>
                    <a:pt x="7886" y="1903"/>
                    <a:pt x="7297" y="1648"/>
                    <a:pt x="6689" y="1648"/>
                  </a:cubicBezTo>
                  <a:cubicBezTo>
                    <a:pt x="6566" y="1648"/>
                    <a:pt x="6442" y="1658"/>
                    <a:pt x="6319" y="1679"/>
                  </a:cubicBezTo>
                  <a:cubicBezTo>
                    <a:pt x="6173" y="926"/>
                    <a:pt x="5650" y="277"/>
                    <a:pt x="4896" y="68"/>
                  </a:cubicBezTo>
                  <a:cubicBezTo>
                    <a:pt x="4728" y="23"/>
                    <a:pt x="4557" y="1"/>
                    <a:pt x="4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3"/>
            <p:cNvSpPr/>
            <p:nvPr/>
          </p:nvSpPr>
          <p:spPr>
            <a:xfrm rot="-9236964">
              <a:off x="439778" y="2498159"/>
              <a:ext cx="466618" cy="428454"/>
            </a:xfrm>
            <a:custGeom>
              <a:avLst/>
              <a:gdLst/>
              <a:ahLst/>
              <a:cxnLst/>
              <a:rect l="l" t="t" r="r" b="b"/>
              <a:pathLst>
                <a:path w="20590" h="18906" extrusionOk="0">
                  <a:moveTo>
                    <a:pt x="7282" y="1"/>
                  </a:moveTo>
                  <a:cubicBezTo>
                    <a:pt x="6865" y="1"/>
                    <a:pt x="6443" y="59"/>
                    <a:pt x="6027" y="181"/>
                  </a:cubicBezTo>
                  <a:cubicBezTo>
                    <a:pt x="3453" y="914"/>
                    <a:pt x="2009" y="3759"/>
                    <a:pt x="2804" y="6521"/>
                  </a:cubicBezTo>
                  <a:cubicBezTo>
                    <a:pt x="2825" y="6584"/>
                    <a:pt x="2846" y="6647"/>
                    <a:pt x="2867" y="6710"/>
                  </a:cubicBezTo>
                  <a:cubicBezTo>
                    <a:pt x="984" y="7860"/>
                    <a:pt x="1" y="10057"/>
                    <a:pt x="586" y="12171"/>
                  </a:cubicBezTo>
                  <a:cubicBezTo>
                    <a:pt x="1173" y="14270"/>
                    <a:pt x="3182" y="15628"/>
                    <a:pt x="5390" y="15628"/>
                  </a:cubicBezTo>
                  <a:cubicBezTo>
                    <a:pt x="5780" y="15628"/>
                    <a:pt x="6175" y="15585"/>
                    <a:pt x="6571" y="15498"/>
                  </a:cubicBezTo>
                  <a:cubicBezTo>
                    <a:pt x="7198" y="17339"/>
                    <a:pt x="8768" y="18720"/>
                    <a:pt x="10713" y="18887"/>
                  </a:cubicBezTo>
                  <a:cubicBezTo>
                    <a:pt x="10849" y="18899"/>
                    <a:pt x="10983" y="18905"/>
                    <a:pt x="11116" y="18905"/>
                  </a:cubicBezTo>
                  <a:cubicBezTo>
                    <a:pt x="13315" y="18905"/>
                    <a:pt x="15227" y="17308"/>
                    <a:pt x="15819" y="15079"/>
                  </a:cubicBezTo>
                  <a:cubicBezTo>
                    <a:pt x="18351" y="14870"/>
                    <a:pt x="20380" y="12966"/>
                    <a:pt x="20506" y="10518"/>
                  </a:cubicBezTo>
                  <a:cubicBezTo>
                    <a:pt x="20589" y="8969"/>
                    <a:pt x="19878" y="7547"/>
                    <a:pt x="18706" y="6605"/>
                  </a:cubicBezTo>
                  <a:cubicBezTo>
                    <a:pt x="19313" y="4094"/>
                    <a:pt x="18079" y="1521"/>
                    <a:pt x="15756" y="684"/>
                  </a:cubicBezTo>
                  <a:cubicBezTo>
                    <a:pt x="15232" y="490"/>
                    <a:pt x="14696" y="398"/>
                    <a:pt x="14167" y="398"/>
                  </a:cubicBezTo>
                  <a:cubicBezTo>
                    <a:pt x="12984" y="398"/>
                    <a:pt x="11833" y="858"/>
                    <a:pt x="10923" y="1667"/>
                  </a:cubicBezTo>
                  <a:cubicBezTo>
                    <a:pt x="9977" y="625"/>
                    <a:pt x="8651" y="1"/>
                    <a:pt x="7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3"/>
            <p:cNvSpPr/>
            <p:nvPr/>
          </p:nvSpPr>
          <p:spPr>
            <a:xfrm rot="-9236964">
              <a:off x="571104" y="2627645"/>
              <a:ext cx="202035" cy="186330"/>
            </a:xfrm>
            <a:custGeom>
              <a:avLst/>
              <a:gdLst/>
              <a:ahLst/>
              <a:cxnLst/>
              <a:rect l="l" t="t" r="r" b="b"/>
              <a:pathLst>
                <a:path w="8915" h="8222" extrusionOk="0">
                  <a:moveTo>
                    <a:pt x="4379" y="1"/>
                  </a:moveTo>
                  <a:cubicBezTo>
                    <a:pt x="3462" y="1"/>
                    <a:pt x="2607" y="660"/>
                    <a:pt x="2323" y="1636"/>
                  </a:cubicBezTo>
                  <a:cubicBezTo>
                    <a:pt x="2323" y="1678"/>
                    <a:pt x="2323" y="1699"/>
                    <a:pt x="2302" y="1720"/>
                  </a:cubicBezTo>
                  <a:cubicBezTo>
                    <a:pt x="1382" y="1720"/>
                    <a:pt x="545" y="2305"/>
                    <a:pt x="294" y="3184"/>
                  </a:cubicBezTo>
                  <a:cubicBezTo>
                    <a:pt x="1" y="4230"/>
                    <a:pt x="628" y="5339"/>
                    <a:pt x="1716" y="5716"/>
                  </a:cubicBezTo>
                  <a:cubicBezTo>
                    <a:pt x="1528" y="6511"/>
                    <a:pt x="1779" y="7348"/>
                    <a:pt x="2449" y="7850"/>
                  </a:cubicBezTo>
                  <a:cubicBezTo>
                    <a:pt x="2789" y="8101"/>
                    <a:pt x="3191" y="8221"/>
                    <a:pt x="3598" y="8221"/>
                  </a:cubicBezTo>
                  <a:cubicBezTo>
                    <a:pt x="4142" y="8221"/>
                    <a:pt x="4696" y="8006"/>
                    <a:pt x="5127" y="7599"/>
                  </a:cubicBezTo>
                  <a:cubicBezTo>
                    <a:pt x="5452" y="7765"/>
                    <a:pt x="5805" y="7847"/>
                    <a:pt x="6151" y="7847"/>
                  </a:cubicBezTo>
                  <a:cubicBezTo>
                    <a:pt x="6808" y="7847"/>
                    <a:pt x="7443" y="7554"/>
                    <a:pt x="7826" y="6992"/>
                  </a:cubicBezTo>
                  <a:cubicBezTo>
                    <a:pt x="8182" y="6448"/>
                    <a:pt x="8245" y="5779"/>
                    <a:pt x="8035" y="5193"/>
                  </a:cubicBezTo>
                  <a:cubicBezTo>
                    <a:pt x="8810" y="4419"/>
                    <a:pt x="8914" y="3226"/>
                    <a:pt x="8266" y="2410"/>
                  </a:cubicBezTo>
                  <a:cubicBezTo>
                    <a:pt x="7886" y="1910"/>
                    <a:pt x="7307" y="1666"/>
                    <a:pt x="6706" y="1666"/>
                  </a:cubicBezTo>
                  <a:cubicBezTo>
                    <a:pt x="6577" y="1666"/>
                    <a:pt x="6448" y="1677"/>
                    <a:pt x="6320" y="1699"/>
                  </a:cubicBezTo>
                  <a:cubicBezTo>
                    <a:pt x="6173" y="925"/>
                    <a:pt x="5650" y="276"/>
                    <a:pt x="4876" y="67"/>
                  </a:cubicBezTo>
                  <a:cubicBezTo>
                    <a:pt x="4710" y="22"/>
                    <a:pt x="4543" y="1"/>
                    <a:pt x="4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3"/>
            <p:cNvSpPr/>
            <p:nvPr/>
          </p:nvSpPr>
          <p:spPr>
            <a:xfrm rot="-9236964">
              <a:off x="-1389538" y="1937757"/>
              <a:ext cx="477994" cy="441984"/>
            </a:xfrm>
            <a:custGeom>
              <a:avLst/>
              <a:gdLst/>
              <a:ahLst/>
              <a:cxnLst/>
              <a:rect l="l" t="t" r="r" b="b"/>
              <a:pathLst>
                <a:path w="21092" h="19503" extrusionOk="0">
                  <a:moveTo>
                    <a:pt x="10212" y="1"/>
                  </a:moveTo>
                  <a:cubicBezTo>
                    <a:pt x="7992" y="1"/>
                    <a:pt x="5950" y="1619"/>
                    <a:pt x="5357" y="4007"/>
                  </a:cubicBezTo>
                  <a:cubicBezTo>
                    <a:pt x="5357" y="4091"/>
                    <a:pt x="5336" y="4154"/>
                    <a:pt x="5315" y="4217"/>
                  </a:cubicBezTo>
                  <a:cubicBezTo>
                    <a:pt x="3118" y="4279"/>
                    <a:pt x="1151" y="5681"/>
                    <a:pt x="628" y="7816"/>
                  </a:cubicBezTo>
                  <a:cubicBezTo>
                    <a:pt x="0" y="10305"/>
                    <a:pt x="1570" y="12858"/>
                    <a:pt x="4143" y="13695"/>
                  </a:cubicBezTo>
                  <a:cubicBezTo>
                    <a:pt x="3767" y="15599"/>
                    <a:pt x="4436" y="17566"/>
                    <a:pt x="6047" y="18696"/>
                  </a:cubicBezTo>
                  <a:cubicBezTo>
                    <a:pt x="6840" y="19241"/>
                    <a:pt x="7751" y="19502"/>
                    <a:pt x="8668" y="19502"/>
                  </a:cubicBezTo>
                  <a:cubicBezTo>
                    <a:pt x="10002" y="19502"/>
                    <a:pt x="11350" y="18951"/>
                    <a:pt x="12366" y="17922"/>
                  </a:cubicBezTo>
                  <a:cubicBezTo>
                    <a:pt x="13117" y="18277"/>
                    <a:pt x="13912" y="18449"/>
                    <a:pt x="14689" y="18449"/>
                  </a:cubicBezTo>
                  <a:cubicBezTo>
                    <a:pt x="16293" y="18449"/>
                    <a:pt x="17818" y="17713"/>
                    <a:pt x="18706" y="16331"/>
                  </a:cubicBezTo>
                  <a:cubicBezTo>
                    <a:pt x="19564" y="15013"/>
                    <a:pt x="19648" y="13423"/>
                    <a:pt x="19104" y="12021"/>
                  </a:cubicBezTo>
                  <a:cubicBezTo>
                    <a:pt x="20882" y="10159"/>
                    <a:pt x="21091" y="7313"/>
                    <a:pt x="19501" y="5430"/>
                  </a:cubicBezTo>
                  <a:cubicBezTo>
                    <a:pt x="18575" y="4319"/>
                    <a:pt x="17229" y="3763"/>
                    <a:pt x="15833" y="3763"/>
                  </a:cubicBezTo>
                  <a:cubicBezTo>
                    <a:pt x="15494" y="3763"/>
                    <a:pt x="15153" y="3796"/>
                    <a:pt x="14814" y="3861"/>
                  </a:cubicBezTo>
                  <a:cubicBezTo>
                    <a:pt x="14438" y="2062"/>
                    <a:pt x="13120" y="576"/>
                    <a:pt x="11320" y="137"/>
                  </a:cubicBezTo>
                  <a:cubicBezTo>
                    <a:pt x="10950" y="45"/>
                    <a:pt x="10579" y="1"/>
                    <a:pt x="10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3"/>
            <p:cNvSpPr/>
            <p:nvPr/>
          </p:nvSpPr>
          <p:spPr>
            <a:xfrm rot="-9236964">
              <a:off x="-1241824" y="2055785"/>
              <a:ext cx="187327" cy="186420"/>
            </a:xfrm>
            <a:custGeom>
              <a:avLst/>
              <a:gdLst/>
              <a:ahLst/>
              <a:cxnLst/>
              <a:rect l="l" t="t" r="r" b="b"/>
              <a:pathLst>
                <a:path w="8266" h="8226" extrusionOk="0">
                  <a:moveTo>
                    <a:pt x="4928" y="1"/>
                  </a:moveTo>
                  <a:cubicBezTo>
                    <a:pt x="4364" y="1"/>
                    <a:pt x="3784" y="221"/>
                    <a:pt x="3328" y="656"/>
                  </a:cubicBezTo>
                  <a:cubicBezTo>
                    <a:pt x="3307" y="676"/>
                    <a:pt x="3307" y="697"/>
                    <a:pt x="3286" y="718"/>
                  </a:cubicBezTo>
                  <a:cubicBezTo>
                    <a:pt x="2943" y="525"/>
                    <a:pt x="2564" y="428"/>
                    <a:pt x="2191" y="428"/>
                  </a:cubicBezTo>
                  <a:cubicBezTo>
                    <a:pt x="1675" y="428"/>
                    <a:pt x="1172" y="614"/>
                    <a:pt x="796" y="990"/>
                  </a:cubicBezTo>
                  <a:cubicBezTo>
                    <a:pt x="22" y="1744"/>
                    <a:pt x="22" y="2999"/>
                    <a:pt x="775" y="3878"/>
                  </a:cubicBezTo>
                  <a:cubicBezTo>
                    <a:pt x="210" y="4464"/>
                    <a:pt x="1" y="5342"/>
                    <a:pt x="335" y="6096"/>
                  </a:cubicBezTo>
                  <a:cubicBezTo>
                    <a:pt x="676" y="6844"/>
                    <a:pt x="1417" y="7274"/>
                    <a:pt x="2222" y="7274"/>
                  </a:cubicBezTo>
                  <a:cubicBezTo>
                    <a:pt x="2407" y="7274"/>
                    <a:pt x="2596" y="7252"/>
                    <a:pt x="2784" y="7205"/>
                  </a:cubicBezTo>
                  <a:cubicBezTo>
                    <a:pt x="3203" y="7849"/>
                    <a:pt x="3902" y="8225"/>
                    <a:pt x="4603" y="8225"/>
                  </a:cubicBezTo>
                  <a:cubicBezTo>
                    <a:pt x="4881" y="8225"/>
                    <a:pt x="5159" y="8166"/>
                    <a:pt x="5420" y="8042"/>
                  </a:cubicBezTo>
                  <a:cubicBezTo>
                    <a:pt x="6006" y="7749"/>
                    <a:pt x="6403" y="7205"/>
                    <a:pt x="6508" y="6577"/>
                  </a:cubicBezTo>
                  <a:cubicBezTo>
                    <a:pt x="7554" y="6284"/>
                    <a:pt x="8265" y="5321"/>
                    <a:pt x="8119" y="4275"/>
                  </a:cubicBezTo>
                  <a:cubicBezTo>
                    <a:pt x="7993" y="3543"/>
                    <a:pt x="7470" y="2957"/>
                    <a:pt x="6780" y="2706"/>
                  </a:cubicBezTo>
                  <a:cubicBezTo>
                    <a:pt x="7031" y="1953"/>
                    <a:pt x="6885" y="1137"/>
                    <a:pt x="6341" y="572"/>
                  </a:cubicBezTo>
                  <a:cubicBezTo>
                    <a:pt x="5958" y="190"/>
                    <a:pt x="5450" y="1"/>
                    <a:pt x="4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3"/>
            <p:cNvSpPr/>
            <p:nvPr/>
          </p:nvSpPr>
          <p:spPr>
            <a:xfrm rot="-9236964">
              <a:off x="724081" y="1782837"/>
              <a:ext cx="14731" cy="14232"/>
            </a:xfrm>
            <a:custGeom>
              <a:avLst/>
              <a:gdLst/>
              <a:ahLst/>
              <a:cxnLst/>
              <a:rect l="l" t="t" r="r" b="b"/>
              <a:pathLst>
                <a:path w="650" h="628" extrusionOk="0">
                  <a:moveTo>
                    <a:pt x="314" y="0"/>
                  </a:moveTo>
                  <a:cubicBezTo>
                    <a:pt x="147" y="0"/>
                    <a:pt x="0" y="147"/>
                    <a:pt x="0" y="314"/>
                  </a:cubicBezTo>
                  <a:cubicBezTo>
                    <a:pt x="0" y="502"/>
                    <a:pt x="147" y="628"/>
                    <a:pt x="314" y="628"/>
                  </a:cubicBezTo>
                  <a:cubicBezTo>
                    <a:pt x="503" y="628"/>
                    <a:pt x="649" y="502"/>
                    <a:pt x="649" y="314"/>
                  </a:cubicBezTo>
                  <a:cubicBezTo>
                    <a:pt x="649" y="147"/>
                    <a:pt x="503" y="0"/>
                    <a:pt x="31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3"/>
            <p:cNvSpPr/>
            <p:nvPr/>
          </p:nvSpPr>
          <p:spPr>
            <a:xfrm rot="-9236964">
              <a:off x="746855" y="172647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3"/>
            <p:cNvSpPr/>
            <p:nvPr/>
          </p:nvSpPr>
          <p:spPr>
            <a:xfrm rot="-9236964">
              <a:off x="740488" y="1750286"/>
              <a:ext cx="11422" cy="11422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252" y="1"/>
                  </a:moveTo>
                  <a:cubicBezTo>
                    <a:pt x="105" y="1"/>
                    <a:pt x="1" y="10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3"/>
            <p:cNvSpPr/>
            <p:nvPr/>
          </p:nvSpPr>
          <p:spPr>
            <a:xfrm rot="-9236964">
              <a:off x="761178" y="178574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3"/>
            <p:cNvSpPr/>
            <p:nvPr/>
          </p:nvSpPr>
          <p:spPr>
            <a:xfrm rot="-9236964">
              <a:off x="814281" y="181855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3"/>
            <p:cNvSpPr/>
            <p:nvPr/>
          </p:nvSpPr>
          <p:spPr>
            <a:xfrm rot="-9236964">
              <a:off x="790118" y="1798940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24" y="398"/>
                    <a:pt x="524" y="252"/>
                  </a:cubicBezTo>
                  <a:cubicBezTo>
                    <a:pt x="524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3"/>
            <p:cNvSpPr/>
            <p:nvPr/>
          </p:nvSpPr>
          <p:spPr>
            <a:xfrm rot="-9236964">
              <a:off x="851345" y="181290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3"/>
            <p:cNvSpPr/>
            <p:nvPr/>
          </p:nvSpPr>
          <p:spPr>
            <a:xfrm rot="-9236964">
              <a:off x="848097" y="178175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rot="-9236964">
              <a:off x="886892" y="175745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rot="-9236964">
              <a:off x="871338" y="17266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rot="-9236964">
              <a:off x="743393" y="1682588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rot="-9236964">
              <a:off x="758451" y="170684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52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rot="-9236964">
              <a:off x="841277" y="1686614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rot="-9236964">
              <a:off x="765739" y="1652365"/>
              <a:ext cx="12827" cy="11444"/>
            </a:xfrm>
            <a:custGeom>
              <a:avLst/>
              <a:gdLst/>
              <a:ahLst/>
              <a:cxnLst/>
              <a:rect l="l" t="t" r="r" b="b"/>
              <a:pathLst>
                <a:path w="566" h="505" extrusionOk="0">
                  <a:moveTo>
                    <a:pt x="284" y="0"/>
                  </a:moveTo>
                  <a:cubicBezTo>
                    <a:pt x="260" y="0"/>
                    <a:pt x="236" y="4"/>
                    <a:pt x="210" y="11"/>
                  </a:cubicBezTo>
                  <a:cubicBezTo>
                    <a:pt x="85" y="53"/>
                    <a:pt x="1" y="199"/>
                    <a:pt x="43" y="325"/>
                  </a:cubicBezTo>
                  <a:cubicBezTo>
                    <a:pt x="76" y="441"/>
                    <a:pt x="176" y="505"/>
                    <a:pt x="278" y="505"/>
                  </a:cubicBezTo>
                  <a:cubicBezTo>
                    <a:pt x="304" y="505"/>
                    <a:pt x="331" y="501"/>
                    <a:pt x="357" y="492"/>
                  </a:cubicBezTo>
                  <a:cubicBezTo>
                    <a:pt x="482" y="471"/>
                    <a:pt x="566" y="325"/>
                    <a:pt x="524" y="199"/>
                  </a:cubicBezTo>
                  <a:cubicBezTo>
                    <a:pt x="489" y="78"/>
                    <a:pt x="398" y="0"/>
                    <a:pt x="284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rot="-9236964">
              <a:off x="816333" y="167071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rot="-9236964">
              <a:off x="871181" y="168591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rot="-9236964">
              <a:off x="1461286" y="2396426"/>
              <a:ext cx="14731" cy="14255"/>
            </a:xfrm>
            <a:custGeom>
              <a:avLst/>
              <a:gdLst/>
              <a:ahLst/>
              <a:cxnLst/>
              <a:rect l="l" t="t" r="r" b="b"/>
              <a:pathLst>
                <a:path w="650" h="629" extrusionOk="0">
                  <a:moveTo>
                    <a:pt x="314" y="1"/>
                  </a:moveTo>
                  <a:cubicBezTo>
                    <a:pt x="147" y="1"/>
                    <a:pt x="1" y="126"/>
                    <a:pt x="1" y="315"/>
                  </a:cubicBezTo>
                  <a:cubicBezTo>
                    <a:pt x="1" y="482"/>
                    <a:pt x="147" y="629"/>
                    <a:pt x="314" y="629"/>
                  </a:cubicBezTo>
                  <a:cubicBezTo>
                    <a:pt x="503" y="629"/>
                    <a:pt x="649" y="482"/>
                    <a:pt x="649" y="315"/>
                  </a:cubicBezTo>
                  <a:cubicBezTo>
                    <a:pt x="649" y="126"/>
                    <a:pt x="503" y="1"/>
                    <a:pt x="314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rot="-9236964">
              <a:off x="1484056" y="234008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77"/>
                    <a:pt x="105" y="503"/>
                    <a:pt x="251" y="503"/>
                  </a:cubicBezTo>
                  <a:cubicBezTo>
                    <a:pt x="377" y="503"/>
                    <a:pt x="502" y="377"/>
                    <a:pt x="502" y="252"/>
                  </a:cubicBezTo>
                  <a:cubicBezTo>
                    <a:pt x="502" y="105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rot="-9236964">
              <a:off x="1477589" y="2363874"/>
              <a:ext cx="11422" cy="11875"/>
            </a:xfrm>
            <a:custGeom>
              <a:avLst/>
              <a:gdLst/>
              <a:ahLst/>
              <a:cxnLst/>
              <a:rect l="l" t="t" r="r" b="b"/>
              <a:pathLst>
                <a:path w="504" h="524" extrusionOk="0">
                  <a:moveTo>
                    <a:pt x="252" y="1"/>
                  </a:moveTo>
                  <a:cubicBezTo>
                    <a:pt x="106" y="1"/>
                    <a:pt x="1" y="126"/>
                    <a:pt x="1" y="252"/>
                  </a:cubicBezTo>
                  <a:cubicBezTo>
                    <a:pt x="1" y="398"/>
                    <a:pt x="106" y="524"/>
                    <a:pt x="252" y="524"/>
                  </a:cubicBezTo>
                  <a:cubicBezTo>
                    <a:pt x="399" y="524"/>
                    <a:pt x="503" y="398"/>
                    <a:pt x="503" y="252"/>
                  </a:cubicBezTo>
                  <a:cubicBezTo>
                    <a:pt x="503" y="126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rot="-9236964">
              <a:off x="1498284" y="2399306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2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rot="-9236964">
              <a:off x="1551491" y="243214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2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rot="-9236964">
              <a:off x="1527119" y="2412957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24" y="398"/>
                    <a:pt x="524" y="251"/>
                  </a:cubicBezTo>
                  <a:cubicBezTo>
                    <a:pt x="524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rot="-9236964">
              <a:off x="1588341" y="2426921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rot="-9236964">
              <a:off x="1585303" y="239536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rot="-9236964">
              <a:off x="1623894" y="237147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rot="-9236964">
              <a:off x="1608340" y="2340641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rot="-9236964">
              <a:off x="1480489" y="22966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05"/>
                    <a:pt x="1" y="252"/>
                  </a:cubicBezTo>
                  <a:cubicBezTo>
                    <a:pt x="1" y="377"/>
                    <a:pt x="105" y="503"/>
                    <a:pt x="252" y="503"/>
                  </a:cubicBezTo>
                  <a:cubicBezTo>
                    <a:pt x="377" y="503"/>
                    <a:pt x="503" y="377"/>
                    <a:pt x="503" y="252"/>
                  </a:cubicBezTo>
                  <a:cubicBezTo>
                    <a:pt x="503" y="105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rot="-9236964">
              <a:off x="1495557" y="232088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98"/>
                    <a:pt x="105" y="502"/>
                    <a:pt x="252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rot="-9236964">
              <a:off x="1578384" y="2300175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26" y="0"/>
                    <a:pt x="0" y="126"/>
                    <a:pt x="0" y="272"/>
                  </a:cubicBezTo>
                  <a:cubicBezTo>
                    <a:pt x="0" y="398"/>
                    <a:pt x="126" y="523"/>
                    <a:pt x="251" y="523"/>
                  </a:cubicBezTo>
                  <a:cubicBezTo>
                    <a:pt x="398" y="523"/>
                    <a:pt x="502" y="398"/>
                    <a:pt x="502" y="272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rot="-9236964">
              <a:off x="1503330" y="226611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rot="-9236964">
              <a:off x="1553324" y="228474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rot="-9236964">
              <a:off x="1608287" y="229947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rot="-9236964">
              <a:off x="577510" y="2755553"/>
              <a:ext cx="14255" cy="14232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5" y="0"/>
                  </a:moveTo>
                  <a:cubicBezTo>
                    <a:pt x="147" y="0"/>
                    <a:pt x="1" y="147"/>
                    <a:pt x="1" y="314"/>
                  </a:cubicBezTo>
                  <a:cubicBezTo>
                    <a:pt x="1" y="482"/>
                    <a:pt x="147" y="628"/>
                    <a:pt x="315" y="628"/>
                  </a:cubicBezTo>
                  <a:cubicBezTo>
                    <a:pt x="503" y="628"/>
                    <a:pt x="629" y="482"/>
                    <a:pt x="629" y="314"/>
                  </a:cubicBezTo>
                  <a:cubicBezTo>
                    <a:pt x="629" y="147"/>
                    <a:pt x="503" y="0"/>
                    <a:pt x="315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rot="-9236964">
              <a:off x="600260" y="2699298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05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rot="-9236964">
              <a:off x="593471" y="272289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77"/>
                    <a:pt x="105" y="502"/>
                    <a:pt x="251" y="502"/>
                  </a:cubicBezTo>
                  <a:cubicBezTo>
                    <a:pt x="398" y="502"/>
                    <a:pt x="503" y="377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rot="-9236964">
              <a:off x="614561" y="2758556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7" y="1"/>
                    <a:pt x="1" y="105"/>
                    <a:pt x="1" y="252"/>
                  </a:cubicBezTo>
                  <a:cubicBezTo>
                    <a:pt x="1" y="398"/>
                    <a:pt x="127" y="503"/>
                    <a:pt x="252" y="503"/>
                  </a:cubicBezTo>
                  <a:cubicBezTo>
                    <a:pt x="399" y="503"/>
                    <a:pt x="503" y="398"/>
                    <a:pt x="503" y="252"/>
                  </a:cubicBezTo>
                  <a:cubicBezTo>
                    <a:pt x="503" y="105"/>
                    <a:pt x="399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rot="-9236964">
              <a:off x="667236" y="279115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06" y="1"/>
                    <a:pt x="1" y="105"/>
                    <a:pt x="1" y="252"/>
                  </a:cubicBezTo>
                  <a:cubicBezTo>
                    <a:pt x="1" y="398"/>
                    <a:pt x="106" y="503"/>
                    <a:pt x="252" y="503"/>
                  </a:cubicBezTo>
                  <a:cubicBezTo>
                    <a:pt x="378" y="503"/>
                    <a:pt x="503" y="398"/>
                    <a:pt x="503" y="252"/>
                  </a:cubicBezTo>
                  <a:cubicBezTo>
                    <a:pt x="503" y="105"/>
                    <a:pt x="37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rot="-9236964">
              <a:off x="643526" y="2771646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05"/>
                    <a:pt x="0" y="252"/>
                  </a:cubicBezTo>
                  <a:cubicBezTo>
                    <a:pt x="0" y="377"/>
                    <a:pt x="126" y="503"/>
                    <a:pt x="251" y="503"/>
                  </a:cubicBezTo>
                  <a:cubicBezTo>
                    <a:pt x="398" y="503"/>
                    <a:pt x="502" y="377"/>
                    <a:pt x="502" y="252"/>
                  </a:cubicBezTo>
                  <a:cubicBezTo>
                    <a:pt x="502" y="105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rot="-9236964">
              <a:off x="704091" y="2785938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1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1"/>
                  </a:cubicBezTo>
                  <a:cubicBezTo>
                    <a:pt x="503" y="126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rot="-9236964">
              <a:off x="701059" y="275435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05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2" y="398"/>
                    <a:pt x="502" y="251"/>
                  </a:cubicBezTo>
                  <a:cubicBezTo>
                    <a:pt x="50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rot="-9236964">
              <a:off x="739645" y="2730463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1" y="1"/>
                  </a:moveTo>
                  <a:cubicBezTo>
                    <a:pt x="105" y="1"/>
                    <a:pt x="0" y="126"/>
                    <a:pt x="0" y="252"/>
                  </a:cubicBezTo>
                  <a:cubicBezTo>
                    <a:pt x="0" y="398"/>
                    <a:pt x="105" y="503"/>
                    <a:pt x="251" y="503"/>
                  </a:cubicBezTo>
                  <a:cubicBezTo>
                    <a:pt x="377" y="503"/>
                    <a:pt x="502" y="398"/>
                    <a:pt x="502" y="252"/>
                  </a:cubicBezTo>
                  <a:cubicBezTo>
                    <a:pt x="502" y="126"/>
                    <a:pt x="377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rot="-9236964">
              <a:off x="724106" y="269966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77" y="503"/>
                    <a:pt x="503" y="398"/>
                    <a:pt x="503" y="252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rot="-9236964">
              <a:off x="596672" y="265585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2" y="398"/>
                    <a:pt x="502" y="251"/>
                  </a:cubicBezTo>
                  <a:cubicBezTo>
                    <a:pt x="502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rot="-9236964">
              <a:off x="611731" y="26801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1"/>
                  </a:moveTo>
                  <a:cubicBezTo>
                    <a:pt x="126" y="1"/>
                    <a:pt x="0" y="126"/>
                    <a:pt x="0" y="252"/>
                  </a:cubicBezTo>
                  <a:cubicBezTo>
                    <a:pt x="0" y="398"/>
                    <a:pt x="126" y="503"/>
                    <a:pt x="251" y="503"/>
                  </a:cubicBezTo>
                  <a:cubicBezTo>
                    <a:pt x="398" y="503"/>
                    <a:pt x="502" y="398"/>
                    <a:pt x="502" y="252"/>
                  </a:cubicBezTo>
                  <a:cubicBezTo>
                    <a:pt x="502" y="126"/>
                    <a:pt x="398" y="1"/>
                    <a:pt x="251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rot="-9236964">
              <a:off x="694255" y="265922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rot="-9236964">
              <a:off x="619723" y="262489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77"/>
                    <a:pt x="126" y="502"/>
                    <a:pt x="251" y="502"/>
                  </a:cubicBezTo>
                  <a:cubicBezTo>
                    <a:pt x="398" y="502"/>
                    <a:pt x="502" y="377"/>
                    <a:pt x="502" y="251"/>
                  </a:cubicBezTo>
                  <a:cubicBezTo>
                    <a:pt x="502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rot="-9236964">
              <a:off x="669101" y="264374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26" y="0"/>
                    <a:pt x="1" y="126"/>
                    <a:pt x="1" y="251"/>
                  </a:cubicBezTo>
                  <a:cubicBezTo>
                    <a:pt x="1" y="398"/>
                    <a:pt x="126" y="502"/>
                    <a:pt x="252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rot="-9236964">
              <a:off x="724586" y="2658732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03" y="377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rot="-9236964">
              <a:off x="-1250785" y="2141256"/>
              <a:ext cx="14255" cy="1425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5" y="1"/>
                  </a:moveTo>
                  <a:cubicBezTo>
                    <a:pt x="126" y="1"/>
                    <a:pt x="1" y="126"/>
                    <a:pt x="1" y="315"/>
                  </a:cubicBezTo>
                  <a:cubicBezTo>
                    <a:pt x="1" y="482"/>
                    <a:pt x="126" y="628"/>
                    <a:pt x="315" y="628"/>
                  </a:cubicBezTo>
                  <a:cubicBezTo>
                    <a:pt x="482" y="628"/>
                    <a:pt x="629" y="482"/>
                    <a:pt x="629" y="315"/>
                  </a:cubicBezTo>
                  <a:cubicBezTo>
                    <a:pt x="629" y="126"/>
                    <a:pt x="482" y="1"/>
                    <a:pt x="315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rot="-9236964">
              <a:off x="-1202209" y="2103447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rot="-9236964">
              <a:off x="-1219657" y="2120775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05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05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rot="-9236964">
              <a:off x="-1219281" y="216212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26" y="0"/>
                    <a:pt x="0" y="126"/>
                    <a:pt x="0" y="251"/>
                  </a:cubicBezTo>
                  <a:cubicBezTo>
                    <a:pt x="0" y="398"/>
                    <a:pt x="126" y="502"/>
                    <a:pt x="251" y="502"/>
                  </a:cubicBezTo>
                  <a:cubicBezTo>
                    <a:pt x="398" y="502"/>
                    <a:pt x="503" y="398"/>
                    <a:pt x="503" y="251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rot="-9236964">
              <a:off x="-1189947" y="221656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05" y="1"/>
                    <a:pt x="0" y="106"/>
                    <a:pt x="0" y="252"/>
                  </a:cubicBezTo>
                  <a:cubicBezTo>
                    <a:pt x="0" y="399"/>
                    <a:pt x="105" y="503"/>
                    <a:pt x="252" y="503"/>
                  </a:cubicBezTo>
                  <a:cubicBezTo>
                    <a:pt x="377" y="503"/>
                    <a:pt x="503" y="399"/>
                    <a:pt x="503" y="252"/>
                  </a:cubicBezTo>
                  <a:cubicBezTo>
                    <a:pt x="503" y="10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rot="-9236964">
              <a:off x="-1200824" y="2188049"/>
              <a:ext cx="11422" cy="11399"/>
            </a:xfrm>
            <a:custGeom>
              <a:avLst/>
              <a:gdLst/>
              <a:ahLst/>
              <a:cxnLst/>
              <a:rect l="l" t="t" r="r" b="b"/>
              <a:pathLst>
                <a:path w="504" h="503" extrusionOk="0">
                  <a:moveTo>
                    <a:pt x="252" y="1"/>
                  </a:moveTo>
                  <a:cubicBezTo>
                    <a:pt x="126" y="1"/>
                    <a:pt x="1" y="126"/>
                    <a:pt x="1" y="252"/>
                  </a:cubicBezTo>
                  <a:cubicBezTo>
                    <a:pt x="1" y="398"/>
                    <a:pt x="126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rot="-9236964">
              <a:off x="-1155041" y="2230470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1"/>
                  </a:moveTo>
                  <a:cubicBezTo>
                    <a:pt x="105" y="1"/>
                    <a:pt x="0" y="105"/>
                    <a:pt x="0" y="252"/>
                  </a:cubicBezTo>
                  <a:cubicBezTo>
                    <a:pt x="0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rot="-9236964">
              <a:off x="-1142051" y="220148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52"/>
                  </a:cubicBezTo>
                  <a:cubicBezTo>
                    <a:pt x="0" y="398"/>
                    <a:pt x="105" y="524"/>
                    <a:pt x="251" y="524"/>
                  </a:cubicBezTo>
                  <a:cubicBezTo>
                    <a:pt x="398" y="524"/>
                    <a:pt x="503" y="398"/>
                    <a:pt x="503" y="252"/>
                  </a:cubicBezTo>
                  <a:cubicBezTo>
                    <a:pt x="503" y="126"/>
                    <a:pt x="398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rot="-9236964">
              <a:off x="-1096356" y="2200026"/>
              <a:ext cx="11399" cy="11422"/>
            </a:xfrm>
            <a:custGeom>
              <a:avLst/>
              <a:gdLst/>
              <a:ahLst/>
              <a:cxnLst/>
              <a:rect l="l" t="t" r="r" b="b"/>
              <a:pathLst>
                <a:path w="503" h="504" extrusionOk="0">
                  <a:moveTo>
                    <a:pt x="252" y="1"/>
                  </a:moveTo>
                  <a:cubicBezTo>
                    <a:pt x="126" y="1"/>
                    <a:pt x="1" y="106"/>
                    <a:pt x="1" y="252"/>
                  </a:cubicBezTo>
                  <a:cubicBezTo>
                    <a:pt x="1" y="378"/>
                    <a:pt x="126" y="503"/>
                    <a:pt x="252" y="503"/>
                  </a:cubicBezTo>
                  <a:cubicBezTo>
                    <a:pt x="398" y="503"/>
                    <a:pt x="503" y="378"/>
                    <a:pt x="503" y="252"/>
                  </a:cubicBezTo>
                  <a:cubicBezTo>
                    <a:pt x="503" y="106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rot="-9236964">
              <a:off x="-1094874" y="2165437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2" y="1"/>
                  </a:moveTo>
                  <a:cubicBezTo>
                    <a:pt x="105" y="1"/>
                    <a:pt x="1" y="126"/>
                    <a:pt x="1" y="273"/>
                  </a:cubicBezTo>
                  <a:cubicBezTo>
                    <a:pt x="1" y="398"/>
                    <a:pt x="105" y="524"/>
                    <a:pt x="252" y="524"/>
                  </a:cubicBezTo>
                  <a:cubicBezTo>
                    <a:pt x="377" y="524"/>
                    <a:pt x="503" y="398"/>
                    <a:pt x="503" y="273"/>
                  </a:cubicBezTo>
                  <a:cubicBezTo>
                    <a:pt x="503" y="126"/>
                    <a:pt x="377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rot="-9236964">
              <a:off x="-1183483" y="2064043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26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26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rot="-9236964">
              <a:off x="-1182586" y="2092454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2" y="0"/>
                  </a:moveTo>
                  <a:cubicBezTo>
                    <a:pt x="105" y="0"/>
                    <a:pt x="1" y="105"/>
                    <a:pt x="1" y="252"/>
                  </a:cubicBezTo>
                  <a:cubicBezTo>
                    <a:pt x="1" y="398"/>
                    <a:pt x="105" y="503"/>
                    <a:pt x="252" y="503"/>
                  </a:cubicBezTo>
                  <a:cubicBezTo>
                    <a:pt x="398" y="503"/>
                    <a:pt x="503" y="398"/>
                    <a:pt x="503" y="252"/>
                  </a:cubicBezTo>
                  <a:cubicBezTo>
                    <a:pt x="503" y="105"/>
                    <a:pt x="398" y="0"/>
                    <a:pt x="252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rot="-9236964">
              <a:off x="-1101103" y="2115861"/>
              <a:ext cx="12351" cy="11422"/>
            </a:xfrm>
            <a:custGeom>
              <a:avLst/>
              <a:gdLst/>
              <a:ahLst/>
              <a:cxnLst/>
              <a:rect l="l" t="t" r="r" b="b"/>
              <a:pathLst>
                <a:path w="545" h="504" extrusionOk="0">
                  <a:moveTo>
                    <a:pt x="268" y="0"/>
                  </a:moveTo>
                  <a:cubicBezTo>
                    <a:pt x="162" y="0"/>
                    <a:pt x="56" y="78"/>
                    <a:pt x="21" y="199"/>
                  </a:cubicBezTo>
                  <a:cubicBezTo>
                    <a:pt x="0" y="325"/>
                    <a:pt x="84" y="471"/>
                    <a:pt x="210" y="492"/>
                  </a:cubicBezTo>
                  <a:cubicBezTo>
                    <a:pt x="236" y="500"/>
                    <a:pt x="261" y="503"/>
                    <a:pt x="285" y="503"/>
                  </a:cubicBezTo>
                  <a:cubicBezTo>
                    <a:pt x="398" y="503"/>
                    <a:pt x="489" y="428"/>
                    <a:pt x="523" y="325"/>
                  </a:cubicBezTo>
                  <a:cubicBezTo>
                    <a:pt x="544" y="178"/>
                    <a:pt x="461" y="53"/>
                    <a:pt x="335" y="11"/>
                  </a:cubicBezTo>
                  <a:cubicBezTo>
                    <a:pt x="313" y="4"/>
                    <a:pt x="291" y="0"/>
                    <a:pt x="268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rot="-9236964">
              <a:off x="-1148449" y="2048565"/>
              <a:ext cx="11875" cy="11399"/>
            </a:xfrm>
            <a:custGeom>
              <a:avLst/>
              <a:gdLst/>
              <a:ahLst/>
              <a:cxnLst/>
              <a:rect l="l" t="t" r="r" b="b"/>
              <a:pathLst>
                <a:path w="524" h="503" extrusionOk="0">
                  <a:moveTo>
                    <a:pt x="252" y="1"/>
                  </a:moveTo>
                  <a:cubicBezTo>
                    <a:pt x="126" y="1"/>
                    <a:pt x="1" y="105"/>
                    <a:pt x="1" y="252"/>
                  </a:cubicBezTo>
                  <a:cubicBezTo>
                    <a:pt x="1" y="377"/>
                    <a:pt x="126" y="503"/>
                    <a:pt x="252" y="503"/>
                  </a:cubicBezTo>
                  <a:cubicBezTo>
                    <a:pt x="398" y="503"/>
                    <a:pt x="524" y="377"/>
                    <a:pt x="524" y="252"/>
                  </a:cubicBezTo>
                  <a:cubicBezTo>
                    <a:pt x="524" y="105"/>
                    <a:pt x="398" y="1"/>
                    <a:pt x="252" y="1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rot="-9236964">
              <a:off x="-1114755" y="2089709"/>
              <a:ext cx="11399" cy="11399"/>
            </a:xfrm>
            <a:custGeom>
              <a:avLst/>
              <a:gdLst/>
              <a:ahLst/>
              <a:cxnLst/>
              <a:rect l="l" t="t" r="r" b="b"/>
              <a:pathLst>
                <a:path w="503" h="503" extrusionOk="0">
                  <a:moveTo>
                    <a:pt x="251" y="0"/>
                  </a:moveTo>
                  <a:cubicBezTo>
                    <a:pt x="105" y="0"/>
                    <a:pt x="0" y="126"/>
                    <a:pt x="0" y="251"/>
                  </a:cubicBezTo>
                  <a:cubicBezTo>
                    <a:pt x="0" y="398"/>
                    <a:pt x="105" y="502"/>
                    <a:pt x="251" y="502"/>
                  </a:cubicBezTo>
                  <a:cubicBezTo>
                    <a:pt x="377" y="502"/>
                    <a:pt x="503" y="398"/>
                    <a:pt x="503" y="251"/>
                  </a:cubicBezTo>
                  <a:cubicBezTo>
                    <a:pt x="503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rot="-9236964">
              <a:off x="-1074418" y="2130031"/>
              <a:ext cx="11399" cy="11875"/>
            </a:xfrm>
            <a:custGeom>
              <a:avLst/>
              <a:gdLst/>
              <a:ahLst/>
              <a:cxnLst/>
              <a:rect l="l" t="t" r="r" b="b"/>
              <a:pathLst>
                <a:path w="503" h="524" extrusionOk="0">
                  <a:moveTo>
                    <a:pt x="251" y="0"/>
                  </a:moveTo>
                  <a:cubicBezTo>
                    <a:pt x="105" y="0"/>
                    <a:pt x="0" y="126"/>
                    <a:pt x="0" y="272"/>
                  </a:cubicBezTo>
                  <a:cubicBezTo>
                    <a:pt x="0" y="398"/>
                    <a:pt x="105" y="523"/>
                    <a:pt x="251" y="523"/>
                  </a:cubicBezTo>
                  <a:cubicBezTo>
                    <a:pt x="377" y="523"/>
                    <a:pt x="502" y="398"/>
                    <a:pt x="502" y="272"/>
                  </a:cubicBezTo>
                  <a:cubicBezTo>
                    <a:pt x="502" y="126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BE4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rot="-9236964">
              <a:off x="726863" y="1663238"/>
              <a:ext cx="168812" cy="158999"/>
            </a:xfrm>
            <a:custGeom>
              <a:avLst/>
              <a:gdLst/>
              <a:ahLst/>
              <a:cxnLst/>
              <a:rect l="l" t="t" r="r" b="b"/>
              <a:pathLst>
                <a:path w="7449" h="7016" extrusionOk="0">
                  <a:moveTo>
                    <a:pt x="6025" y="1"/>
                  </a:moveTo>
                  <a:cubicBezTo>
                    <a:pt x="5957" y="1"/>
                    <a:pt x="5897" y="42"/>
                    <a:pt x="5880" y="111"/>
                  </a:cubicBezTo>
                  <a:cubicBezTo>
                    <a:pt x="5733" y="780"/>
                    <a:pt x="4854" y="1764"/>
                    <a:pt x="4268" y="2371"/>
                  </a:cubicBezTo>
                  <a:cubicBezTo>
                    <a:pt x="4520" y="1617"/>
                    <a:pt x="4645" y="864"/>
                    <a:pt x="4666" y="822"/>
                  </a:cubicBezTo>
                  <a:cubicBezTo>
                    <a:pt x="4666" y="739"/>
                    <a:pt x="4624" y="655"/>
                    <a:pt x="4540" y="634"/>
                  </a:cubicBezTo>
                  <a:cubicBezTo>
                    <a:pt x="4457" y="634"/>
                    <a:pt x="4394" y="676"/>
                    <a:pt x="4373" y="760"/>
                  </a:cubicBezTo>
                  <a:cubicBezTo>
                    <a:pt x="4373" y="780"/>
                    <a:pt x="4206" y="1638"/>
                    <a:pt x="3955" y="2413"/>
                  </a:cubicBezTo>
                  <a:cubicBezTo>
                    <a:pt x="3913" y="2392"/>
                    <a:pt x="3871" y="2392"/>
                    <a:pt x="3829" y="2371"/>
                  </a:cubicBezTo>
                  <a:cubicBezTo>
                    <a:pt x="3766" y="1868"/>
                    <a:pt x="3620" y="1262"/>
                    <a:pt x="3327" y="739"/>
                  </a:cubicBezTo>
                  <a:cubicBezTo>
                    <a:pt x="3299" y="683"/>
                    <a:pt x="3252" y="655"/>
                    <a:pt x="3200" y="655"/>
                  </a:cubicBezTo>
                  <a:cubicBezTo>
                    <a:pt x="3173" y="655"/>
                    <a:pt x="3146" y="662"/>
                    <a:pt x="3118" y="676"/>
                  </a:cubicBezTo>
                  <a:cubicBezTo>
                    <a:pt x="3055" y="718"/>
                    <a:pt x="3034" y="801"/>
                    <a:pt x="3076" y="864"/>
                  </a:cubicBezTo>
                  <a:cubicBezTo>
                    <a:pt x="3327" y="1324"/>
                    <a:pt x="3452" y="1868"/>
                    <a:pt x="3536" y="2329"/>
                  </a:cubicBezTo>
                  <a:cubicBezTo>
                    <a:pt x="3432" y="2329"/>
                    <a:pt x="3327" y="2329"/>
                    <a:pt x="3222" y="2371"/>
                  </a:cubicBezTo>
                  <a:cubicBezTo>
                    <a:pt x="2741" y="1136"/>
                    <a:pt x="2009" y="425"/>
                    <a:pt x="1967" y="383"/>
                  </a:cubicBezTo>
                  <a:cubicBezTo>
                    <a:pt x="1946" y="352"/>
                    <a:pt x="1909" y="336"/>
                    <a:pt x="1870" y="336"/>
                  </a:cubicBezTo>
                  <a:cubicBezTo>
                    <a:pt x="1831" y="336"/>
                    <a:pt x="1789" y="352"/>
                    <a:pt x="1758" y="383"/>
                  </a:cubicBezTo>
                  <a:cubicBezTo>
                    <a:pt x="1716" y="446"/>
                    <a:pt x="1716" y="550"/>
                    <a:pt x="1779" y="592"/>
                  </a:cubicBezTo>
                  <a:cubicBezTo>
                    <a:pt x="1779" y="613"/>
                    <a:pt x="2490" y="1283"/>
                    <a:pt x="2950" y="2454"/>
                  </a:cubicBezTo>
                  <a:cubicBezTo>
                    <a:pt x="2929" y="2454"/>
                    <a:pt x="2908" y="2475"/>
                    <a:pt x="2908" y="2475"/>
                  </a:cubicBezTo>
                  <a:cubicBezTo>
                    <a:pt x="2155" y="1638"/>
                    <a:pt x="628" y="1304"/>
                    <a:pt x="544" y="1283"/>
                  </a:cubicBezTo>
                  <a:cubicBezTo>
                    <a:pt x="530" y="1279"/>
                    <a:pt x="515" y="1277"/>
                    <a:pt x="501" y="1277"/>
                  </a:cubicBezTo>
                  <a:cubicBezTo>
                    <a:pt x="434" y="1277"/>
                    <a:pt x="377" y="1318"/>
                    <a:pt x="377" y="1387"/>
                  </a:cubicBezTo>
                  <a:cubicBezTo>
                    <a:pt x="356" y="1471"/>
                    <a:pt x="398" y="1555"/>
                    <a:pt x="481" y="1555"/>
                  </a:cubicBezTo>
                  <a:cubicBezTo>
                    <a:pt x="502" y="1576"/>
                    <a:pt x="1967" y="1910"/>
                    <a:pt x="2657" y="2643"/>
                  </a:cubicBezTo>
                  <a:cubicBezTo>
                    <a:pt x="2532" y="2768"/>
                    <a:pt x="2427" y="2915"/>
                    <a:pt x="2343" y="3061"/>
                  </a:cubicBezTo>
                  <a:cubicBezTo>
                    <a:pt x="1988" y="2915"/>
                    <a:pt x="1611" y="2685"/>
                    <a:pt x="1339" y="2517"/>
                  </a:cubicBezTo>
                  <a:cubicBezTo>
                    <a:pt x="1310" y="2502"/>
                    <a:pt x="1280" y="2495"/>
                    <a:pt x="1252" y="2495"/>
                  </a:cubicBezTo>
                  <a:cubicBezTo>
                    <a:pt x="1201" y="2495"/>
                    <a:pt x="1157" y="2518"/>
                    <a:pt x="1130" y="2559"/>
                  </a:cubicBezTo>
                  <a:cubicBezTo>
                    <a:pt x="1088" y="2622"/>
                    <a:pt x="1109" y="2726"/>
                    <a:pt x="1172" y="2768"/>
                  </a:cubicBezTo>
                  <a:cubicBezTo>
                    <a:pt x="1255" y="2810"/>
                    <a:pt x="1716" y="3103"/>
                    <a:pt x="2197" y="3312"/>
                  </a:cubicBezTo>
                  <a:cubicBezTo>
                    <a:pt x="1172" y="3563"/>
                    <a:pt x="147" y="4128"/>
                    <a:pt x="105" y="4149"/>
                  </a:cubicBezTo>
                  <a:cubicBezTo>
                    <a:pt x="21" y="4191"/>
                    <a:pt x="0" y="4296"/>
                    <a:pt x="42" y="4358"/>
                  </a:cubicBezTo>
                  <a:cubicBezTo>
                    <a:pt x="73" y="4405"/>
                    <a:pt x="116" y="4429"/>
                    <a:pt x="163" y="4429"/>
                  </a:cubicBezTo>
                  <a:cubicBezTo>
                    <a:pt x="178" y="4429"/>
                    <a:pt x="194" y="4426"/>
                    <a:pt x="209" y="4421"/>
                  </a:cubicBezTo>
                  <a:lnTo>
                    <a:pt x="230" y="4421"/>
                  </a:lnTo>
                  <a:cubicBezTo>
                    <a:pt x="251" y="4400"/>
                    <a:pt x="1235" y="3856"/>
                    <a:pt x="2239" y="3626"/>
                  </a:cubicBezTo>
                  <a:cubicBezTo>
                    <a:pt x="2239" y="3731"/>
                    <a:pt x="2239" y="3835"/>
                    <a:pt x="2281" y="3940"/>
                  </a:cubicBezTo>
                  <a:cubicBezTo>
                    <a:pt x="2281" y="3982"/>
                    <a:pt x="2302" y="4024"/>
                    <a:pt x="2323" y="4045"/>
                  </a:cubicBezTo>
                  <a:cubicBezTo>
                    <a:pt x="1799" y="4463"/>
                    <a:pt x="1339" y="4923"/>
                    <a:pt x="1235" y="5112"/>
                  </a:cubicBezTo>
                  <a:cubicBezTo>
                    <a:pt x="1214" y="5195"/>
                    <a:pt x="1235" y="5279"/>
                    <a:pt x="1318" y="5321"/>
                  </a:cubicBezTo>
                  <a:cubicBezTo>
                    <a:pt x="1329" y="5331"/>
                    <a:pt x="1344" y="5337"/>
                    <a:pt x="1363" y="5337"/>
                  </a:cubicBezTo>
                  <a:cubicBezTo>
                    <a:pt x="1381" y="5337"/>
                    <a:pt x="1402" y="5331"/>
                    <a:pt x="1423" y="5321"/>
                  </a:cubicBezTo>
                  <a:cubicBezTo>
                    <a:pt x="1444" y="5321"/>
                    <a:pt x="1486" y="5279"/>
                    <a:pt x="1507" y="5258"/>
                  </a:cubicBezTo>
                  <a:cubicBezTo>
                    <a:pt x="1590" y="5070"/>
                    <a:pt x="2009" y="4672"/>
                    <a:pt x="2469" y="4317"/>
                  </a:cubicBezTo>
                  <a:cubicBezTo>
                    <a:pt x="2553" y="4442"/>
                    <a:pt x="2657" y="4547"/>
                    <a:pt x="2762" y="4630"/>
                  </a:cubicBezTo>
                  <a:cubicBezTo>
                    <a:pt x="2323" y="5342"/>
                    <a:pt x="2009" y="6534"/>
                    <a:pt x="1946" y="6848"/>
                  </a:cubicBezTo>
                  <a:cubicBezTo>
                    <a:pt x="1925" y="6911"/>
                    <a:pt x="1967" y="6995"/>
                    <a:pt x="2051" y="7016"/>
                  </a:cubicBezTo>
                  <a:lnTo>
                    <a:pt x="2134" y="7016"/>
                  </a:lnTo>
                  <a:cubicBezTo>
                    <a:pt x="2176" y="6995"/>
                    <a:pt x="2218" y="6953"/>
                    <a:pt x="2239" y="6911"/>
                  </a:cubicBezTo>
                  <a:cubicBezTo>
                    <a:pt x="2385" y="6242"/>
                    <a:pt x="2699" y="5300"/>
                    <a:pt x="3034" y="4756"/>
                  </a:cubicBezTo>
                  <a:cubicBezTo>
                    <a:pt x="3076" y="4777"/>
                    <a:pt x="3118" y="4798"/>
                    <a:pt x="3180" y="4819"/>
                  </a:cubicBezTo>
                  <a:cubicBezTo>
                    <a:pt x="3055" y="5279"/>
                    <a:pt x="2971" y="5844"/>
                    <a:pt x="3201" y="6304"/>
                  </a:cubicBezTo>
                  <a:cubicBezTo>
                    <a:pt x="3217" y="6366"/>
                    <a:pt x="3266" y="6404"/>
                    <a:pt x="3324" y="6404"/>
                  </a:cubicBezTo>
                  <a:cubicBezTo>
                    <a:pt x="3345" y="6404"/>
                    <a:pt x="3367" y="6399"/>
                    <a:pt x="3390" y="6388"/>
                  </a:cubicBezTo>
                  <a:cubicBezTo>
                    <a:pt x="3473" y="6346"/>
                    <a:pt x="3494" y="6262"/>
                    <a:pt x="3473" y="6200"/>
                  </a:cubicBezTo>
                  <a:cubicBezTo>
                    <a:pt x="3285" y="5781"/>
                    <a:pt x="3348" y="5279"/>
                    <a:pt x="3473" y="4861"/>
                  </a:cubicBezTo>
                  <a:lnTo>
                    <a:pt x="3515" y="4861"/>
                  </a:lnTo>
                  <a:cubicBezTo>
                    <a:pt x="3599" y="5363"/>
                    <a:pt x="3871" y="6011"/>
                    <a:pt x="4582" y="6493"/>
                  </a:cubicBezTo>
                  <a:cubicBezTo>
                    <a:pt x="4607" y="6517"/>
                    <a:pt x="4631" y="6527"/>
                    <a:pt x="4656" y="6527"/>
                  </a:cubicBezTo>
                  <a:cubicBezTo>
                    <a:pt x="4673" y="6527"/>
                    <a:pt x="4691" y="6522"/>
                    <a:pt x="4708" y="6514"/>
                  </a:cubicBezTo>
                  <a:cubicBezTo>
                    <a:pt x="4729" y="6514"/>
                    <a:pt x="4771" y="6493"/>
                    <a:pt x="4792" y="6472"/>
                  </a:cubicBezTo>
                  <a:cubicBezTo>
                    <a:pt x="4833" y="6388"/>
                    <a:pt x="4812" y="6304"/>
                    <a:pt x="4750" y="6262"/>
                  </a:cubicBezTo>
                  <a:cubicBezTo>
                    <a:pt x="4122" y="5823"/>
                    <a:pt x="3871" y="5258"/>
                    <a:pt x="3787" y="4819"/>
                  </a:cubicBezTo>
                  <a:lnTo>
                    <a:pt x="3850" y="4819"/>
                  </a:lnTo>
                  <a:cubicBezTo>
                    <a:pt x="3955" y="4777"/>
                    <a:pt x="4038" y="4735"/>
                    <a:pt x="4143" y="4693"/>
                  </a:cubicBezTo>
                  <a:cubicBezTo>
                    <a:pt x="4520" y="5300"/>
                    <a:pt x="5398" y="6283"/>
                    <a:pt x="7009" y="6283"/>
                  </a:cubicBezTo>
                  <a:lnTo>
                    <a:pt x="7051" y="6283"/>
                  </a:lnTo>
                  <a:cubicBezTo>
                    <a:pt x="7114" y="6262"/>
                    <a:pt x="7156" y="6221"/>
                    <a:pt x="7156" y="6158"/>
                  </a:cubicBezTo>
                  <a:cubicBezTo>
                    <a:pt x="7156" y="6074"/>
                    <a:pt x="7093" y="5990"/>
                    <a:pt x="7009" y="5990"/>
                  </a:cubicBezTo>
                  <a:cubicBezTo>
                    <a:pt x="5482" y="5990"/>
                    <a:pt x="4708" y="5070"/>
                    <a:pt x="4373" y="4505"/>
                  </a:cubicBezTo>
                  <a:cubicBezTo>
                    <a:pt x="4415" y="4463"/>
                    <a:pt x="4457" y="4400"/>
                    <a:pt x="4499" y="4337"/>
                  </a:cubicBezTo>
                  <a:cubicBezTo>
                    <a:pt x="5018" y="4748"/>
                    <a:pt x="5579" y="4873"/>
                    <a:pt x="6065" y="4873"/>
                  </a:cubicBezTo>
                  <a:cubicBezTo>
                    <a:pt x="6421" y="4873"/>
                    <a:pt x="6738" y="4806"/>
                    <a:pt x="6968" y="4735"/>
                  </a:cubicBezTo>
                  <a:cubicBezTo>
                    <a:pt x="7198" y="4672"/>
                    <a:pt x="7344" y="4609"/>
                    <a:pt x="7344" y="4609"/>
                  </a:cubicBezTo>
                  <a:cubicBezTo>
                    <a:pt x="7407" y="4568"/>
                    <a:pt x="7449" y="4484"/>
                    <a:pt x="7407" y="4400"/>
                  </a:cubicBezTo>
                  <a:cubicBezTo>
                    <a:pt x="7377" y="4355"/>
                    <a:pt x="7325" y="4321"/>
                    <a:pt x="7275" y="4321"/>
                  </a:cubicBezTo>
                  <a:cubicBezTo>
                    <a:pt x="7255" y="4321"/>
                    <a:pt x="7236" y="4326"/>
                    <a:pt x="7219" y="4337"/>
                  </a:cubicBezTo>
                  <a:cubicBezTo>
                    <a:pt x="7180" y="4363"/>
                    <a:pt x="6692" y="4594"/>
                    <a:pt x="6069" y="4594"/>
                  </a:cubicBezTo>
                  <a:cubicBezTo>
                    <a:pt x="5677" y="4594"/>
                    <a:pt x="5232" y="4503"/>
                    <a:pt x="4812" y="4212"/>
                  </a:cubicBezTo>
                  <a:cubicBezTo>
                    <a:pt x="5168" y="4191"/>
                    <a:pt x="5733" y="4149"/>
                    <a:pt x="6277" y="3919"/>
                  </a:cubicBezTo>
                  <a:cubicBezTo>
                    <a:pt x="6340" y="3898"/>
                    <a:pt x="6382" y="3793"/>
                    <a:pt x="6361" y="3731"/>
                  </a:cubicBezTo>
                  <a:cubicBezTo>
                    <a:pt x="6330" y="3669"/>
                    <a:pt x="6277" y="3631"/>
                    <a:pt x="6226" y="3631"/>
                  </a:cubicBezTo>
                  <a:cubicBezTo>
                    <a:pt x="6208" y="3631"/>
                    <a:pt x="6189" y="3636"/>
                    <a:pt x="6173" y="3647"/>
                  </a:cubicBezTo>
                  <a:cubicBezTo>
                    <a:pt x="5608" y="3877"/>
                    <a:pt x="5043" y="3919"/>
                    <a:pt x="4708" y="3919"/>
                  </a:cubicBezTo>
                  <a:cubicBezTo>
                    <a:pt x="4750" y="3752"/>
                    <a:pt x="4771" y="3605"/>
                    <a:pt x="4750" y="3438"/>
                  </a:cubicBezTo>
                  <a:cubicBezTo>
                    <a:pt x="4938" y="3438"/>
                    <a:pt x="5231" y="3396"/>
                    <a:pt x="5545" y="3312"/>
                  </a:cubicBezTo>
                  <a:cubicBezTo>
                    <a:pt x="5838" y="3229"/>
                    <a:pt x="6152" y="3082"/>
                    <a:pt x="6424" y="2873"/>
                  </a:cubicBezTo>
                  <a:cubicBezTo>
                    <a:pt x="6486" y="2810"/>
                    <a:pt x="6507" y="2726"/>
                    <a:pt x="6445" y="2664"/>
                  </a:cubicBezTo>
                  <a:cubicBezTo>
                    <a:pt x="6420" y="2627"/>
                    <a:pt x="6375" y="2605"/>
                    <a:pt x="6328" y="2605"/>
                  </a:cubicBezTo>
                  <a:cubicBezTo>
                    <a:pt x="6295" y="2605"/>
                    <a:pt x="6262" y="2616"/>
                    <a:pt x="6235" y="2643"/>
                  </a:cubicBezTo>
                  <a:cubicBezTo>
                    <a:pt x="5775" y="2998"/>
                    <a:pt x="5210" y="3103"/>
                    <a:pt x="4854" y="3145"/>
                  </a:cubicBezTo>
                  <a:cubicBezTo>
                    <a:pt x="5147" y="2852"/>
                    <a:pt x="5691" y="2329"/>
                    <a:pt x="6214" y="1827"/>
                  </a:cubicBezTo>
                  <a:cubicBezTo>
                    <a:pt x="6277" y="1764"/>
                    <a:pt x="6277" y="1680"/>
                    <a:pt x="6214" y="1617"/>
                  </a:cubicBezTo>
                  <a:cubicBezTo>
                    <a:pt x="6183" y="1586"/>
                    <a:pt x="6146" y="1570"/>
                    <a:pt x="6110" y="1570"/>
                  </a:cubicBezTo>
                  <a:cubicBezTo>
                    <a:pt x="6073" y="1570"/>
                    <a:pt x="6037" y="1586"/>
                    <a:pt x="6005" y="1617"/>
                  </a:cubicBezTo>
                  <a:cubicBezTo>
                    <a:pt x="5461" y="2161"/>
                    <a:pt x="4896" y="2685"/>
                    <a:pt x="4603" y="2977"/>
                  </a:cubicBezTo>
                  <a:cubicBezTo>
                    <a:pt x="4540" y="2873"/>
                    <a:pt x="4457" y="2768"/>
                    <a:pt x="4373" y="2685"/>
                  </a:cubicBezTo>
                  <a:cubicBezTo>
                    <a:pt x="4980" y="2078"/>
                    <a:pt x="5984" y="969"/>
                    <a:pt x="6173" y="174"/>
                  </a:cubicBezTo>
                  <a:cubicBezTo>
                    <a:pt x="6193" y="111"/>
                    <a:pt x="6131" y="27"/>
                    <a:pt x="6068" y="6"/>
                  </a:cubicBezTo>
                  <a:cubicBezTo>
                    <a:pt x="6054" y="3"/>
                    <a:pt x="6039" y="1"/>
                    <a:pt x="6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rot="-9236964">
              <a:off x="1463949" y="2276912"/>
              <a:ext cx="168812" cy="159339"/>
            </a:xfrm>
            <a:custGeom>
              <a:avLst/>
              <a:gdLst/>
              <a:ahLst/>
              <a:cxnLst/>
              <a:rect l="l" t="t" r="r" b="b"/>
              <a:pathLst>
                <a:path w="7449" h="7031" extrusionOk="0">
                  <a:moveTo>
                    <a:pt x="6035" y="1"/>
                  </a:moveTo>
                  <a:cubicBezTo>
                    <a:pt x="5963" y="1"/>
                    <a:pt x="5898" y="58"/>
                    <a:pt x="5880" y="131"/>
                  </a:cubicBezTo>
                  <a:cubicBezTo>
                    <a:pt x="5733" y="779"/>
                    <a:pt x="4854" y="1784"/>
                    <a:pt x="4269" y="2369"/>
                  </a:cubicBezTo>
                  <a:cubicBezTo>
                    <a:pt x="4520" y="1637"/>
                    <a:pt x="4645" y="863"/>
                    <a:pt x="4666" y="821"/>
                  </a:cubicBezTo>
                  <a:cubicBezTo>
                    <a:pt x="4666" y="737"/>
                    <a:pt x="4624" y="654"/>
                    <a:pt x="4541" y="654"/>
                  </a:cubicBezTo>
                  <a:cubicBezTo>
                    <a:pt x="4529" y="651"/>
                    <a:pt x="4519" y="650"/>
                    <a:pt x="4508" y="650"/>
                  </a:cubicBezTo>
                  <a:cubicBezTo>
                    <a:pt x="4441" y="650"/>
                    <a:pt x="4391" y="704"/>
                    <a:pt x="4373" y="758"/>
                  </a:cubicBezTo>
                  <a:cubicBezTo>
                    <a:pt x="4373" y="779"/>
                    <a:pt x="4206" y="1637"/>
                    <a:pt x="3955" y="2411"/>
                  </a:cubicBezTo>
                  <a:cubicBezTo>
                    <a:pt x="3913" y="2411"/>
                    <a:pt x="3871" y="2390"/>
                    <a:pt x="3829" y="2390"/>
                  </a:cubicBezTo>
                  <a:cubicBezTo>
                    <a:pt x="3766" y="1888"/>
                    <a:pt x="3620" y="1260"/>
                    <a:pt x="3327" y="737"/>
                  </a:cubicBezTo>
                  <a:cubicBezTo>
                    <a:pt x="3297" y="692"/>
                    <a:pt x="3245" y="658"/>
                    <a:pt x="3187" y="658"/>
                  </a:cubicBezTo>
                  <a:cubicBezTo>
                    <a:pt x="3164" y="658"/>
                    <a:pt x="3141" y="663"/>
                    <a:pt x="3118" y="675"/>
                  </a:cubicBezTo>
                  <a:cubicBezTo>
                    <a:pt x="3055" y="716"/>
                    <a:pt x="3034" y="800"/>
                    <a:pt x="3076" y="884"/>
                  </a:cubicBezTo>
                  <a:cubicBezTo>
                    <a:pt x="3327" y="1323"/>
                    <a:pt x="3453" y="1888"/>
                    <a:pt x="3536" y="2348"/>
                  </a:cubicBezTo>
                  <a:cubicBezTo>
                    <a:pt x="3506" y="2342"/>
                    <a:pt x="3475" y="2340"/>
                    <a:pt x="3444" y="2340"/>
                  </a:cubicBezTo>
                  <a:cubicBezTo>
                    <a:pt x="3370" y="2340"/>
                    <a:pt x="3296" y="2355"/>
                    <a:pt x="3222" y="2369"/>
                  </a:cubicBezTo>
                  <a:cubicBezTo>
                    <a:pt x="2741" y="1135"/>
                    <a:pt x="2009" y="424"/>
                    <a:pt x="1967" y="382"/>
                  </a:cubicBezTo>
                  <a:cubicBezTo>
                    <a:pt x="1948" y="363"/>
                    <a:pt x="1917" y="352"/>
                    <a:pt x="1882" y="352"/>
                  </a:cubicBezTo>
                  <a:cubicBezTo>
                    <a:pt x="1840" y="352"/>
                    <a:pt x="1792" y="368"/>
                    <a:pt x="1758" y="403"/>
                  </a:cubicBezTo>
                  <a:cubicBezTo>
                    <a:pt x="1716" y="465"/>
                    <a:pt x="1716" y="549"/>
                    <a:pt x="1779" y="612"/>
                  </a:cubicBezTo>
                  <a:cubicBezTo>
                    <a:pt x="1779" y="612"/>
                    <a:pt x="2490" y="1302"/>
                    <a:pt x="2950" y="2453"/>
                  </a:cubicBezTo>
                  <a:cubicBezTo>
                    <a:pt x="2929" y="2474"/>
                    <a:pt x="2909" y="2474"/>
                    <a:pt x="2909" y="2474"/>
                  </a:cubicBezTo>
                  <a:cubicBezTo>
                    <a:pt x="2155" y="1658"/>
                    <a:pt x="628" y="1302"/>
                    <a:pt x="544" y="1281"/>
                  </a:cubicBezTo>
                  <a:cubicBezTo>
                    <a:pt x="533" y="1279"/>
                    <a:pt x="522" y="1277"/>
                    <a:pt x="511" y="1277"/>
                  </a:cubicBezTo>
                  <a:cubicBezTo>
                    <a:pt x="440" y="1277"/>
                    <a:pt x="377" y="1332"/>
                    <a:pt x="377" y="1386"/>
                  </a:cubicBezTo>
                  <a:cubicBezTo>
                    <a:pt x="356" y="1470"/>
                    <a:pt x="398" y="1553"/>
                    <a:pt x="481" y="1574"/>
                  </a:cubicBezTo>
                  <a:cubicBezTo>
                    <a:pt x="502" y="1574"/>
                    <a:pt x="1967" y="1909"/>
                    <a:pt x="2657" y="2662"/>
                  </a:cubicBezTo>
                  <a:cubicBezTo>
                    <a:pt x="2532" y="2767"/>
                    <a:pt x="2427" y="2913"/>
                    <a:pt x="2344" y="3081"/>
                  </a:cubicBezTo>
                  <a:cubicBezTo>
                    <a:pt x="1988" y="2913"/>
                    <a:pt x="1611" y="2704"/>
                    <a:pt x="1339" y="2516"/>
                  </a:cubicBezTo>
                  <a:cubicBezTo>
                    <a:pt x="1310" y="2501"/>
                    <a:pt x="1280" y="2494"/>
                    <a:pt x="1252" y="2494"/>
                  </a:cubicBezTo>
                  <a:cubicBezTo>
                    <a:pt x="1202" y="2494"/>
                    <a:pt x="1157" y="2517"/>
                    <a:pt x="1130" y="2558"/>
                  </a:cubicBezTo>
                  <a:cubicBezTo>
                    <a:pt x="1088" y="2641"/>
                    <a:pt x="1109" y="2725"/>
                    <a:pt x="1172" y="2767"/>
                  </a:cubicBezTo>
                  <a:cubicBezTo>
                    <a:pt x="1256" y="2830"/>
                    <a:pt x="1716" y="3123"/>
                    <a:pt x="2197" y="3332"/>
                  </a:cubicBezTo>
                  <a:cubicBezTo>
                    <a:pt x="1172" y="3562"/>
                    <a:pt x="147" y="4127"/>
                    <a:pt x="105" y="4169"/>
                  </a:cubicBezTo>
                  <a:cubicBezTo>
                    <a:pt x="21" y="4211"/>
                    <a:pt x="0" y="4294"/>
                    <a:pt x="42" y="4357"/>
                  </a:cubicBezTo>
                  <a:cubicBezTo>
                    <a:pt x="76" y="4409"/>
                    <a:pt x="125" y="4446"/>
                    <a:pt x="176" y="4446"/>
                  </a:cubicBezTo>
                  <a:cubicBezTo>
                    <a:pt x="187" y="4446"/>
                    <a:pt x="198" y="4445"/>
                    <a:pt x="209" y="4441"/>
                  </a:cubicBezTo>
                  <a:cubicBezTo>
                    <a:pt x="209" y="4441"/>
                    <a:pt x="230" y="4420"/>
                    <a:pt x="230" y="4420"/>
                  </a:cubicBezTo>
                  <a:cubicBezTo>
                    <a:pt x="251" y="4420"/>
                    <a:pt x="1235" y="3855"/>
                    <a:pt x="2239" y="3625"/>
                  </a:cubicBezTo>
                  <a:cubicBezTo>
                    <a:pt x="2239" y="3729"/>
                    <a:pt x="2239" y="3834"/>
                    <a:pt x="2281" y="3960"/>
                  </a:cubicBezTo>
                  <a:cubicBezTo>
                    <a:pt x="2281" y="3981"/>
                    <a:pt x="2302" y="4022"/>
                    <a:pt x="2323" y="4064"/>
                  </a:cubicBezTo>
                  <a:cubicBezTo>
                    <a:pt x="1800" y="4462"/>
                    <a:pt x="1339" y="4943"/>
                    <a:pt x="1235" y="5131"/>
                  </a:cubicBezTo>
                  <a:cubicBezTo>
                    <a:pt x="1214" y="5194"/>
                    <a:pt x="1235" y="5278"/>
                    <a:pt x="1318" y="5320"/>
                  </a:cubicBezTo>
                  <a:cubicBezTo>
                    <a:pt x="1339" y="5341"/>
                    <a:pt x="1381" y="5341"/>
                    <a:pt x="1423" y="5341"/>
                  </a:cubicBezTo>
                  <a:cubicBezTo>
                    <a:pt x="1444" y="5320"/>
                    <a:pt x="1486" y="5299"/>
                    <a:pt x="1507" y="5257"/>
                  </a:cubicBezTo>
                  <a:cubicBezTo>
                    <a:pt x="1590" y="5089"/>
                    <a:pt x="2009" y="4692"/>
                    <a:pt x="2469" y="4336"/>
                  </a:cubicBezTo>
                  <a:cubicBezTo>
                    <a:pt x="2553" y="4441"/>
                    <a:pt x="2657" y="4545"/>
                    <a:pt x="2762" y="4629"/>
                  </a:cubicBezTo>
                  <a:cubicBezTo>
                    <a:pt x="2323" y="5341"/>
                    <a:pt x="2009" y="6533"/>
                    <a:pt x="1946" y="6847"/>
                  </a:cubicBezTo>
                  <a:cubicBezTo>
                    <a:pt x="1925" y="6931"/>
                    <a:pt x="1967" y="7014"/>
                    <a:pt x="2051" y="7014"/>
                  </a:cubicBezTo>
                  <a:cubicBezTo>
                    <a:pt x="2061" y="7025"/>
                    <a:pt x="2077" y="7030"/>
                    <a:pt x="2092" y="7030"/>
                  </a:cubicBezTo>
                  <a:cubicBezTo>
                    <a:pt x="2108" y="7030"/>
                    <a:pt x="2124" y="7025"/>
                    <a:pt x="2134" y="7014"/>
                  </a:cubicBezTo>
                  <a:cubicBezTo>
                    <a:pt x="2176" y="7014"/>
                    <a:pt x="2218" y="6973"/>
                    <a:pt x="2239" y="6910"/>
                  </a:cubicBezTo>
                  <a:cubicBezTo>
                    <a:pt x="2385" y="6261"/>
                    <a:pt x="2699" y="5299"/>
                    <a:pt x="3034" y="4776"/>
                  </a:cubicBezTo>
                  <a:cubicBezTo>
                    <a:pt x="3076" y="4797"/>
                    <a:pt x="3118" y="4817"/>
                    <a:pt x="3181" y="4817"/>
                  </a:cubicBezTo>
                  <a:cubicBezTo>
                    <a:pt x="3055" y="5278"/>
                    <a:pt x="2971" y="5843"/>
                    <a:pt x="3201" y="6324"/>
                  </a:cubicBezTo>
                  <a:cubicBezTo>
                    <a:pt x="3217" y="6369"/>
                    <a:pt x="3264" y="6404"/>
                    <a:pt x="3321" y="6404"/>
                  </a:cubicBezTo>
                  <a:cubicBezTo>
                    <a:pt x="3343" y="6404"/>
                    <a:pt x="3366" y="6398"/>
                    <a:pt x="3390" y="6387"/>
                  </a:cubicBezTo>
                  <a:cubicBezTo>
                    <a:pt x="3473" y="6366"/>
                    <a:pt x="3494" y="6282"/>
                    <a:pt x="3473" y="6198"/>
                  </a:cubicBezTo>
                  <a:cubicBezTo>
                    <a:pt x="3285" y="5780"/>
                    <a:pt x="3348" y="5278"/>
                    <a:pt x="3473" y="4859"/>
                  </a:cubicBezTo>
                  <a:lnTo>
                    <a:pt x="3515" y="4859"/>
                  </a:lnTo>
                  <a:cubicBezTo>
                    <a:pt x="3599" y="5382"/>
                    <a:pt x="3871" y="6010"/>
                    <a:pt x="4582" y="6512"/>
                  </a:cubicBezTo>
                  <a:cubicBezTo>
                    <a:pt x="4624" y="6533"/>
                    <a:pt x="4666" y="6533"/>
                    <a:pt x="4708" y="6533"/>
                  </a:cubicBezTo>
                  <a:cubicBezTo>
                    <a:pt x="4729" y="6512"/>
                    <a:pt x="4771" y="6491"/>
                    <a:pt x="4792" y="6470"/>
                  </a:cubicBezTo>
                  <a:cubicBezTo>
                    <a:pt x="4833" y="6408"/>
                    <a:pt x="4813" y="6303"/>
                    <a:pt x="4750" y="6261"/>
                  </a:cubicBezTo>
                  <a:cubicBezTo>
                    <a:pt x="4122" y="5822"/>
                    <a:pt x="3871" y="5278"/>
                    <a:pt x="3787" y="4817"/>
                  </a:cubicBezTo>
                  <a:lnTo>
                    <a:pt x="3850" y="4817"/>
                  </a:lnTo>
                  <a:cubicBezTo>
                    <a:pt x="3955" y="4797"/>
                    <a:pt x="4038" y="4734"/>
                    <a:pt x="4143" y="4692"/>
                  </a:cubicBezTo>
                  <a:cubicBezTo>
                    <a:pt x="4520" y="5299"/>
                    <a:pt x="5398" y="6282"/>
                    <a:pt x="7010" y="6303"/>
                  </a:cubicBezTo>
                  <a:lnTo>
                    <a:pt x="7051" y="6303"/>
                  </a:lnTo>
                  <a:cubicBezTo>
                    <a:pt x="7114" y="6282"/>
                    <a:pt x="7156" y="6219"/>
                    <a:pt x="7156" y="6157"/>
                  </a:cubicBezTo>
                  <a:cubicBezTo>
                    <a:pt x="7156" y="6073"/>
                    <a:pt x="7093" y="6010"/>
                    <a:pt x="7010" y="6010"/>
                  </a:cubicBezTo>
                  <a:cubicBezTo>
                    <a:pt x="5482" y="5989"/>
                    <a:pt x="4708" y="5069"/>
                    <a:pt x="4373" y="4525"/>
                  </a:cubicBezTo>
                  <a:cubicBezTo>
                    <a:pt x="4415" y="4462"/>
                    <a:pt x="4457" y="4420"/>
                    <a:pt x="4499" y="4357"/>
                  </a:cubicBezTo>
                  <a:cubicBezTo>
                    <a:pt x="5022" y="4759"/>
                    <a:pt x="5588" y="4877"/>
                    <a:pt x="6077" y="4877"/>
                  </a:cubicBezTo>
                  <a:cubicBezTo>
                    <a:pt x="6428" y="4877"/>
                    <a:pt x="6740" y="4816"/>
                    <a:pt x="6968" y="4755"/>
                  </a:cubicBezTo>
                  <a:cubicBezTo>
                    <a:pt x="7198" y="4692"/>
                    <a:pt x="7344" y="4608"/>
                    <a:pt x="7344" y="4608"/>
                  </a:cubicBezTo>
                  <a:cubicBezTo>
                    <a:pt x="7407" y="4587"/>
                    <a:pt x="7449" y="4483"/>
                    <a:pt x="7407" y="4420"/>
                  </a:cubicBezTo>
                  <a:cubicBezTo>
                    <a:pt x="7379" y="4364"/>
                    <a:pt x="7333" y="4336"/>
                    <a:pt x="7286" y="4336"/>
                  </a:cubicBezTo>
                  <a:cubicBezTo>
                    <a:pt x="7263" y="4336"/>
                    <a:pt x="7240" y="4343"/>
                    <a:pt x="7219" y="4357"/>
                  </a:cubicBezTo>
                  <a:cubicBezTo>
                    <a:pt x="7180" y="4370"/>
                    <a:pt x="6696" y="4594"/>
                    <a:pt x="6077" y="4594"/>
                  </a:cubicBezTo>
                  <a:cubicBezTo>
                    <a:pt x="5684" y="4594"/>
                    <a:pt x="5235" y="4503"/>
                    <a:pt x="4813" y="4211"/>
                  </a:cubicBezTo>
                  <a:cubicBezTo>
                    <a:pt x="5168" y="4211"/>
                    <a:pt x="5733" y="4148"/>
                    <a:pt x="6277" y="3918"/>
                  </a:cubicBezTo>
                  <a:cubicBezTo>
                    <a:pt x="6340" y="3897"/>
                    <a:pt x="6382" y="3813"/>
                    <a:pt x="6361" y="3729"/>
                  </a:cubicBezTo>
                  <a:cubicBezTo>
                    <a:pt x="6326" y="3678"/>
                    <a:pt x="6264" y="3640"/>
                    <a:pt x="6208" y="3640"/>
                  </a:cubicBezTo>
                  <a:cubicBezTo>
                    <a:pt x="6195" y="3640"/>
                    <a:pt x="6184" y="3642"/>
                    <a:pt x="6173" y="3646"/>
                  </a:cubicBezTo>
                  <a:cubicBezTo>
                    <a:pt x="5608" y="3876"/>
                    <a:pt x="5043" y="3918"/>
                    <a:pt x="4708" y="3918"/>
                  </a:cubicBezTo>
                  <a:cubicBezTo>
                    <a:pt x="4750" y="3771"/>
                    <a:pt x="4771" y="3604"/>
                    <a:pt x="4750" y="3457"/>
                  </a:cubicBezTo>
                  <a:cubicBezTo>
                    <a:pt x="4938" y="3437"/>
                    <a:pt x="5231" y="3416"/>
                    <a:pt x="5545" y="3311"/>
                  </a:cubicBezTo>
                  <a:cubicBezTo>
                    <a:pt x="5838" y="3227"/>
                    <a:pt x="6131" y="3102"/>
                    <a:pt x="6424" y="2872"/>
                  </a:cubicBezTo>
                  <a:cubicBezTo>
                    <a:pt x="6486" y="2830"/>
                    <a:pt x="6507" y="2725"/>
                    <a:pt x="6445" y="2662"/>
                  </a:cubicBezTo>
                  <a:cubicBezTo>
                    <a:pt x="6422" y="2628"/>
                    <a:pt x="6380" y="2612"/>
                    <a:pt x="6336" y="2612"/>
                  </a:cubicBezTo>
                  <a:cubicBezTo>
                    <a:pt x="6300" y="2612"/>
                    <a:pt x="6264" y="2623"/>
                    <a:pt x="6235" y="2641"/>
                  </a:cubicBezTo>
                  <a:cubicBezTo>
                    <a:pt x="5775" y="3018"/>
                    <a:pt x="5210" y="3123"/>
                    <a:pt x="4854" y="3144"/>
                  </a:cubicBezTo>
                  <a:cubicBezTo>
                    <a:pt x="5147" y="2851"/>
                    <a:pt x="5691" y="2348"/>
                    <a:pt x="6214" y="1825"/>
                  </a:cubicBezTo>
                  <a:cubicBezTo>
                    <a:pt x="6277" y="1763"/>
                    <a:pt x="6277" y="1679"/>
                    <a:pt x="6214" y="1616"/>
                  </a:cubicBezTo>
                  <a:cubicBezTo>
                    <a:pt x="6183" y="1585"/>
                    <a:pt x="6146" y="1569"/>
                    <a:pt x="6110" y="1569"/>
                  </a:cubicBezTo>
                  <a:cubicBezTo>
                    <a:pt x="6073" y="1569"/>
                    <a:pt x="6037" y="1585"/>
                    <a:pt x="6005" y="1616"/>
                  </a:cubicBezTo>
                  <a:cubicBezTo>
                    <a:pt x="5461" y="2160"/>
                    <a:pt x="4896" y="2683"/>
                    <a:pt x="4603" y="2976"/>
                  </a:cubicBezTo>
                  <a:cubicBezTo>
                    <a:pt x="4541" y="2872"/>
                    <a:pt x="4457" y="2767"/>
                    <a:pt x="4373" y="2683"/>
                  </a:cubicBezTo>
                  <a:cubicBezTo>
                    <a:pt x="4980" y="2097"/>
                    <a:pt x="5984" y="968"/>
                    <a:pt x="6173" y="193"/>
                  </a:cubicBezTo>
                  <a:cubicBezTo>
                    <a:pt x="6194" y="110"/>
                    <a:pt x="6131" y="26"/>
                    <a:pt x="6068" y="5"/>
                  </a:cubicBezTo>
                  <a:cubicBezTo>
                    <a:pt x="6057" y="2"/>
                    <a:pt x="6046" y="1"/>
                    <a:pt x="6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rot="-9236964">
              <a:off x="579823" y="2635845"/>
              <a:ext cx="168834" cy="158976"/>
            </a:xfrm>
            <a:custGeom>
              <a:avLst/>
              <a:gdLst/>
              <a:ahLst/>
              <a:cxnLst/>
              <a:rect l="l" t="t" r="r" b="b"/>
              <a:pathLst>
                <a:path w="7450" h="7015" extrusionOk="0">
                  <a:moveTo>
                    <a:pt x="6014" y="0"/>
                  </a:moveTo>
                  <a:cubicBezTo>
                    <a:pt x="5958" y="0"/>
                    <a:pt x="5897" y="41"/>
                    <a:pt x="5880" y="110"/>
                  </a:cubicBezTo>
                  <a:cubicBezTo>
                    <a:pt x="5734" y="780"/>
                    <a:pt x="4855" y="1763"/>
                    <a:pt x="4269" y="2370"/>
                  </a:cubicBezTo>
                  <a:cubicBezTo>
                    <a:pt x="4499" y="1617"/>
                    <a:pt x="4646" y="863"/>
                    <a:pt x="4667" y="801"/>
                  </a:cubicBezTo>
                  <a:cubicBezTo>
                    <a:pt x="4667" y="717"/>
                    <a:pt x="4625" y="654"/>
                    <a:pt x="4541" y="633"/>
                  </a:cubicBezTo>
                  <a:cubicBezTo>
                    <a:pt x="4530" y="630"/>
                    <a:pt x="4519" y="629"/>
                    <a:pt x="4508" y="629"/>
                  </a:cubicBezTo>
                  <a:cubicBezTo>
                    <a:pt x="4437" y="629"/>
                    <a:pt x="4374" y="686"/>
                    <a:pt x="4374" y="759"/>
                  </a:cubicBezTo>
                  <a:cubicBezTo>
                    <a:pt x="4374" y="759"/>
                    <a:pt x="4206" y="1637"/>
                    <a:pt x="3934" y="2412"/>
                  </a:cubicBezTo>
                  <a:cubicBezTo>
                    <a:pt x="3913" y="2391"/>
                    <a:pt x="3871" y="2391"/>
                    <a:pt x="3830" y="2370"/>
                  </a:cubicBezTo>
                  <a:cubicBezTo>
                    <a:pt x="3767" y="1868"/>
                    <a:pt x="3620" y="1240"/>
                    <a:pt x="3327" y="717"/>
                  </a:cubicBezTo>
                  <a:cubicBezTo>
                    <a:pt x="3300" y="676"/>
                    <a:pt x="3256" y="653"/>
                    <a:pt x="3205" y="653"/>
                  </a:cubicBezTo>
                  <a:cubicBezTo>
                    <a:pt x="3177" y="653"/>
                    <a:pt x="3148" y="660"/>
                    <a:pt x="3118" y="675"/>
                  </a:cubicBezTo>
                  <a:cubicBezTo>
                    <a:pt x="3055" y="696"/>
                    <a:pt x="3034" y="801"/>
                    <a:pt x="3055" y="863"/>
                  </a:cubicBezTo>
                  <a:cubicBezTo>
                    <a:pt x="3327" y="1324"/>
                    <a:pt x="3453" y="1868"/>
                    <a:pt x="3516" y="2328"/>
                  </a:cubicBezTo>
                  <a:cubicBezTo>
                    <a:pt x="3432" y="2328"/>
                    <a:pt x="3327" y="2328"/>
                    <a:pt x="3223" y="2349"/>
                  </a:cubicBezTo>
                  <a:cubicBezTo>
                    <a:pt x="2742" y="1135"/>
                    <a:pt x="2009" y="424"/>
                    <a:pt x="1967" y="382"/>
                  </a:cubicBezTo>
                  <a:cubicBezTo>
                    <a:pt x="1936" y="351"/>
                    <a:pt x="1899" y="335"/>
                    <a:pt x="1863" y="335"/>
                  </a:cubicBezTo>
                  <a:cubicBezTo>
                    <a:pt x="1826" y="335"/>
                    <a:pt x="1790" y="351"/>
                    <a:pt x="1758" y="382"/>
                  </a:cubicBezTo>
                  <a:cubicBezTo>
                    <a:pt x="1695" y="445"/>
                    <a:pt x="1716" y="529"/>
                    <a:pt x="1758" y="591"/>
                  </a:cubicBezTo>
                  <a:cubicBezTo>
                    <a:pt x="1779" y="591"/>
                    <a:pt x="2470" y="1282"/>
                    <a:pt x="2951" y="2454"/>
                  </a:cubicBezTo>
                  <a:cubicBezTo>
                    <a:pt x="2930" y="2454"/>
                    <a:pt x="2909" y="2454"/>
                    <a:pt x="2888" y="2474"/>
                  </a:cubicBezTo>
                  <a:cubicBezTo>
                    <a:pt x="2156" y="1637"/>
                    <a:pt x="607" y="1282"/>
                    <a:pt x="545" y="1261"/>
                  </a:cubicBezTo>
                  <a:cubicBezTo>
                    <a:pt x="461" y="1261"/>
                    <a:pt x="377" y="1303"/>
                    <a:pt x="356" y="1386"/>
                  </a:cubicBezTo>
                  <a:cubicBezTo>
                    <a:pt x="335" y="1470"/>
                    <a:pt x="398" y="1533"/>
                    <a:pt x="482" y="1554"/>
                  </a:cubicBezTo>
                  <a:cubicBezTo>
                    <a:pt x="482" y="1554"/>
                    <a:pt x="1967" y="1889"/>
                    <a:pt x="2658" y="2642"/>
                  </a:cubicBezTo>
                  <a:cubicBezTo>
                    <a:pt x="2532" y="2746"/>
                    <a:pt x="2428" y="2893"/>
                    <a:pt x="2344" y="3060"/>
                  </a:cubicBezTo>
                  <a:cubicBezTo>
                    <a:pt x="1988" y="2893"/>
                    <a:pt x="1591" y="2684"/>
                    <a:pt x="1319" y="2516"/>
                  </a:cubicBezTo>
                  <a:cubicBezTo>
                    <a:pt x="1297" y="2501"/>
                    <a:pt x="1272" y="2495"/>
                    <a:pt x="1247" y="2495"/>
                  </a:cubicBezTo>
                  <a:cubicBezTo>
                    <a:pt x="1202" y="2495"/>
                    <a:pt x="1157" y="2518"/>
                    <a:pt x="1130" y="2558"/>
                  </a:cubicBezTo>
                  <a:cubicBezTo>
                    <a:pt x="1068" y="2621"/>
                    <a:pt x="1089" y="2705"/>
                    <a:pt x="1172" y="2767"/>
                  </a:cubicBezTo>
                  <a:cubicBezTo>
                    <a:pt x="1256" y="2809"/>
                    <a:pt x="1716" y="3102"/>
                    <a:pt x="2198" y="3311"/>
                  </a:cubicBezTo>
                  <a:cubicBezTo>
                    <a:pt x="1172" y="3562"/>
                    <a:pt x="147" y="4127"/>
                    <a:pt x="84" y="4148"/>
                  </a:cubicBezTo>
                  <a:cubicBezTo>
                    <a:pt x="21" y="4190"/>
                    <a:pt x="1" y="4274"/>
                    <a:pt x="42" y="4358"/>
                  </a:cubicBezTo>
                  <a:cubicBezTo>
                    <a:pt x="58" y="4405"/>
                    <a:pt x="109" y="4428"/>
                    <a:pt x="160" y="4428"/>
                  </a:cubicBezTo>
                  <a:cubicBezTo>
                    <a:pt x="177" y="4428"/>
                    <a:pt x="194" y="4426"/>
                    <a:pt x="210" y="4420"/>
                  </a:cubicBezTo>
                  <a:cubicBezTo>
                    <a:pt x="210" y="4420"/>
                    <a:pt x="231" y="4420"/>
                    <a:pt x="231" y="4399"/>
                  </a:cubicBezTo>
                  <a:cubicBezTo>
                    <a:pt x="252" y="4399"/>
                    <a:pt x="1235" y="3855"/>
                    <a:pt x="2218" y="3604"/>
                  </a:cubicBezTo>
                  <a:cubicBezTo>
                    <a:pt x="2239" y="3730"/>
                    <a:pt x="2239" y="3834"/>
                    <a:pt x="2281" y="3939"/>
                  </a:cubicBezTo>
                  <a:cubicBezTo>
                    <a:pt x="2281" y="3981"/>
                    <a:pt x="2302" y="4002"/>
                    <a:pt x="2323" y="4044"/>
                  </a:cubicBezTo>
                  <a:cubicBezTo>
                    <a:pt x="1800" y="4441"/>
                    <a:pt x="1340" y="4923"/>
                    <a:pt x="1235" y="5111"/>
                  </a:cubicBezTo>
                  <a:cubicBezTo>
                    <a:pt x="1193" y="5195"/>
                    <a:pt x="1235" y="5278"/>
                    <a:pt x="1298" y="5320"/>
                  </a:cubicBezTo>
                  <a:lnTo>
                    <a:pt x="1402" y="5320"/>
                  </a:lnTo>
                  <a:cubicBezTo>
                    <a:pt x="1444" y="5299"/>
                    <a:pt x="1486" y="5278"/>
                    <a:pt x="1507" y="5236"/>
                  </a:cubicBezTo>
                  <a:cubicBezTo>
                    <a:pt x="1591" y="5069"/>
                    <a:pt x="2009" y="4671"/>
                    <a:pt x="2449" y="4316"/>
                  </a:cubicBezTo>
                  <a:cubicBezTo>
                    <a:pt x="2553" y="4441"/>
                    <a:pt x="2637" y="4546"/>
                    <a:pt x="2762" y="4609"/>
                  </a:cubicBezTo>
                  <a:cubicBezTo>
                    <a:pt x="2323" y="5341"/>
                    <a:pt x="2009" y="6534"/>
                    <a:pt x="1946" y="6827"/>
                  </a:cubicBezTo>
                  <a:cubicBezTo>
                    <a:pt x="1926" y="6910"/>
                    <a:pt x="1967" y="6994"/>
                    <a:pt x="2051" y="7015"/>
                  </a:cubicBezTo>
                  <a:lnTo>
                    <a:pt x="2114" y="7015"/>
                  </a:lnTo>
                  <a:cubicBezTo>
                    <a:pt x="2177" y="6994"/>
                    <a:pt x="2218" y="6952"/>
                    <a:pt x="2218" y="6910"/>
                  </a:cubicBezTo>
                  <a:cubicBezTo>
                    <a:pt x="2386" y="6241"/>
                    <a:pt x="2700" y="5299"/>
                    <a:pt x="3014" y="4755"/>
                  </a:cubicBezTo>
                  <a:cubicBezTo>
                    <a:pt x="3076" y="4776"/>
                    <a:pt x="3118" y="4797"/>
                    <a:pt x="3160" y="4818"/>
                  </a:cubicBezTo>
                  <a:cubicBezTo>
                    <a:pt x="3034" y="5278"/>
                    <a:pt x="2972" y="5822"/>
                    <a:pt x="3181" y="6303"/>
                  </a:cubicBezTo>
                  <a:cubicBezTo>
                    <a:pt x="3213" y="6367"/>
                    <a:pt x="3269" y="6395"/>
                    <a:pt x="3331" y="6395"/>
                  </a:cubicBezTo>
                  <a:cubicBezTo>
                    <a:pt x="3351" y="6395"/>
                    <a:pt x="3370" y="6392"/>
                    <a:pt x="3390" y="6387"/>
                  </a:cubicBezTo>
                  <a:cubicBezTo>
                    <a:pt x="3453" y="6345"/>
                    <a:pt x="3495" y="6262"/>
                    <a:pt x="3453" y="6178"/>
                  </a:cubicBezTo>
                  <a:cubicBezTo>
                    <a:pt x="3265" y="5780"/>
                    <a:pt x="3348" y="5257"/>
                    <a:pt x="3474" y="4839"/>
                  </a:cubicBezTo>
                  <a:lnTo>
                    <a:pt x="3516" y="4839"/>
                  </a:lnTo>
                  <a:cubicBezTo>
                    <a:pt x="3599" y="5362"/>
                    <a:pt x="3850" y="5990"/>
                    <a:pt x="4583" y="6492"/>
                  </a:cubicBezTo>
                  <a:cubicBezTo>
                    <a:pt x="4598" y="6507"/>
                    <a:pt x="4633" y="6521"/>
                    <a:pt x="4668" y="6521"/>
                  </a:cubicBezTo>
                  <a:cubicBezTo>
                    <a:pt x="4682" y="6521"/>
                    <a:pt x="4696" y="6519"/>
                    <a:pt x="4708" y="6513"/>
                  </a:cubicBezTo>
                  <a:cubicBezTo>
                    <a:pt x="4729" y="6513"/>
                    <a:pt x="4750" y="6492"/>
                    <a:pt x="4771" y="6450"/>
                  </a:cubicBezTo>
                  <a:cubicBezTo>
                    <a:pt x="4834" y="6387"/>
                    <a:pt x="4813" y="6303"/>
                    <a:pt x="4750" y="6262"/>
                  </a:cubicBezTo>
                  <a:cubicBezTo>
                    <a:pt x="4102" y="5801"/>
                    <a:pt x="3871" y="5257"/>
                    <a:pt x="3788" y="4818"/>
                  </a:cubicBezTo>
                  <a:cubicBezTo>
                    <a:pt x="3809" y="4818"/>
                    <a:pt x="3830" y="4818"/>
                    <a:pt x="3850" y="4797"/>
                  </a:cubicBezTo>
                  <a:cubicBezTo>
                    <a:pt x="3955" y="4776"/>
                    <a:pt x="4039" y="4734"/>
                    <a:pt x="4123" y="4671"/>
                  </a:cubicBezTo>
                  <a:cubicBezTo>
                    <a:pt x="4520" y="5299"/>
                    <a:pt x="5378" y="6283"/>
                    <a:pt x="7010" y="6283"/>
                  </a:cubicBezTo>
                  <a:lnTo>
                    <a:pt x="7052" y="6283"/>
                  </a:lnTo>
                  <a:cubicBezTo>
                    <a:pt x="7115" y="6262"/>
                    <a:pt x="7156" y="6199"/>
                    <a:pt x="7156" y="6136"/>
                  </a:cubicBezTo>
                  <a:cubicBezTo>
                    <a:pt x="7156" y="6052"/>
                    <a:pt x="7094" y="5990"/>
                    <a:pt x="7010" y="5990"/>
                  </a:cubicBezTo>
                  <a:cubicBezTo>
                    <a:pt x="5483" y="5990"/>
                    <a:pt x="4687" y="5069"/>
                    <a:pt x="4353" y="4504"/>
                  </a:cubicBezTo>
                  <a:cubicBezTo>
                    <a:pt x="4415" y="4441"/>
                    <a:pt x="4457" y="4399"/>
                    <a:pt x="4499" y="4337"/>
                  </a:cubicBezTo>
                  <a:cubicBezTo>
                    <a:pt x="5018" y="4747"/>
                    <a:pt x="5579" y="4872"/>
                    <a:pt x="6066" y="4872"/>
                  </a:cubicBezTo>
                  <a:cubicBezTo>
                    <a:pt x="6422" y="4872"/>
                    <a:pt x="6738" y="4805"/>
                    <a:pt x="6968" y="4734"/>
                  </a:cubicBezTo>
                  <a:cubicBezTo>
                    <a:pt x="7198" y="4671"/>
                    <a:pt x="7324" y="4609"/>
                    <a:pt x="7345" y="4609"/>
                  </a:cubicBezTo>
                  <a:cubicBezTo>
                    <a:pt x="7408" y="4567"/>
                    <a:pt x="7449" y="4483"/>
                    <a:pt x="7408" y="4399"/>
                  </a:cubicBezTo>
                  <a:cubicBezTo>
                    <a:pt x="7377" y="4354"/>
                    <a:pt x="7325" y="4320"/>
                    <a:pt x="7275" y="4320"/>
                  </a:cubicBezTo>
                  <a:cubicBezTo>
                    <a:pt x="7256" y="4320"/>
                    <a:pt x="7237" y="4325"/>
                    <a:pt x="7219" y="4337"/>
                  </a:cubicBezTo>
                  <a:cubicBezTo>
                    <a:pt x="7181" y="4349"/>
                    <a:pt x="6686" y="4583"/>
                    <a:pt x="6063" y="4583"/>
                  </a:cubicBezTo>
                  <a:cubicBezTo>
                    <a:pt x="5670" y="4583"/>
                    <a:pt x="5226" y="4490"/>
                    <a:pt x="4813" y="4190"/>
                  </a:cubicBezTo>
                  <a:cubicBezTo>
                    <a:pt x="5169" y="4190"/>
                    <a:pt x="5713" y="4148"/>
                    <a:pt x="6278" y="3918"/>
                  </a:cubicBezTo>
                  <a:cubicBezTo>
                    <a:pt x="6340" y="3876"/>
                    <a:pt x="6382" y="3793"/>
                    <a:pt x="6340" y="3730"/>
                  </a:cubicBezTo>
                  <a:cubicBezTo>
                    <a:pt x="6325" y="3669"/>
                    <a:pt x="6276" y="3630"/>
                    <a:pt x="6218" y="3630"/>
                  </a:cubicBezTo>
                  <a:cubicBezTo>
                    <a:pt x="6197" y="3630"/>
                    <a:pt x="6175" y="3635"/>
                    <a:pt x="6152" y="3646"/>
                  </a:cubicBezTo>
                  <a:cubicBezTo>
                    <a:pt x="5608" y="3876"/>
                    <a:pt x="5043" y="3897"/>
                    <a:pt x="4708" y="3897"/>
                  </a:cubicBezTo>
                  <a:cubicBezTo>
                    <a:pt x="4750" y="3751"/>
                    <a:pt x="4771" y="3604"/>
                    <a:pt x="4750" y="3437"/>
                  </a:cubicBezTo>
                  <a:cubicBezTo>
                    <a:pt x="4939" y="3416"/>
                    <a:pt x="5231" y="3395"/>
                    <a:pt x="5524" y="3311"/>
                  </a:cubicBezTo>
                  <a:cubicBezTo>
                    <a:pt x="5817" y="3228"/>
                    <a:pt x="6131" y="3081"/>
                    <a:pt x="6424" y="2872"/>
                  </a:cubicBezTo>
                  <a:cubicBezTo>
                    <a:pt x="6487" y="2809"/>
                    <a:pt x="6487" y="2726"/>
                    <a:pt x="6445" y="2663"/>
                  </a:cubicBezTo>
                  <a:cubicBezTo>
                    <a:pt x="6409" y="2626"/>
                    <a:pt x="6365" y="2604"/>
                    <a:pt x="6323" y="2604"/>
                  </a:cubicBezTo>
                  <a:cubicBezTo>
                    <a:pt x="6292" y="2604"/>
                    <a:pt x="6262" y="2616"/>
                    <a:pt x="6236" y="2642"/>
                  </a:cubicBezTo>
                  <a:cubicBezTo>
                    <a:pt x="5775" y="2998"/>
                    <a:pt x="5211" y="3102"/>
                    <a:pt x="4834" y="3144"/>
                  </a:cubicBezTo>
                  <a:cubicBezTo>
                    <a:pt x="5148" y="2830"/>
                    <a:pt x="5692" y="2328"/>
                    <a:pt x="6215" y="1826"/>
                  </a:cubicBezTo>
                  <a:cubicBezTo>
                    <a:pt x="6257" y="1763"/>
                    <a:pt x="6257" y="1658"/>
                    <a:pt x="6215" y="1617"/>
                  </a:cubicBezTo>
                  <a:cubicBezTo>
                    <a:pt x="6183" y="1585"/>
                    <a:pt x="6142" y="1569"/>
                    <a:pt x="6102" y="1569"/>
                  </a:cubicBezTo>
                  <a:cubicBezTo>
                    <a:pt x="6063" y="1569"/>
                    <a:pt x="6027" y="1585"/>
                    <a:pt x="6006" y="1617"/>
                  </a:cubicBezTo>
                  <a:cubicBezTo>
                    <a:pt x="5441" y="2161"/>
                    <a:pt x="4897" y="2684"/>
                    <a:pt x="4583" y="2956"/>
                  </a:cubicBezTo>
                  <a:cubicBezTo>
                    <a:pt x="4541" y="2851"/>
                    <a:pt x="4457" y="2767"/>
                    <a:pt x="4374" y="2684"/>
                  </a:cubicBezTo>
                  <a:cubicBezTo>
                    <a:pt x="4959" y="2077"/>
                    <a:pt x="5985" y="968"/>
                    <a:pt x="6173" y="173"/>
                  </a:cubicBezTo>
                  <a:cubicBezTo>
                    <a:pt x="6194" y="89"/>
                    <a:pt x="6131" y="26"/>
                    <a:pt x="6047" y="5"/>
                  </a:cubicBezTo>
                  <a:cubicBezTo>
                    <a:pt x="6037" y="2"/>
                    <a:pt x="6025" y="0"/>
                    <a:pt x="6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rot="-9236964">
              <a:off x="-1235947" y="2054469"/>
              <a:ext cx="169310" cy="175905"/>
            </a:xfrm>
            <a:custGeom>
              <a:avLst/>
              <a:gdLst/>
              <a:ahLst/>
              <a:cxnLst/>
              <a:rect l="l" t="t" r="r" b="b"/>
              <a:pathLst>
                <a:path w="7471" h="7762" extrusionOk="0">
                  <a:moveTo>
                    <a:pt x="3539" y="1"/>
                  </a:moveTo>
                  <a:cubicBezTo>
                    <a:pt x="3524" y="1"/>
                    <a:pt x="3509" y="5"/>
                    <a:pt x="3495" y="14"/>
                  </a:cubicBezTo>
                  <a:cubicBezTo>
                    <a:pt x="3411" y="35"/>
                    <a:pt x="3369" y="119"/>
                    <a:pt x="3390" y="182"/>
                  </a:cubicBezTo>
                  <a:cubicBezTo>
                    <a:pt x="3390" y="203"/>
                    <a:pt x="3662" y="1144"/>
                    <a:pt x="3474" y="2379"/>
                  </a:cubicBezTo>
                  <a:lnTo>
                    <a:pt x="3432" y="2379"/>
                  </a:lnTo>
                  <a:cubicBezTo>
                    <a:pt x="3202" y="1291"/>
                    <a:pt x="2051" y="224"/>
                    <a:pt x="1988" y="161"/>
                  </a:cubicBezTo>
                  <a:cubicBezTo>
                    <a:pt x="1960" y="142"/>
                    <a:pt x="1927" y="132"/>
                    <a:pt x="1895" y="132"/>
                  </a:cubicBezTo>
                  <a:cubicBezTo>
                    <a:pt x="1854" y="132"/>
                    <a:pt x="1813" y="147"/>
                    <a:pt x="1779" y="182"/>
                  </a:cubicBezTo>
                  <a:cubicBezTo>
                    <a:pt x="1716" y="224"/>
                    <a:pt x="1716" y="328"/>
                    <a:pt x="1779" y="391"/>
                  </a:cubicBezTo>
                  <a:cubicBezTo>
                    <a:pt x="1800" y="391"/>
                    <a:pt x="2909" y="1416"/>
                    <a:pt x="3139" y="2400"/>
                  </a:cubicBezTo>
                  <a:cubicBezTo>
                    <a:pt x="2971" y="2441"/>
                    <a:pt x="2804" y="2504"/>
                    <a:pt x="2658" y="2609"/>
                  </a:cubicBezTo>
                  <a:cubicBezTo>
                    <a:pt x="2427" y="2295"/>
                    <a:pt x="2197" y="1918"/>
                    <a:pt x="2051" y="1625"/>
                  </a:cubicBezTo>
                  <a:cubicBezTo>
                    <a:pt x="2021" y="1580"/>
                    <a:pt x="1969" y="1546"/>
                    <a:pt x="1911" y="1546"/>
                  </a:cubicBezTo>
                  <a:cubicBezTo>
                    <a:pt x="1888" y="1546"/>
                    <a:pt x="1865" y="1551"/>
                    <a:pt x="1842" y="1563"/>
                  </a:cubicBezTo>
                  <a:cubicBezTo>
                    <a:pt x="1779" y="1604"/>
                    <a:pt x="1758" y="1688"/>
                    <a:pt x="1779" y="1772"/>
                  </a:cubicBezTo>
                  <a:cubicBezTo>
                    <a:pt x="1842" y="1856"/>
                    <a:pt x="2093" y="2337"/>
                    <a:pt x="2407" y="2776"/>
                  </a:cubicBezTo>
                  <a:cubicBezTo>
                    <a:pt x="1381" y="2462"/>
                    <a:pt x="230" y="2441"/>
                    <a:pt x="168" y="2441"/>
                  </a:cubicBezTo>
                  <a:cubicBezTo>
                    <a:pt x="84" y="2441"/>
                    <a:pt x="21" y="2504"/>
                    <a:pt x="0" y="2588"/>
                  </a:cubicBezTo>
                  <a:cubicBezTo>
                    <a:pt x="0" y="2651"/>
                    <a:pt x="63" y="2713"/>
                    <a:pt x="126" y="2734"/>
                  </a:cubicBezTo>
                  <a:lnTo>
                    <a:pt x="147" y="2734"/>
                  </a:lnTo>
                  <a:cubicBezTo>
                    <a:pt x="168" y="2734"/>
                    <a:pt x="1298" y="2755"/>
                    <a:pt x="2281" y="3027"/>
                  </a:cubicBezTo>
                  <a:cubicBezTo>
                    <a:pt x="2239" y="3132"/>
                    <a:pt x="2176" y="3237"/>
                    <a:pt x="2155" y="3341"/>
                  </a:cubicBezTo>
                  <a:cubicBezTo>
                    <a:pt x="2155" y="3383"/>
                    <a:pt x="2155" y="3425"/>
                    <a:pt x="2135" y="3467"/>
                  </a:cubicBezTo>
                  <a:cubicBezTo>
                    <a:pt x="1486" y="3550"/>
                    <a:pt x="858" y="3718"/>
                    <a:pt x="670" y="3843"/>
                  </a:cubicBezTo>
                  <a:cubicBezTo>
                    <a:pt x="607" y="3885"/>
                    <a:pt x="586" y="3990"/>
                    <a:pt x="628" y="4053"/>
                  </a:cubicBezTo>
                  <a:cubicBezTo>
                    <a:pt x="649" y="4073"/>
                    <a:pt x="691" y="4094"/>
                    <a:pt x="712" y="4115"/>
                  </a:cubicBezTo>
                  <a:cubicBezTo>
                    <a:pt x="754" y="4115"/>
                    <a:pt x="795" y="4115"/>
                    <a:pt x="837" y="4094"/>
                  </a:cubicBezTo>
                  <a:cubicBezTo>
                    <a:pt x="1005" y="3990"/>
                    <a:pt x="1570" y="3843"/>
                    <a:pt x="2135" y="3760"/>
                  </a:cubicBezTo>
                  <a:cubicBezTo>
                    <a:pt x="2135" y="3906"/>
                    <a:pt x="2176" y="4053"/>
                    <a:pt x="2239" y="4178"/>
                  </a:cubicBezTo>
                  <a:cubicBezTo>
                    <a:pt x="1486" y="4576"/>
                    <a:pt x="649" y="5454"/>
                    <a:pt x="419" y="5685"/>
                  </a:cubicBezTo>
                  <a:cubicBezTo>
                    <a:pt x="377" y="5747"/>
                    <a:pt x="377" y="5831"/>
                    <a:pt x="440" y="5894"/>
                  </a:cubicBezTo>
                  <a:cubicBezTo>
                    <a:pt x="440" y="5915"/>
                    <a:pt x="482" y="5915"/>
                    <a:pt x="502" y="5936"/>
                  </a:cubicBezTo>
                  <a:cubicBezTo>
                    <a:pt x="544" y="5936"/>
                    <a:pt x="607" y="5936"/>
                    <a:pt x="628" y="5894"/>
                  </a:cubicBezTo>
                  <a:cubicBezTo>
                    <a:pt x="1109" y="5392"/>
                    <a:pt x="1842" y="4722"/>
                    <a:pt x="2407" y="4429"/>
                  </a:cubicBezTo>
                  <a:cubicBezTo>
                    <a:pt x="2427" y="4471"/>
                    <a:pt x="2469" y="4513"/>
                    <a:pt x="2490" y="4534"/>
                  </a:cubicBezTo>
                  <a:cubicBezTo>
                    <a:pt x="2155" y="4869"/>
                    <a:pt x="1821" y="5329"/>
                    <a:pt x="1779" y="5852"/>
                  </a:cubicBezTo>
                  <a:cubicBezTo>
                    <a:pt x="1758" y="5936"/>
                    <a:pt x="1821" y="5998"/>
                    <a:pt x="1904" y="6019"/>
                  </a:cubicBezTo>
                  <a:cubicBezTo>
                    <a:pt x="1988" y="6019"/>
                    <a:pt x="2051" y="5957"/>
                    <a:pt x="2072" y="5873"/>
                  </a:cubicBezTo>
                  <a:cubicBezTo>
                    <a:pt x="2114" y="5433"/>
                    <a:pt x="2427" y="5036"/>
                    <a:pt x="2741" y="4722"/>
                  </a:cubicBezTo>
                  <a:cubicBezTo>
                    <a:pt x="2741" y="4722"/>
                    <a:pt x="2762" y="4743"/>
                    <a:pt x="2783" y="4743"/>
                  </a:cubicBezTo>
                  <a:cubicBezTo>
                    <a:pt x="2595" y="5224"/>
                    <a:pt x="2511" y="5915"/>
                    <a:pt x="2867" y="6710"/>
                  </a:cubicBezTo>
                  <a:cubicBezTo>
                    <a:pt x="2888" y="6752"/>
                    <a:pt x="2930" y="6773"/>
                    <a:pt x="2971" y="6794"/>
                  </a:cubicBezTo>
                  <a:cubicBezTo>
                    <a:pt x="3013" y="6794"/>
                    <a:pt x="3034" y="6794"/>
                    <a:pt x="3076" y="6773"/>
                  </a:cubicBezTo>
                  <a:cubicBezTo>
                    <a:pt x="3139" y="6731"/>
                    <a:pt x="3181" y="6647"/>
                    <a:pt x="3139" y="6584"/>
                  </a:cubicBezTo>
                  <a:cubicBezTo>
                    <a:pt x="2804" y="5873"/>
                    <a:pt x="2888" y="5287"/>
                    <a:pt x="3034" y="4848"/>
                  </a:cubicBezTo>
                  <a:lnTo>
                    <a:pt x="3034" y="4848"/>
                  </a:lnTo>
                  <a:cubicBezTo>
                    <a:pt x="3055" y="4869"/>
                    <a:pt x="3076" y="4869"/>
                    <a:pt x="3076" y="4869"/>
                  </a:cubicBezTo>
                  <a:cubicBezTo>
                    <a:pt x="3181" y="4910"/>
                    <a:pt x="3285" y="4910"/>
                    <a:pt x="3390" y="4910"/>
                  </a:cubicBezTo>
                  <a:cubicBezTo>
                    <a:pt x="3432" y="5643"/>
                    <a:pt x="3683" y="6919"/>
                    <a:pt x="5085" y="7735"/>
                  </a:cubicBezTo>
                  <a:cubicBezTo>
                    <a:pt x="5106" y="7756"/>
                    <a:pt x="5106" y="7756"/>
                    <a:pt x="5127" y="7756"/>
                  </a:cubicBezTo>
                  <a:cubicBezTo>
                    <a:pt x="5138" y="7760"/>
                    <a:pt x="5150" y="7762"/>
                    <a:pt x="5161" y="7762"/>
                  </a:cubicBezTo>
                  <a:cubicBezTo>
                    <a:pt x="5212" y="7762"/>
                    <a:pt x="5260" y="7727"/>
                    <a:pt x="5294" y="7693"/>
                  </a:cubicBezTo>
                  <a:cubicBezTo>
                    <a:pt x="5336" y="7610"/>
                    <a:pt x="5315" y="7526"/>
                    <a:pt x="5231" y="7484"/>
                  </a:cubicBezTo>
                  <a:cubicBezTo>
                    <a:pt x="3913" y="6710"/>
                    <a:pt x="3704" y="5517"/>
                    <a:pt x="3683" y="4869"/>
                  </a:cubicBezTo>
                  <a:cubicBezTo>
                    <a:pt x="3746" y="4848"/>
                    <a:pt x="3829" y="4827"/>
                    <a:pt x="3892" y="4806"/>
                  </a:cubicBezTo>
                  <a:cubicBezTo>
                    <a:pt x="4311" y="5852"/>
                    <a:pt x="5273" y="6229"/>
                    <a:pt x="5817" y="6375"/>
                  </a:cubicBezTo>
                  <a:cubicBezTo>
                    <a:pt x="6047" y="6438"/>
                    <a:pt x="6215" y="6438"/>
                    <a:pt x="6215" y="6438"/>
                  </a:cubicBezTo>
                  <a:cubicBezTo>
                    <a:pt x="6226" y="6441"/>
                    <a:pt x="6236" y="6442"/>
                    <a:pt x="6246" y="6442"/>
                  </a:cubicBezTo>
                  <a:cubicBezTo>
                    <a:pt x="6314" y="6442"/>
                    <a:pt x="6364" y="6385"/>
                    <a:pt x="6382" y="6312"/>
                  </a:cubicBezTo>
                  <a:cubicBezTo>
                    <a:pt x="6382" y="6229"/>
                    <a:pt x="6319" y="6145"/>
                    <a:pt x="6236" y="6145"/>
                  </a:cubicBezTo>
                  <a:cubicBezTo>
                    <a:pt x="6173" y="6145"/>
                    <a:pt x="4792" y="6019"/>
                    <a:pt x="4227" y="4827"/>
                  </a:cubicBezTo>
                  <a:lnTo>
                    <a:pt x="4227" y="4827"/>
                  </a:lnTo>
                  <a:cubicBezTo>
                    <a:pt x="4541" y="5015"/>
                    <a:pt x="5043" y="5245"/>
                    <a:pt x="5629" y="5308"/>
                  </a:cubicBezTo>
                  <a:cubicBezTo>
                    <a:pt x="5640" y="5311"/>
                    <a:pt x="5651" y="5312"/>
                    <a:pt x="5662" y="5312"/>
                  </a:cubicBezTo>
                  <a:cubicBezTo>
                    <a:pt x="5733" y="5312"/>
                    <a:pt x="5796" y="5255"/>
                    <a:pt x="5796" y="5182"/>
                  </a:cubicBezTo>
                  <a:cubicBezTo>
                    <a:pt x="5817" y="5099"/>
                    <a:pt x="5754" y="5036"/>
                    <a:pt x="5671" y="5015"/>
                  </a:cubicBezTo>
                  <a:cubicBezTo>
                    <a:pt x="5085" y="4952"/>
                    <a:pt x="4583" y="4701"/>
                    <a:pt x="4290" y="4534"/>
                  </a:cubicBezTo>
                  <a:cubicBezTo>
                    <a:pt x="4394" y="4408"/>
                    <a:pt x="4478" y="4283"/>
                    <a:pt x="4541" y="4136"/>
                  </a:cubicBezTo>
                  <a:cubicBezTo>
                    <a:pt x="4729" y="4241"/>
                    <a:pt x="4980" y="4345"/>
                    <a:pt x="5294" y="4429"/>
                  </a:cubicBezTo>
                  <a:cubicBezTo>
                    <a:pt x="5485" y="4470"/>
                    <a:pt x="5693" y="4502"/>
                    <a:pt x="5914" y="4502"/>
                  </a:cubicBezTo>
                  <a:cubicBezTo>
                    <a:pt x="6032" y="4502"/>
                    <a:pt x="6153" y="4493"/>
                    <a:pt x="6277" y="4471"/>
                  </a:cubicBezTo>
                  <a:cubicBezTo>
                    <a:pt x="6361" y="4471"/>
                    <a:pt x="6424" y="4387"/>
                    <a:pt x="6403" y="4304"/>
                  </a:cubicBezTo>
                  <a:cubicBezTo>
                    <a:pt x="6403" y="4241"/>
                    <a:pt x="6319" y="4178"/>
                    <a:pt x="6236" y="4178"/>
                  </a:cubicBezTo>
                  <a:cubicBezTo>
                    <a:pt x="6129" y="4198"/>
                    <a:pt x="6023" y="4206"/>
                    <a:pt x="5919" y="4206"/>
                  </a:cubicBezTo>
                  <a:cubicBezTo>
                    <a:pt x="5467" y="4206"/>
                    <a:pt x="5047" y="4046"/>
                    <a:pt x="4792" y="3927"/>
                  </a:cubicBezTo>
                  <a:cubicBezTo>
                    <a:pt x="5210" y="3822"/>
                    <a:pt x="5922" y="3655"/>
                    <a:pt x="6633" y="3467"/>
                  </a:cubicBezTo>
                  <a:cubicBezTo>
                    <a:pt x="6696" y="3446"/>
                    <a:pt x="6759" y="3362"/>
                    <a:pt x="6738" y="3278"/>
                  </a:cubicBezTo>
                  <a:cubicBezTo>
                    <a:pt x="6720" y="3224"/>
                    <a:pt x="6654" y="3170"/>
                    <a:pt x="6583" y="3170"/>
                  </a:cubicBezTo>
                  <a:cubicBezTo>
                    <a:pt x="6572" y="3170"/>
                    <a:pt x="6561" y="3171"/>
                    <a:pt x="6549" y="3174"/>
                  </a:cubicBezTo>
                  <a:cubicBezTo>
                    <a:pt x="5796" y="3383"/>
                    <a:pt x="5064" y="3550"/>
                    <a:pt x="4645" y="3655"/>
                  </a:cubicBezTo>
                  <a:cubicBezTo>
                    <a:pt x="4645" y="3529"/>
                    <a:pt x="4624" y="3404"/>
                    <a:pt x="4603" y="3299"/>
                  </a:cubicBezTo>
                  <a:cubicBezTo>
                    <a:pt x="5420" y="3069"/>
                    <a:pt x="6863" y="2609"/>
                    <a:pt x="7407" y="2023"/>
                  </a:cubicBezTo>
                  <a:cubicBezTo>
                    <a:pt x="7470" y="1960"/>
                    <a:pt x="7470" y="1876"/>
                    <a:pt x="7407" y="1814"/>
                  </a:cubicBezTo>
                  <a:cubicBezTo>
                    <a:pt x="7381" y="1787"/>
                    <a:pt x="7347" y="1776"/>
                    <a:pt x="7314" y="1776"/>
                  </a:cubicBezTo>
                  <a:cubicBezTo>
                    <a:pt x="7268" y="1776"/>
                    <a:pt x="7222" y="1798"/>
                    <a:pt x="7198" y="1835"/>
                  </a:cubicBezTo>
                  <a:cubicBezTo>
                    <a:pt x="6738" y="2337"/>
                    <a:pt x="5482" y="2734"/>
                    <a:pt x="4666" y="2965"/>
                  </a:cubicBezTo>
                  <a:cubicBezTo>
                    <a:pt x="5252" y="2441"/>
                    <a:pt x="5754" y="1856"/>
                    <a:pt x="5775" y="1814"/>
                  </a:cubicBezTo>
                  <a:cubicBezTo>
                    <a:pt x="5838" y="1751"/>
                    <a:pt x="5838" y="1667"/>
                    <a:pt x="5775" y="1604"/>
                  </a:cubicBezTo>
                  <a:cubicBezTo>
                    <a:pt x="5747" y="1586"/>
                    <a:pt x="5710" y="1575"/>
                    <a:pt x="5675" y="1575"/>
                  </a:cubicBezTo>
                  <a:cubicBezTo>
                    <a:pt x="5631" y="1575"/>
                    <a:pt x="5589" y="1591"/>
                    <a:pt x="5566" y="1625"/>
                  </a:cubicBezTo>
                  <a:cubicBezTo>
                    <a:pt x="5545" y="1625"/>
                    <a:pt x="4980" y="2316"/>
                    <a:pt x="4373" y="2839"/>
                  </a:cubicBezTo>
                  <a:cubicBezTo>
                    <a:pt x="4331" y="2818"/>
                    <a:pt x="4311" y="2797"/>
                    <a:pt x="4290" y="2755"/>
                  </a:cubicBezTo>
                  <a:cubicBezTo>
                    <a:pt x="4478" y="2295"/>
                    <a:pt x="4666" y="1667"/>
                    <a:pt x="4666" y="1081"/>
                  </a:cubicBezTo>
                  <a:cubicBezTo>
                    <a:pt x="4666" y="998"/>
                    <a:pt x="4603" y="935"/>
                    <a:pt x="4520" y="935"/>
                  </a:cubicBezTo>
                  <a:cubicBezTo>
                    <a:pt x="4436" y="935"/>
                    <a:pt x="4373" y="998"/>
                    <a:pt x="4373" y="1081"/>
                  </a:cubicBezTo>
                  <a:cubicBezTo>
                    <a:pt x="4373" y="1584"/>
                    <a:pt x="4206" y="2128"/>
                    <a:pt x="4039" y="2567"/>
                  </a:cubicBezTo>
                  <a:cubicBezTo>
                    <a:pt x="3955" y="2525"/>
                    <a:pt x="3871" y="2483"/>
                    <a:pt x="3767" y="2441"/>
                  </a:cubicBezTo>
                  <a:cubicBezTo>
                    <a:pt x="3955" y="1144"/>
                    <a:pt x="3683" y="161"/>
                    <a:pt x="3662" y="98"/>
                  </a:cubicBezTo>
                  <a:cubicBezTo>
                    <a:pt x="3646" y="49"/>
                    <a:pt x="3592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rot="-9236964">
              <a:off x="-772175" y="1531075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14"/>
                    <a:pt x="2742" y="3976"/>
                  </a:cubicBezTo>
                  <a:cubicBezTo>
                    <a:pt x="1172" y="4416"/>
                    <a:pt x="21" y="5755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8"/>
                    <a:pt x="4457" y="13685"/>
                    <a:pt x="5796" y="14208"/>
                  </a:cubicBezTo>
                  <a:cubicBezTo>
                    <a:pt x="6192" y="14360"/>
                    <a:pt x="6600" y="14433"/>
                    <a:pt x="7005" y="14433"/>
                  </a:cubicBezTo>
                  <a:cubicBezTo>
                    <a:pt x="8267" y="14433"/>
                    <a:pt x="9493" y="13728"/>
                    <a:pt x="10190" y="12555"/>
                  </a:cubicBezTo>
                  <a:cubicBezTo>
                    <a:pt x="10462" y="12611"/>
                    <a:pt x="10734" y="12638"/>
                    <a:pt x="11001" y="12638"/>
                  </a:cubicBezTo>
                  <a:cubicBezTo>
                    <a:pt x="12548" y="12638"/>
                    <a:pt x="13959" y="11740"/>
                    <a:pt x="14459" y="10295"/>
                  </a:cubicBezTo>
                  <a:cubicBezTo>
                    <a:pt x="14835" y="9207"/>
                    <a:pt x="14605" y="8057"/>
                    <a:pt x="13978" y="7136"/>
                  </a:cubicBezTo>
                  <a:cubicBezTo>
                    <a:pt x="14919" y="5483"/>
                    <a:pt x="14563" y="3411"/>
                    <a:pt x="13099" y="2344"/>
                  </a:cubicBezTo>
                  <a:cubicBezTo>
                    <a:pt x="12493" y="1905"/>
                    <a:pt x="11786" y="1695"/>
                    <a:pt x="11073" y="1695"/>
                  </a:cubicBezTo>
                  <a:cubicBezTo>
                    <a:pt x="10531" y="1695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rot="-9236964">
              <a:off x="-677884" y="162614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8"/>
                  </a:cubicBezTo>
                  <a:cubicBezTo>
                    <a:pt x="2176" y="819"/>
                    <a:pt x="2176" y="840"/>
                    <a:pt x="2155" y="861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8" y="1032"/>
                    <a:pt x="419" y="1467"/>
                  </a:cubicBezTo>
                  <a:cubicBezTo>
                    <a:pt x="0" y="2158"/>
                    <a:pt x="230" y="3057"/>
                    <a:pt x="921" y="3560"/>
                  </a:cubicBezTo>
                  <a:cubicBezTo>
                    <a:pt x="628" y="4083"/>
                    <a:pt x="628" y="4731"/>
                    <a:pt x="1004" y="5213"/>
                  </a:cubicBezTo>
                  <a:cubicBezTo>
                    <a:pt x="1285" y="5586"/>
                    <a:pt x="1726" y="5781"/>
                    <a:pt x="2183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40"/>
                    <a:pt x="4064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4" y="4083"/>
                    <a:pt x="6528" y="3267"/>
                    <a:pt x="6256" y="2555"/>
                  </a:cubicBezTo>
                  <a:cubicBezTo>
                    <a:pt x="6026" y="2032"/>
                    <a:pt x="5545" y="1718"/>
                    <a:pt x="5001" y="1656"/>
                  </a:cubicBezTo>
                  <a:cubicBezTo>
                    <a:pt x="5064" y="1070"/>
                    <a:pt x="4813" y="526"/>
                    <a:pt x="4331" y="212"/>
                  </a:cubicBezTo>
                  <a:cubicBezTo>
                    <a:pt x="4099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rot="-9236964">
              <a:off x="-671013" y="1680568"/>
              <a:ext cx="54072" cy="40838"/>
            </a:xfrm>
            <a:custGeom>
              <a:avLst/>
              <a:gdLst/>
              <a:ahLst/>
              <a:cxnLst/>
              <a:rect l="l" t="t" r="r" b="b"/>
              <a:pathLst>
                <a:path w="2386" h="1802" extrusionOk="0">
                  <a:moveTo>
                    <a:pt x="2251" y="1"/>
                  </a:moveTo>
                  <a:cubicBezTo>
                    <a:pt x="2218" y="1"/>
                    <a:pt x="2182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6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0" y="1738"/>
                    <a:pt x="1946" y="901"/>
                    <a:pt x="2344" y="169"/>
                  </a:cubicBezTo>
                  <a:cubicBezTo>
                    <a:pt x="2386" y="106"/>
                    <a:pt x="2365" y="44"/>
                    <a:pt x="2302" y="23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rot="-9236964">
              <a:off x="-633113" y="162493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1"/>
                  </a:moveTo>
                  <a:cubicBezTo>
                    <a:pt x="122" y="1"/>
                    <a:pt x="114" y="2"/>
                    <a:pt x="105" y="5"/>
                  </a:cubicBezTo>
                  <a:cubicBezTo>
                    <a:pt x="42" y="5"/>
                    <a:pt x="1" y="47"/>
                    <a:pt x="1" y="109"/>
                  </a:cubicBezTo>
                  <a:cubicBezTo>
                    <a:pt x="22" y="130"/>
                    <a:pt x="147" y="1741"/>
                    <a:pt x="1800" y="2244"/>
                  </a:cubicBezTo>
                  <a:lnTo>
                    <a:pt x="1821" y="2244"/>
                  </a:lnTo>
                  <a:cubicBezTo>
                    <a:pt x="1884" y="2244"/>
                    <a:pt x="1926" y="2223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9"/>
                  </a:cubicBezTo>
                  <a:cubicBezTo>
                    <a:pt x="231" y="52"/>
                    <a:pt x="18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rot="-9236964">
              <a:off x="-649589" y="1644830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1" y="0"/>
                  </a:moveTo>
                  <a:cubicBezTo>
                    <a:pt x="102" y="0"/>
                    <a:pt x="72" y="15"/>
                    <a:pt x="42" y="30"/>
                  </a:cubicBezTo>
                  <a:cubicBezTo>
                    <a:pt x="22" y="72"/>
                    <a:pt x="1" y="113"/>
                    <a:pt x="42" y="155"/>
                  </a:cubicBezTo>
                  <a:cubicBezTo>
                    <a:pt x="503" y="1013"/>
                    <a:pt x="1361" y="1139"/>
                    <a:pt x="1821" y="1139"/>
                  </a:cubicBezTo>
                  <a:cubicBezTo>
                    <a:pt x="1988" y="1139"/>
                    <a:pt x="2093" y="1118"/>
                    <a:pt x="2114" y="1118"/>
                  </a:cubicBezTo>
                  <a:cubicBezTo>
                    <a:pt x="2156" y="1097"/>
                    <a:pt x="2198" y="1055"/>
                    <a:pt x="2198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4" y="903"/>
                    <a:pt x="2083" y="905"/>
                    <a:pt x="2072" y="909"/>
                  </a:cubicBezTo>
                  <a:cubicBezTo>
                    <a:pt x="2059" y="909"/>
                    <a:pt x="1953" y="924"/>
                    <a:pt x="1795" y="924"/>
                  </a:cubicBezTo>
                  <a:cubicBezTo>
                    <a:pt x="143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1" y="344"/>
                    <a:pt x="1591" y="302"/>
                  </a:cubicBezTo>
                  <a:cubicBezTo>
                    <a:pt x="1591" y="239"/>
                    <a:pt x="1528" y="197"/>
                    <a:pt x="1465" y="197"/>
                  </a:cubicBezTo>
                  <a:cubicBezTo>
                    <a:pt x="1373" y="208"/>
                    <a:pt x="1283" y="213"/>
                    <a:pt x="1195" y="213"/>
                  </a:cubicBezTo>
                  <a:cubicBezTo>
                    <a:pt x="624" y="213"/>
                    <a:pt x="168" y="9"/>
                    <a:pt x="168" y="9"/>
                  </a:cubicBezTo>
                  <a:cubicBezTo>
                    <a:pt x="156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rot="-9236964">
              <a:off x="-656796" y="167135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1"/>
                  </a:moveTo>
                  <a:cubicBezTo>
                    <a:pt x="1581" y="1"/>
                    <a:pt x="1564" y="8"/>
                    <a:pt x="1549" y="22"/>
                  </a:cubicBezTo>
                  <a:cubicBezTo>
                    <a:pt x="817" y="420"/>
                    <a:pt x="64" y="797"/>
                    <a:pt x="64" y="797"/>
                  </a:cubicBezTo>
                  <a:cubicBezTo>
                    <a:pt x="22" y="818"/>
                    <a:pt x="1" y="859"/>
                    <a:pt x="1" y="901"/>
                  </a:cubicBezTo>
                  <a:cubicBezTo>
                    <a:pt x="1" y="943"/>
                    <a:pt x="43" y="964"/>
                    <a:pt x="64" y="985"/>
                  </a:cubicBezTo>
                  <a:cubicBezTo>
                    <a:pt x="84" y="1006"/>
                    <a:pt x="419" y="1131"/>
                    <a:pt x="859" y="1131"/>
                  </a:cubicBezTo>
                  <a:cubicBezTo>
                    <a:pt x="1089" y="1131"/>
                    <a:pt x="1340" y="1090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7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2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1"/>
                    <a:pt x="1600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rot="-9236964">
              <a:off x="-617478" y="170834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2" y="1"/>
                  </a:moveTo>
                  <a:cubicBezTo>
                    <a:pt x="75" y="1"/>
                    <a:pt x="35" y="24"/>
                    <a:pt x="22" y="64"/>
                  </a:cubicBezTo>
                  <a:cubicBezTo>
                    <a:pt x="1" y="106"/>
                    <a:pt x="22" y="169"/>
                    <a:pt x="63" y="211"/>
                  </a:cubicBezTo>
                  <a:cubicBezTo>
                    <a:pt x="84" y="211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612" y="1822"/>
                  </a:cubicBezTo>
                  <a:cubicBezTo>
                    <a:pt x="1675" y="1822"/>
                    <a:pt x="1716" y="1759"/>
                    <a:pt x="1716" y="1696"/>
                  </a:cubicBezTo>
                  <a:cubicBezTo>
                    <a:pt x="1570" y="797"/>
                    <a:pt x="231" y="43"/>
                    <a:pt x="168" y="22"/>
                  </a:cubicBezTo>
                  <a:cubicBezTo>
                    <a:pt x="153" y="8"/>
                    <a:pt x="133" y="1"/>
                    <a:pt x="11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rot="-9236964">
              <a:off x="-644835" y="168386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3" y="0"/>
                  </a:moveTo>
                  <a:cubicBezTo>
                    <a:pt x="212" y="0"/>
                    <a:pt x="200" y="2"/>
                    <a:pt x="189" y="6"/>
                  </a:cubicBezTo>
                  <a:cubicBezTo>
                    <a:pt x="147" y="6"/>
                    <a:pt x="105" y="69"/>
                    <a:pt x="126" y="132"/>
                  </a:cubicBezTo>
                  <a:cubicBezTo>
                    <a:pt x="294" y="927"/>
                    <a:pt x="22" y="1910"/>
                    <a:pt x="22" y="1910"/>
                  </a:cubicBezTo>
                  <a:cubicBezTo>
                    <a:pt x="1" y="1973"/>
                    <a:pt x="22" y="2015"/>
                    <a:pt x="63" y="2036"/>
                  </a:cubicBezTo>
                  <a:cubicBezTo>
                    <a:pt x="84" y="2057"/>
                    <a:pt x="105" y="2057"/>
                    <a:pt x="126" y="2057"/>
                  </a:cubicBezTo>
                  <a:cubicBezTo>
                    <a:pt x="147" y="2057"/>
                    <a:pt x="168" y="2057"/>
                    <a:pt x="189" y="2036"/>
                  </a:cubicBezTo>
                  <a:cubicBezTo>
                    <a:pt x="691" y="1533"/>
                    <a:pt x="1235" y="466"/>
                    <a:pt x="1256" y="404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8" y="252"/>
                    <a:pt x="1183" y="249"/>
                    <a:pt x="1168" y="249"/>
                  </a:cubicBezTo>
                  <a:cubicBezTo>
                    <a:pt x="1123" y="249"/>
                    <a:pt x="1083" y="273"/>
                    <a:pt x="1068" y="320"/>
                  </a:cubicBezTo>
                  <a:cubicBezTo>
                    <a:pt x="1068" y="320"/>
                    <a:pt x="712" y="1031"/>
                    <a:pt x="314" y="1533"/>
                  </a:cubicBezTo>
                  <a:cubicBezTo>
                    <a:pt x="398" y="1157"/>
                    <a:pt x="440" y="592"/>
                    <a:pt x="335" y="69"/>
                  </a:cubicBezTo>
                  <a:cubicBezTo>
                    <a:pt x="318" y="35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rot="-9236964">
              <a:off x="-591866" y="1655940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586" y="0"/>
                  </a:moveTo>
                  <a:cubicBezTo>
                    <a:pt x="1002" y="0"/>
                    <a:pt x="187" y="1386"/>
                    <a:pt x="22" y="1675"/>
                  </a:cubicBezTo>
                  <a:cubicBezTo>
                    <a:pt x="1" y="1717"/>
                    <a:pt x="22" y="1780"/>
                    <a:pt x="63" y="1821"/>
                  </a:cubicBezTo>
                  <a:lnTo>
                    <a:pt x="126" y="1821"/>
                  </a:lnTo>
                  <a:cubicBezTo>
                    <a:pt x="147" y="1821"/>
                    <a:pt x="189" y="1821"/>
                    <a:pt x="210" y="1780"/>
                  </a:cubicBezTo>
                  <a:cubicBezTo>
                    <a:pt x="566" y="1173"/>
                    <a:pt x="1214" y="231"/>
                    <a:pt x="1570" y="231"/>
                  </a:cubicBezTo>
                  <a:lnTo>
                    <a:pt x="1591" y="231"/>
                  </a:lnTo>
                  <a:cubicBezTo>
                    <a:pt x="1654" y="231"/>
                    <a:pt x="1695" y="189"/>
                    <a:pt x="1716" y="127"/>
                  </a:cubicBezTo>
                  <a:cubicBezTo>
                    <a:pt x="1716" y="64"/>
                    <a:pt x="1675" y="22"/>
                    <a:pt x="1612" y="1"/>
                  </a:cubicBezTo>
                  <a:cubicBezTo>
                    <a:pt x="1603" y="1"/>
                    <a:pt x="1595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rot="-9236964">
              <a:off x="-605438" y="170745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50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53"/>
                    <a:pt x="84" y="374"/>
                    <a:pt x="126" y="374"/>
                  </a:cubicBezTo>
                  <a:lnTo>
                    <a:pt x="147" y="374"/>
                  </a:lnTo>
                  <a:cubicBezTo>
                    <a:pt x="162" y="374"/>
                    <a:pt x="828" y="213"/>
                    <a:pt x="1513" y="213"/>
                  </a:cubicBezTo>
                  <a:cubicBezTo>
                    <a:pt x="1786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2"/>
                    <a:pt x="2365" y="102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rot="-9236964">
              <a:off x="-607327" y="1683583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3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09" y="924"/>
                  </a:cubicBezTo>
                  <a:cubicBezTo>
                    <a:pt x="380" y="735"/>
                    <a:pt x="1534" y="217"/>
                    <a:pt x="1902" y="217"/>
                  </a:cubicBezTo>
                  <a:cubicBezTo>
                    <a:pt x="1939" y="217"/>
                    <a:pt x="1969" y="222"/>
                    <a:pt x="1988" y="234"/>
                  </a:cubicBezTo>
                  <a:cubicBezTo>
                    <a:pt x="2011" y="242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4" y="192"/>
                  </a:cubicBezTo>
                  <a:cubicBezTo>
                    <a:pt x="2176" y="150"/>
                    <a:pt x="2155" y="87"/>
                    <a:pt x="2114" y="46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rot="-9236964">
              <a:off x="-599822" y="164512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1"/>
                  </a:moveTo>
                  <a:cubicBezTo>
                    <a:pt x="893" y="1"/>
                    <a:pt x="862" y="11"/>
                    <a:pt x="837" y="35"/>
                  </a:cubicBezTo>
                  <a:cubicBezTo>
                    <a:pt x="795" y="77"/>
                    <a:pt x="0" y="872"/>
                    <a:pt x="126" y="1646"/>
                  </a:cubicBezTo>
                  <a:cubicBezTo>
                    <a:pt x="126" y="1709"/>
                    <a:pt x="189" y="1751"/>
                    <a:pt x="231" y="1751"/>
                  </a:cubicBezTo>
                  <a:cubicBezTo>
                    <a:pt x="293" y="1730"/>
                    <a:pt x="335" y="1688"/>
                    <a:pt x="335" y="1626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7" y="2065"/>
                  </a:cubicBezTo>
                  <a:cubicBezTo>
                    <a:pt x="1088" y="2086"/>
                    <a:pt x="1109" y="2107"/>
                    <a:pt x="1151" y="2107"/>
                  </a:cubicBezTo>
                  <a:cubicBezTo>
                    <a:pt x="1172" y="2107"/>
                    <a:pt x="1193" y="2107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3" y="1061"/>
                    <a:pt x="984" y="203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6" y="6"/>
                    <a:pt x="946" y="1"/>
                    <a:pt x="92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rot="-9236964">
              <a:off x="-610792" y="1700402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3" y="11"/>
                    <a:pt x="42" y="32"/>
                  </a:cubicBezTo>
                  <a:cubicBezTo>
                    <a:pt x="1" y="74"/>
                    <a:pt x="1" y="136"/>
                    <a:pt x="42" y="178"/>
                  </a:cubicBezTo>
                  <a:cubicBezTo>
                    <a:pt x="126" y="283"/>
                    <a:pt x="921" y="1162"/>
                    <a:pt x="1361" y="1162"/>
                  </a:cubicBezTo>
                  <a:cubicBezTo>
                    <a:pt x="1423" y="1162"/>
                    <a:pt x="1465" y="1120"/>
                    <a:pt x="1465" y="1057"/>
                  </a:cubicBezTo>
                  <a:cubicBezTo>
                    <a:pt x="1465" y="994"/>
                    <a:pt x="1423" y="952"/>
                    <a:pt x="1361" y="952"/>
                  </a:cubicBezTo>
                  <a:cubicBezTo>
                    <a:pt x="1110" y="952"/>
                    <a:pt x="503" y="387"/>
                    <a:pt x="210" y="32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rot="-9236964">
              <a:off x="-621233" y="1697642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28" y="0"/>
                  </a:moveTo>
                  <a:cubicBezTo>
                    <a:pt x="108" y="0"/>
                    <a:pt x="85" y="7"/>
                    <a:pt x="63" y="22"/>
                  </a:cubicBezTo>
                  <a:cubicBezTo>
                    <a:pt x="21" y="43"/>
                    <a:pt x="0" y="106"/>
                    <a:pt x="21" y="168"/>
                  </a:cubicBezTo>
                  <a:cubicBezTo>
                    <a:pt x="42" y="168"/>
                    <a:pt x="544" y="1047"/>
                    <a:pt x="503" y="2261"/>
                  </a:cubicBezTo>
                  <a:cubicBezTo>
                    <a:pt x="503" y="2323"/>
                    <a:pt x="544" y="2365"/>
                    <a:pt x="607" y="2365"/>
                  </a:cubicBezTo>
                  <a:cubicBezTo>
                    <a:pt x="670" y="2365"/>
                    <a:pt x="712" y="2323"/>
                    <a:pt x="712" y="2261"/>
                  </a:cubicBezTo>
                  <a:cubicBezTo>
                    <a:pt x="754" y="1005"/>
                    <a:pt x="231" y="85"/>
                    <a:pt x="210" y="64"/>
                  </a:cubicBezTo>
                  <a:cubicBezTo>
                    <a:pt x="196" y="23"/>
                    <a:pt x="165" y="0"/>
                    <a:pt x="12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rot="-9236964">
              <a:off x="-678859" y="1702493"/>
              <a:ext cx="10946" cy="10447"/>
            </a:xfrm>
            <a:custGeom>
              <a:avLst/>
              <a:gdLst/>
              <a:ahLst/>
              <a:cxnLst/>
              <a:rect l="l" t="t" r="r" b="b"/>
              <a:pathLst>
                <a:path w="483" h="461" extrusionOk="0">
                  <a:moveTo>
                    <a:pt x="231" y="0"/>
                  </a:moveTo>
                  <a:cubicBezTo>
                    <a:pt x="106" y="0"/>
                    <a:pt x="1" y="105"/>
                    <a:pt x="1" y="230"/>
                  </a:cubicBezTo>
                  <a:cubicBezTo>
                    <a:pt x="1" y="356"/>
                    <a:pt x="106" y="461"/>
                    <a:pt x="231" y="461"/>
                  </a:cubicBezTo>
                  <a:cubicBezTo>
                    <a:pt x="378" y="461"/>
                    <a:pt x="482" y="356"/>
                    <a:pt x="482" y="230"/>
                  </a:cubicBezTo>
                  <a:cubicBezTo>
                    <a:pt x="482" y="105"/>
                    <a:pt x="378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rot="-9236964">
              <a:off x="-650639" y="166703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rot="-9236964">
              <a:off x="-660261" y="168239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rot="-9236964">
              <a:off x="-652990" y="171179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rot="-9236964">
              <a:off x="-622148" y="174588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rot="-9236964">
              <a:off x="-635150" y="172735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rot="-9236964">
              <a:off x="-594514" y="174976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8" y="378"/>
                  </a:cubicBezTo>
                  <a:cubicBezTo>
                    <a:pt x="293" y="378"/>
                    <a:pt x="356" y="294"/>
                    <a:pt x="356" y="189"/>
                  </a:cubicBezTo>
                  <a:cubicBezTo>
                    <a:pt x="356" y="85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rot="-9236964">
              <a:off x="-590613" y="1726963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rot="-9236964">
              <a:off x="-558142" y="1717510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rot="-9236964">
              <a:off x="-562934" y="169297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56"/>
                    <a:pt x="189" y="356"/>
                  </a:cubicBezTo>
                  <a:cubicBezTo>
                    <a:pt x="294" y="356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rot="-9236964">
              <a:off x="-644123" y="1635275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68" y="378"/>
                  </a:cubicBezTo>
                  <a:cubicBezTo>
                    <a:pt x="273" y="378"/>
                    <a:pt x="356" y="294"/>
                    <a:pt x="356" y="189"/>
                  </a:cubicBezTo>
                  <a:cubicBezTo>
                    <a:pt x="356" y="85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rot="-9236964">
              <a:off x="-638757" y="165591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8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rot="-9236964">
              <a:off x="-576069" y="1658099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rot="-9236964">
              <a:off x="-621585" y="161831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5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rot="-9236964">
              <a:off x="-590192" y="1641577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57" y="293"/>
                    <a:pt x="357" y="188"/>
                  </a:cubicBezTo>
                  <a:cubicBezTo>
                    <a:pt x="35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rot="-9236964">
              <a:off x="-554607" y="166382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rot="-9236964">
              <a:off x="-624656" y="1670895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1"/>
                  </a:moveTo>
                  <a:cubicBezTo>
                    <a:pt x="419" y="1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1"/>
                    <a:pt x="92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rot="-9236964">
              <a:off x="879999" y="2415119"/>
              <a:ext cx="338575" cy="327086"/>
            </a:xfrm>
            <a:custGeom>
              <a:avLst/>
              <a:gdLst/>
              <a:ahLst/>
              <a:cxnLst/>
              <a:rect l="l" t="t" r="r" b="b"/>
              <a:pathLst>
                <a:path w="14940" h="14433" extrusionOk="0">
                  <a:moveTo>
                    <a:pt x="6319" y="1"/>
                  </a:moveTo>
                  <a:cubicBezTo>
                    <a:pt x="4352" y="1"/>
                    <a:pt x="2741" y="1717"/>
                    <a:pt x="2741" y="3830"/>
                  </a:cubicBezTo>
                  <a:cubicBezTo>
                    <a:pt x="2741" y="3872"/>
                    <a:pt x="2762" y="3935"/>
                    <a:pt x="2762" y="3976"/>
                  </a:cubicBezTo>
                  <a:cubicBezTo>
                    <a:pt x="1172" y="4416"/>
                    <a:pt x="21" y="5776"/>
                    <a:pt x="21" y="7387"/>
                  </a:cubicBezTo>
                  <a:cubicBezTo>
                    <a:pt x="0" y="9270"/>
                    <a:pt x="1590" y="10839"/>
                    <a:pt x="3578" y="10965"/>
                  </a:cubicBezTo>
                  <a:cubicBezTo>
                    <a:pt x="3641" y="12409"/>
                    <a:pt x="4457" y="13706"/>
                    <a:pt x="5817" y="14208"/>
                  </a:cubicBezTo>
                  <a:cubicBezTo>
                    <a:pt x="6213" y="14360"/>
                    <a:pt x="6621" y="14433"/>
                    <a:pt x="7025" y="14433"/>
                  </a:cubicBezTo>
                  <a:cubicBezTo>
                    <a:pt x="8288" y="14433"/>
                    <a:pt x="9514" y="13728"/>
                    <a:pt x="10211" y="12555"/>
                  </a:cubicBezTo>
                  <a:cubicBezTo>
                    <a:pt x="10483" y="12611"/>
                    <a:pt x="10754" y="12638"/>
                    <a:pt x="11021" y="12638"/>
                  </a:cubicBezTo>
                  <a:cubicBezTo>
                    <a:pt x="12563" y="12638"/>
                    <a:pt x="13959" y="11740"/>
                    <a:pt x="14459" y="10295"/>
                  </a:cubicBezTo>
                  <a:cubicBezTo>
                    <a:pt x="14835" y="9207"/>
                    <a:pt x="14626" y="8057"/>
                    <a:pt x="13998" y="7136"/>
                  </a:cubicBezTo>
                  <a:cubicBezTo>
                    <a:pt x="14940" y="5483"/>
                    <a:pt x="14584" y="3432"/>
                    <a:pt x="13119" y="2344"/>
                  </a:cubicBezTo>
                  <a:cubicBezTo>
                    <a:pt x="12513" y="1905"/>
                    <a:pt x="11806" y="1695"/>
                    <a:pt x="11094" y="1695"/>
                  </a:cubicBezTo>
                  <a:cubicBezTo>
                    <a:pt x="10551" y="1695"/>
                    <a:pt x="10006" y="1816"/>
                    <a:pt x="9500" y="2052"/>
                  </a:cubicBezTo>
                  <a:cubicBezTo>
                    <a:pt x="8893" y="838"/>
                    <a:pt x="7700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rot="-9236964">
              <a:off x="974317" y="2510090"/>
              <a:ext cx="147962" cy="136858"/>
            </a:xfrm>
            <a:custGeom>
              <a:avLst/>
              <a:gdLst/>
              <a:ahLst/>
              <a:cxnLst/>
              <a:rect l="l" t="t" r="r" b="b"/>
              <a:pathLst>
                <a:path w="6529" h="6039" extrusionOk="0">
                  <a:moveTo>
                    <a:pt x="3566" y="0"/>
                  </a:moveTo>
                  <a:cubicBezTo>
                    <a:pt x="3035" y="0"/>
                    <a:pt x="2501" y="289"/>
                    <a:pt x="2177" y="797"/>
                  </a:cubicBezTo>
                  <a:cubicBezTo>
                    <a:pt x="2177" y="818"/>
                    <a:pt x="2177" y="839"/>
                    <a:pt x="2156" y="860"/>
                  </a:cubicBezTo>
                  <a:cubicBezTo>
                    <a:pt x="2003" y="816"/>
                    <a:pt x="1847" y="795"/>
                    <a:pt x="1694" y="795"/>
                  </a:cubicBezTo>
                  <a:cubicBezTo>
                    <a:pt x="1179" y="795"/>
                    <a:pt x="694" y="1036"/>
                    <a:pt x="419" y="1487"/>
                  </a:cubicBezTo>
                  <a:cubicBezTo>
                    <a:pt x="1" y="2157"/>
                    <a:pt x="231" y="3057"/>
                    <a:pt x="921" y="3559"/>
                  </a:cubicBezTo>
                  <a:cubicBezTo>
                    <a:pt x="608" y="4082"/>
                    <a:pt x="628" y="4730"/>
                    <a:pt x="1005" y="5212"/>
                  </a:cubicBezTo>
                  <a:cubicBezTo>
                    <a:pt x="1285" y="5585"/>
                    <a:pt x="1719" y="5780"/>
                    <a:pt x="2175" y="5780"/>
                  </a:cubicBezTo>
                  <a:cubicBezTo>
                    <a:pt x="2434" y="5780"/>
                    <a:pt x="2701" y="5717"/>
                    <a:pt x="2951" y="5588"/>
                  </a:cubicBezTo>
                  <a:cubicBezTo>
                    <a:pt x="3259" y="5885"/>
                    <a:pt x="3661" y="6039"/>
                    <a:pt x="4058" y="6039"/>
                  </a:cubicBezTo>
                  <a:cubicBezTo>
                    <a:pt x="4388" y="6039"/>
                    <a:pt x="4714" y="5932"/>
                    <a:pt x="4981" y="5714"/>
                  </a:cubicBezTo>
                  <a:cubicBezTo>
                    <a:pt x="5357" y="5400"/>
                    <a:pt x="5525" y="4940"/>
                    <a:pt x="5504" y="4479"/>
                  </a:cubicBezTo>
                  <a:cubicBezTo>
                    <a:pt x="6194" y="4082"/>
                    <a:pt x="6529" y="3266"/>
                    <a:pt x="6236" y="2554"/>
                  </a:cubicBezTo>
                  <a:cubicBezTo>
                    <a:pt x="6027" y="2031"/>
                    <a:pt x="5546" y="1717"/>
                    <a:pt x="5002" y="1655"/>
                  </a:cubicBezTo>
                  <a:cubicBezTo>
                    <a:pt x="5064" y="1090"/>
                    <a:pt x="4813" y="525"/>
                    <a:pt x="4311" y="211"/>
                  </a:cubicBezTo>
                  <a:cubicBezTo>
                    <a:pt x="4079" y="68"/>
                    <a:pt x="3823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rot="-9236964">
              <a:off x="981639" y="2564728"/>
              <a:ext cx="54095" cy="40611"/>
            </a:xfrm>
            <a:custGeom>
              <a:avLst/>
              <a:gdLst/>
              <a:ahLst/>
              <a:cxnLst/>
              <a:rect l="l" t="t" r="r" b="b"/>
              <a:pathLst>
                <a:path w="2387" h="1792" extrusionOk="0">
                  <a:moveTo>
                    <a:pt x="2266" y="0"/>
                  </a:moveTo>
                  <a:cubicBezTo>
                    <a:pt x="2229" y="0"/>
                    <a:pt x="2190" y="15"/>
                    <a:pt x="2177" y="55"/>
                  </a:cubicBezTo>
                  <a:cubicBezTo>
                    <a:pt x="1800" y="724"/>
                    <a:pt x="106" y="1582"/>
                    <a:pt x="85" y="1582"/>
                  </a:cubicBezTo>
                  <a:cubicBezTo>
                    <a:pt x="43" y="1603"/>
                    <a:pt x="1" y="1666"/>
                    <a:pt x="43" y="1728"/>
                  </a:cubicBezTo>
                  <a:cubicBezTo>
                    <a:pt x="64" y="1770"/>
                    <a:pt x="106" y="1791"/>
                    <a:pt x="126" y="1791"/>
                  </a:cubicBezTo>
                  <a:cubicBezTo>
                    <a:pt x="147" y="1791"/>
                    <a:pt x="168" y="1791"/>
                    <a:pt x="189" y="1770"/>
                  </a:cubicBezTo>
                  <a:cubicBezTo>
                    <a:pt x="252" y="1728"/>
                    <a:pt x="1968" y="891"/>
                    <a:pt x="2365" y="159"/>
                  </a:cubicBezTo>
                  <a:cubicBezTo>
                    <a:pt x="2386" y="96"/>
                    <a:pt x="2386" y="34"/>
                    <a:pt x="2323" y="13"/>
                  </a:cubicBezTo>
                  <a:cubicBezTo>
                    <a:pt x="2308" y="5"/>
                    <a:pt x="2287" y="0"/>
                    <a:pt x="226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rot="-9236964">
              <a:off x="1019083" y="2508874"/>
              <a:ext cx="44124" cy="50764"/>
            </a:xfrm>
            <a:custGeom>
              <a:avLst/>
              <a:gdLst/>
              <a:ahLst/>
              <a:cxnLst/>
              <a:rect l="l" t="t" r="r" b="b"/>
              <a:pathLst>
                <a:path w="1947" h="2240" extrusionOk="0">
                  <a:moveTo>
                    <a:pt x="105" y="1"/>
                  </a:moveTo>
                  <a:cubicBezTo>
                    <a:pt x="42" y="1"/>
                    <a:pt x="0" y="64"/>
                    <a:pt x="0" y="106"/>
                  </a:cubicBezTo>
                  <a:cubicBezTo>
                    <a:pt x="0" y="126"/>
                    <a:pt x="126" y="1758"/>
                    <a:pt x="1800" y="2240"/>
                  </a:cubicBezTo>
                  <a:lnTo>
                    <a:pt x="1821" y="2240"/>
                  </a:lnTo>
                  <a:cubicBezTo>
                    <a:pt x="1862" y="2240"/>
                    <a:pt x="1925" y="2219"/>
                    <a:pt x="1925" y="2177"/>
                  </a:cubicBezTo>
                  <a:cubicBezTo>
                    <a:pt x="1946" y="2114"/>
                    <a:pt x="1904" y="2051"/>
                    <a:pt x="1862" y="2030"/>
                  </a:cubicBezTo>
                  <a:cubicBezTo>
                    <a:pt x="335" y="1591"/>
                    <a:pt x="230" y="168"/>
                    <a:pt x="230" y="106"/>
                  </a:cubicBezTo>
                  <a:cubicBezTo>
                    <a:pt x="209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rot="-9236964">
              <a:off x="1002587" y="2528765"/>
              <a:ext cx="49812" cy="25812"/>
            </a:xfrm>
            <a:custGeom>
              <a:avLst/>
              <a:gdLst/>
              <a:ahLst/>
              <a:cxnLst/>
              <a:rect l="l" t="t" r="r" b="b"/>
              <a:pathLst>
                <a:path w="2198" h="1139" extrusionOk="0">
                  <a:moveTo>
                    <a:pt x="134" y="1"/>
                  </a:moveTo>
                  <a:cubicBezTo>
                    <a:pt x="103" y="1"/>
                    <a:pt x="73" y="20"/>
                    <a:pt x="42" y="51"/>
                  </a:cubicBezTo>
                  <a:cubicBezTo>
                    <a:pt x="21" y="72"/>
                    <a:pt x="0" y="134"/>
                    <a:pt x="21" y="176"/>
                  </a:cubicBezTo>
                  <a:cubicBezTo>
                    <a:pt x="502" y="1013"/>
                    <a:pt x="1360" y="1139"/>
                    <a:pt x="1800" y="1139"/>
                  </a:cubicBezTo>
                  <a:cubicBezTo>
                    <a:pt x="1988" y="1139"/>
                    <a:pt x="2093" y="1118"/>
                    <a:pt x="2093" y="1118"/>
                  </a:cubicBezTo>
                  <a:cubicBezTo>
                    <a:pt x="2155" y="1118"/>
                    <a:pt x="2197" y="1055"/>
                    <a:pt x="2197" y="992"/>
                  </a:cubicBezTo>
                  <a:cubicBezTo>
                    <a:pt x="2180" y="941"/>
                    <a:pt x="2149" y="903"/>
                    <a:pt x="2103" y="903"/>
                  </a:cubicBezTo>
                  <a:cubicBezTo>
                    <a:pt x="2093" y="903"/>
                    <a:pt x="2083" y="905"/>
                    <a:pt x="2072" y="909"/>
                  </a:cubicBezTo>
                  <a:cubicBezTo>
                    <a:pt x="2052" y="909"/>
                    <a:pt x="1944" y="924"/>
                    <a:pt x="1785" y="924"/>
                  </a:cubicBezTo>
                  <a:cubicBezTo>
                    <a:pt x="1429" y="924"/>
                    <a:pt x="818" y="844"/>
                    <a:pt x="398" y="323"/>
                  </a:cubicBezTo>
                  <a:lnTo>
                    <a:pt x="398" y="323"/>
                  </a:lnTo>
                  <a:cubicBezTo>
                    <a:pt x="586" y="370"/>
                    <a:pt x="857" y="429"/>
                    <a:pt x="1166" y="429"/>
                  </a:cubicBezTo>
                  <a:cubicBezTo>
                    <a:pt x="1269" y="429"/>
                    <a:pt x="1376" y="422"/>
                    <a:pt x="1486" y="406"/>
                  </a:cubicBezTo>
                  <a:cubicBezTo>
                    <a:pt x="1549" y="406"/>
                    <a:pt x="1590" y="365"/>
                    <a:pt x="1590" y="302"/>
                  </a:cubicBezTo>
                  <a:cubicBezTo>
                    <a:pt x="1570" y="239"/>
                    <a:pt x="1528" y="197"/>
                    <a:pt x="1465" y="197"/>
                  </a:cubicBezTo>
                  <a:cubicBezTo>
                    <a:pt x="1373" y="208"/>
                    <a:pt x="1282" y="213"/>
                    <a:pt x="1194" y="213"/>
                  </a:cubicBezTo>
                  <a:cubicBezTo>
                    <a:pt x="623" y="213"/>
                    <a:pt x="168" y="9"/>
                    <a:pt x="168" y="9"/>
                  </a:cubicBezTo>
                  <a:cubicBezTo>
                    <a:pt x="156" y="3"/>
                    <a:pt x="145" y="1"/>
                    <a:pt x="13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rot="-9236964">
              <a:off x="995380" y="2555286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593" y="1"/>
                  </a:moveTo>
                  <a:cubicBezTo>
                    <a:pt x="1572" y="1"/>
                    <a:pt x="1550" y="8"/>
                    <a:pt x="1528" y="23"/>
                  </a:cubicBezTo>
                  <a:cubicBezTo>
                    <a:pt x="796" y="420"/>
                    <a:pt x="63" y="797"/>
                    <a:pt x="63" y="797"/>
                  </a:cubicBezTo>
                  <a:cubicBezTo>
                    <a:pt x="21" y="818"/>
                    <a:pt x="0" y="859"/>
                    <a:pt x="0" y="901"/>
                  </a:cubicBezTo>
                  <a:cubicBezTo>
                    <a:pt x="0" y="943"/>
                    <a:pt x="21" y="985"/>
                    <a:pt x="63" y="985"/>
                  </a:cubicBezTo>
                  <a:cubicBezTo>
                    <a:pt x="84" y="1006"/>
                    <a:pt x="419" y="1131"/>
                    <a:pt x="858" y="1131"/>
                  </a:cubicBezTo>
                  <a:cubicBezTo>
                    <a:pt x="1088" y="1131"/>
                    <a:pt x="1340" y="1090"/>
                    <a:pt x="1570" y="985"/>
                  </a:cubicBezTo>
                  <a:cubicBezTo>
                    <a:pt x="1632" y="964"/>
                    <a:pt x="1653" y="901"/>
                    <a:pt x="1632" y="859"/>
                  </a:cubicBezTo>
                  <a:cubicBezTo>
                    <a:pt x="1617" y="812"/>
                    <a:pt x="1578" y="789"/>
                    <a:pt x="1532" y="789"/>
                  </a:cubicBezTo>
                  <a:cubicBezTo>
                    <a:pt x="1517" y="789"/>
                    <a:pt x="1502" y="791"/>
                    <a:pt x="1486" y="797"/>
                  </a:cubicBezTo>
                  <a:cubicBezTo>
                    <a:pt x="1278" y="884"/>
                    <a:pt x="1064" y="915"/>
                    <a:pt x="869" y="915"/>
                  </a:cubicBezTo>
                  <a:cubicBezTo>
                    <a:pt x="691" y="915"/>
                    <a:pt x="528" y="889"/>
                    <a:pt x="398" y="859"/>
                  </a:cubicBezTo>
                  <a:cubicBezTo>
                    <a:pt x="691" y="713"/>
                    <a:pt x="1172" y="462"/>
                    <a:pt x="1632" y="211"/>
                  </a:cubicBezTo>
                  <a:cubicBezTo>
                    <a:pt x="1695" y="169"/>
                    <a:pt x="1716" y="106"/>
                    <a:pt x="1674" y="64"/>
                  </a:cubicBezTo>
                  <a:cubicBezTo>
                    <a:pt x="1661" y="24"/>
                    <a:pt x="1630" y="1"/>
                    <a:pt x="159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rot="-9236964">
              <a:off x="1034765" y="2592409"/>
              <a:ext cx="39364" cy="40974"/>
            </a:xfrm>
            <a:custGeom>
              <a:avLst/>
              <a:gdLst/>
              <a:ahLst/>
              <a:cxnLst/>
              <a:rect l="l" t="t" r="r" b="b"/>
              <a:pathLst>
                <a:path w="1737" h="1808" extrusionOk="0">
                  <a:moveTo>
                    <a:pt x="139" y="0"/>
                  </a:moveTo>
                  <a:cubicBezTo>
                    <a:pt x="95" y="0"/>
                    <a:pt x="58" y="20"/>
                    <a:pt x="42" y="50"/>
                  </a:cubicBezTo>
                  <a:cubicBezTo>
                    <a:pt x="0" y="113"/>
                    <a:pt x="21" y="176"/>
                    <a:pt x="84" y="197"/>
                  </a:cubicBezTo>
                  <a:cubicBezTo>
                    <a:pt x="105" y="197"/>
                    <a:pt x="1402" y="929"/>
                    <a:pt x="1507" y="1724"/>
                  </a:cubicBezTo>
                  <a:cubicBezTo>
                    <a:pt x="1507" y="1787"/>
                    <a:pt x="1570" y="1808"/>
                    <a:pt x="1611" y="1808"/>
                  </a:cubicBezTo>
                  <a:lnTo>
                    <a:pt x="1632" y="1808"/>
                  </a:lnTo>
                  <a:cubicBezTo>
                    <a:pt x="1695" y="1808"/>
                    <a:pt x="1737" y="1745"/>
                    <a:pt x="1716" y="1703"/>
                  </a:cubicBezTo>
                  <a:cubicBezTo>
                    <a:pt x="1591" y="783"/>
                    <a:pt x="251" y="29"/>
                    <a:pt x="189" y="9"/>
                  </a:cubicBezTo>
                  <a:cubicBezTo>
                    <a:pt x="172" y="3"/>
                    <a:pt x="155" y="0"/>
                    <a:pt x="139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rot="-9236964">
              <a:off x="1007341" y="2567800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22" y="1"/>
                  </a:moveTo>
                  <a:cubicBezTo>
                    <a:pt x="211" y="1"/>
                    <a:pt x="200" y="2"/>
                    <a:pt x="189" y="6"/>
                  </a:cubicBezTo>
                  <a:cubicBezTo>
                    <a:pt x="126" y="6"/>
                    <a:pt x="105" y="69"/>
                    <a:pt x="105" y="132"/>
                  </a:cubicBezTo>
                  <a:cubicBezTo>
                    <a:pt x="293" y="927"/>
                    <a:pt x="21" y="1910"/>
                    <a:pt x="0" y="1931"/>
                  </a:cubicBezTo>
                  <a:cubicBezTo>
                    <a:pt x="0" y="1973"/>
                    <a:pt x="21" y="2015"/>
                    <a:pt x="63" y="2057"/>
                  </a:cubicBezTo>
                  <a:lnTo>
                    <a:pt x="105" y="2057"/>
                  </a:lnTo>
                  <a:cubicBezTo>
                    <a:pt x="147" y="2057"/>
                    <a:pt x="168" y="2057"/>
                    <a:pt x="189" y="2036"/>
                  </a:cubicBezTo>
                  <a:cubicBezTo>
                    <a:pt x="691" y="1534"/>
                    <a:pt x="1235" y="466"/>
                    <a:pt x="1256" y="425"/>
                  </a:cubicBezTo>
                  <a:cubicBezTo>
                    <a:pt x="1277" y="362"/>
                    <a:pt x="1256" y="299"/>
                    <a:pt x="1193" y="278"/>
                  </a:cubicBezTo>
                  <a:cubicBezTo>
                    <a:pt x="1178" y="263"/>
                    <a:pt x="1161" y="256"/>
                    <a:pt x="1143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46" y="320"/>
                    <a:pt x="691" y="1031"/>
                    <a:pt x="314" y="1554"/>
                  </a:cubicBezTo>
                  <a:cubicBezTo>
                    <a:pt x="377" y="1157"/>
                    <a:pt x="440" y="592"/>
                    <a:pt x="314" y="90"/>
                  </a:cubicBezTo>
                  <a:cubicBezTo>
                    <a:pt x="314" y="38"/>
                    <a:pt x="272" y="1"/>
                    <a:pt x="22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rot="-9236964">
              <a:off x="1060511" y="2539555"/>
              <a:ext cx="39364" cy="41313"/>
            </a:xfrm>
            <a:custGeom>
              <a:avLst/>
              <a:gdLst/>
              <a:ahLst/>
              <a:cxnLst/>
              <a:rect l="l" t="t" r="r" b="b"/>
              <a:pathLst>
                <a:path w="1737" h="1823" extrusionOk="0">
                  <a:moveTo>
                    <a:pt x="1594" y="0"/>
                  </a:moveTo>
                  <a:cubicBezTo>
                    <a:pt x="1011" y="0"/>
                    <a:pt x="206" y="1368"/>
                    <a:pt x="42" y="1655"/>
                  </a:cubicBezTo>
                  <a:cubicBezTo>
                    <a:pt x="0" y="1697"/>
                    <a:pt x="21" y="1781"/>
                    <a:pt x="84" y="1802"/>
                  </a:cubicBezTo>
                  <a:cubicBezTo>
                    <a:pt x="105" y="1802"/>
                    <a:pt x="126" y="1822"/>
                    <a:pt x="126" y="1822"/>
                  </a:cubicBezTo>
                  <a:cubicBezTo>
                    <a:pt x="168" y="1822"/>
                    <a:pt x="210" y="1802"/>
                    <a:pt x="231" y="1760"/>
                  </a:cubicBezTo>
                  <a:cubicBezTo>
                    <a:pt x="565" y="1153"/>
                    <a:pt x="1235" y="211"/>
                    <a:pt x="1591" y="211"/>
                  </a:cubicBezTo>
                  <a:lnTo>
                    <a:pt x="1611" y="211"/>
                  </a:lnTo>
                  <a:cubicBezTo>
                    <a:pt x="1674" y="211"/>
                    <a:pt x="1716" y="170"/>
                    <a:pt x="1716" y="107"/>
                  </a:cubicBezTo>
                  <a:cubicBezTo>
                    <a:pt x="1737" y="44"/>
                    <a:pt x="1695" y="2"/>
                    <a:pt x="1632" y="2"/>
                  </a:cubicBezTo>
                  <a:cubicBezTo>
                    <a:pt x="1620" y="1"/>
                    <a:pt x="1607" y="0"/>
                    <a:pt x="159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3"/>
            <p:cNvSpPr/>
            <p:nvPr/>
          </p:nvSpPr>
          <p:spPr>
            <a:xfrm rot="-9236964">
              <a:off x="1046738" y="2591386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497" y="1"/>
                  </a:moveTo>
                  <a:cubicBezTo>
                    <a:pt x="793" y="1"/>
                    <a:pt x="128" y="150"/>
                    <a:pt x="84" y="164"/>
                  </a:cubicBezTo>
                  <a:cubicBezTo>
                    <a:pt x="42" y="185"/>
                    <a:pt x="0" y="248"/>
                    <a:pt x="21" y="290"/>
                  </a:cubicBezTo>
                  <a:cubicBezTo>
                    <a:pt x="21" y="353"/>
                    <a:pt x="63" y="374"/>
                    <a:pt x="126" y="374"/>
                  </a:cubicBezTo>
                  <a:lnTo>
                    <a:pt x="147" y="374"/>
                  </a:lnTo>
                  <a:cubicBezTo>
                    <a:pt x="147" y="374"/>
                    <a:pt x="819" y="214"/>
                    <a:pt x="1509" y="214"/>
                  </a:cubicBezTo>
                  <a:cubicBezTo>
                    <a:pt x="1784" y="214"/>
                    <a:pt x="2063" y="239"/>
                    <a:pt x="2302" y="311"/>
                  </a:cubicBezTo>
                  <a:cubicBezTo>
                    <a:pt x="2313" y="315"/>
                    <a:pt x="2324" y="316"/>
                    <a:pt x="2333" y="316"/>
                  </a:cubicBezTo>
                  <a:cubicBezTo>
                    <a:pt x="2379" y="316"/>
                    <a:pt x="2410" y="279"/>
                    <a:pt x="2427" y="227"/>
                  </a:cubicBezTo>
                  <a:cubicBezTo>
                    <a:pt x="2448" y="164"/>
                    <a:pt x="2407" y="123"/>
                    <a:pt x="2365" y="102"/>
                  </a:cubicBezTo>
                  <a:cubicBezTo>
                    <a:pt x="2098" y="27"/>
                    <a:pt x="1794" y="1"/>
                    <a:pt x="149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3"/>
            <p:cNvSpPr/>
            <p:nvPr/>
          </p:nvSpPr>
          <p:spPr>
            <a:xfrm rot="-9236964">
              <a:off x="1045008" y="2567084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16" y="1"/>
                  </a:moveTo>
                  <a:cubicBezTo>
                    <a:pt x="1400" y="1"/>
                    <a:pt x="226" y="570"/>
                    <a:pt x="43" y="771"/>
                  </a:cubicBezTo>
                  <a:cubicBezTo>
                    <a:pt x="1" y="813"/>
                    <a:pt x="1" y="876"/>
                    <a:pt x="43" y="918"/>
                  </a:cubicBezTo>
                  <a:cubicBezTo>
                    <a:pt x="64" y="938"/>
                    <a:pt x="106" y="959"/>
                    <a:pt x="126" y="959"/>
                  </a:cubicBezTo>
                  <a:cubicBezTo>
                    <a:pt x="147" y="959"/>
                    <a:pt x="189" y="938"/>
                    <a:pt x="210" y="918"/>
                  </a:cubicBezTo>
                  <a:cubicBezTo>
                    <a:pt x="381" y="728"/>
                    <a:pt x="1535" y="210"/>
                    <a:pt x="1903" y="210"/>
                  </a:cubicBezTo>
                  <a:cubicBezTo>
                    <a:pt x="1940" y="210"/>
                    <a:pt x="1969" y="215"/>
                    <a:pt x="1989" y="227"/>
                  </a:cubicBezTo>
                  <a:cubicBezTo>
                    <a:pt x="2004" y="235"/>
                    <a:pt x="2025" y="240"/>
                    <a:pt x="2046" y="240"/>
                  </a:cubicBezTo>
                  <a:cubicBezTo>
                    <a:pt x="2083" y="240"/>
                    <a:pt x="2122" y="225"/>
                    <a:pt x="2135" y="185"/>
                  </a:cubicBezTo>
                  <a:cubicBezTo>
                    <a:pt x="2177" y="143"/>
                    <a:pt x="2156" y="81"/>
                    <a:pt x="2093" y="39"/>
                  </a:cubicBezTo>
                  <a:cubicBezTo>
                    <a:pt x="2051" y="12"/>
                    <a:pt x="1991" y="1"/>
                    <a:pt x="191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3"/>
            <p:cNvSpPr/>
            <p:nvPr/>
          </p:nvSpPr>
          <p:spPr>
            <a:xfrm rot="-9236964">
              <a:off x="1052373" y="2529067"/>
              <a:ext cx="28487" cy="47659"/>
            </a:xfrm>
            <a:custGeom>
              <a:avLst/>
              <a:gdLst/>
              <a:ahLst/>
              <a:cxnLst/>
              <a:rect l="l" t="t" r="r" b="b"/>
              <a:pathLst>
                <a:path w="1257" h="2103" extrusionOk="0">
                  <a:moveTo>
                    <a:pt x="901" y="0"/>
                  </a:moveTo>
                  <a:cubicBezTo>
                    <a:pt x="880" y="0"/>
                    <a:pt x="859" y="10"/>
                    <a:pt x="838" y="31"/>
                  </a:cubicBezTo>
                  <a:cubicBezTo>
                    <a:pt x="796" y="73"/>
                    <a:pt x="1" y="868"/>
                    <a:pt x="106" y="1643"/>
                  </a:cubicBezTo>
                  <a:cubicBezTo>
                    <a:pt x="127" y="1705"/>
                    <a:pt x="168" y="1747"/>
                    <a:pt x="231" y="1747"/>
                  </a:cubicBezTo>
                  <a:cubicBezTo>
                    <a:pt x="294" y="1726"/>
                    <a:pt x="336" y="1684"/>
                    <a:pt x="336" y="1622"/>
                  </a:cubicBezTo>
                  <a:cubicBezTo>
                    <a:pt x="273" y="1266"/>
                    <a:pt x="461" y="889"/>
                    <a:pt x="650" y="617"/>
                  </a:cubicBezTo>
                  <a:lnTo>
                    <a:pt x="650" y="617"/>
                  </a:lnTo>
                  <a:cubicBezTo>
                    <a:pt x="587" y="994"/>
                    <a:pt x="629" y="1538"/>
                    <a:pt x="1047" y="2061"/>
                  </a:cubicBezTo>
                  <a:cubicBezTo>
                    <a:pt x="1068" y="2082"/>
                    <a:pt x="1110" y="2103"/>
                    <a:pt x="1131" y="2103"/>
                  </a:cubicBezTo>
                  <a:cubicBezTo>
                    <a:pt x="1152" y="2103"/>
                    <a:pt x="1194" y="2103"/>
                    <a:pt x="1215" y="2082"/>
                  </a:cubicBezTo>
                  <a:cubicBezTo>
                    <a:pt x="1256" y="2040"/>
                    <a:pt x="1256" y="1977"/>
                    <a:pt x="1215" y="1935"/>
                  </a:cubicBezTo>
                  <a:cubicBezTo>
                    <a:pt x="524" y="1057"/>
                    <a:pt x="984" y="199"/>
                    <a:pt x="1005" y="157"/>
                  </a:cubicBezTo>
                  <a:cubicBezTo>
                    <a:pt x="1026" y="115"/>
                    <a:pt x="1026" y="52"/>
                    <a:pt x="963" y="31"/>
                  </a:cubicBezTo>
                  <a:cubicBezTo>
                    <a:pt x="943" y="10"/>
                    <a:pt x="922" y="0"/>
                    <a:pt x="90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3"/>
            <p:cNvSpPr/>
            <p:nvPr/>
          </p:nvSpPr>
          <p:spPr>
            <a:xfrm rot="-9236964">
              <a:off x="1041415" y="2584344"/>
              <a:ext cx="33200" cy="26288"/>
            </a:xfrm>
            <a:custGeom>
              <a:avLst/>
              <a:gdLst/>
              <a:ahLst/>
              <a:cxnLst/>
              <a:rect l="l" t="t" r="r" b="b"/>
              <a:pathLst>
                <a:path w="1465" h="1160" extrusionOk="0">
                  <a:moveTo>
                    <a:pt x="107" y="1"/>
                  </a:moveTo>
                  <a:cubicBezTo>
                    <a:pt x="84" y="1"/>
                    <a:pt x="61" y="11"/>
                    <a:pt x="42" y="30"/>
                  </a:cubicBezTo>
                  <a:cubicBezTo>
                    <a:pt x="0" y="72"/>
                    <a:pt x="0" y="134"/>
                    <a:pt x="42" y="176"/>
                  </a:cubicBezTo>
                  <a:cubicBezTo>
                    <a:pt x="126" y="281"/>
                    <a:pt x="921" y="1160"/>
                    <a:pt x="1360" y="1160"/>
                  </a:cubicBezTo>
                  <a:cubicBezTo>
                    <a:pt x="1423" y="1160"/>
                    <a:pt x="1465" y="1118"/>
                    <a:pt x="1465" y="1055"/>
                  </a:cubicBezTo>
                  <a:cubicBezTo>
                    <a:pt x="1465" y="992"/>
                    <a:pt x="1423" y="950"/>
                    <a:pt x="1360" y="950"/>
                  </a:cubicBezTo>
                  <a:cubicBezTo>
                    <a:pt x="1088" y="950"/>
                    <a:pt x="502" y="385"/>
                    <a:pt x="189" y="51"/>
                  </a:cubicBezTo>
                  <a:cubicBezTo>
                    <a:pt x="166" y="16"/>
                    <a:pt x="136" y="1"/>
                    <a:pt x="10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3"/>
            <p:cNvSpPr/>
            <p:nvPr/>
          </p:nvSpPr>
          <p:spPr>
            <a:xfrm rot="-9236964">
              <a:off x="1030943" y="2581577"/>
              <a:ext cx="17087" cy="53619"/>
            </a:xfrm>
            <a:custGeom>
              <a:avLst/>
              <a:gdLst/>
              <a:ahLst/>
              <a:cxnLst/>
              <a:rect l="l" t="t" r="r" b="b"/>
              <a:pathLst>
                <a:path w="754" h="2366" extrusionOk="0">
                  <a:moveTo>
                    <a:pt x="118" y="0"/>
                  </a:moveTo>
                  <a:cubicBezTo>
                    <a:pt x="98" y="0"/>
                    <a:pt x="78" y="7"/>
                    <a:pt x="63" y="22"/>
                  </a:cubicBezTo>
                  <a:cubicBezTo>
                    <a:pt x="0" y="43"/>
                    <a:pt x="0" y="106"/>
                    <a:pt x="21" y="168"/>
                  </a:cubicBezTo>
                  <a:cubicBezTo>
                    <a:pt x="21" y="168"/>
                    <a:pt x="523" y="1068"/>
                    <a:pt x="502" y="2261"/>
                  </a:cubicBezTo>
                  <a:cubicBezTo>
                    <a:pt x="502" y="2323"/>
                    <a:pt x="544" y="2365"/>
                    <a:pt x="607" y="2365"/>
                  </a:cubicBezTo>
                  <a:cubicBezTo>
                    <a:pt x="670" y="2365"/>
                    <a:pt x="711" y="2323"/>
                    <a:pt x="711" y="2261"/>
                  </a:cubicBezTo>
                  <a:cubicBezTo>
                    <a:pt x="753" y="1005"/>
                    <a:pt x="230" y="106"/>
                    <a:pt x="209" y="64"/>
                  </a:cubicBezTo>
                  <a:cubicBezTo>
                    <a:pt x="196" y="23"/>
                    <a:pt x="156" y="0"/>
                    <a:pt x="118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3"/>
            <p:cNvSpPr/>
            <p:nvPr/>
          </p:nvSpPr>
          <p:spPr>
            <a:xfrm rot="-9236964">
              <a:off x="973790" y="2586537"/>
              <a:ext cx="10447" cy="10447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0"/>
                  </a:moveTo>
                  <a:cubicBezTo>
                    <a:pt x="105" y="0"/>
                    <a:pt x="1" y="105"/>
                    <a:pt x="1" y="231"/>
                  </a:cubicBezTo>
                  <a:cubicBezTo>
                    <a:pt x="1" y="356"/>
                    <a:pt x="105" y="461"/>
                    <a:pt x="231" y="461"/>
                  </a:cubicBezTo>
                  <a:cubicBezTo>
                    <a:pt x="356" y="461"/>
                    <a:pt x="461" y="356"/>
                    <a:pt x="461" y="231"/>
                  </a:cubicBezTo>
                  <a:cubicBezTo>
                    <a:pt x="461" y="105"/>
                    <a:pt x="356" y="0"/>
                    <a:pt x="23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3"/>
            <p:cNvSpPr/>
            <p:nvPr/>
          </p:nvSpPr>
          <p:spPr>
            <a:xfrm rot="-9236964">
              <a:off x="1001541" y="255097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3"/>
            <p:cNvSpPr/>
            <p:nvPr/>
          </p:nvSpPr>
          <p:spPr>
            <a:xfrm rot="-9236964">
              <a:off x="991915" y="25663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3"/>
            <p:cNvSpPr/>
            <p:nvPr/>
          </p:nvSpPr>
          <p:spPr>
            <a:xfrm rot="-9236964">
              <a:off x="999637" y="2595838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68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3"/>
            <p:cNvSpPr/>
            <p:nvPr/>
          </p:nvSpPr>
          <p:spPr>
            <a:xfrm rot="-9236964">
              <a:off x="1030484" y="262990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72" y="377"/>
                    <a:pt x="356" y="293"/>
                    <a:pt x="356" y="189"/>
                  </a:cubicBezTo>
                  <a:cubicBezTo>
                    <a:pt x="356" y="84"/>
                    <a:pt x="272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3"/>
            <p:cNvSpPr/>
            <p:nvPr/>
          </p:nvSpPr>
          <p:spPr>
            <a:xfrm rot="-9236964">
              <a:off x="1017604" y="261094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6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3"/>
            <p:cNvSpPr/>
            <p:nvPr/>
          </p:nvSpPr>
          <p:spPr>
            <a:xfrm rot="-9236964">
              <a:off x="1057741" y="263383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5"/>
                    <a:pt x="1" y="168"/>
                  </a:cubicBezTo>
                  <a:cubicBezTo>
                    <a:pt x="1" y="273"/>
                    <a:pt x="84" y="357"/>
                    <a:pt x="189" y="357"/>
                  </a:cubicBezTo>
                  <a:cubicBezTo>
                    <a:pt x="294" y="357"/>
                    <a:pt x="377" y="273"/>
                    <a:pt x="377" y="168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3"/>
            <p:cNvSpPr/>
            <p:nvPr/>
          </p:nvSpPr>
          <p:spPr>
            <a:xfrm rot="-9236964">
              <a:off x="1062118" y="2610556"/>
              <a:ext cx="8090" cy="8544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68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68" y="377"/>
                  </a:cubicBezTo>
                  <a:cubicBezTo>
                    <a:pt x="273" y="377"/>
                    <a:pt x="356" y="293"/>
                    <a:pt x="356" y="189"/>
                  </a:cubicBezTo>
                  <a:cubicBezTo>
                    <a:pt x="356" y="84"/>
                    <a:pt x="273" y="0"/>
                    <a:pt x="16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3"/>
            <p:cNvSpPr/>
            <p:nvPr/>
          </p:nvSpPr>
          <p:spPr>
            <a:xfrm rot="-9236964">
              <a:off x="1094033" y="260144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3"/>
            <p:cNvSpPr/>
            <p:nvPr/>
          </p:nvSpPr>
          <p:spPr>
            <a:xfrm rot="-9236964">
              <a:off x="1089368" y="2576463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3"/>
            <p:cNvSpPr/>
            <p:nvPr/>
          </p:nvSpPr>
          <p:spPr>
            <a:xfrm rot="-9236964">
              <a:off x="1008028" y="251931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3"/>
            <p:cNvSpPr/>
            <p:nvPr/>
          </p:nvSpPr>
          <p:spPr>
            <a:xfrm rot="-9236964">
              <a:off x="1013522" y="2539403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3"/>
            <p:cNvSpPr/>
            <p:nvPr/>
          </p:nvSpPr>
          <p:spPr>
            <a:xfrm rot="-9236964">
              <a:off x="1076215" y="2542041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8" y="272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3"/>
            <p:cNvSpPr/>
            <p:nvPr/>
          </p:nvSpPr>
          <p:spPr>
            <a:xfrm rot="-9236964">
              <a:off x="1030567" y="250235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5"/>
                    <a:pt x="1" y="189"/>
                  </a:cubicBezTo>
                  <a:cubicBezTo>
                    <a:pt x="1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3"/>
            <p:cNvSpPr/>
            <p:nvPr/>
          </p:nvSpPr>
          <p:spPr>
            <a:xfrm rot="-9236964">
              <a:off x="1061960" y="2525616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3"/>
            <p:cNvSpPr/>
            <p:nvPr/>
          </p:nvSpPr>
          <p:spPr>
            <a:xfrm rot="-9236964">
              <a:off x="1098125" y="2547890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68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72" y="356"/>
                    <a:pt x="356" y="273"/>
                    <a:pt x="356" y="168"/>
                  </a:cubicBezTo>
                  <a:cubicBezTo>
                    <a:pt x="356" y="84"/>
                    <a:pt x="272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3"/>
            <p:cNvSpPr/>
            <p:nvPr/>
          </p:nvSpPr>
          <p:spPr>
            <a:xfrm rot="-9236964">
              <a:off x="1027600" y="2554958"/>
              <a:ext cx="42696" cy="42220"/>
            </a:xfrm>
            <a:custGeom>
              <a:avLst/>
              <a:gdLst/>
              <a:ahLst/>
              <a:cxnLst/>
              <a:rect l="l" t="t" r="r" b="b"/>
              <a:pathLst>
                <a:path w="1884" h="1863" extrusionOk="0">
                  <a:moveTo>
                    <a:pt x="942" y="1"/>
                  </a:moveTo>
                  <a:cubicBezTo>
                    <a:pt x="419" y="1"/>
                    <a:pt x="0" y="419"/>
                    <a:pt x="0" y="921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65" y="1863"/>
                    <a:pt x="1883" y="1444"/>
                    <a:pt x="1883" y="921"/>
                  </a:cubicBezTo>
                  <a:cubicBezTo>
                    <a:pt x="1883" y="419"/>
                    <a:pt x="1465" y="1"/>
                    <a:pt x="942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3"/>
            <p:cNvSpPr/>
            <p:nvPr/>
          </p:nvSpPr>
          <p:spPr>
            <a:xfrm rot="-9236964">
              <a:off x="-444393" y="2187452"/>
              <a:ext cx="338100" cy="327494"/>
            </a:xfrm>
            <a:custGeom>
              <a:avLst/>
              <a:gdLst/>
              <a:ahLst/>
              <a:cxnLst/>
              <a:rect l="l" t="t" r="r" b="b"/>
              <a:pathLst>
                <a:path w="14919" h="14451" extrusionOk="0">
                  <a:moveTo>
                    <a:pt x="6319" y="1"/>
                  </a:moveTo>
                  <a:cubicBezTo>
                    <a:pt x="4332" y="1"/>
                    <a:pt x="2741" y="1717"/>
                    <a:pt x="2741" y="3830"/>
                  </a:cubicBezTo>
                  <a:cubicBezTo>
                    <a:pt x="2741" y="3893"/>
                    <a:pt x="2741" y="3934"/>
                    <a:pt x="2741" y="3976"/>
                  </a:cubicBezTo>
                  <a:cubicBezTo>
                    <a:pt x="1172" y="4416"/>
                    <a:pt x="21" y="5776"/>
                    <a:pt x="0" y="7387"/>
                  </a:cubicBezTo>
                  <a:cubicBezTo>
                    <a:pt x="0" y="9291"/>
                    <a:pt x="1570" y="10839"/>
                    <a:pt x="3578" y="10965"/>
                  </a:cubicBezTo>
                  <a:cubicBezTo>
                    <a:pt x="3620" y="12409"/>
                    <a:pt x="4457" y="13706"/>
                    <a:pt x="5796" y="14229"/>
                  </a:cubicBezTo>
                  <a:cubicBezTo>
                    <a:pt x="6188" y="14379"/>
                    <a:pt x="6591" y="14451"/>
                    <a:pt x="6991" y="14451"/>
                  </a:cubicBezTo>
                  <a:cubicBezTo>
                    <a:pt x="8259" y="14451"/>
                    <a:pt x="9490" y="13737"/>
                    <a:pt x="10190" y="12576"/>
                  </a:cubicBezTo>
                  <a:cubicBezTo>
                    <a:pt x="10454" y="12627"/>
                    <a:pt x="10718" y="12652"/>
                    <a:pt x="10978" y="12652"/>
                  </a:cubicBezTo>
                  <a:cubicBezTo>
                    <a:pt x="12533" y="12652"/>
                    <a:pt x="13957" y="11765"/>
                    <a:pt x="14459" y="10295"/>
                  </a:cubicBezTo>
                  <a:cubicBezTo>
                    <a:pt x="14835" y="9207"/>
                    <a:pt x="14626" y="8056"/>
                    <a:pt x="13977" y="7157"/>
                  </a:cubicBezTo>
                  <a:cubicBezTo>
                    <a:pt x="14919" y="5504"/>
                    <a:pt x="14563" y="3432"/>
                    <a:pt x="13099" y="2365"/>
                  </a:cubicBezTo>
                  <a:cubicBezTo>
                    <a:pt x="12495" y="1915"/>
                    <a:pt x="11791" y="1700"/>
                    <a:pt x="11081" y="1700"/>
                  </a:cubicBezTo>
                  <a:cubicBezTo>
                    <a:pt x="10536" y="1700"/>
                    <a:pt x="9988" y="1827"/>
                    <a:pt x="9479" y="2072"/>
                  </a:cubicBezTo>
                  <a:cubicBezTo>
                    <a:pt x="8893" y="838"/>
                    <a:pt x="7679" y="1"/>
                    <a:pt x="6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3"/>
            <p:cNvSpPr/>
            <p:nvPr/>
          </p:nvSpPr>
          <p:spPr>
            <a:xfrm rot="-9236964">
              <a:off x="-350580" y="2282818"/>
              <a:ext cx="148438" cy="136495"/>
            </a:xfrm>
            <a:custGeom>
              <a:avLst/>
              <a:gdLst/>
              <a:ahLst/>
              <a:cxnLst/>
              <a:rect l="l" t="t" r="r" b="b"/>
              <a:pathLst>
                <a:path w="6550" h="6023" extrusionOk="0">
                  <a:moveTo>
                    <a:pt x="3568" y="0"/>
                  </a:moveTo>
                  <a:cubicBezTo>
                    <a:pt x="3037" y="0"/>
                    <a:pt x="2505" y="284"/>
                    <a:pt x="2197" y="802"/>
                  </a:cubicBezTo>
                  <a:cubicBezTo>
                    <a:pt x="2176" y="822"/>
                    <a:pt x="2176" y="822"/>
                    <a:pt x="2155" y="843"/>
                  </a:cubicBezTo>
                  <a:cubicBezTo>
                    <a:pt x="2007" y="800"/>
                    <a:pt x="1855" y="779"/>
                    <a:pt x="1705" y="779"/>
                  </a:cubicBezTo>
                  <a:cubicBezTo>
                    <a:pt x="1198" y="779"/>
                    <a:pt x="709" y="1019"/>
                    <a:pt x="418" y="1471"/>
                  </a:cubicBezTo>
                  <a:cubicBezTo>
                    <a:pt x="0" y="2141"/>
                    <a:pt x="230" y="3061"/>
                    <a:pt x="921" y="3543"/>
                  </a:cubicBezTo>
                  <a:cubicBezTo>
                    <a:pt x="628" y="4066"/>
                    <a:pt x="628" y="4714"/>
                    <a:pt x="1004" y="5216"/>
                  </a:cubicBezTo>
                  <a:cubicBezTo>
                    <a:pt x="1297" y="5575"/>
                    <a:pt x="1732" y="5765"/>
                    <a:pt x="2182" y="5765"/>
                  </a:cubicBezTo>
                  <a:cubicBezTo>
                    <a:pt x="2442" y="5765"/>
                    <a:pt x="2706" y="5702"/>
                    <a:pt x="2950" y="5572"/>
                  </a:cubicBezTo>
                  <a:cubicBezTo>
                    <a:pt x="3270" y="5869"/>
                    <a:pt x="3671" y="6023"/>
                    <a:pt x="4064" y="6023"/>
                  </a:cubicBezTo>
                  <a:cubicBezTo>
                    <a:pt x="4392" y="6023"/>
                    <a:pt x="4714" y="5916"/>
                    <a:pt x="4980" y="5698"/>
                  </a:cubicBezTo>
                  <a:cubicBezTo>
                    <a:pt x="5356" y="5405"/>
                    <a:pt x="5524" y="4944"/>
                    <a:pt x="5503" y="4463"/>
                  </a:cubicBezTo>
                  <a:cubicBezTo>
                    <a:pt x="6214" y="4087"/>
                    <a:pt x="6549" y="3271"/>
                    <a:pt x="6256" y="2559"/>
                  </a:cubicBezTo>
                  <a:cubicBezTo>
                    <a:pt x="6047" y="2036"/>
                    <a:pt x="5545" y="1701"/>
                    <a:pt x="5001" y="1638"/>
                  </a:cubicBezTo>
                  <a:cubicBezTo>
                    <a:pt x="5064" y="1074"/>
                    <a:pt x="4812" y="509"/>
                    <a:pt x="4331" y="216"/>
                  </a:cubicBezTo>
                  <a:cubicBezTo>
                    <a:pt x="4095" y="70"/>
                    <a:pt x="3832" y="0"/>
                    <a:pt x="3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3"/>
            <p:cNvSpPr/>
            <p:nvPr/>
          </p:nvSpPr>
          <p:spPr>
            <a:xfrm rot="-9236964">
              <a:off x="-343277" y="2337365"/>
              <a:ext cx="54072" cy="40498"/>
            </a:xfrm>
            <a:custGeom>
              <a:avLst/>
              <a:gdLst/>
              <a:ahLst/>
              <a:cxnLst/>
              <a:rect l="l" t="t" r="r" b="b"/>
              <a:pathLst>
                <a:path w="2386" h="1787" extrusionOk="0">
                  <a:moveTo>
                    <a:pt x="2264" y="0"/>
                  </a:moveTo>
                  <a:cubicBezTo>
                    <a:pt x="2228" y="0"/>
                    <a:pt x="2186" y="20"/>
                    <a:pt x="2155" y="50"/>
                  </a:cubicBezTo>
                  <a:cubicBezTo>
                    <a:pt x="1800" y="720"/>
                    <a:pt x="84" y="1578"/>
                    <a:pt x="84" y="1578"/>
                  </a:cubicBezTo>
                  <a:cubicBezTo>
                    <a:pt x="21" y="1620"/>
                    <a:pt x="0" y="1682"/>
                    <a:pt x="21" y="1724"/>
                  </a:cubicBezTo>
                  <a:cubicBezTo>
                    <a:pt x="42" y="1766"/>
                    <a:pt x="84" y="1787"/>
                    <a:pt x="126" y="1787"/>
                  </a:cubicBezTo>
                  <a:lnTo>
                    <a:pt x="167" y="1787"/>
                  </a:lnTo>
                  <a:cubicBezTo>
                    <a:pt x="251" y="1745"/>
                    <a:pt x="1946" y="887"/>
                    <a:pt x="2344" y="155"/>
                  </a:cubicBezTo>
                  <a:cubicBezTo>
                    <a:pt x="2385" y="113"/>
                    <a:pt x="2364" y="50"/>
                    <a:pt x="2302" y="8"/>
                  </a:cubicBezTo>
                  <a:cubicBezTo>
                    <a:pt x="2290" y="3"/>
                    <a:pt x="2278" y="0"/>
                    <a:pt x="226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3"/>
            <p:cNvSpPr/>
            <p:nvPr/>
          </p:nvSpPr>
          <p:spPr>
            <a:xfrm rot="-9236964">
              <a:off x="-305317" y="2281246"/>
              <a:ext cx="44124" cy="51240"/>
            </a:xfrm>
            <a:custGeom>
              <a:avLst/>
              <a:gdLst/>
              <a:ahLst/>
              <a:cxnLst/>
              <a:rect l="l" t="t" r="r" b="b"/>
              <a:pathLst>
                <a:path w="1947" h="2261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47"/>
                    <a:pt x="147" y="1758"/>
                    <a:pt x="1800" y="2240"/>
                  </a:cubicBezTo>
                  <a:cubicBezTo>
                    <a:pt x="1821" y="2260"/>
                    <a:pt x="1821" y="2260"/>
                    <a:pt x="1842" y="2260"/>
                  </a:cubicBezTo>
                  <a:cubicBezTo>
                    <a:pt x="1884" y="226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3" y="2051"/>
                  </a:cubicBezTo>
                  <a:cubicBezTo>
                    <a:pt x="356" y="1591"/>
                    <a:pt x="231" y="168"/>
                    <a:pt x="231" y="105"/>
                  </a:cubicBezTo>
                  <a:cubicBezTo>
                    <a:pt x="231" y="43"/>
                    <a:pt x="168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3"/>
            <p:cNvSpPr/>
            <p:nvPr/>
          </p:nvSpPr>
          <p:spPr>
            <a:xfrm rot="-9236964">
              <a:off x="-321819" y="2301502"/>
              <a:ext cx="49336" cy="25472"/>
            </a:xfrm>
            <a:custGeom>
              <a:avLst/>
              <a:gdLst/>
              <a:ahLst/>
              <a:cxnLst/>
              <a:rect l="l" t="t" r="r" b="b"/>
              <a:pathLst>
                <a:path w="2177" h="1124" extrusionOk="0">
                  <a:moveTo>
                    <a:pt x="95" y="1"/>
                  </a:moveTo>
                  <a:cubicBezTo>
                    <a:pt x="70" y="1"/>
                    <a:pt x="46" y="11"/>
                    <a:pt x="21" y="36"/>
                  </a:cubicBezTo>
                  <a:cubicBezTo>
                    <a:pt x="0" y="77"/>
                    <a:pt x="0" y="119"/>
                    <a:pt x="21" y="161"/>
                  </a:cubicBezTo>
                  <a:cubicBezTo>
                    <a:pt x="482" y="1019"/>
                    <a:pt x="1340" y="1124"/>
                    <a:pt x="1800" y="1124"/>
                  </a:cubicBezTo>
                  <a:lnTo>
                    <a:pt x="2093" y="1124"/>
                  </a:lnTo>
                  <a:cubicBezTo>
                    <a:pt x="2156" y="1103"/>
                    <a:pt x="2176" y="1040"/>
                    <a:pt x="2176" y="998"/>
                  </a:cubicBezTo>
                  <a:cubicBezTo>
                    <a:pt x="2176" y="935"/>
                    <a:pt x="2114" y="893"/>
                    <a:pt x="2051" y="893"/>
                  </a:cubicBezTo>
                  <a:cubicBezTo>
                    <a:pt x="2038" y="900"/>
                    <a:pt x="1930" y="919"/>
                    <a:pt x="1769" y="919"/>
                  </a:cubicBezTo>
                  <a:cubicBezTo>
                    <a:pt x="1413" y="919"/>
                    <a:pt x="795" y="827"/>
                    <a:pt x="377" y="308"/>
                  </a:cubicBezTo>
                  <a:lnTo>
                    <a:pt x="377" y="308"/>
                  </a:lnTo>
                  <a:cubicBezTo>
                    <a:pt x="573" y="373"/>
                    <a:pt x="871" y="425"/>
                    <a:pt x="1192" y="425"/>
                  </a:cubicBezTo>
                  <a:cubicBezTo>
                    <a:pt x="1282" y="425"/>
                    <a:pt x="1373" y="421"/>
                    <a:pt x="1465" y="412"/>
                  </a:cubicBezTo>
                  <a:cubicBezTo>
                    <a:pt x="1528" y="412"/>
                    <a:pt x="1570" y="349"/>
                    <a:pt x="1570" y="287"/>
                  </a:cubicBezTo>
                  <a:cubicBezTo>
                    <a:pt x="1570" y="235"/>
                    <a:pt x="1527" y="197"/>
                    <a:pt x="1477" y="197"/>
                  </a:cubicBezTo>
                  <a:cubicBezTo>
                    <a:pt x="1466" y="197"/>
                    <a:pt x="1455" y="199"/>
                    <a:pt x="1444" y="203"/>
                  </a:cubicBezTo>
                  <a:cubicBezTo>
                    <a:pt x="1367" y="210"/>
                    <a:pt x="1292" y="213"/>
                    <a:pt x="1218" y="213"/>
                  </a:cubicBezTo>
                  <a:cubicBezTo>
                    <a:pt x="630" y="213"/>
                    <a:pt x="165" y="15"/>
                    <a:pt x="147" y="15"/>
                  </a:cubicBezTo>
                  <a:cubicBezTo>
                    <a:pt x="130" y="6"/>
                    <a:pt x="112" y="1"/>
                    <a:pt x="9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3"/>
            <p:cNvSpPr/>
            <p:nvPr/>
          </p:nvSpPr>
          <p:spPr>
            <a:xfrm rot="-9236964">
              <a:off x="-329055" y="2328127"/>
              <a:ext cx="38911" cy="25337"/>
            </a:xfrm>
            <a:custGeom>
              <a:avLst/>
              <a:gdLst/>
              <a:ahLst/>
              <a:cxnLst/>
              <a:rect l="l" t="t" r="r" b="b"/>
              <a:pathLst>
                <a:path w="1717" h="1118" extrusionOk="0">
                  <a:moveTo>
                    <a:pt x="1586" y="0"/>
                  </a:moveTo>
                  <a:cubicBezTo>
                    <a:pt x="1573" y="0"/>
                    <a:pt x="1560" y="3"/>
                    <a:pt x="1549" y="8"/>
                  </a:cubicBezTo>
                  <a:cubicBezTo>
                    <a:pt x="817" y="406"/>
                    <a:pt x="63" y="783"/>
                    <a:pt x="63" y="783"/>
                  </a:cubicBezTo>
                  <a:cubicBezTo>
                    <a:pt x="22" y="803"/>
                    <a:pt x="1" y="845"/>
                    <a:pt x="1" y="887"/>
                  </a:cubicBezTo>
                  <a:cubicBezTo>
                    <a:pt x="1" y="929"/>
                    <a:pt x="42" y="971"/>
                    <a:pt x="84" y="992"/>
                  </a:cubicBezTo>
                  <a:cubicBezTo>
                    <a:pt x="105" y="992"/>
                    <a:pt x="440" y="1117"/>
                    <a:pt x="859" y="1117"/>
                  </a:cubicBezTo>
                  <a:cubicBezTo>
                    <a:pt x="1089" y="1117"/>
                    <a:pt x="1340" y="1096"/>
                    <a:pt x="1591" y="992"/>
                  </a:cubicBezTo>
                  <a:cubicBezTo>
                    <a:pt x="1633" y="971"/>
                    <a:pt x="1675" y="908"/>
                    <a:pt x="1654" y="845"/>
                  </a:cubicBezTo>
                  <a:cubicBezTo>
                    <a:pt x="1622" y="798"/>
                    <a:pt x="1579" y="775"/>
                    <a:pt x="1542" y="775"/>
                  </a:cubicBezTo>
                  <a:cubicBezTo>
                    <a:pt x="1529" y="775"/>
                    <a:pt x="1518" y="777"/>
                    <a:pt x="1507" y="783"/>
                  </a:cubicBezTo>
                  <a:cubicBezTo>
                    <a:pt x="1299" y="870"/>
                    <a:pt x="1080" y="900"/>
                    <a:pt x="882" y="900"/>
                  </a:cubicBezTo>
                  <a:cubicBezTo>
                    <a:pt x="701" y="900"/>
                    <a:pt x="539" y="875"/>
                    <a:pt x="419" y="845"/>
                  </a:cubicBezTo>
                  <a:cubicBezTo>
                    <a:pt x="691" y="720"/>
                    <a:pt x="1172" y="469"/>
                    <a:pt x="1654" y="197"/>
                  </a:cubicBezTo>
                  <a:cubicBezTo>
                    <a:pt x="1695" y="176"/>
                    <a:pt x="1716" y="113"/>
                    <a:pt x="1695" y="50"/>
                  </a:cubicBezTo>
                  <a:cubicBezTo>
                    <a:pt x="1665" y="20"/>
                    <a:pt x="1623" y="0"/>
                    <a:pt x="158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3"/>
            <p:cNvSpPr/>
            <p:nvPr/>
          </p:nvSpPr>
          <p:spPr>
            <a:xfrm rot="-9236964">
              <a:off x="-289633" y="2364672"/>
              <a:ext cx="38911" cy="41449"/>
            </a:xfrm>
            <a:custGeom>
              <a:avLst/>
              <a:gdLst/>
              <a:ahLst/>
              <a:cxnLst/>
              <a:rect l="l" t="t" r="r" b="b"/>
              <a:pathLst>
                <a:path w="1717" h="1829" extrusionOk="0">
                  <a:moveTo>
                    <a:pt x="131" y="0"/>
                  </a:moveTo>
                  <a:cubicBezTo>
                    <a:pt x="94" y="0"/>
                    <a:pt x="52" y="20"/>
                    <a:pt x="21" y="50"/>
                  </a:cubicBezTo>
                  <a:cubicBezTo>
                    <a:pt x="1" y="113"/>
                    <a:pt x="21" y="176"/>
                    <a:pt x="63" y="197"/>
                  </a:cubicBezTo>
                  <a:cubicBezTo>
                    <a:pt x="84" y="218"/>
                    <a:pt x="1381" y="929"/>
                    <a:pt x="1507" y="1724"/>
                  </a:cubicBezTo>
                  <a:cubicBezTo>
                    <a:pt x="1507" y="1787"/>
                    <a:pt x="1549" y="1829"/>
                    <a:pt x="1612" y="1829"/>
                  </a:cubicBezTo>
                  <a:cubicBezTo>
                    <a:pt x="1674" y="1808"/>
                    <a:pt x="1716" y="1766"/>
                    <a:pt x="1716" y="1703"/>
                  </a:cubicBezTo>
                  <a:cubicBezTo>
                    <a:pt x="1591" y="803"/>
                    <a:pt x="231" y="50"/>
                    <a:pt x="168" y="8"/>
                  </a:cubicBezTo>
                  <a:cubicBezTo>
                    <a:pt x="157" y="3"/>
                    <a:pt x="14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3"/>
            <p:cNvSpPr/>
            <p:nvPr/>
          </p:nvSpPr>
          <p:spPr>
            <a:xfrm rot="-9236964">
              <a:off x="-317059" y="2340173"/>
              <a:ext cx="28940" cy="47092"/>
            </a:xfrm>
            <a:custGeom>
              <a:avLst/>
              <a:gdLst/>
              <a:ahLst/>
              <a:cxnLst/>
              <a:rect l="l" t="t" r="r" b="b"/>
              <a:pathLst>
                <a:path w="1277" h="2078" extrusionOk="0">
                  <a:moveTo>
                    <a:pt x="234" y="0"/>
                  </a:moveTo>
                  <a:cubicBezTo>
                    <a:pt x="225" y="0"/>
                    <a:pt x="217" y="2"/>
                    <a:pt x="210" y="6"/>
                  </a:cubicBezTo>
                  <a:cubicBezTo>
                    <a:pt x="147" y="27"/>
                    <a:pt x="105" y="90"/>
                    <a:pt x="126" y="131"/>
                  </a:cubicBezTo>
                  <a:cubicBezTo>
                    <a:pt x="314" y="927"/>
                    <a:pt x="21" y="1931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cubicBezTo>
                    <a:pt x="84" y="2056"/>
                    <a:pt x="105" y="2077"/>
                    <a:pt x="126" y="2077"/>
                  </a:cubicBezTo>
                  <a:cubicBezTo>
                    <a:pt x="147" y="2077"/>
                    <a:pt x="168" y="2056"/>
                    <a:pt x="189" y="2036"/>
                  </a:cubicBezTo>
                  <a:cubicBezTo>
                    <a:pt x="691" y="1533"/>
                    <a:pt x="1235" y="466"/>
                    <a:pt x="1256" y="424"/>
                  </a:cubicBezTo>
                  <a:cubicBezTo>
                    <a:pt x="1277" y="362"/>
                    <a:pt x="1256" y="299"/>
                    <a:pt x="1214" y="278"/>
                  </a:cubicBezTo>
                  <a:cubicBezTo>
                    <a:pt x="1197" y="272"/>
                    <a:pt x="1180" y="270"/>
                    <a:pt x="1164" y="270"/>
                  </a:cubicBezTo>
                  <a:cubicBezTo>
                    <a:pt x="1121" y="270"/>
                    <a:pt x="1083" y="289"/>
                    <a:pt x="1068" y="320"/>
                  </a:cubicBezTo>
                  <a:cubicBezTo>
                    <a:pt x="1068" y="341"/>
                    <a:pt x="712" y="1031"/>
                    <a:pt x="314" y="1554"/>
                  </a:cubicBezTo>
                  <a:cubicBezTo>
                    <a:pt x="398" y="1178"/>
                    <a:pt x="461" y="592"/>
                    <a:pt x="335" y="90"/>
                  </a:cubicBezTo>
                  <a:cubicBezTo>
                    <a:pt x="318" y="38"/>
                    <a:pt x="272" y="0"/>
                    <a:pt x="2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3"/>
            <p:cNvSpPr/>
            <p:nvPr/>
          </p:nvSpPr>
          <p:spPr>
            <a:xfrm rot="-9236964">
              <a:off x="-263996" y="2312269"/>
              <a:ext cx="38911" cy="41336"/>
            </a:xfrm>
            <a:custGeom>
              <a:avLst/>
              <a:gdLst/>
              <a:ahLst/>
              <a:cxnLst/>
              <a:rect l="l" t="t" r="r" b="b"/>
              <a:pathLst>
                <a:path w="1717" h="1824" extrusionOk="0">
                  <a:moveTo>
                    <a:pt x="1574" y="1"/>
                  </a:moveTo>
                  <a:cubicBezTo>
                    <a:pt x="991" y="1"/>
                    <a:pt x="185" y="1390"/>
                    <a:pt x="21" y="1656"/>
                  </a:cubicBezTo>
                  <a:cubicBezTo>
                    <a:pt x="1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8" y="1823"/>
                    <a:pt x="189" y="1802"/>
                    <a:pt x="210" y="1761"/>
                  </a:cubicBezTo>
                  <a:cubicBezTo>
                    <a:pt x="565" y="1154"/>
                    <a:pt x="1214" y="212"/>
                    <a:pt x="1570" y="212"/>
                  </a:cubicBezTo>
                  <a:lnTo>
                    <a:pt x="1591" y="212"/>
                  </a:lnTo>
                  <a:cubicBezTo>
                    <a:pt x="1653" y="212"/>
                    <a:pt x="1716" y="170"/>
                    <a:pt x="1716" y="128"/>
                  </a:cubicBezTo>
                  <a:cubicBezTo>
                    <a:pt x="1716" y="66"/>
                    <a:pt x="1674" y="3"/>
                    <a:pt x="1612" y="3"/>
                  </a:cubicBezTo>
                  <a:cubicBezTo>
                    <a:pt x="1599" y="2"/>
                    <a:pt x="1587" y="1"/>
                    <a:pt x="1574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3"/>
            <p:cNvSpPr/>
            <p:nvPr/>
          </p:nvSpPr>
          <p:spPr>
            <a:xfrm rot="-9236964">
              <a:off x="-277642" y="2363763"/>
              <a:ext cx="55500" cy="8861"/>
            </a:xfrm>
            <a:custGeom>
              <a:avLst/>
              <a:gdLst/>
              <a:ahLst/>
              <a:cxnLst/>
              <a:rect l="l" t="t" r="r" b="b"/>
              <a:pathLst>
                <a:path w="2449" h="391" extrusionOk="0">
                  <a:moveTo>
                    <a:pt x="1544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1" y="244"/>
                    <a:pt x="21" y="307"/>
                  </a:cubicBezTo>
                  <a:cubicBezTo>
                    <a:pt x="42" y="349"/>
                    <a:pt x="84" y="390"/>
                    <a:pt x="126" y="390"/>
                  </a:cubicBezTo>
                  <a:lnTo>
                    <a:pt x="147" y="390"/>
                  </a:lnTo>
                  <a:cubicBezTo>
                    <a:pt x="162" y="375"/>
                    <a:pt x="851" y="219"/>
                    <a:pt x="1540" y="219"/>
                  </a:cubicBezTo>
                  <a:cubicBezTo>
                    <a:pt x="1807" y="219"/>
                    <a:pt x="2074" y="242"/>
                    <a:pt x="2302" y="307"/>
                  </a:cubicBezTo>
                  <a:cubicBezTo>
                    <a:pt x="2314" y="311"/>
                    <a:pt x="2325" y="312"/>
                    <a:pt x="2336" y="312"/>
                  </a:cubicBezTo>
                  <a:cubicBezTo>
                    <a:pt x="2387" y="312"/>
                    <a:pt x="2432" y="278"/>
                    <a:pt x="2449" y="244"/>
                  </a:cubicBezTo>
                  <a:cubicBezTo>
                    <a:pt x="2449" y="181"/>
                    <a:pt x="2428" y="118"/>
                    <a:pt x="2365" y="97"/>
                  </a:cubicBezTo>
                  <a:cubicBezTo>
                    <a:pt x="2114" y="26"/>
                    <a:pt x="1827" y="0"/>
                    <a:pt x="154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3"/>
            <p:cNvSpPr/>
            <p:nvPr/>
          </p:nvSpPr>
          <p:spPr>
            <a:xfrm rot="-9236964">
              <a:off x="-279447" y="2339915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6" y="0"/>
                    <a:pt x="241" y="558"/>
                    <a:pt x="42" y="757"/>
                  </a:cubicBezTo>
                  <a:cubicBezTo>
                    <a:pt x="0" y="799"/>
                    <a:pt x="21" y="882"/>
                    <a:pt x="63" y="924"/>
                  </a:cubicBezTo>
                  <a:cubicBezTo>
                    <a:pt x="84" y="924"/>
                    <a:pt x="105" y="945"/>
                    <a:pt x="126" y="945"/>
                  </a:cubicBezTo>
                  <a:cubicBezTo>
                    <a:pt x="168" y="945"/>
                    <a:pt x="188" y="924"/>
                    <a:pt x="209" y="903"/>
                  </a:cubicBezTo>
                  <a:cubicBezTo>
                    <a:pt x="380" y="713"/>
                    <a:pt x="1551" y="196"/>
                    <a:pt x="1907" y="196"/>
                  </a:cubicBezTo>
                  <a:cubicBezTo>
                    <a:pt x="1943" y="196"/>
                    <a:pt x="1970" y="201"/>
                    <a:pt x="1988" y="213"/>
                  </a:cubicBezTo>
                  <a:cubicBezTo>
                    <a:pt x="2012" y="229"/>
                    <a:pt x="2036" y="236"/>
                    <a:pt x="2059" y="236"/>
                  </a:cubicBezTo>
                  <a:cubicBezTo>
                    <a:pt x="2096" y="236"/>
                    <a:pt x="2129" y="218"/>
                    <a:pt x="2155" y="192"/>
                  </a:cubicBezTo>
                  <a:cubicBezTo>
                    <a:pt x="2176" y="129"/>
                    <a:pt x="2155" y="66"/>
                    <a:pt x="2113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3"/>
            <p:cNvSpPr/>
            <p:nvPr/>
          </p:nvSpPr>
          <p:spPr>
            <a:xfrm rot="-9236964">
              <a:off x="-272547" y="2301790"/>
              <a:ext cx="28940" cy="47500"/>
            </a:xfrm>
            <a:custGeom>
              <a:avLst/>
              <a:gdLst/>
              <a:ahLst/>
              <a:cxnLst/>
              <a:rect l="l" t="t" r="r" b="b"/>
              <a:pathLst>
                <a:path w="1277" h="2096" extrusionOk="0">
                  <a:moveTo>
                    <a:pt x="923" y="0"/>
                  </a:moveTo>
                  <a:cubicBezTo>
                    <a:pt x="892" y="0"/>
                    <a:pt x="861" y="12"/>
                    <a:pt x="837" y="24"/>
                  </a:cubicBezTo>
                  <a:cubicBezTo>
                    <a:pt x="795" y="66"/>
                    <a:pt x="0" y="882"/>
                    <a:pt x="126" y="1656"/>
                  </a:cubicBezTo>
                  <a:cubicBezTo>
                    <a:pt x="126" y="1708"/>
                    <a:pt x="168" y="1745"/>
                    <a:pt x="218" y="1745"/>
                  </a:cubicBezTo>
                  <a:cubicBezTo>
                    <a:pt x="229" y="1745"/>
                    <a:pt x="240" y="1744"/>
                    <a:pt x="251" y="1740"/>
                  </a:cubicBezTo>
                  <a:cubicBezTo>
                    <a:pt x="293" y="1740"/>
                    <a:pt x="335" y="1677"/>
                    <a:pt x="335" y="1614"/>
                  </a:cubicBezTo>
                  <a:cubicBezTo>
                    <a:pt x="293" y="1259"/>
                    <a:pt x="461" y="903"/>
                    <a:pt x="649" y="610"/>
                  </a:cubicBezTo>
                  <a:lnTo>
                    <a:pt x="649" y="610"/>
                  </a:lnTo>
                  <a:cubicBezTo>
                    <a:pt x="586" y="1008"/>
                    <a:pt x="628" y="1531"/>
                    <a:pt x="1067" y="2075"/>
                  </a:cubicBezTo>
                  <a:cubicBezTo>
                    <a:pt x="1088" y="2096"/>
                    <a:pt x="1109" y="2096"/>
                    <a:pt x="1151" y="2096"/>
                  </a:cubicBezTo>
                  <a:cubicBezTo>
                    <a:pt x="1172" y="2096"/>
                    <a:pt x="1193" y="2096"/>
                    <a:pt x="1214" y="2075"/>
                  </a:cubicBezTo>
                  <a:cubicBezTo>
                    <a:pt x="1256" y="2054"/>
                    <a:pt x="1277" y="1970"/>
                    <a:pt x="1235" y="1928"/>
                  </a:cubicBezTo>
                  <a:cubicBezTo>
                    <a:pt x="523" y="1070"/>
                    <a:pt x="984" y="192"/>
                    <a:pt x="1005" y="171"/>
                  </a:cubicBezTo>
                  <a:cubicBezTo>
                    <a:pt x="1046" y="108"/>
                    <a:pt x="1025" y="66"/>
                    <a:pt x="984" y="24"/>
                  </a:cubicBezTo>
                  <a:cubicBezTo>
                    <a:pt x="966" y="7"/>
                    <a:pt x="945" y="0"/>
                    <a:pt x="9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3"/>
            <p:cNvSpPr/>
            <p:nvPr/>
          </p:nvSpPr>
          <p:spPr>
            <a:xfrm rot="-9236964">
              <a:off x="-282912" y="2356734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34" y="0"/>
                  </a:moveTo>
                  <a:cubicBezTo>
                    <a:pt x="105" y="0"/>
                    <a:pt x="74" y="11"/>
                    <a:pt x="42" y="31"/>
                  </a:cubicBezTo>
                  <a:cubicBezTo>
                    <a:pt x="1" y="52"/>
                    <a:pt x="1" y="136"/>
                    <a:pt x="42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3" y="1161"/>
                    <a:pt x="1465" y="1099"/>
                    <a:pt x="1465" y="1057"/>
                  </a:cubicBezTo>
                  <a:cubicBezTo>
                    <a:pt x="1465" y="994"/>
                    <a:pt x="1423" y="931"/>
                    <a:pt x="1361" y="931"/>
                  </a:cubicBezTo>
                  <a:cubicBezTo>
                    <a:pt x="1109" y="931"/>
                    <a:pt x="503" y="387"/>
                    <a:pt x="210" y="31"/>
                  </a:cubicBezTo>
                  <a:cubicBezTo>
                    <a:pt x="189" y="11"/>
                    <a:pt x="163" y="0"/>
                    <a:pt x="13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3"/>
            <p:cNvSpPr/>
            <p:nvPr/>
          </p:nvSpPr>
          <p:spPr>
            <a:xfrm rot="-9236964">
              <a:off x="-293393" y="2353964"/>
              <a:ext cx="17087" cy="53800"/>
            </a:xfrm>
            <a:custGeom>
              <a:avLst/>
              <a:gdLst/>
              <a:ahLst/>
              <a:cxnLst/>
              <a:rect l="l" t="t" r="r" b="b"/>
              <a:pathLst>
                <a:path w="754" h="2374" extrusionOk="0">
                  <a:moveTo>
                    <a:pt x="113" y="0"/>
                  </a:moveTo>
                  <a:cubicBezTo>
                    <a:pt x="97" y="0"/>
                    <a:pt x="80" y="3"/>
                    <a:pt x="63" y="9"/>
                  </a:cubicBezTo>
                  <a:cubicBezTo>
                    <a:pt x="21" y="51"/>
                    <a:pt x="0" y="113"/>
                    <a:pt x="21" y="155"/>
                  </a:cubicBezTo>
                  <a:cubicBezTo>
                    <a:pt x="42" y="176"/>
                    <a:pt x="544" y="1055"/>
                    <a:pt x="502" y="2268"/>
                  </a:cubicBezTo>
                  <a:cubicBezTo>
                    <a:pt x="502" y="2310"/>
                    <a:pt x="544" y="2373"/>
                    <a:pt x="607" y="2373"/>
                  </a:cubicBezTo>
                  <a:cubicBezTo>
                    <a:pt x="670" y="2373"/>
                    <a:pt x="712" y="2331"/>
                    <a:pt x="712" y="2268"/>
                  </a:cubicBezTo>
                  <a:cubicBezTo>
                    <a:pt x="754" y="992"/>
                    <a:pt x="230" y="92"/>
                    <a:pt x="210" y="51"/>
                  </a:cubicBezTo>
                  <a:cubicBezTo>
                    <a:pt x="194" y="20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3"/>
            <p:cNvSpPr/>
            <p:nvPr/>
          </p:nvSpPr>
          <p:spPr>
            <a:xfrm rot="-9236964">
              <a:off x="-351084" y="2358800"/>
              <a:ext cx="10946" cy="10923"/>
            </a:xfrm>
            <a:custGeom>
              <a:avLst/>
              <a:gdLst/>
              <a:ahLst/>
              <a:cxnLst/>
              <a:rect l="l" t="t" r="r" b="b"/>
              <a:pathLst>
                <a:path w="483" h="482" extrusionOk="0">
                  <a:moveTo>
                    <a:pt x="252" y="0"/>
                  </a:moveTo>
                  <a:cubicBezTo>
                    <a:pt x="105" y="0"/>
                    <a:pt x="1" y="105"/>
                    <a:pt x="1" y="251"/>
                  </a:cubicBezTo>
                  <a:cubicBezTo>
                    <a:pt x="1" y="377"/>
                    <a:pt x="105" y="481"/>
                    <a:pt x="252" y="481"/>
                  </a:cubicBezTo>
                  <a:cubicBezTo>
                    <a:pt x="377" y="481"/>
                    <a:pt x="482" y="377"/>
                    <a:pt x="482" y="251"/>
                  </a:cubicBezTo>
                  <a:cubicBezTo>
                    <a:pt x="482" y="105"/>
                    <a:pt x="377" y="0"/>
                    <a:pt x="252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3"/>
            <p:cNvSpPr/>
            <p:nvPr/>
          </p:nvSpPr>
          <p:spPr>
            <a:xfrm rot="-9236964">
              <a:off x="-322841" y="2323719"/>
              <a:ext cx="8090" cy="8090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56"/>
                    <a:pt x="168" y="356"/>
                  </a:cubicBezTo>
                  <a:cubicBezTo>
                    <a:pt x="273" y="356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3"/>
            <p:cNvSpPr/>
            <p:nvPr/>
          </p:nvSpPr>
          <p:spPr>
            <a:xfrm rot="-9236964">
              <a:off x="-332590" y="2339151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94" y="377"/>
                    <a:pt x="377" y="294"/>
                    <a:pt x="377" y="189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3"/>
            <p:cNvSpPr/>
            <p:nvPr/>
          </p:nvSpPr>
          <p:spPr>
            <a:xfrm rot="-9236964">
              <a:off x="-325215" y="2368582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72"/>
                    <a:pt x="85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3"/>
            <p:cNvSpPr/>
            <p:nvPr/>
          </p:nvSpPr>
          <p:spPr>
            <a:xfrm rot="-9236964">
              <a:off x="-294268" y="2402220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3"/>
            <p:cNvSpPr/>
            <p:nvPr/>
          </p:nvSpPr>
          <p:spPr>
            <a:xfrm rot="-9236964">
              <a:off x="-307374" y="2383659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3"/>
            <p:cNvSpPr/>
            <p:nvPr/>
          </p:nvSpPr>
          <p:spPr>
            <a:xfrm rot="-9236964">
              <a:off x="-267086" y="240599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3"/>
            <p:cNvSpPr/>
            <p:nvPr/>
          </p:nvSpPr>
          <p:spPr>
            <a:xfrm rot="-9236964">
              <a:off x="-262839" y="2383275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3"/>
            <p:cNvSpPr/>
            <p:nvPr/>
          </p:nvSpPr>
          <p:spPr>
            <a:xfrm rot="-9236964">
              <a:off x="-230472" y="2374274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3"/>
            <p:cNvSpPr/>
            <p:nvPr/>
          </p:nvSpPr>
          <p:spPr>
            <a:xfrm rot="-9236964">
              <a:off x="-235164" y="234930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3"/>
            <p:cNvSpPr/>
            <p:nvPr/>
          </p:nvSpPr>
          <p:spPr>
            <a:xfrm rot="-9236964">
              <a:off x="-316452" y="2292034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4" y="1"/>
                    <a:pt x="1" y="84"/>
                    <a:pt x="1" y="189"/>
                  </a:cubicBezTo>
                  <a:cubicBezTo>
                    <a:pt x="1" y="294"/>
                    <a:pt x="84" y="377"/>
                    <a:pt x="189" y="377"/>
                  </a:cubicBezTo>
                  <a:cubicBezTo>
                    <a:pt x="273" y="377"/>
                    <a:pt x="356" y="294"/>
                    <a:pt x="356" y="189"/>
                  </a:cubicBezTo>
                  <a:cubicBezTo>
                    <a:pt x="356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3"/>
            <p:cNvSpPr/>
            <p:nvPr/>
          </p:nvSpPr>
          <p:spPr>
            <a:xfrm rot="-9236964">
              <a:off x="-310988" y="23122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3"/>
            <p:cNvSpPr/>
            <p:nvPr/>
          </p:nvSpPr>
          <p:spPr>
            <a:xfrm rot="-9236964">
              <a:off x="-248189" y="2314430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3"/>
            <p:cNvSpPr/>
            <p:nvPr/>
          </p:nvSpPr>
          <p:spPr>
            <a:xfrm rot="-9236964">
              <a:off x="-294261" y="2274995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73"/>
                    <a:pt x="84" y="356"/>
                    <a:pt x="189" y="356"/>
                  </a:cubicBezTo>
                  <a:cubicBezTo>
                    <a:pt x="294" y="356"/>
                    <a:pt x="377" y="273"/>
                    <a:pt x="377" y="168"/>
                  </a:cubicBezTo>
                  <a:cubicBezTo>
                    <a:pt x="377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3"/>
            <p:cNvSpPr/>
            <p:nvPr/>
          </p:nvSpPr>
          <p:spPr>
            <a:xfrm rot="-9236964">
              <a:off x="-262978" y="2298230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5"/>
                    <a:pt x="1" y="189"/>
                  </a:cubicBezTo>
                  <a:cubicBezTo>
                    <a:pt x="1" y="294"/>
                    <a:pt x="85" y="378"/>
                    <a:pt x="189" y="378"/>
                  </a:cubicBezTo>
                  <a:cubicBezTo>
                    <a:pt x="294" y="378"/>
                    <a:pt x="377" y="294"/>
                    <a:pt x="377" y="189"/>
                  </a:cubicBezTo>
                  <a:cubicBezTo>
                    <a:pt x="377" y="85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3"/>
            <p:cNvSpPr/>
            <p:nvPr/>
          </p:nvSpPr>
          <p:spPr>
            <a:xfrm rot="-9236964">
              <a:off x="-226727" y="2320158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3"/>
            <p:cNvSpPr/>
            <p:nvPr/>
          </p:nvSpPr>
          <p:spPr>
            <a:xfrm rot="-9236964">
              <a:off x="-296880" y="2327678"/>
              <a:ext cx="42220" cy="42220"/>
            </a:xfrm>
            <a:custGeom>
              <a:avLst/>
              <a:gdLst/>
              <a:ahLst/>
              <a:cxnLst/>
              <a:rect l="l" t="t" r="r" b="b"/>
              <a:pathLst>
                <a:path w="1863" h="1863" extrusionOk="0">
                  <a:moveTo>
                    <a:pt x="942" y="0"/>
                  </a:moveTo>
                  <a:cubicBezTo>
                    <a:pt x="419" y="0"/>
                    <a:pt x="0" y="419"/>
                    <a:pt x="0" y="942"/>
                  </a:cubicBezTo>
                  <a:cubicBezTo>
                    <a:pt x="0" y="1444"/>
                    <a:pt x="419" y="1863"/>
                    <a:pt x="942" y="1863"/>
                  </a:cubicBezTo>
                  <a:cubicBezTo>
                    <a:pt x="1444" y="1863"/>
                    <a:pt x="1863" y="1444"/>
                    <a:pt x="1863" y="942"/>
                  </a:cubicBezTo>
                  <a:cubicBezTo>
                    <a:pt x="1863" y="419"/>
                    <a:pt x="1444" y="0"/>
                    <a:pt x="942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3"/>
            <p:cNvSpPr/>
            <p:nvPr/>
          </p:nvSpPr>
          <p:spPr>
            <a:xfrm rot="-9236964">
              <a:off x="-713038" y="225029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320" y="1"/>
                  </a:moveTo>
                  <a:cubicBezTo>
                    <a:pt x="4332" y="1"/>
                    <a:pt x="2742" y="1717"/>
                    <a:pt x="2742" y="3830"/>
                  </a:cubicBezTo>
                  <a:cubicBezTo>
                    <a:pt x="2742" y="3872"/>
                    <a:pt x="2742" y="3934"/>
                    <a:pt x="2742" y="3976"/>
                  </a:cubicBezTo>
                  <a:cubicBezTo>
                    <a:pt x="1173" y="4416"/>
                    <a:pt x="22" y="5776"/>
                    <a:pt x="1" y="7387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1" y="12409"/>
                    <a:pt x="4458" y="13706"/>
                    <a:pt x="5797" y="14208"/>
                  </a:cubicBezTo>
                  <a:cubicBezTo>
                    <a:pt x="6193" y="14360"/>
                    <a:pt x="6601" y="14432"/>
                    <a:pt x="7005" y="14432"/>
                  </a:cubicBezTo>
                  <a:cubicBezTo>
                    <a:pt x="8268" y="14432"/>
                    <a:pt x="9493" y="13728"/>
                    <a:pt x="10191" y="12555"/>
                  </a:cubicBezTo>
                  <a:cubicBezTo>
                    <a:pt x="10462" y="12611"/>
                    <a:pt x="10734" y="12637"/>
                    <a:pt x="11002" y="12637"/>
                  </a:cubicBezTo>
                  <a:cubicBezTo>
                    <a:pt x="12548" y="12637"/>
                    <a:pt x="13960" y="11740"/>
                    <a:pt x="14459" y="10295"/>
                  </a:cubicBezTo>
                  <a:cubicBezTo>
                    <a:pt x="14836" y="9207"/>
                    <a:pt x="14606" y="8056"/>
                    <a:pt x="13978" y="7157"/>
                  </a:cubicBezTo>
                  <a:cubicBezTo>
                    <a:pt x="14920" y="5483"/>
                    <a:pt x="14564" y="3432"/>
                    <a:pt x="13099" y="2344"/>
                  </a:cubicBezTo>
                  <a:cubicBezTo>
                    <a:pt x="12499" y="1909"/>
                    <a:pt x="11799" y="1698"/>
                    <a:pt x="11093" y="1698"/>
                  </a:cubicBezTo>
                  <a:cubicBezTo>
                    <a:pt x="10544" y="1698"/>
                    <a:pt x="9992" y="1825"/>
                    <a:pt x="9479" y="2072"/>
                  </a:cubicBezTo>
                  <a:cubicBezTo>
                    <a:pt x="8894" y="838"/>
                    <a:pt x="7680" y="1"/>
                    <a:pt x="6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3"/>
            <p:cNvSpPr/>
            <p:nvPr/>
          </p:nvSpPr>
          <p:spPr>
            <a:xfrm rot="-9236964">
              <a:off x="-619199" y="2345261"/>
              <a:ext cx="148438" cy="136881"/>
            </a:xfrm>
            <a:custGeom>
              <a:avLst/>
              <a:gdLst/>
              <a:ahLst/>
              <a:cxnLst/>
              <a:rect l="l" t="t" r="r" b="b"/>
              <a:pathLst>
                <a:path w="6550" h="6040" extrusionOk="0">
                  <a:moveTo>
                    <a:pt x="3582" y="1"/>
                  </a:moveTo>
                  <a:cubicBezTo>
                    <a:pt x="3046" y="1"/>
                    <a:pt x="2508" y="290"/>
                    <a:pt x="2198" y="798"/>
                  </a:cubicBezTo>
                  <a:cubicBezTo>
                    <a:pt x="2177" y="819"/>
                    <a:pt x="2177" y="839"/>
                    <a:pt x="2156" y="860"/>
                  </a:cubicBezTo>
                  <a:cubicBezTo>
                    <a:pt x="2007" y="817"/>
                    <a:pt x="1855" y="796"/>
                    <a:pt x="1705" y="796"/>
                  </a:cubicBezTo>
                  <a:cubicBezTo>
                    <a:pt x="1199" y="796"/>
                    <a:pt x="709" y="1036"/>
                    <a:pt x="419" y="1488"/>
                  </a:cubicBezTo>
                  <a:cubicBezTo>
                    <a:pt x="1" y="2158"/>
                    <a:pt x="231" y="3078"/>
                    <a:pt x="921" y="3560"/>
                  </a:cubicBezTo>
                  <a:cubicBezTo>
                    <a:pt x="628" y="4083"/>
                    <a:pt x="628" y="4731"/>
                    <a:pt x="1005" y="5213"/>
                  </a:cubicBezTo>
                  <a:cubicBezTo>
                    <a:pt x="1298" y="5586"/>
                    <a:pt x="1737" y="5781"/>
                    <a:pt x="2189" y="5781"/>
                  </a:cubicBezTo>
                  <a:cubicBezTo>
                    <a:pt x="2446" y="5781"/>
                    <a:pt x="2708" y="5718"/>
                    <a:pt x="2951" y="5589"/>
                  </a:cubicBezTo>
                  <a:cubicBezTo>
                    <a:pt x="3271" y="5886"/>
                    <a:pt x="3671" y="6040"/>
                    <a:pt x="4065" y="6040"/>
                  </a:cubicBezTo>
                  <a:cubicBezTo>
                    <a:pt x="4392" y="6040"/>
                    <a:pt x="4714" y="5933"/>
                    <a:pt x="4980" y="5715"/>
                  </a:cubicBezTo>
                  <a:cubicBezTo>
                    <a:pt x="5357" y="5401"/>
                    <a:pt x="5524" y="4941"/>
                    <a:pt x="5503" y="4480"/>
                  </a:cubicBezTo>
                  <a:cubicBezTo>
                    <a:pt x="6215" y="4083"/>
                    <a:pt x="6550" y="3267"/>
                    <a:pt x="6257" y="2555"/>
                  </a:cubicBezTo>
                  <a:cubicBezTo>
                    <a:pt x="6047" y="2053"/>
                    <a:pt x="5545" y="1718"/>
                    <a:pt x="5001" y="1656"/>
                  </a:cubicBezTo>
                  <a:cubicBezTo>
                    <a:pt x="5064" y="1091"/>
                    <a:pt x="4813" y="526"/>
                    <a:pt x="4332" y="212"/>
                  </a:cubicBezTo>
                  <a:cubicBezTo>
                    <a:pt x="4100" y="69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3"/>
            <p:cNvSpPr/>
            <p:nvPr/>
          </p:nvSpPr>
          <p:spPr>
            <a:xfrm rot="-9236964">
              <a:off x="-611807" y="2399805"/>
              <a:ext cx="54072" cy="40520"/>
            </a:xfrm>
            <a:custGeom>
              <a:avLst/>
              <a:gdLst/>
              <a:ahLst/>
              <a:cxnLst/>
              <a:rect l="l" t="t" r="r" b="b"/>
              <a:pathLst>
                <a:path w="2386" h="1788" extrusionOk="0">
                  <a:moveTo>
                    <a:pt x="2265" y="0"/>
                  </a:moveTo>
                  <a:cubicBezTo>
                    <a:pt x="2228" y="0"/>
                    <a:pt x="2186" y="20"/>
                    <a:pt x="2156" y="50"/>
                  </a:cubicBezTo>
                  <a:cubicBezTo>
                    <a:pt x="1800" y="720"/>
                    <a:pt x="84" y="1578"/>
                    <a:pt x="63" y="1578"/>
                  </a:cubicBezTo>
                  <a:cubicBezTo>
                    <a:pt x="22" y="1599"/>
                    <a:pt x="1" y="1661"/>
                    <a:pt x="22" y="1724"/>
                  </a:cubicBezTo>
                  <a:cubicBezTo>
                    <a:pt x="42" y="1766"/>
                    <a:pt x="84" y="1787"/>
                    <a:pt x="126" y="1787"/>
                  </a:cubicBezTo>
                  <a:cubicBezTo>
                    <a:pt x="147" y="1787"/>
                    <a:pt x="147" y="1787"/>
                    <a:pt x="168" y="1766"/>
                  </a:cubicBezTo>
                  <a:cubicBezTo>
                    <a:pt x="252" y="1745"/>
                    <a:pt x="1947" y="887"/>
                    <a:pt x="2344" y="155"/>
                  </a:cubicBezTo>
                  <a:cubicBezTo>
                    <a:pt x="2386" y="113"/>
                    <a:pt x="2365" y="29"/>
                    <a:pt x="2302" y="9"/>
                  </a:cubicBezTo>
                  <a:cubicBezTo>
                    <a:pt x="2291" y="3"/>
                    <a:pt x="2278" y="0"/>
                    <a:pt x="2265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3"/>
            <p:cNvSpPr/>
            <p:nvPr/>
          </p:nvSpPr>
          <p:spPr>
            <a:xfrm rot="-9236964">
              <a:off x="-573955" y="2344155"/>
              <a:ext cx="44101" cy="50764"/>
            </a:xfrm>
            <a:custGeom>
              <a:avLst/>
              <a:gdLst/>
              <a:ahLst/>
              <a:cxnLst/>
              <a:rect l="l" t="t" r="r" b="b"/>
              <a:pathLst>
                <a:path w="1946" h="2240" extrusionOk="0">
                  <a:moveTo>
                    <a:pt x="105" y="1"/>
                  </a:moveTo>
                  <a:cubicBezTo>
                    <a:pt x="63" y="1"/>
                    <a:pt x="0" y="63"/>
                    <a:pt x="21" y="126"/>
                  </a:cubicBezTo>
                  <a:cubicBezTo>
                    <a:pt x="21" y="126"/>
                    <a:pt x="146" y="1758"/>
                    <a:pt x="1799" y="2240"/>
                  </a:cubicBezTo>
                  <a:lnTo>
                    <a:pt x="1841" y="2240"/>
                  </a:lnTo>
                  <a:cubicBezTo>
                    <a:pt x="1883" y="2240"/>
                    <a:pt x="1925" y="2219"/>
                    <a:pt x="1946" y="2177"/>
                  </a:cubicBezTo>
                  <a:cubicBezTo>
                    <a:pt x="1946" y="2114"/>
                    <a:pt x="1925" y="2051"/>
                    <a:pt x="1862" y="2030"/>
                  </a:cubicBezTo>
                  <a:cubicBezTo>
                    <a:pt x="356" y="1591"/>
                    <a:pt x="230" y="168"/>
                    <a:pt x="230" y="105"/>
                  </a:cubicBezTo>
                  <a:cubicBezTo>
                    <a:pt x="230" y="43"/>
                    <a:pt x="167" y="1"/>
                    <a:pt x="105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3"/>
            <p:cNvSpPr/>
            <p:nvPr/>
          </p:nvSpPr>
          <p:spPr>
            <a:xfrm rot="-9236964">
              <a:off x="-590409" y="2363951"/>
              <a:ext cx="49359" cy="25631"/>
            </a:xfrm>
            <a:custGeom>
              <a:avLst/>
              <a:gdLst/>
              <a:ahLst/>
              <a:cxnLst/>
              <a:rect l="l" t="t" r="r" b="b"/>
              <a:pathLst>
                <a:path w="2178" h="1131" extrusionOk="0">
                  <a:moveTo>
                    <a:pt x="147" y="1"/>
                  </a:moveTo>
                  <a:cubicBezTo>
                    <a:pt x="106" y="1"/>
                    <a:pt x="64" y="1"/>
                    <a:pt x="22" y="43"/>
                  </a:cubicBezTo>
                  <a:cubicBezTo>
                    <a:pt x="1" y="63"/>
                    <a:pt x="1" y="126"/>
                    <a:pt x="22" y="168"/>
                  </a:cubicBezTo>
                  <a:cubicBezTo>
                    <a:pt x="482" y="1005"/>
                    <a:pt x="1340" y="1131"/>
                    <a:pt x="1800" y="1131"/>
                  </a:cubicBezTo>
                  <a:cubicBezTo>
                    <a:pt x="1968" y="1131"/>
                    <a:pt x="2093" y="1110"/>
                    <a:pt x="2093" y="1110"/>
                  </a:cubicBezTo>
                  <a:cubicBezTo>
                    <a:pt x="2156" y="1110"/>
                    <a:pt x="2177" y="1047"/>
                    <a:pt x="2177" y="984"/>
                  </a:cubicBezTo>
                  <a:cubicBezTo>
                    <a:pt x="2177" y="942"/>
                    <a:pt x="2114" y="900"/>
                    <a:pt x="2051" y="900"/>
                  </a:cubicBezTo>
                  <a:cubicBezTo>
                    <a:pt x="2039" y="900"/>
                    <a:pt x="1933" y="916"/>
                    <a:pt x="1774" y="916"/>
                  </a:cubicBezTo>
                  <a:cubicBezTo>
                    <a:pt x="1418" y="916"/>
                    <a:pt x="798" y="836"/>
                    <a:pt x="378" y="315"/>
                  </a:cubicBezTo>
                  <a:lnTo>
                    <a:pt x="378" y="315"/>
                  </a:lnTo>
                  <a:cubicBezTo>
                    <a:pt x="582" y="366"/>
                    <a:pt x="896" y="430"/>
                    <a:pt x="1232" y="430"/>
                  </a:cubicBezTo>
                  <a:cubicBezTo>
                    <a:pt x="1309" y="430"/>
                    <a:pt x="1387" y="427"/>
                    <a:pt x="1466" y="419"/>
                  </a:cubicBezTo>
                  <a:cubicBezTo>
                    <a:pt x="1528" y="398"/>
                    <a:pt x="1570" y="356"/>
                    <a:pt x="1570" y="294"/>
                  </a:cubicBezTo>
                  <a:cubicBezTo>
                    <a:pt x="1570" y="231"/>
                    <a:pt x="1507" y="189"/>
                    <a:pt x="1445" y="189"/>
                  </a:cubicBezTo>
                  <a:cubicBezTo>
                    <a:pt x="1347" y="201"/>
                    <a:pt x="1251" y="206"/>
                    <a:pt x="1158" y="206"/>
                  </a:cubicBezTo>
                  <a:cubicBezTo>
                    <a:pt x="599" y="206"/>
                    <a:pt x="165" y="19"/>
                    <a:pt x="147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3"/>
            <p:cNvSpPr/>
            <p:nvPr/>
          </p:nvSpPr>
          <p:spPr>
            <a:xfrm rot="-9236964">
              <a:off x="-597613" y="2390578"/>
              <a:ext cx="38889" cy="25450"/>
            </a:xfrm>
            <a:custGeom>
              <a:avLst/>
              <a:gdLst/>
              <a:ahLst/>
              <a:cxnLst/>
              <a:rect l="l" t="t" r="r" b="b"/>
              <a:pathLst>
                <a:path w="1716" h="1123" extrusionOk="0">
                  <a:moveTo>
                    <a:pt x="1601" y="1"/>
                  </a:moveTo>
                  <a:cubicBezTo>
                    <a:pt x="1582" y="1"/>
                    <a:pt x="1564" y="6"/>
                    <a:pt x="1549" y="13"/>
                  </a:cubicBezTo>
                  <a:cubicBezTo>
                    <a:pt x="816" y="411"/>
                    <a:pt x="63" y="788"/>
                    <a:pt x="63" y="788"/>
                  </a:cubicBezTo>
                  <a:cubicBezTo>
                    <a:pt x="21" y="808"/>
                    <a:pt x="0" y="850"/>
                    <a:pt x="0" y="892"/>
                  </a:cubicBezTo>
                  <a:cubicBezTo>
                    <a:pt x="0" y="934"/>
                    <a:pt x="42" y="976"/>
                    <a:pt x="84" y="997"/>
                  </a:cubicBezTo>
                  <a:cubicBezTo>
                    <a:pt x="105" y="997"/>
                    <a:pt x="440" y="1122"/>
                    <a:pt x="858" y="1122"/>
                  </a:cubicBezTo>
                  <a:cubicBezTo>
                    <a:pt x="1088" y="1122"/>
                    <a:pt x="1339" y="1080"/>
                    <a:pt x="1590" y="997"/>
                  </a:cubicBezTo>
                  <a:cubicBezTo>
                    <a:pt x="1632" y="955"/>
                    <a:pt x="1674" y="892"/>
                    <a:pt x="1653" y="850"/>
                  </a:cubicBezTo>
                  <a:cubicBezTo>
                    <a:pt x="1622" y="803"/>
                    <a:pt x="1579" y="780"/>
                    <a:pt x="1541" y="780"/>
                  </a:cubicBezTo>
                  <a:cubicBezTo>
                    <a:pt x="1529" y="780"/>
                    <a:pt x="1517" y="782"/>
                    <a:pt x="1507" y="788"/>
                  </a:cubicBezTo>
                  <a:cubicBezTo>
                    <a:pt x="1299" y="875"/>
                    <a:pt x="1079" y="905"/>
                    <a:pt x="881" y="905"/>
                  </a:cubicBezTo>
                  <a:cubicBezTo>
                    <a:pt x="701" y="905"/>
                    <a:pt x="538" y="880"/>
                    <a:pt x="419" y="850"/>
                  </a:cubicBezTo>
                  <a:cubicBezTo>
                    <a:pt x="691" y="704"/>
                    <a:pt x="1172" y="453"/>
                    <a:pt x="1653" y="202"/>
                  </a:cubicBezTo>
                  <a:cubicBezTo>
                    <a:pt x="1695" y="181"/>
                    <a:pt x="1716" y="97"/>
                    <a:pt x="1695" y="55"/>
                  </a:cubicBezTo>
                  <a:cubicBezTo>
                    <a:pt x="1668" y="15"/>
                    <a:pt x="1634" y="1"/>
                    <a:pt x="160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3"/>
            <p:cNvSpPr/>
            <p:nvPr/>
          </p:nvSpPr>
          <p:spPr>
            <a:xfrm rot="-9236964">
              <a:off x="-558166" y="2427129"/>
              <a:ext cx="38889" cy="41449"/>
            </a:xfrm>
            <a:custGeom>
              <a:avLst/>
              <a:gdLst/>
              <a:ahLst/>
              <a:cxnLst/>
              <a:rect l="l" t="t" r="r" b="b"/>
              <a:pathLst>
                <a:path w="1716" h="1829" extrusionOk="0">
                  <a:moveTo>
                    <a:pt x="130" y="0"/>
                  </a:moveTo>
                  <a:cubicBezTo>
                    <a:pt x="93" y="0"/>
                    <a:pt x="52" y="20"/>
                    <a:pt x="21" y="50"/>
                  </a:cubicBezTo>
                  <a:cubicBezTo>
                    <a:pt x="0" y="113"/>
                    <a:pt x="21" y="176"/>
                    <a:pt x="63" y="197"/>
                  </a:cubicBezTo>
                  <a:cubicBezTo>
                    <a:pt x="84" y="197"/>
                    <a:pt x="1381" y="929"/>
                    <a:pt x="1486" y="1724"/>
                  </a:cubicBezTo>
                  <a:cubicBezTo>
                    <a:pt x="1507" y="1787"/>
                    <a:pt x="1548" y="1829"/>
                    <a:pt x="1611" y="1829"/>
                  </a:cubicBezTo>
                  <a:cubicBezTo>
                    <a:pt x="1674" y="1808"/>
                    <a:pt x="1716" y="1745"/>
                    <a:pt x="1716" y="1703"/>
                  </a:cubicBezTo>
                  <a:cubicBezTo>
                    <a:pt x="1590" y="783"/>
                    <a:pt x="230" y="50"/>
                    <a:pt x="167" y="8"/>
                  </a:cubicBezTo>
                  <a:cubicBezTo>
                    <a:pt x="156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3"/>
            <p:cNvSpPr/>
            <p:nvPr/>
          </p:nvSpPr>
          <p:spPr>
            <a:xfrm rot="-9236964">
              <a:off x="-585718" y="2403076"/>
              <a:ext cx="28940" cy="46616"/>
            </a:xfrm>
            <a:custGeom>
              <a:avLst/>
              <a:gdLst/>
              <a:ahLst/>
              <a:cxnLst/>
              <a:rect l="l" t="t" r="r" b="b"/>
              <a:pathLst>
                <a:path w="1277" h="2057" extrusionOk="0">
                  <a:moveTo>
                    <a:pt x="233" y="1"/>
                  </a:moveTo>
                  <a:cubicBezTo>
                    <a:pt x="225" y="1"/>
                    <a:pt x="217" y="2"/>
                    <a:pt x="209" y="6"/>
                  </a:cubicBezTo>
                  <a:cubicBezTo>
                    <a:pt x="146" y="27"/>
                    <a:pt x="105" y="69"/>
                    <a:pt x="126" y="132"/>
                  </a:cubicBezTo>
                  <a:cubicBezTo>
                    <a:pt x="293" y="927"/>
                    <a:pt x="21" y="1910"/>
                    <a:pt x="21" y="1931"/>
                  </a:cubicBezTo>
                  <a:cubicBezTo>
                    <a:pt x="0" y="1973"/>
                    <a:pt x="21" y="2036"/>
                    <a:pt x="63" y="2056"/>
                  </a:cubicBezTo>
                  <a:lnTo>
                    <a:pt x="126" y="2056"/>
                  </a:lnTo>
                  <a:cubicBezTo>
                    <a:pt x="146" y="2056"/>
                    <a:pt x="167" y="2056"/>
                    <a:pt x="188" y="2036"/>
                  </a:cubicBezTo>
                  <a:cubicBezTo>
                    <a:pt x="691" y="1533"/>
                    <a:pt x="1235" y="466"/>
                    <a:pt x="1255" y="424"/>
                  </a:cubicBezTo>
                  <a:cubicBezTo>
                    <a:pt x="1276" y="362"/>
                    <a:pt x="1255" y="299"/>
                    <a:pt x="1214" y="278"/>
                  </a:cubicBezTo>
                  <a:cubicBezTo>
                    <a:pt x="1191" y="263"/>
                    <a:pt x="1169" y="256"/>
                    <a:pt x="1149" y="256"/>
                  </a:cubicBezTo>
                  <a:cubicBezTo>
                    <a:pt x="1112" y="256"/>
                    <a:pt x="1081" y="279"/>
                    <a:pt x="1067" y="320"/>
                  </a:cubicBezTo>
                  <a:cubicBezTo>
                    <a:pt x="1067" y="320"/>
                    <a:pt x="711" y="1031"/>
                    <a:pt x="314" y="1554"/>
                  </a:cubicBezTo>
                  <a:cubicBezTo>
                    <a:pt x="398" y="1157"/>
                    <a:pt x="439" y="592"/>
                    <a:pt x="335" y="90"/>
                  </a:cubicBezTo>
                  <a:cubicBezTo>
                    <a:pt x="318" y="38"/>
                    <a:pt x="272" y="1"/>
                    <a:pt x="23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3"/>
            <p:cNvSpPr/>
            <p:nvPr/>
          </p:nvSpPr>
          <p:spPr>
            <a:xfrm rot="-9236964">
              <a:off x="-532529" y="2374726"/>
              <a:ext cx="38889" cy="41336"/>
            </a:xfrm>
            <a:custGeom>
              <a:avLst/>
              <a:gdLst/>
              <a:ahLst/>
              <a:cxnLst/>
              <a:rect l="l" t="t" r="r" b="b"/>
              <a:pathLst>
                <a:path w="1716" h="1824" extrusionOk="0">
                  <a:moveTo>
                    <a:pt x="1573" y="1"/>
                  </a:moveTo>
                  <a:cubicBezTo>
                    <a:pt x="990" y="1"/>
                    <a:pt x="185" y="1369"/>
                    <a:pt x="21" y="1656"/>
                  </a:cubicBezTo>
                  <a:cubicBezTo>
                    <a:pt x="0" y="1719"/>
                    <a:pt x="21" y="1781"/>
                    <a:pt x="63" y="1802"/>
                  </a:cubicBezTo>
                  <a:cubicBezTo>
                    <a:pt x="84" y="1823"/>
                    <a:pt x="105" y="1823"/>
                    <a:pt x="126" y="1823"/>
                  </a:cubicBezTo>
                  <a:cubicBezTo>
                    <a:pt x="167" y="1823"/>
                    <a:pt x="188" y="1802"/>
                    <a:pt x="209" y="1761"/>
                  </a:cubicBezTo>
                  <a:cubicBezTo>
                    <a:pt x="565" y="1154"/>
                    <a:pt x="1214" y="212"/>
                    <a:pt x="1569" y="212"/>
                  </a:cubicBezTo>
                  <a:lnTo>
                    <a:pt x="1590" y="212"/>
                  </a:lnTo>
                  <a:cubicBezTo>
                    <a:pt x="1653" y="212"/>
                    <a:pt x="1695" y="170"/>
                    <a:pt x="1716" y="108"/>
                  </a:cubicBezTo>
                  <a:cubicBezTo>
                    <a:pt x="1716" y="45"/>
                    <a:pt x="1674" y="3"/>
                    <a:pt x="1611" y="3"/>
                  </a:cubicBezTo>
                  <a:cubicBezTo>
                    <a:pt x="1599" y="2"/>
                    <a:pt x="1586" y="1"/>
                    <a:pt x="157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3"/>
            <p:cNvSpPr/>
            <p:nvPr/>
          </p:nvSpPr>
          <p:spPr>
            <a:xfrm rot="-9236964">
              <a:off x="-546301" y="2426667"/>
              <a:ext cx="55500" cy="8385"/>
            </a:xfrm>
            <a:custGeom>
              <a:avLst/>
              <a:gdLst/>
              <a:ahLst/>
              <a:cxnLst/>
              <a:rect l="l" t="t" r="r" b="b"/>
              <a:pathLst>
                <a:path w="2449" h="370" extrusionOk="0">
                  <a:moveTo>
                    <a:pt x="1543" y="0"/>
                  </a:moveTo>
                  <a:cubicBezTo>
                    <a:pt x="835" y="0"/>
                    <a:pt x="150" y="160"/>
                    <a:pt x="105" y="160"/>
                  </a:cubicBezTo>
                  <a:cubicBezTo>
                    <a:pt x="42" y="181"/>
                    <a:pt x="0" y="244"/>
                    <a:pt x="21" y="286"/>
                  </a:cubicBezTo>
                  <a:cubicBezTo>
                    <a:pt x="42" y="349"/>
                    <a:pt x="84" y="369"/>
                    <a:pt x="126" y="369"/>
                  </a:cubicBezTo>
                  <a:lnTo>
                    <a:pt x="147" y="369"/>
                  </a:lnTo>
                  <a:cubicBezTo>
                    <a:pt x="162" y="369"/>
                    <a:pt x="845" y="218"/>
                    <a:pt x="1532" y="218"/>
                  </a:cubicBezTo>
                  <a:cubicBezTo>
                    <a:pt x="1801" y="218"/>
                    <a:pt x="2072" y="242"/>
                    <a:pt x="2302" y="307"/>
                  </a:cubicBezTo>
                  <a:cubicBezTo>
                    <a:pt x="2313" y="310"/>
                    <a:pt x="2324" y="312"/>
                    <a:pt x="2335" y="312"/>
                  </a:cubicBezTo>
                  <a:cubicBezTo>
                    <a:pt x="2385" y="312"/>
                    <a:pt x="2431" y="275"/>
                    <a:pt x="2448" y="223"/>
                  </a:cubicBezTo>
                  <a:cubicBezTo>
                    <a:pt x="2448" y="181"/>
                    <a:pt x="2427" y="118"/>
                    <a:pt x="2364" y="97"/>
                  </a:cubicBezTo>
                  <a:cubicBezTo>
                    <a:pt x="2113" y="26"/>
                    <a:pt x="1826" y="0"/>
                    <a:pt x="154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3"/>
            <p:cNvSpPr/>
            <p:nvPr/>
          </p:nvSpPr>
          <p:spPr>
            <a:xfrm rot="-9236964">
              <a:off x="-548051" y="2402360"/>
              <a:ext cx="49336" cy="21756"/>
            </a:xfrm>
            <a:custGeom>
              <a:avLst/>
              <a:gdLst/>
              <a:ahLst/>
              <a:cxnLst/>
              <a:rect l="l" t="t" r="r" b="b"/>
              <a:pathLst>
                <a:path w="2177" h="960" extrusionOk="0">
                  <a:moveTo>
                    <a:pt x="1931" y="1"/>
                  </a:moveTo>
                  <a:cubicBezTo>
                    <a:pt x="1405" y="1"/>
                    <a:pt x="244" y="570"/>
                    <a:pt x="43" y="771"/>
                  </a:cubicBezTo>
                  <a:cubicBezTo>
                    <a:pt x="1" y="813"/>
                    <a:pt x="22" y="875"/>
                    <a:pt x="63" y="917"/>
                  </a:cubicBezTo>
                  <a:cubicBezTo>
                    <a:pt x="84" y="938"/>
                    <a:pt x="105" y="959"/>
                    <a:pt x="126" y="959"/>
                  </a:cubicBezTo>
                  <a:cubicBezTo>
                    <a:pt x="168" y="959"/>
                    <a:pt x="189" y="938"/>
                    <a:pt x="210" y="917"/>
                  </a:cubicBezTo>
                  <a:cubicBezTo>
                    <a:pt x="381" y="727"/>
                    <a:pt x="1552" y="210"/>
                    <a:pt x="1907" y="210"/>
                  </a:cubicBezTo>
                  <a:cubicBezTo>
                    <a:pt x="1943" y="210"/>
                    <a:pt x="1971" y="215"/>
                    <a:pt x="1988" y="227"/>
                  </a:cubicBezTo>
                  <a:cubicBezTo>
                    <a:pt x="2011" y="242"/>
                    <a:pt x="2033" y="249"/>
                    <a:pt x="2054" y="249"/>
                  </a:cubicBezTo>
                  <a:cubicBezTo>
                    <a:pt x="2093" y="249"/>
                    <a:pt x="2129" y="226"/>
                    <a:pt x="2156" y="185"/>
                  </a:cubicBezTo>
                  <a:cubicBezTo>
                    <a:pt x="2177" y="143"/>
                    <a:pt x="2156" y="80"/>
                    <a:pt x="2114" y="39"/>
                  </a:cubicBezTo>
                  <a:cubicBezTo>
                    <a:pt x="2069" y="12"/>
                    <a:pt x="2007" y="1"/>
                    <a:pt x="19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3"/>
            <p:cNvSpPr/>
            <p:nvPr/>
          </p:nvSpPr>
          <p:spPr>
            <a:xfrm rot="-9236964">
              <a:off x="-541143" y="2364238"/>
              <a:ext cx="28962" cy="47682"/>
            </a:xfrm>
            <a:custGeom>
              <a:avLst/>
              <a:gdLst/>
              <a:ahLst/>
              <a:cxnLst/>
              <a:rect l="l" t="t" r="r" b="b"/>
              <a:pathLst>
                <a:path w="1278" h="2104" extrusionOk="0">
                  <a:moveTo>
                    <a:pt x="911" y="1"/>
                  </a:moveTo>
                  <a:cubicBezTo>
                    <a:pt x="885" y="1"/>
                    <a:pt x="859" y="11"/>
                    <a:pt x="838" y="32"/>
                  </a:cubicBezTo>
                  <a:cubicBezTo>
                    <a:pt x="796" y="74"/>
                    <a:pt x="1" y="869"/>
                    <a:pt x="126" y="1643"/>
                  </a:cubicBezTo>
                  <a:cubicBezTo>
                    <a:pt x="126" y="1706"/>
                    <a:pt x="189" y="1748"/>
                    <a:pt x="252" y="1748"/>
                  </a:cubicBezTo>
                  <a:cubicBezTo>
                    <a:pt x="294" y="1727"/>
                    <a:pt x="336" y="1685"/>
                    <a:pt x="336" y="1622"/>
                  </a:cubicBezTo>
                  <a:cubicBezTo>
                    <a:pt x="294" y="1267"/>
                    <a:pt x="461" y="890"/>
                    <a:pt x="649" y="618"/>
                  </a:cubicBezTo>
                  <a:lnTo>
                    <a:pt x="649" y="618"/>
                  </a:lnTo>
                  <a:cubicBezTo>
                    <a:pt x="587" y="995"/>
                    <a:pt x="628" y="1539"/>
                    <a:pt x="1068" y="2062"/>
                  </a:cubicBezTo>
                  <a:cubicBezTo>
                    <a:pt x="1089" y="2104"/>
                    <a:pt x="1110" y="2104"/>
                    <a:pt x="1152" y="2104"/>
                  </a:cubicBezTo>
                  <a:cubicBezTo>
                    <a:pt x="1172" y="2104"/>
                    <a:pt x="1193" y="2104"/>
                    <a:pt x="1214" y="2083"/>
                  </a:cubicBezTo>
                  <a:cubicBezTo>
                    <a:pt x="1256" y="2041"/>
                    <a:pt x="1277" y="1978"/>
                    <a:pt x="1235" y="1936"/>
                  </a:cubicBezTo>
                  <a:cubicBezTo>
                    <a:pt x="524" y="1058"/>
                    <a:pt x="984" y="200"/>
                    <a:pt x="1005" y="158"/>
                  </a:cubicBezTo>
                  <a:cubicBezTo>
                    <a:pt x="1047" y="116"/>
                    <a:pt x="1026" y="53"/>
                    <a:pt x="984" y="32"/>
                  </a:cubicBezTo>
                  <a:cubicBezTo>
                    <a:pt x="963" y="11"/>
                    <a:pt x="937" y="1"/>
                    <a:pt x="91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3"/>
            <p:cNvSpPr/>
            <p:nvPr/>
          </p:nvSpPr>
          <p:spPr>
            <a:xfrm rot="-9236964">
              <a:off x="-551614" y="2419627"/>
              <a:ext cx="33200" cy="26152"/>
            </a:xfrm>
            <a:custGeom>
              <a:avLst/>
              <a:gdLst/>
              <a:ahLst/>
              <a:cxnLst/>
              <a:rect l="l" t="t" r="r" b="b"/>
              <a:pathLst>
                <a:path w="1465" h="1154" extrusionOk="0">
                  <a:moveTo>
                    <a:pt x="113" y="1"/>
                  </a:moveTo>
                  <a:cubicBezTo>
                    <a:pt x="90" y="1"/>
                    <a:pt x="66" y="8"/>
                    <a:pt x="42" y="24"/>
                  </a:cubicBezTo>
                  <a:cubicBezTo>
                    <a:pt x="0" y="65"/>
                    <a:pt x="0" y="128"/>
                    <a:pt x="42" y="191"/>
                  </a:cubicBezTo>
                  <a:cubicBezTo>
                    <a:pt x="126" y="275"/>
                    <a:pt x="921" y="1153"/>
                    <a:pt x="1360" y="1153"/>
                  </a:cubicBezTo>
                  <a:cubicBezTo>
                    <a:pt x="1423" y="1153"/>
                    <a:pt x="1465" y="1112"/>
                    <a:pt x="1465" y="1049"/>
                  </a:cubicBezTo>
                  <a:cubicBezTo>
                    <a:pt x="1465" y="986"/>
                    <a:pt x="1423" y="944"/>
                    <a:pt x="1360" y="944"/>
                  </a:cubicBezTo>
                  <a:cubicBezTo>
                    <a:pt x="1109" y="944"/>
                    <a:pt x="502" y="379"/>
                    <a:pt x="209" y="45"/>
                  </a:cubicBezTo>
                  <a:cubicBezTo>
                    <a:pt x="183" y="19"/>
                    <a:pt x="150" y="1"/>
                    <a:pt x="113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3"/>
            <p:cNvSpPr/>
            <p:nvPr/>
          </p:nvSpPr>
          <p:spPr>
            <a:xfrm rot="-9236964">
              <a:off x="-561968" y="2416416"/>
              <a:ext cx="17110" cy="53891"/>
            </a:xfrm>
            <a:custGeom>
              <a:avLst/>
              <a:gdLst/>
              <a:ahLst/>
              <a:cxnLst/>
              <a:rect l="l" t="t" r="r" b="b"/>
              <a:pathLst>
                <a:path w="755" h="2378" extrusionOk="0">
                  <a:moveTo>
                    <a:pt x="131" y="0"/>
                  </a:moveTo>
                  <a:cubicBezTo>
                    <a:pt x="110" y="0"/>
                    <a:pt x="87" y="5"/>
                    <a:pt x="64" y="13"/>
                  </a:cubicBezTo>
                  <a:cubicBezTo>
                    <a:pt x="22" y="34"/>
                    <a:pt x="1" y="117"/>
                    <a:pt x="22" y="159"/>
                  </a:cubicBezTo>
                  <a:cubicBezTo>
                    <a:pt x="43" y="159"/>
                    <a:pt x="545" y="1059"/>
                    <a:pt x="503" y="2252"/>
                  </a:cubicBezTo>
                  <a:cubicBezTo>
                    <a:pt x="503" y="2314"/>
                    <a:pt x="545" y="2356"/>
                    <a:pt x="608" y="2377"/>
                  </a:cubicBezTo>
                  <a:cubicBezTo>
                    <a:pt x="670" y="2377"/>
                    <a:pt x="712" y="2314"/>
                    <a:pt x="712" y="2272"/>
                  </a:cubicBezTo>
                  <a:cubicBezTo>
                    <a:pt x="754" y="996"/>
                    <a:pt x="231" y="96"/>
                    <a:pt x="210" y="55"/>
                  </a:cubicBezTo>
                  <a:cubicBezTo>
                    <a:pt x="197" y="15"/>
                    <a:pt x="167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3"/>
            <p:cNvSpPr/>
            <p:nvPr/>
          </p:nvSpPr>
          <p:spPr>
            <a:xfrm rot="-9236964">
              <a:off x="-619721" y="242170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51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1"/>
                    <a:pt x="251" y="461"/>
                  </a:cubicBezTo>
                  <a:cubicBezTo>
                    <a:pt x="377" y="461"/>
                    <a:pt x="482" y="356"/>
                    <a:pt x="482" y="230"/>
                  </a:cubicBezTo>
                  <a:cubicBezTo>
                    <a:pt x="482" y="105"/>
                    <a:pt x="377" y="0"/>
                    <a:pt x="251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3"/>
            <p:cNvSpPr/>
            <p:nvPr/>
          </p:nvSpPr>
          <p:spPr>
            <a:xfrm rot="-9236964">
              <a:off x="-591500" y="238614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6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3"/>
            <p:cNvSpPr/>
            <p:nvPr/>
          </p:nvSpPr>
          <p:spPr>
            <a:xfrm rot="-9236964">
              <a:off x="-601123" y="2401607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3"/>
            <p:cNvSpPr/>
            <p:nvPr/>
          </p:nvSpPr>
          <p:spPr>
            <a:xfrm rot="-9236964">
              <a:off x="-593852" y="24310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3"/>
            <p:cNvSpPr/>
            <p:nvPr/>
          </p:nvSpPr>
          <p:spPr>
            <a:xfrm rot="-9236964">
              <a:off x="-562906" y="2465129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9" y="0"/>
                  </a:moveTo>
                  <a:cubicBezTo>
                    <a:pt x="84" y="0"/>
                    <a:pt x="0" y="84"/>
                    <a:pt x="0" y="168"/>
                  </a:cubicBezTo>
                  <a:cubicBezTo>
                    <a:pt x="0" y="272"/>
                    <a:pt x="84" y="356"/>
                    <a:pt x="189" y="356"/>
                  </a:cubicBezTo>
                  <a:cubicBezTo>
                    <a:pt x="293" y="356"/>
                    <a:pt x="377" y="272"/>
                    <a:pt x="377" y="16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3"/>
            <p:cNvSpPr/>
            <p:nvPr/>
          </p:nvSpPr>
          <p:spPr>
            <a:xfrm rot="-9236964">
              <a:off x="-575907" y="2446115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3"/>
            <p:cNvSpPr/>
            <p:nvPr/>
          </p:nvSpPr>
          <p:spPr>
            <a:xfrm rot="-9236964">
              <a:off x="-535746" y="2468899"/>
              <a:ext cx="8566" cy="8090"/>
            </a:xfrm>
            <a:custGeom>
              <a:avLst/>
              <a:gdLst/>
              <a:ahLst/>
              <a:cxnLst/>
              <a:rect l="l" t="t" r="r" b="b"/>
              <a:pathLst>
                <a:path w="378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7"/>
                    <a:pt x="189" y="357"/>
                  </a:cubicBezTo>
                  <a:cubicBezTo>
                    <a:pt x="293" y="357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3"/>
            <p:cNvSpPr/>
            <p:nvPr/>
          </p:nvSpPr>
          <p:spPr>
            <a:xfrm rot="-9236964">
              <a:off x="-531393" y="244572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3"/>
            <p:cNvSpPr/>
            <p:nvPr/>
          </p:nvSpPr>
          <p:spPr>
            <a:xfrm rot="-9236964">
              <a:off x="-499027" y="2436726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3"/>
            <p:cNvSpPr/>
            <p:nvPr/>
          </p:nvSpPr>
          <p:spPr>
            <a:xfrm rot="-9236964">
              <a:off x="-503697" y="2411761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3"/>
            <p:cNvSpPr/>
            <p:nvPr/>
          </p:nvSpPr>
          <p:spPr>
            <a:xfrm rot="-9236964">
              <a:off x="-584985" y="235449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5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3"/>
            <p:cNvSpPr/>
            <p:nvPr/>
          </p:nvSpPr>
          <p:spPr>
            <a:xfrm rot="-9236964">
              <a:off x="-579542" y="2374701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3"/>
            <p:cNvSpPr/>
            <p:nvPr/>
          </p:nvSpPr>
          <p:spPr>
            <a:xfrm rot="-9236964">
              <a:off x="-516745" y="2376887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93"/>
                    <a:pt x="84" y="377"/>
                    <a:pt x="189" y="377"/>
                  </a:cubicBezTo>
                  <a:cubicBezTo>
                    <a:pt x="294" y="377"/>
                    <a:pt x="377" y="293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3"/>
            <p:cNvSpPr/>
            <p:nvPr/>
          </p:nvSpPr>
          <p:spPr>
            <a:xfrm rot="-9236964">
              <a:off x="-562898" y="2337428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3"/>
            <p:cNvSpPr/>
            <p:nvPr/>
          </p:nvSpPr>
          <p:spPr>
            <a:xfrm rot="-9236964">
              <a:off x="-531532" y="236068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4" y="1"/>
                    <a:pt x="0" y="85"/>
                    <a:pt x="0" y="189"/>
                  </a:cubicBezTo>
                  <a:cubicBezTo>
                    <a:pt x="0" y="294"/>
                    <a:pt x="84" y="378"/>
                    <a:pt x="189" y="378"/>
                  </a:cubicBezTo>
                  <a:cubicBezTo>
                    <a:pt x="293" y="378"/>
                    <a:pt x="377" y="294"/>
                    <a:pt x="377" y="189"/>
                  </a:cubicBezTo>
                  <a:cubicBezTo>
                    <a:pt x="377" y="85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3"/>
            <p:cNvSpPr/>
            <p:nvPr/>
          </p:nvSpPr>
          <p:spPr>
            <a:xfrm rot="-9236964">
              <a:off x="-495365" y="2383066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73"/>
                    <a:pt x="84" y="356"/>
                    <a:pt x="189" y="356"/>
                  </a:cubicBezTo>
                  <a:cubicBezTo>
                    <a:pt x="293" y="356"/>
                    <a:pt x="377" y="273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3"/>
            <p:cNvSpPr/>
            <p:nvPr/>
          </p:nvSpPr>
          <p:spPr>
            <a:xfrm rot="-9236964">
              <a:off x="-565436" y="2390135"/>
              <a:ext cx="42243" cy="42220"/>
            </a:xfrm>
            <a:custGeom>
              <a:avLst/>
              <a:gdLst/>
              <a:ahLst/>
              <a:cxnLst/>
              <a:rect l="l" t="t" r="r" b="b"/>
              <a:pathLst>
                <a:path w="1864" h="1863" extrusionOk="0">
                  <a:moveTo>
                    <a:pt x="922" y="1"/>
                  </a:moveTo>
                  <a:cubicBezTo>
                    <a:pt x="419" y="1"/>
                    <a:pt x="1" y="419"/>
                    <a:pt x="1" y="921"/>
                  </a:cubicBezTo>
                  <a:cubicBezTo>
                    <a:pt x="1" y="1444"/>
                    <a:pt x="419" y="1863"/>
                    <a:pt x="922" y="1863"/>
                  </a:cubicBezTo>
                  <a:cubicBezTo>
                    <a:pt x="1445" y="1863"/>
                    <a:pt x="1863" y="1444"/>
                    <a:pt x="1863" y="921"/>
                  </a:cubicBezTo>
                  <a:cubicBezTo>
                    <a:pt x="1863" y="419"/>
                    <a:pt x="1445" y="1"/>
                    <a:pt x="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3"/>
            <p:cNvSpPr/>
            <p:nvPr/>
          </p:nvSpPr>
          <p:spPr>
            <a:xfrm rot="-9236964">
              <a:off x="-54677" y="2425836"/>
              <a:ext cx="338122" cy="327086"/>
            </a:xfrm>
            <a:custGeom>
              <a:avLst/>
              <a:gdLst/>
              <a:ahLst/>
              <a:cxnLst/>
              <a:rect l="l" t="t" r="r" b="b"/>
              <a:pathLst>
                <a:path w="14920" h="14433" extrusionOk="0">
                  <a:moveTo>
                    <a:pt x="6299" y="1"/>
                  </a:moveTo>
                  <a:cubicBezTo>
                    <a:pt x="4332" y="1"/>
                    <a:pt x="2742" y="1716"/>
                    <a:pt x="2742" y="3830"/>
                  </a:cubicBezTo>
                  <a:cubicBezTo>
                    <a:pt x="2742" y="3872"/>
                    <a:pt x="2742" y="3913"/>
                    <a:pt x="2742" y="3976"/>
                  </a:cubicBezTo>
                  <a:cubicBezTo>
                    <a:pt x="1172" y="4416"/>
                    <a:pt x="22" y="5755"/>
                    <a:pt x="1" y="7366"/>
                  </a:cubicBezTo>
                  <a:cubicBezTo>
                    <a:pt x="1" y="9270"/>
                    <a:pt x="1570" y="10839"/>
                    <a:pt x="3558" y="10965"/>
                  </a:cubicBezTo>
                  <a:cubicBezTo>
                    <a:pt x="3620" y="12387"/>
                    <a:pt x="4457" y="13685"/>
                    <a:pt x="5797" y="14208"/>
                  </a:cubicBezTo>
                  <a:cubicBezTo>
                    <a:pt x="6192" y="14360"/>
                    <a:pt x="6600" y="14432"/>
                    <a:pt x="7005" y="14432"/>
                  </a:cubicBezTo>
                  <a:cubicBezTo>
                    <a:pt x="8268" y="14432"/>
                    <a:pt x="9493" y="13728"/>
                    <a:pt x="10190" y="12555"/>
                  </a:cubicBezTo>
                  <a:cubicBezTo>
                    <a:pt x="10462" y="12610"/>
                    <a:pt x="10734" y="12637"/>
                    <a:pt x="11001" y="12637"/>
                  </a:cubicBezTo>
                  <a:cubicBezTo>
                    <a:pt x="12548" y="12637"/>
                    <a:pt x="13959" y="11740"/>
                    <a:pt x="14459" y="10295"/>
                  </a:cubicBezTo>
                  <a:cubicBezTo>
                    <a:pt x="14836" y="9207"/>
                    <a:pt x="14605" y="8056"/>
                    <a:pt x="13978" y="7136"/>
                  </a:cubicBezTo>
                  <a:cubicBezTo>
                    <a:pt x="14919" y="5483"/>
                    <a:pt x="14564" y="3411"/>
                    <a:pt x="13099" y="2344"/>
                  </a:cubicBezTo>
                  <a:cubicBezTo>
                    <a:pt x="12493" y="1905"/>
                    <a:pt x="11786" y="1694"/>
                    <a:pt x="11073" y="1694"/>
                  </a:cubicBezTo>
                  <a:cubicBezTo>
                    <a:pt x="10531" y="1694"/>
                    <a:pt x="9985" y="1816"/>
                    <a:pt x="9479" y="2051"/>
                  </a:cubicBezTo>
                  <a:cubicBezTo>
                    <a:pt x="8872" y="838"/>
                    <a:pt x="7680" y="1"/>
                    <a:pt x="6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3"/>
            <p:cNvSpPr/>
            <p:nvPr/>
          </p:nvSpPr>
          <p:spPr>
            <a:xfrm rot="-9236964">
              <a:off x="39614" y="2520905"/>
              <a:ext cx="147962" cy="136881"/>
            </a:xfrm>
            <a:custGeom>
              <a:avLst/>
              <a:gdLst/>
              <a:ahLst/>
              <a:cxnLst/>
              <a:rect l="l" t="t" r="r" b="b"/>
              <a:pathLst>
                <a:path w="6529" h="6040" extrusionOk="0">
                  <a:moveTo>
                    <a:pt x="3582" y="1"/>
                  </a:moveTo>
                  <a:cubicBezTo>
                    <a:pt x="3046" y="1"/>
                    <a:pt x="2507" y="290"/>
                    <a:pt x="2197" y="797"/>
                  </a:cubicBezTo>
                  <a:cubicBezTo>
                    <a:pt x="2176" y="818"/>
                    <a:pt x="2176" y="839"/>
                    <a:pt x="2155" y="860"/>
                  </a:cubicBezTo>
                  <a:cubicBezTo>
                    <a:pt x="2006" y="817"/>
                    <a:pt x="1853" y="796"/>
                    <a:pt x="1702" y="796"/>
                  </a:cubicBezTo>
                  <a:cubicBezTo>
                    <a:pt x="1197" y="796"/>
                    <a:pt x="709" y="1032"/>
                    <a:pt x="419" y="1467"/>
                  </a:cubicBezTo>
                  <a:cubicBezTo>
                    <a:pt x="0" y="2158"/>
                    <a:pt x="230" y="3057"/>
                    <a:pt x="921" y="3559"/>
                  </a:cubicBezTo>
                  <a:cubicBezTo>
                    <a:pt x="628" y="4082"/>
                    <a:pt x="628" y="4731"/>
                    <a:pt x="1005" y="5212"/>
                  </a:cubicBezTo>
                  <a:cubicBezTo>
                    <a:pt x="1285" y="5586"/>
                    <a:pt x="1727" y="5781"/>
                    <a:pt x="2184" y="5781"/>
                  </a:cubicBezTo>
                  <a:cubicBezTo>
                    <a:pt x="2443" y="5781"/>
                    <a:pt x="2708" y="5718"/>
                    <a:pt x="2950" y="5589"/>
                  </a:cubicBezTo>
                  <a:cubicBezTo>
                    <a:pt x="3270" y="5886"/>
                    <a:pt x="3671" y="6039"/>
                    <a:pt x="4064" y="6039"/>
                  </a:cubicBezTo>
                  <a:cubicBezTo>
                    <a:pt x="4392" y="6039"/>
                    <a:pt x="4714" y="5933"/>
                    <a:pt x="4980" y="5715"/>
                  </a:cubicBezTo>
                  <a:cubicBezTo>
                    <a:pt x="5357" y="5401"/>
                    <a:pt x="5524" y="4940"/>
                    <a:pt x="5503" y="4480"/>
                  </a:cubicBezTo>
                  <a:cubicBezTo>
                    <a:pt x="6215" y="4082"/>
                    <a:pt x="6528" y="3266"/>
                    <a:pt x="6256" y="2555"/>
                  </a:cubicBezTo>
                  <a:cubicBezTo>
                    <a:pt x="6026" y="2032"/>
                    <a:pt x="5545" y="1718"/>
                    <a:pt x="5001" y="1655"/>
                  </a:cubicBezTo>
                  <a:cubicBezTo>
                    <a:pt x="5064" y="1069"/>
                    <a:pt x="4813" y="505"/>
                    <a:pt x="4331" y="212"/>
                  </a:cubicBezTo>
                  <a:cubicBezTo>
                    <a:pt x="4100" y="68"/>
                    <a:pt x="3841" y="1"/>
                    <a:pt x="35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3"/>
            <p:cNvSpPr/>
            <p:nvPr/>
          </p:nvSpPr>
          <p:spPr>
            <a:xfrm rot="-9236964">
              <a:off x="46480" y="2575350"/>
              <a:ext cx="54072" cy="40815"/>
            </a:xfrm>
            <a:custGeom>
              <a:avLst/>
              <a:gdLst/>
              <a:ahLst/>
              <a:cxnLst/>
              <a:rect l="l" t="t" r="r" b="b"/>
              <a:pathLst>
                <a:path w="2386" h="1801" extrusionOk="0">
                  <a:moveTo>
                    <a:pt x="2251" y="1"/>
                  </a:moveTo>
                  <a:cubicBezTo>
                    <a:pt x="2218" y="1"/>
                    <a:pt x="2183" y="24"/>
                    <a:pt x="2155" y="64"/>
                  </a:cubicBezTo>
                  <a:cubicBezTo>
                    <a:pt x="1800" y="734"/>
                    <a:pt x="84" y="1571"/>
                    <a:pt x="63" y="1592"/>
                  </a:cubicBezTo>
                  <a:cubicBezTo>
                    <a:pt x="21" y="1613"/>
                    <a:pt x="0" y="1675"/>
                    <a:pt x="21" y="1738"/>
                  </a:cubicBezTo>
                  <a:cubicBezTo>
                    <a:pt x="42" y="1759"/>
                    <a:pt x="84" y="1801"/>
                    <a:pt x="126" y="1801"/>
                  </a:cubicBezTo>
                  <a:cubicBezTo>
                    <a:pt x="126" y="1801"/>
                    <a:pt x="147" y="1780"/>
                    <a:pt x="168" y="1780"/>
                  </a:cubicBezTo>
                  <a:cubicBezTo>
                    <a:pt x="231" y="1738"/>
                    <a:pt x="1946" y="880"/>
                    <a:pt x="2344" y="169"/>
                  </a:cubicBezTo>
                  <a:cubicBezTo>
                    <a:pt x="2386" y="106"/>
                    <a:pt x="2365" y="43"/>
                    <a:pt x="2302" y="22"/>
                  </a:cubicBezTo>
                  <a:cubicBezTo>
                    <a:pt x="2287" y="8"/>
                    <a:pt x="2270" y="1"/>
                    <a:pt x="225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3"/>
            <p:cNvSpPr/>
            <p:nvPr/>
          </p:nvSpPr>
          <p:spPr>
            <a:xfrm rot="-9236964">
              <a:off x="84385" y="2519695"/>
              <a:ext cx="44124" cy="50854"/>
            </a:xfrm>
            <a:custGeom>
              <a:avLst/>
              <a:gdLst/>
              <a:ahLst/>
              <a:cxnLst/>
              <a:rect l="l" t="t" r="r" b="b"/>
              <a:pathLst>
                <a:path w="1947" h="2244" extrusionOk="0">
                  <a:moveTo>
                    <a:pt x="131" y="0"/>
                  </a:moveTo>
                  <a:cubicBezTo>
                    <a:pt x="123" y="0"/>
                    <a:pt x="114" y="2"/>
                    <a:pt x="105" y="5"/>
                  </a:cubicBezTo>
                  <a:cubicBezTo>
                    <a:pt x="43" y="5"/>
                    <a:pt x="1" y="46"/>
                    <a:pt x="1" y="109"/>
                  </a:cubicBezTo>
                  <a:cubicBezTo>
                    <a:pt x="1" y="130"/>
                    <a:pt x="147" y="1741"/>
                    <a:pt x="1800" y="2243"/>
                  </a:cubicBezTo>
                  <a:lnTo>
                    <a:pt x="1821" y="2243"/>
                  </a:lnTo>
                  <a:cubicBezTo>
                    <a:pt x="1884" y="2243"/>
                    <a:pt x="1926" y="2222"/>
                    <a:pt x="1926" y="2160"/>
                  </a:cubicBezTo>
                  <a:cubicBezTo>
                    <a:pt x="1947" y="2118"/>
                    <a:pt x="1926" y="2055"/>
                    <a:pt x="1863" y="2034"/>
                  </a:cubicBezTo>
                  <a:cubicBezTo>
                    <a:pt x="356" y="1574"/>
                    <a:pt x="231" y="151"/>
                    <a:pt x="231" y="88"/>
                  </a:cubicBezTo>
                  <a:cubicBezTo>
                    <a:pt x="231" y="52"/>
                    <a:pt x="184" y="0"/>
                    <a:pt x="13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3"/>
            <p:cNvSpPr/>
            <p:nvPr/>
          </p:nvSpPr>
          <p:spPr>
            <a:xfrm rot="-9236964">
              <a:off x="67904" y="2539589"/>
              <a:ext cx="49812" cy="25835"/>
            </a:xfrm>
            <a:custGeom>
              <a:avLst/>
              <a:gdLst/>
              <a:ahLst/>
              <a:cxnLst/>
              <a:rect l="l" t="t" r="r" b="b"/>
              <a:pathLst>
                <a:path w="2198" h="1140" extrusionOk="0">
                  <a:moveTo>
                    <a:pt x="131" y="1"/>
                  </a:moveTo>
                  <a:cubicBezTo>
                    <a:pt x="102" y="1"/>
                    <a:pt x="72" y="16"/>
                    <a:pt x="43" y="30"/>
                  </a:cubicBezTo>
                  <a:cubicBezTo>
                    <a:pt x="22" y="72"/>
                    <a:pt x="1" y="114"/>
                    <a:pt x="43" y="156"/>
                  </a:cubicBezTo>
                  <a:cubicBezTo>
                    <a:pt x="503" y="1014"/>
                    <a:pt x="1361" y="1139"/>
                    <a:pt x="1821" y="1139"/>
                  </a:cubicBezTo>
                  <a:cubicBezTo>
                    <a:pt x="1988" y="1139"/>
                    <a:pt x="2093" y="1119"/>
                    <a:pt x="2114" y="1119"/>
                  </a:cubicBezTo>
                  <a:cubicBezTo>
                    <a:pt x="2156" y="1098"/>
                    <a:pt x="2198" y="1056"/>
                    <a:pt x="2198" y="993"/>
                  </a:cubicBezTo>
                  <a:cubicBezTo>
                    <a:pt x="2181" y="941"/>
                    <a:pt x="2149" y="904"/>
                    <a:pt x="2104" y="904"/>
                  </a:cubicBezTo>
                  <a:cubicBezTo>
                    <a:pt x="2094" y="904"/>
                    <a:pt x="2083" y="906"/>
                    <a:pt x="2072" y="909"/>
                  </a:cubicBezTo>
                  <a:cubicBezTo>
                    <a:pt x="2059" y="909"/>
                    <a:pt x="1953" y="925"/>
                    <a:pt x="1795" y="925"/>
                  </a:cubicBezTo>
                  <a:cubicBezTo>
                    <a:pt x="1439" y="925"/>
                    <a:pt x="818" y="845"/>
                    <a:pt x="398" y="323"/>
                  </a:cubicBezTo>
                  <a:lnTo>
                    <a:pt x="398" y="323"/>
                  </a:lnTo>
                  <a:cubicBezTo>
                    <a:pt x="587" y="370"/>
                    <a:pt x="857" y="429"/>
                    <a:pt x="1166" y="429"/>
                  </a:cubicBezTo>
                  <a:cubicBezTo>
                    <a:pt x="1269" y="429"/>
                    <a:pt x="1376" y="423"/>
                    <a:pt x="1486" y="407"/>
                  </a:cubicBezTo>
                  <a:cubicBezTo>
                    <a:pt x="1549" y="407"/>
                    <a:pt x="1591" y="344"/>
                    <a:pt x="1591" y="302"/>
                  </a:cubicBezTo>
                  <a:cubicBezTo>
                    <a:pt x="1591" y="240"/>
                    <a:pt x="1528" y="198"/>
                    <a:pt x="1465" y="198"/>
                  </a:cubicBezTo>
                  <a:cubicBezTo>
                    <a:pt x="1373" y="209"/>
                    <a:pt x="1283" y="214"/>
                    <a:pt x="1195" y="214"/>
                  </a:cubicBezTo>
                  <a:cubicBezTo>
                    <a:pt x="624" y="214"/>
                    <a:pt x="168" y="10"/>
                    <a:pt x="168" y="10"/>
                  </a:cubicBezTo>
                  <a:cubicBezTo>
                    <a:pt x="156" y="3"/>
                    <a:pt x="144" y="1"/>
                    <a:pt x="131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3"/>
            <p:cNvSpPr/>
            <p:nvPr/>
          </p:nvSpPr>
          <p:spPr>
            <a:xfrm rot="-9236964">
              <a:off x="60702" y="2566112"/>
              <a:ext cx="38911" cy="25654"/>
            </a:xfrm>
            <a:custGeom>
              <a:avLst/>
              <a:gdLst/>
              <a:ahLst/>
              <a:cxnLst/>
              <a:rect l="l" t="t" r="r" b="b"/>
              <a:pathLst>
                <a:path w="1717" h="1132" extrusionOk="0">
                  <a:moveTo>
                    <a:pt x="1600" y="0"/>
                  </a:moveTo>
                  <a:cubicBezTo>
                    <a:pt x="1582" y="0"/>
                    <a:pt x="1564" y="7"/>
                    <a:pt x="1549" y="22"/>
                  </a:cubicBezTo>
                  <a:cubicBezTo>
                    <a:pt x="817" y="420"/>
                    <a:pt x="64" y="796"/>
                    <a:pt x="64" y="796"/>
                  </a:cubicBezTo>
                  <a:cubicBezTo>
                    <a:pt x="22" y="817"/>
                    <a:pt x="1" y="859"/>
                    <a:pt x="1" y="901"/>
                  </a:cubicBezTo>
                  <a:cubicBezTo>
                    <a:pt x="1" y="943"/>
                    <a:pt x="22" y="964"/>
                    <a:pt x="64" y="985"/>
                  </a:cubicBezTo>
                  <a:cubicBezTo>
                    <a:pt x="85" y="1006"/>
                    <a:pt x="419" y="1131"/>
                    <a:pt x="859" y="1131"/>
                  </a:cubicBezTo>
                  <a:cubicBezTo>
                    <a:pt x="1089" y="1131"/>
                    <a:pt x="1340" y="1089"/>
                    <a:pt x="1591" y="985"/>
                  </a:cubicBezTo>
                  <a:cubicBezTo>
                    <a:pt x="1633" y="964"/>
                    <a:pt x="1654" y="901"/>
                    <a:pt x="1633" y="838"/>
                  </a:cubicBezTo>
                  <a:cubicBezTo>
                    <a:pt x="1618" y="809"/>
                    <a:pt x="1582" y="779"/>
                    <a:pt x="1548" y="779"/>
                  </a:cubicBezTo>
                  <a:cubicBezTo>
                    <a:pt x="1534" y="779"/>
                    <a:pt x="1520" y="784"/>
                    <a:pt x="1507" y="796"/>
                  </a:cubicBezTo>
                  <a:cubicBezTo>
                    <a:pt x="1286" y="874"/>
                    <a:pt x="1065" y="899"/>
                    <a:pt x="865" y="899"/>
                  </a:cubicBezTo>
                  <a:cubicBezTo>
                    <a:pt x="687" y="899"/>
                    <a:pt x="527" y="879"/>
                    <a:pt x="398" y="859"/>
                  </a:cubicBezTo>
                  <a:cubicBezTo>
                    <a:pt x="691" y="713"/>
                    <a:pt x="1173" y="462"/>
                    <a:pt x="1654" y="211"/>
                  </a:cubicBezTo>
                  <a:cubicBezTo>
                    <a:pt x="1696" y="169"/>
                    <a:pt x="1717" y="106"/>
                    <a:pt x="1696" y="64"/>
                  </a:cubicBezTo>
                  <a:cubicBezTo>
                    <a:pt x="1669" y="24"/>
                    <a:pt x="1633" y="0"/>
                    <a:pt x="1600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3"/>
            <p:cNvSpPr/>
            <p:nvPr/>
          </p:nvSpPr>
          <p:spPr>
            <a:xfrm rot="-9236964">
              <a:off x="100019" y="2603109"/>
              <a:ext cx="38911" cy="41291"/>
            </a:xfrm>
            <a:custGeom>
              <a:avLst/>
              <a:gdLst/>
              <a:ahLst/>
              <a:cxnLst/>
              <a:rect l="l" t="t" r="r" b="b"/>
              <a:pathLst>
                <a:path w="1717" h="1822" extrusionOk="0">
                  <a:moveTo>
                    <a:pt x="113" y="0"/>
                  </a:moveTo>
                  <a:cubicBezTo>
                    <a:pt x="75" y="0"/>
                    <a:pt x="35" y="23"/>
                    <a:pt x="22" y="64"/>
                  </a:cubicBezTo>
                  <a:cubicBezTo>
                    <a:pt x="1" y="106"/>
                    <a:pt x="22" y="169"/>
                    <a:pt x="64" y="210"/>
                  </a:cubicBezTo>
                  <a:cubicBezTo>
                    <a:pt x="84" y="210"/>
                    <a:pt x="1382" y="922"/>
                    <a:pt x="1486" y="1738"/>
                  </a:cubicBezTo>
                  <a:cubicBezTo>
                    <a:pt x="1507" y="1780"/>
                    <a:pt x="1549" y="1822"/>
                    <a:pt x="1591" y="1822"/>
                  </a:cubicBezTo>
                  <a:lnTo>
                    <a:pt x="1612" y="1822"/>
                  </a:lnTo>
                  <a:cubicBezTo>
                    <a:pt x="1675" y="1822"/>
                    <a:pt x="1717" y="1759"/>
                    <a:pt x="1717" y="1696"/>
                  </a:cubicBezTo>
                  <a:cubicBezTo>
                    <a:pt x="1570" y="796"/>
                    <a:pt x="231" y="43"/>
                    <a:pt x="168" y="22"/>
                  </a:cubicBezTo>
                  <a:cubicBezTo>
                    <a:pt x="153" y="7"/>
                    <a:pt x="133" y="0"/>
                    <a:pt x="11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3"/>
            <p:cNvSpPr/>
            <p:nvPr/>
          </p:nvSpPr>
          <p:spPr>
            <a:xfrm rot="-9236964">
              <a:off x="72641" y="2578621"/>
              <a:ext cx="28962" cy="46616"/>
            </a:xfrm>
            <a:custGeom>
              <a:avLst/>
              <a:gdLst/>
              <a:ahLst/>
              <a:cxnLst/>
              <a:rect l="l" t="t" r="r" b="b"/>
              <a:pathLst>
                <a:path w="1278" h="2057" extrusionOk="0">
                  <a:moveTo>
                    <a:pt x="223" y="0"/>
                  </a:moveTo>
                  <a:cubicBezTo>
                    <a:pt x="212" y="0"/>
                    <a:pt x="201" y="2"/>
                    <a:pt x="189" y="6"/>
                  </a:cubicBezTo>
                  <a:cubicBezTo>
                    <a:pt x="147" y="6"/>
                    <a:pt x="105" y="69"/>
                    <a:pt x="126" y="131"/>
                  </a:cubicBezTo>
                  <a:cubicBezTo>
                    <a:pt x="294" y="906"/>
                    <a:pt x="22" y="1910"/>
                    <a:pt x="22" y="1910"/>
                  </a:cubicBezTo>
                  <a:cubicBezTo>
                    <a:pt x="1" y="1973"/>
                    <a:pt x="22" y="2014"/>
                    <a:pt x="64" y="2035"/>
                  </a:cubicBezTo>
                  <a:cubicBezTo>
                    <a:pt x="84" y="2056"/>
                    <a:pt x="105" y="2056"/>
                    <a:pt x="126" y="2056"/>
                  </a:cubicBezTo>
                  <a:cubicBezTo>
                    <a:pt x="147" y="2056"/>
                    <a:pt x="168" y="2056"/>
                    <a:pt x="189" y="2035"/>
                  </a:cubicBezTo>
                  <a:cubicBezTo>
                    <a:pt x="691" y="1533"/>
                    <a:pt x="1235" y="445"/>
                    <a:pt x="1256" y="403"/>
                  </a:cubicBezTo>
                  <a:cubicBezTo>
                    <a:pt x="1277" y="362"/>
                    <a:pt x="1256" y="299"/>
                    <a:pt x="1214" y="257"/>
                  </a:cubicBezTo>
                  <a:cubicBezTo>
                    <a:pt x="1199" y="252"/>
                    <a:pt x="1183" y="249"/>
                    <a:pt x="1168" y="249"/>
                  </a:cubicBezTo>
                  <a:cubicBezTo>
                    <a:pt x="1123" y="249"/>
                    <a:pt x="1084" y="273"/>
                    <a:pt x="1068" y="320"/>
                  </a:cubicBezTo>
                  <a:cubicBezTo>
                    <a:pt x="1068" y="320"/>
                    <a:pt x="712" y="1031"/>
                    <a:pt x="315" y="1533"/>
                  </a:cubicBezTo>
                  <a:cubicBezTo>
                    <a:pt x="398" y="1157"/>
                    <a:pt x="440" y="592"/>
                    <a:pt x="336" y="69"/>
                  </a:cubicBezTo>
                  <a:cubicBezTo>
                    <a:pt x="318" y="34"/>
                    <a:pt x="273" y="0"/>
                    <a:pt x="223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3"/>
            <p:cNvSpPr/>
            <p:nvPr/>
          </p:nvSpPr>
          <p:spPr>
            <a:xfrm rot="-9236964">
              <a:off x="125626" y="2550699"/>
              <a:ext cx="38911" cy="41313"/>
            </a:xfrm>
            <a:custGeom>
              <a:avLst/>
              <a:gdLst/>
              <a:ahLst/>
              <a:cxnLst/>
              <a:rect l="l" t="t" r="r" b="b"/>
              <a:pathLst>
                <a:path w="1717" h="1823" extrusionOk="0">
                  <a:moveTo>
                    <a:pt x="1586" y="1"/>
                  </a:moveTo>
                  <a:cubicBezTo>
                    <a:pt x="1002" y="1"/>
                    <a:pt x="187" y="1387"/>
                    <a:pt x="22" y="1676"/>
                  </a:cubicBezTo>
                  <a:cubicBezTo>
                    <a:pt x="1" y="1718"/>
                    <a:pt x="22" y="1780"/>
                    <a:pt x="64" y="1822"/>
                  </a:cubicBezTo>
                  <a:lnTo>
                    <a:pt x="126" y="1822"/>
                  </a:lnTo>
                  <a:cubicBezTo>
                    <a:pt x="147" y="1822"/>
                    <a:pt x="189" y="1801"/>
                    <a:pt x="210" y="1780"/>
                  </a:cubicBezTo>
                  <a:cubicBezTo>
                    <a:pt x="545" y="1174"/>
                    <a:pt x="1214" y="232"/>
                    <a:pt x="1570" y="232"/>
                  </a:cubicBezTo>
                  <a:lnTo>
                    <a:pt x="1591" y="232"/>
                  </a:lnTo>
                  <a:cubicBezTo>
                    <a:pt x="1654" y="232"/>
                    <a:pt x="1696" y="190"/>
                    <a:pt x="1717" y="127"/>
                  </a:cubicBezTo>
                  <a:cubicBezTo>
                    <a:pt x="1717" y="65"/>
                    <a:pt x="1675" y="23"/>
                    <a:pt x="1612" y="2"/>
                  </a:cubicBezTo>
                  <a:cubicBezTo>
                    <a:pt x="1603" y="1"/>
                    <a:pt x="1595" y="1"/>
                    <a:pt x="1586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3"/>
            <p:cNvSpPr/>
            <p:nvPr/>
          </p:nvSpPr>
          <p:spPr>
            <a:xfrm rot="-9236964">
              <a:off x="112060" y="2602212"/>
              <a:ext cx="55500" cy="8476"/>
            </a:xfrm>
            <a:custGeom>
              <a:avLst/>
              <a:gdLst/>
              <a:ahLst/>
              <a:cxnLst/>
              <a:rect l="l" t="t" r="r" b="b"/>
              <a:pathLst>
                <a:path w="2449" h="374" extrusionOk="0">
                  <a:moveTo>
                    <a:pt x="1507" y="0"/>
                  </a:moveTo>
                  <a:cubicBezTo>
                    <a:pt x="806" y="0"/>
                    <a:pt x="135" y="149"/>
                    <a:pt x="105" y="164"/>
                  </a:cubicBezTo>
                  <a:cubicBezTo>
                    <a:pt x="43" y="185"/>
                    <a:pt x="1" y="227"/>
                    <a:pt x="22" y="290"/>
                  </a:cubicBezTo>
                  <a:cubicBezTo>
                    <a:pt x="22" y="331"/>
                    <a:pt x="85" y="373"/>
                    <a:pt x="126" y="373"/>
                  </a:cubicBezTo>
                  <a:lnTo>
                    <a:pt x="147" y="373"/>
                  </a:lnTo>
                  <a:cubicBezTo>
                    <a:pt x="162" y="373"/>
                    <a:pt x="828" y="213"/>
                    <a:pt x="1513" y="213"/>
                  </a:cubicBezTo>
                  <a:cubicBezTo>
                    <a:pt x="1787" y="213"/>
                    <a:pt x="2063" y="239"/>
                    <a:pt x="2302" y="311"/>
                  </a:cubicBezTo>
                  <a:cubicBezTo>
                    <a:pt x="2365" y="311"/>
                    <a:pt x="2428" y="290"/>
                    <a:pt x="2428" y="227"/>
                  </a:cubicBezTo>
                  <a:cubicBezTo>
                    <a:pt x="2449" y="164"/>
                    <a:pt x="2428" y="101"/>
                    <a:pt x="2365" y="101"/>
                  </a:cubicBezTo>
                  <a:cubicBezTo>
                    <a:pt x="2104" y="27"/>
                    <a:pt x="1803" y="0"/>
                    <a:pt x="1507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3"/>
            <p:cNvSpPr/>
            <p:nvPr/>
          </p:nvSpPr>
          <p:spPr>
            <a:xfrm rot="-9236964">
              <a:off x="110170" y="2578344"/>
              <a:ext cx="49336" cy="21439"/>
            </a:xfrm>
            <a:custGeom>
              <a:avLst/>
              <a:gdLst/>
              <a:ahLst/>
              <a:cxnLst/>
              <a:rect l="l" t="t" r="r" b="b"/>
              <a:pathLst>
                <a:path w="2177" h="946" extrusionOk="0">
                  <a:moveTo>
                    <a:pt x="1911" y="0"/>
                  </a:moveTo>
                  <a:cubicBezTo>
                    <a:pt x="1372" y="0"/>
                    <a:pt x="223" y="561"/>
                    <a:pt x="42" y="778"/>
                  </a:cubicBezTo>
                  <a:cubicBezTo>
                    <a:pt x="0" y="820"/>
                    <a:pt x="0" y="882"/>
                    <a:pt x="63" y="924"/>
                  </a:cubicBezTo>
                  <a:cubicBezTo>
                    <a:pt x="84" y="945"/>
                    <a:pt x="105" y="945"/>
                    <a:pt x="126" y="945"/>
                  </a:cubicBezTo>
                  <a:cubicBezTo>
                    <a:pt x="147" y="945"/>
                    <a:pt x="189" y="945"/>
                    <a:pt x="210" y="924"/>
                  </a:cubicBezTo>
                  <a:cubicBezTo>
                    <a:pt x="381" y="734"/>
                    <a:pt x="1534" y="217"/>
                    <a:pt x="1902" y="217"/>
                  </a:cubicBezTo>
                  <a:cubicBezTo>
                    <a:pt x="1940" y="217"/>
                    <a:pt x="1969" y="222"/>
                    <a:pt x="1988" y="234"/>
                  </a:cubicBezTo>
                  <a:cubicBezTo>
                    <a:pt x="2011" y="241"/>
                    <a:pt x="2034" y="246"/>
                    <a:pt x="2055" y="246"/>
                  </a:cubicBezTo>
                  <a:cubicBezTo>
                    <a:pt x="2091" y="246"/>
                    <a:pt x="2121" y="232"/>
                    <a:pt x="2135" y="192"/>
                  </a:cubicBezTo>
                  <a:cubicBezTo>
                    <a:pt x="2176" y="150"/>
                    <a:pt x="2156" y="66"/>
                    <a:pt x="2114" y="45"/>
                  </a:cubicBezTo>
                  <a:cubicBezTo>
                    <a:pt x="2065" y="14"/>
                    <a:pt x="1996" y="0"/>
                    <a:pt x="191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3"/>
            <p:cNvSpPr/>
            <p:nvPr/>
          </p:nvSpPr>
          <p:spPr>
            <a:xfrm rot="-9236964">
              <a:off x="117676" y="2539883"/>
              <a:ext cx="28464" cy="47750"/>
            </a:xfrm>
            <a:custGeom>
              <a:avLst/>
              <a:gdLst/>
              <a:ahLst/>
              <a:cxnLst/>
              <a:rect l="l" t="t" r="r" b="b"/>
              <a:pathLst>
                <a:path w="1256" h="2107" extrusionOk="0">
                  <a:moveTo>
                    <a:pt x="924" y="0"/>
                  </a:moveTo>
                  <a:cubicBezTo>
                    <a:pt x="894" y="0"/>
                    <a:pt x="862" y="11"/>
                    <a:pt x="837" y="35"/>
                  </a:cubicBezTo>
                  <a:cubicBezTo>
                    <a:pt x="796" y="56"/>
                    <a:pt x="0" y="872"/>
                    <a:pt x="126" y="1646"/>
                  </a:cubicBezTo>
                  <a:cubicBezTo>
                    <a:pt x="126" y="1698"/>
                    <a:pt x="169" y="1735"/>
                    <a:pt x="207" y="1735"/>
                  </a:cubicBezTo>
                  <a:cubicBezTo>
                    <a:pt x="215" y="1735"/>
                    <a:pt x="223" y="1734"/>
                    <a:pt x="231" y="1730"/>
                  </a:cubicBezTo>
                  <a:cubicBezTo>
                    <a:pt x="293" y="1730"/>
                    <a:pt x="335" y="1667"/>
                    <a:pt x="335" y="1625"/>
                  </a:cubicBezTo>
                  <a:cubicBezTo>
                    <a:pt x="272" y="1270"/>
                    <a:pt x="461" y="893"/>
                    <a:pt x="649" y="621"/>
                  </a:cubicBezTo>
                  <a:lnTo>
                    <a:pt x="649" y="621"/>
                  </a:lnTo>
                  <a:cubicBezTo>
                    <a:pt x="586" y="998"/>
                    <a:pt x="628" y="1542"/>
                    <a:pt x="1068" y="2065"/>
                  </a:cubicBezTo>
                  <a:cubicBezTo>
                    <a:pt x="1089" y="2086"/>
                    <a:pt x="1109" y="2107"/>
                    <a:pt x="1151" y="2107"/>
                  </a:cubicBezTo>
                  <a:cubicBezTo>
                    <a:pt x="1172" y="2107"/>
                    <a:pt x="1193" y="2086"/>
                    <a:pt x="1214" y="2086"/>
                  </a:cubicBezTo>
                  <a:cubicBezTo>
                    <a:pt x="1256" y="2044"/>
                    <a:pt x="1256" y="1981"/>
                    <a:pt x="1235" y="1918"/>
                  </a:cubicBezTo>
                  <a:cubicBezTo>
                    <a:pt x="524" y="1060"/>
                    <a:pt x="984" y="202"/>
                    <a:pt x="1005" y="161"/>
                  </a:cubicBezTo>
                  <a:cubicBezTo>
                    <a:pt x="1026" y="119"/>
                    <a:pt x="1026" y="56"/>
                    <a:pt x="984" y="14"/>
                  </a:cubicBezTo>
                  <a:cubicBezTo>
                    <a:pt x="967" y="6"/>
                    <a:pt x="946" y="0"/>
                    <a:pt x="924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3"/>
            <p:cNvSpPr/>
            <p:nvPr/>
          </p:nvSpPr>
          <p:spPr>
            <a:xfrm rot="-9236964">
              <a:off x="106706" y="2595163"/>
              <a:ext cx="33223" cy="26334"/>
            </a:xfrm>
            <a:custGeom>
              <a:avLst/>
              <a:gdLst/>
              <a:ahLst/>
              <a:cxnLst/>
              <a:rect l="l" t="t" r="r" b="b"/>
              <a:pathLst>
                <a:path w="1466" h="1162" extrusionOk="0">
                  <a:moveTo>
                    <a:pt x="126" y="0"/>
                  </a:moveTo>
                  <a:cubicBezTo>
                    <a:pt x="95" y="0"/>
                    <a:pt x="64" y="11"/>
                    <a:pt x="43" y="31"/>
                  </a:cubicBezTo>
                  <a:cubicBezTo>
                    <a:pt x="1" y="73"/>
                    <a:pt x="1" y="136"/>
                    <a:pt x="43" y="178"/>
                  </a:cubicBezTo>
                  <a:cubicBezTo>
                    <a:pt x="126" y="283"/>
                    <a:pt x="921" y="1161"/>
                    <a:pt x="1361" y="1161"/>
                  </a:cubicBezTo>
                  <a:cubicBezTo>
                    <a:pt x="1424" y="1161"/>
                    <a:pt x="1465" y="1119"/>
                    <a:pt x="1465" y="1057"/>
                  </a:cubicBezTo>
                  <a:cubicBezTo>
                    <a:pt x="1465" y="994"/>
                    <a:pt x="1424" y="952"/>
                    <a:pt x="1361" y="952"/>
                  </a:cubicBezTo>
                  <a:cubicBezTo>
                    <a:pt x="1089" y="952"/>
                    <a:pt x="503" y="387"/>
                    <a:pt x="210" y="31"/>
                  </a:cubicBezTo>
                  <a:cubicBezTo>
                    <a:pt x="189" y="11"/>
                    <a:pt x="158" y="0"/>
                    <a:pt x="126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3"/>
            <p:cNvSpPr/>
            <p:nvPr/>
          </p:nvSpPr>
          <p:spPr>
            <a:xfrm rot="-9236964">
              <a:off x="96260" y="2592401"/>
              <a:ext cx="17087" cy="53642"/>
            </a:xfrm>
            <a:custGeom>
              <a:avLst/>
              <a:gdLst/>
              <a:ahLst/>
              <a:cxnLst/>
              <a:rect l="l" t="t" r="r" b="b"/>
              <a:pathLst>
                <a:path w="754" h="2367" extrusionOk="0">
                  <a:moveTo>
                    <a:pt x="128" y="1"/>
                  </a:moveTo>
                  <a:cubicBezTo>
                    <a:pt x="108" y="1"/>
                    <a:pt x="86" y="8"/>
                    <a:pt x="63" y="23"/>
                  </a:cubicBezTo>
                  <a:cubicBezTo>
                    <a:pt x="21" y="43"/>
                    <a:pt x="1" y="106"/>
                    <a:pt x="21" y="169"/>
                  </a:cubicBezTo>
                  <a:cubicBezTo>
                    <a:pt x="42" y="169"/>
                    <a:pt x="545" y="1048"/>
                    <a:pt x="503" y="2261"/>
                  </a:cubicBezTo>
                  <a:cubicBezTo>
                    <a:pt x="503" y="2324"/>
                    <a:pt x="545" y="2366"/>
                    <a:pt x="607" y="2366"/>
                  </a:cubicBezTo>
                  <a:cubicBezTo>
                    <a:pt x="670" y="2366"/>
                    <a:pt x="712" y="2324"/>
                    <a:pt x="712" y="2261"/>
                  </a:cubicBezTo>
                  <a:cubicBezTo>
                    <a:pt x="754" y="985"/>
                    <a:pt x="231" y="85"/>
                    <a:pt x="210" y="64"/>
                  </a:cubicBezTo>
                  <a:cubicBezTo>
                    <a:pt x="196" y="24"/>
                    <a:pt x="165" y="1"/>
                    <a:pt x="128" y="1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3"/>
            <p:cNvSpPr/>
            <p:nvPr/>
          </p:nvSpPr>
          <p:spPr>
            <a:xfrm rot="-9236964">
              <a:off x="38639" y="2597249"/>
              <a:ext cx="10923" cy="10447"/>
            </a:xfrm>
            <a:custGeom>
              <a:avLst/>
              <a:gdLst/>
              <a:ahLst/>
              <a:cxnLst/>
              <a:rect l="l" t="t" r="r" b="b"/>
              <a:pathLst>
                <a:path w="482" h="461" extrusionOk="0">
                  <a:moveTo>
                    <a:pt x="230" y="0"/>
                  </a:moveTo>
                  <a:cubicBezTo>
                    <a:pt x="105" y="0"/>
                    <a:pt x="0" y="105"/>
                    <a:pt x="0" y="230"/>
                  </a:cubicBezTo>
                  <a:cubicBezTo>
                    <a:pt x="0" y="356"/>
                    <a:pt x="105" y="460"/>
                    <a:pt x="230" y="460"/>
                  </a:cubicBezTo>
                  <a:cubicBezTo>
                    <a:pt x="377" y="460"/>
                    <a:pt x="481" y="356"/>
                    <a:pt x="481" y="230"/>
                  </a:cubicBezTo>
                  <a:cubicBezTo>
                    <a:pt x="481" y="105"/>
                    <a:pt x="377" y="0"/>
                    <a:pt x="230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3"/>
            <p:cNvSpPr/>
            <p:nvPr/>
          </p:nvSpPr>
          <p:spPr>
            <a:xfrm rot="-9236964">
              <a:off x="66859" y="2561796"/>
              <a:ext cx="8544" cy="8566"/>
            </a:xfrm>
            <a:custGeom>
              <a:avLst/>
              <a:gdLst/>
              <a:ahLst/>
              <a:cxnLst/>
              <a:rect l="l" t="t" r="r" b="b"/>
              <a:pathLst>
                <a:path w="377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cubicBezTo>
                    <a:pt x="293" y="377"/>
                    <a:pt x="377" y="294"/>
                    <a:pt x="377" y="189"/>
                  </a:cubicBezTo>
                  <a:cubicBezTo>
                    <a:pt x="377" y="84"/>
                    <a:pt x="29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3"/>
            <p:cNvSpPr/>
            <p:nvPr/>
          </p:nvSpPr>
          <p:spPr>
            <a:xfrm rot="-9236964">
              <a:off x="57237" y="2577152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94" y="377"/>
                    <a:pt x="378" y="294"/>
                    <a:pt x="378" y="189"/>
                  </a:cubicBezTo>
                  <a:cubicBezTo>
                    <a:pt x="378" y="84"/>
                    <a:pt x="294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3"/>
            <p:cNvSpPr/>
            <p:nvPr/>
          </p:nvSpPr>
          <p:spPr>
            <a:xfrm rot="-9236964">
              <a:off x="64504" y="2606576"/>
              <a:ext cx="8544" cy="8544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8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77"/>
                    <a:pt x="188" y="377"/>
                  </a:cubicBezTo>
                  <a:cubicBezTo>
                    <a:pt x="293" y="377"/>
                    <a:pt x="377" y="293"/>
                    <a:pt x="377" y="189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3"/>
            <p:cNvSpPr/>
            <p:nvPr/>
          </p:nvSpPr>
          <p:spPr>
            <a:xfrm rot="-9236964">
              <a:off x="95350" y="2640649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5" y="0"/>
                    <a:pt x="1" y="84"/>
                    <a:pt x="1" y="188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8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3"/>
            <p:cNvSpPr/>
            <p:nvPr/>
          </p:nvSpPr>
          <p:spPr>
            <a:xfrm rot="-9236964">
              <a:off x="82343" y="2622133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9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9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3"/>
            <p:cNvSpPr/>
            <p:nvPr/>
          </p:nvSpPr>
          <p:spPr>
            <a:xfrm rot="-9236964">
              <a:off x="122984" y="2644524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93" y="377"/>
                    <a:pt x="356" y="294"/>
                    <a:pt x="356" y="189"/>
                  </a:cubicBezTo>
                  <a:cubicBezTo>
                    <a:pt x="356" y="84"/>
                    <a:pt x="293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3"/>
            <p:cNvSpPr/>
            <p:nvPr/>
          </p:nvSpPr>
          <p:spPr>
            <a:xfrm rot="-9236964">
              <a:off x="126885" y="2621724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67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67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3"/>
            <p:cNvSpPr/>
            <p:nvPr/>
          </p:nvSpPr>
          <p:spPr>
            <a:xfrm rot="-9236964">
              <a:off x="159251" y="2612722"/>
              <a:ext cx="8544" cy="8090"/>
            </a:xfrm>
            <a:custGeom>
              <a:avLst/>
              <a:gdLst/>
              <a:ahLst/>
              <a:cxnLst/>
              <a:rect l="l" t="t" r="r" b="b"/>
              <a:pathLst>
                <a:path w="377" h="357" extrusionOk="0">
                  <a:moveTo>
                    <a:pt x="189" y="0"/>
                  </a:moveTo>
                  <a:cubicBezTo>
                    <a:pt x="84" y="0"/>
                    <a:pt x="0" y="84"/>
                    <a:pt x="0" y="189"/>
                  </a:cubicBezTo>
                  <a:cubicBezTo>
                    <a:pt x="0" y="293"/>
                    <a:pt x="84" y="356"/>
                    <a:pt x="189" y="356"/>
                  </a:cubicBezTo>
                  <a:cubicBezTo>
                    <a:pt x="293" y="356"/>
                    <a:pt x="377" y="293"/>
                    <a:pt x="377" y="189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3"/>
            <p:cNvSpPr/>
            <p:nvPr/>
          </p:nvSpPr>
          <p:spPr>
            <a:xfrm rot="-9236964">
              <a:off x="154558" y="2587757"/>
              <a:ext cx="8566" cy="8068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189" y="0"/>
                  </a:moveTo>
                  <a:cubicBezTo>
                    <a:pt x="84" y="0"/>
                    <a:pt x="1" y="84"/>
                    <a:pt x="1" y="188"/>
                  </a:cubicBezTo>
                  <a:cubicBezTo>
                    <a:pt x="1" y="272"/>
                    <a:pt x="84" y="356"/>
                    <a:pt x="189" y="356"/>
                  </a:cubicBezTo>
                  <a:cubicBezTo>
                    <a:pt x="294" y="356"/>
                    <a:pt x="377" y="272"/>
                    <a:pt x="377" y="188"/>
                  </a:cubicBezTo>
                  <a:cubicBezTo>
                    <a:pt x="377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3"/>
            <p:cNvSpPr/>
            <p:nvPr/>
          </p:nvSpPr>
          <p:spPr>
            <a:xfrm rot="-9236964">
              <a:off x="73374" y="2530036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68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68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6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3"/>
            <p:cNvSpPr/>
            <p:nvPr/>
          </p:nvSpPr>
          <p:spPr>
            <a:xfrm rot="-9236964">
              <a:off x="78735" y="2550697"/>
              <a:ext cx="8544" cy="8068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72"/>
                    <a:pt x="84" y="356"/>
                    <a:pt x="188" y="356"/>
                  </a:cubicBezTo>
                  <a:cubicBezTo>
                    <a:pt x="293" y="356"/>
                    <a:pt x="377" y="272"/>
                    <a:pt x="377" y="188"/>
                  </a:cubicBezTo>
                  <a:cubicBezTo>
                    <a:pt x="377" y="84"/>
                    <a:pt x="293" y="0"/>
                    <a:pt x="188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3"/>
            <p:cNvSpPr/>
            <p:nvPr/>
          </p:nvSpPr>
          <p:spPr>
            <a:xfrm rot="-9236964">
              <a:off x="141407" y="2552854"/>
              <a:ext cx="8566" cy="8544"/>
            </a:xfrm>
            <a:custGeom>
              <a:avLst/>
              <a:gdLst/>
              <a:ahLst/>
              <a:cxnLst/>
              <a:rect l="l" t="t" r="r" b="b"/>
              <a:pathLst>
                <a:path w="378" h="377" extrusionOk="0">
                  <a:moveTo>
                    <a:pt x="189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3"/>
                    <a:pt x="84" y="377"/>
                    <a:pt x="189" y="377"/>
                  </a:cubicBezTo>
                  <a:cubicBezTo>
                    <a:pt x="293" y="377"/>
                    <a:pt x="377" y="293"/>
                    <a:pt x="377" y="188"/>
                  </a:cubicBezTo>
                  <a:cubicBezTo>
                    <a:pt x="377" y="84"/>
                    <a:pt x="293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3"/>
            <p:cNvSpPr/>
            <p:nvPr/>
          </p:nvSpPr>
          <p:spPr>
            <a:xfrm rot="-9236964">
              <a:off x="95913" y="2513077"/>
              <a:ext cx="8090" cy="8566"/>
            </a:xfrm>
            <a:custGeom>
              <a:avLst/>
              <a:gdLst/>
              <a:ahLst/>
              <a:cxnLst/>
              <a:rect l="l" t="t" r="r" b="b"/>
              <a:pathLst>
                <a:path w="357" h="378" extrusionOk="0">
                  <a:moveTo>
                    <a:pt x="189" y="1"/>
                  </a:moveTo>
                  <a:cubicBezTo>
                    <a:pt x="85" y="1"/>
                    <a:pt x="1" y="84"/>
                    <a:pt x="1" y="189"/>
                  </a:cubicBezTo>
                  <a:cubicBezTo>
                    <a:pt x="1" y="294"/>
                    <a:pt x="85" y="377"/>
                    <a:pt x="189" y="377"/>
                  </a:cubicBezTo>
                  <a:cubicBezTo>
                    <a:pt x="273" y="377"/>
                    <a:pt x="357" y="294"/>
                    <a:pt x="357" y="189"/>
                  </a:cubicBezTo>
                  <a:cubicBezTo>
                    <a:pt x="357" y="84"/>
                    <a:pt x="273" y="1"/>
                    <a:pt x="189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3"/>
            <p:cNvSpPr/>
            <p:nvPr/>
          </p:nvSpPr>
          <p:spPr>
            <a:xfrm rot="-9236964">
              <a:off x="127302" y="2536331"/>
              <a:ext cx="8068" cy="8566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188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8" y="377"/>
                  </a:cubicBezTo>
                  <a:cubicBezTo>
                    <a:pt x="272" y="377"/>
                    <a:pt x="356" y="294"/>
                    <a:pt x="356" y="189"/>
                  </a:cubicBezTo>
                  <a:cubicBezTo>
                    <a:pt x="356" y="84"/>
                    <a:pt x="272" y="1"/>
                    <a:pt x="188" y="1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3"/>
            <p:cNvSpPr/>
            <p:nvPr/>
          </p:nvSpPr>
          <p:spPr>
            <a:xfrm rot="-9236964">
              <a:off x="162890" y="2558587"/>
              <a:ext cx="8566" cy="8566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189" y="0"/>
                  </a:moveTo>
                  <a:cubicBezTo>
                    <a:pt x="85" y="0"/>
                    <a:pt x="1" y="84"/>
                    <a:pt x="1" y="189"/>
                  </a:cubicBezTo>
                  <a:cubicBezTo>
                    <a:pt x="1" y="293"/>
                    <a:pt x="85" y="377"/>
                    <a:pt x="189" y="377"/>
                  </a:cubicBezTo>
                  <a:cubicBezTo>
                    <a:pt x="294" y="377"/>
                    <a:pt x="378" y="293"/>
                    <a:pt x="378" y="189"/>
                  </a:cubicBezTo>
                  <a:cubicBezTo>
                    <a:pt x="378" y="84"/>
                    <a:pt x="294" y="0"/>
                    <a:pt x="189" y="0"/>
                  </a:cubicBezTo>
                  <a:close/>
                </a:path>
              </a:pathLst>
            </a:custGeom>
            <a:solidFill>
              <a:srgbClr val="AD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3"/>
            <p:cNvSpPr/>
            <p:nvPr/>
          </p:nvSpPr>
          <p:spPr>
            <a:xfrm rot="-9236964">
              <a:off x="92842" y="2565656"/>
              <a:ext cx="42220" cy="42696"/>
            </a:xfrm>
            <a:custGeom>
              <a:avLst/>
              <a:gdLst/>
              <a:ahLst/>
              <a:cxnLst/>
              <a:rect l="l" t="t" r="r" b="b"/>
              <a:pathLst>
                <a:path w="1863" h="1884" extrusionOk="0">
                  <a:moveTo>
                    <a:pt x="921" y="0"/>
                  </a:moveTo>
                  <a:cubicBezTo>
                    <a:pt x="419" y="0"/>
                    <a:pt x="1" y="419"/>
                    <a:pt x="1" y="942"/>
                  </a:cubicBezTo>
                  <a:cubicBezTo>
                    <a:pt x="1" y="1465"/>
                    <a:pt x="419" y="1884"/>
                    <a:pt x="921" y="1884"/>
                  </a:cubicBezTo>
                  <a:cubicBezTo>
                    <a:pt x="1444" y="1884"/>
                    <a:pt x="1863" y="1465"/>
                    <a:pt x="1863" y="942"/>
                  </a:cubicBezTo>
                  <a:cubicBezTo>
                    <a:pt x="1863" y="419"/>
                    <a:pt x="1444" y="0"/>
                    <a:pt x="921" y="0"/>
                  </a:cubicBezTo>
                  <a:close/>
                </a:path>
              </a:pathLst>
            </a:custGeom>
            <a:solidFill>
              <a:srgbClr val="C64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3"/>
            <p:cNvSpPr/>
            <p:nvPr/>
          </p:nvSpPr>
          <p:spPr>
            <a:xfrm rot="-9236964">
              <a:off x="-61187" y="925591"/>
              <a:ext cx="338598" cy="326111"/>
            </a:xfrm>
            <a:custGeom>
              <a:avLst/>
              <a:gdLst/>
              <a:ahLst/>
              <a:cxnLst/>
              <a:rect l="l" t="t" r="r" b="b"/>
              <a:pathLst>
                <a:path w="14941" h="14390" extrusionOk="0">
                  <a:moveTo>
                    <a:pt x="8591" y="0"/>
                  </a:moveTo>
                  <a:cubicBezTo>
                    <a:pt x="7495" y="0"/>
                    <a:pt x="6378" y="492"/>
                    <a:pt x="5587" y="1429"/>
                  </a:cubicBezTo>
                  <a:cubicBezTo>
                    <a:pt x="5566" y="1470"/>
                    <a:pt x="5525" y="1512"/>
                    <a:pt x="5504" y="1554"/>
                  </a:cubicBezTo>
                  <a:cubicBezTo>
                    <a:pt x="4985" y="1320"/>
                    <a:pt x="4433" y="1204"/>
                    <a:pt x="3890" y="1204"/>
                  </a:cubicBezTo>
                  <a:cubicBezTo>
                    <a:pt x="2877" y="1204"/>
                    <a:pt x="1895" y="1609"/>
                    <a:pt x="1214" y="2412"/>
                  </a:cubicBezTo>
                  <a:cubicBezTo>
                    <a:pt x="1" y="3856"/>
                    <a:pt x="210" y="6053"/>
                    <a:pt x="1654" y="7455"/>
                  </a:cubicBezTo>
                  <a:cubicBezTo>
                    <a:pt x="775" y="8584"/>
                    <a:pt x="587" y="10112"/>
                    <a:pt x="1298" y="11367"/>
                  </a:cubicBezTo>
                  <a:cubicBezTo>
                    <a:pt x="1923" y="12508"/>
                    <a:pt x="3132" y="13136"/>
                    <a:pt x="4419" y="13136"/>
                  </a:cubicBezTo>
                  <a:cubicBezTo>
                    <a:pt x="4855" y="13136"/>
                    <a:pt x="5300" y="13064"/>
                    <a:pt x="5734" y="12916"/>
                  </a:cubicBezTo>
                  <a:cubicBezTo>
                    <a:pt x="6491" y="13863"/>
                    <a:pt x="7598" y="14390"/>
                    <a:pt x="8699" y="14390"/>
                  </a:cubicBezTo>
                  <a:cubicBezTo>
                    <a:pt x="9301" y="14390"/>
                    <a:pt x="9902" y="14232"/>
                    <a:pt x="10442" y="13899"/>
                  </a:cubicBezTo>
                  <a:cubicBezTo>
                    <a:pt x="11425" y="13313"/>
                    <a:pt x="12011" y="12288"/>
                    <a:pt x="12095" y="11179"/>
                  </a:cubicBezTo>
                  <a:cubicBezTo>
                    <a:pt x="13873" y="10509"/>
                    <a:pt x="14940" y="8710"/>
                    <a:pt x="14501" y="6932"/>
                  </a:cubicBezTo>
                  <a:cubicBezTo>
                    <a:pt x="14187" y="5655"/>
                    <a:pt x="13162" y="4714"/>
                    <a:pt x="11906" y="4400"/>
                  </a:cubicBezTo>
                  <a:cubicBezTo>
                    <a:pt x="12241" y="3082"/>
                    <a:pt x="11843" y="1659"/>
                    <a:pt x="10797" y="780"/>
                  </a:cubicBezTo>
                  <a:cubicBezTo>
                    <a:pt x="10158" y="255"/>
                    <a:pt x="9380" y="0"/>
                    <a:pt x="8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3"/>
            <p:cNvSpPr/>
            <p:nvPr/>
          </p:nvSpPr>
          <p:spPr>
            <a:xfrm rot="-9236964">
              <a:off x="-1191848" y="1506533"/>
              <a:ext cx="101505" cy="142523"/>
            </a:xfrm>
            <a:custGeom>
              <a:avLst/>
              <a:gdLst/>
              <a:ahLst/>
              <a:cxnLst/>
              <a:rect l="l" t="t" r="r" b="b"/>
              <a:pathLst>
                <a:path w="4479" h="6289" extrusionOk="0">
                  <a:moveTo>
                    <a:pt x="2487" y="0"/>
                  </a:moveTo>
                  <a:cubicBezTo>
                    <a:pt x="1347" y="0"/>
                    <a:pt x="269" y="1987"/>
                    <a:pt x="126" y="3436"/>
                  </a:cubicBezTo>
                  <a:cubicBezTo>
                    <a:pt x="0" y="4900"/>
                    <a:pt x="837" y="6177"/>
                    <a:pt x="2009" y="6281"/>
                  </a:cubicBezTo>
                  <a:cubicBezTo>
                    <a:pt x="2059" y="6286"/>
                    <a:pt x="2110" y="6288"/>
                    <a:pt x="2160" y="6288"/>
                  </a:cubicBezTo>
                  <a:cubicBezTo>
                    <a:pt x="3251" y="6288"/>
                    <a:pt x="4232" y="5213"/>
                    <a:pt x="4352" y="3812"/>
                  </a:cubicBezTo>
                  <a:cubicBezTo>
                    <a:pt x="4478" y="2348"/>
                    <a:pt x="3725" y="109"/>
                    <a:pt x="2574" y="4"/>
                  </a:cubicBezTo>
                  <a:cubicBezTo>
                    <a:pt x="2545" y="2"/>
                    <a:pt x="2516" y="0"/>
                    <a:pt x="24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3"/>
            <p:cNvSpPr/>
            <p:nvPr/>
          </p:nvSpPr>
          <p:spPr>
            <a:xfrm rot="-9236964">
              <a:off x="-1172669" y="1476889"/>
              <a:ext cx="116507" cy="108099"/>
            </a:xfrm>
            <a:custGeom>
              <a:avLst/>
              <a:gdLst/>
              <a:ahLst/>
              <a:cxnLst/>
              <a:rect l="l" t="t" r="r" b="b"/>
              <a:pathLst>
                <a:path w="5141" h="4770" extrusionOk="0">
                  <a:moveTo>
                    <a:pt x="863" y="1"/>
                  </a:moveTo>
                  <a:cubicBezTo>
                    <a:pt x="506" y="1"/>
                    <a:pt x="268" y="468"/>
                    <a:pt x="126" y="2143"/>
                  </a:cubicBezTo>
                  <a:cubicBezTo>
                    <a:pt x="0" y="3461"/>
                    <a:pt x="858" y="4612"/>
                    <a:pt x="2344" y="4758"/>
                  </a:cubicBezTo>
                  <a:cubicBezTo>
                    <a:pt x="2428" y="4766"/>
                    <a:pt x="2511" y="4769"/>
                    <a:pt x="2593" y="4769"/>
                  </a:cubicBezTo>
                  <a:cubicBezTo>
                    <a:pt x="3928" y="4769"/>
                    <a:pt x="4881" y="3824"/>
                    <a:pt x="4980" y="2582"/>
                  </a:cubicBezTo>
                  <a:cubicBezTo>
                    <a:pt x="5141" y="848"/>
                    <a:pt x="4929" y="445"/>
                    <a:pt x="4485" y="445"/>
                  </a:cubicBezTo>
                  <a:cubicBezTo>
                    <a:pt x="4098" y="445"/>
                    <a:pt x="3536" y="750"/>
                    <a:pt x="2890" y="750"/>
                  </a:cubicBezTo>
                  <a:cubicBezTo>
                    <a:pt x="2827" y="750"/>
                    <a:pt x="2764" y="747"/>
                    <a:pt x="2699" y="741"/>
                  </a:cubicBezTo>
                  <a:cubicBezTo>
                    <a:pt x="1889" y="673"/>
                    <a:pt x="1291" y="1"/>
                    <a:pt x="863" y="1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3"/>
            <p:cNvSpPr/>
            <p:nvPr/>
          </p:nvSpPr>
          <p:spPr>
            <a:xfrm rot="-9236964">
              <a:off x="-295811" y="2059717"/>
              <a:ext cx="278248" cy="36849"/>
            </a:xfrm>
            <a:custGeom>
              <a:avLst/>
              <a:gdLst/>
              <a:ahLst/>
              <a:cxnLst/>
              <a:rect l="l" t="t" r="r" b="b"/>
              <a:pathLst>
                <a:path w="12278" h="1626" extrusionOk="0">
                  <a:moveTo>
                    <a:pt x="1508" y="0"/>
                  </a:moveTo>
                  <a:cubicBezTo>
                    <a:pt x="674" y="0"/>
                    <a:pt x="0" y="1204"/>
                    <a:pt x="1087" y="1325"/>
                  </a:cubicBezTo>
                  <a:cubicBezTo>
                    <a:pt x="2762" y="1526"/>
                    <a:pt x="4459" y="1625"/>
                    <a:pt x="6152" y="1625"/>
                  </a:cubicBezTo>
                  <a:cubicBezTo>
                    <a:pt x="7801" y="1625"/>
                    <a:pt x="9447" y="1531"/>
                    <a:pt x="11067" y="1346"/>
                  </a:cubicBezTo>
                  <a:cubicBezTo>
                    <a:pt x="12007" y="1246"/>
                    <a:pt x="12278" y="19"/>
                    <a:pt x="11297" y="19"/>
                  </a:cubicBezTo>
                  <a:cubicBezTo>
                    <a:pt x="11251" y="19"/>
                    <a:pt x="11202" y="22"/>
                    <a:pt x="11151" y="27"/>
                  </a:cubicBezTo>
                  <a:cubicBezTo>
                    <a:pt x="9582" y="205"/>
                    <a:pt x="7986" y="299"/>
                    <a:pt x="6388" y="299"/>
                  </a:cubicBezTo>
                  <a:cubicBezTo>
                    <a:pt x="4790" y="299"/>
                    <a:pt x="3189" y="205"/>
                    <a:pt x="1610" y="6"/>
                  </a:cubicBezTo>
                  <a:cubicBezTo>
                    <a:pt x="1576" y="2"/>
                    <a:pt x="1542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3"/>
            <p:cNvSpPr/>
            <p:nvPr/>
          </p:nvSpPr>
          <p:spPr>
            <a:xfrm rot="-9236964">
              <a:off x="-335524" y="1988294"/>
              <a:ext cx="127090" cy="84508"/>
            </a:xfrm>
            <a:custGeom>
              <a:avLst/>
              <a:gdLst/>
              <a:ahLst/>
              <a:cxnLst/>
              <a:rect l="l" t="t" r="r" b="b"/>
              <a:pathLst>
                <a:path w="5608" h="3729" extrusionOk="0">
                  <a:moveTo>
                    <a:pt x="2424" y="1"/>
                  </a:moveTo>
                  <a:cubicBezTo>
                    <a:pt x="2390" y="1"/>
                    <a:pt x="2356" y="2"/>
                    <a:pt x="2323" y="3"/>
                  </a:cubicBezTo>
                  <a:cubicBezTo>
                    <a:pt x="1026" y="44"/>
                    <a:pt x="0" y="902"/>
                    <a:pt x="21" y="1928"/>
                  </a:cubicBezTo>
                  <a:cubicBezTo>
                    <a:pt x="62" y="2928"/>
                    <a:pt x="1078" y="3729"/>
                    <a:pt x="2332" y="3729"/>
                  </a:cubicBezTo>
                  <a:cubicBezTo>
                    <a:pt x="2364" y="3729"/>
                    <a:pt x="2395" y="3728"/>
                    <a:pt x="2427" y="3727"/>
                  </a:cubicBezTo>
                  <a:cubicBezTo>
                    <a:pt x="3746" y="3685"/>
                    <a:pt x="5608" y="2806"/>
                    <a:pt x="5587" y="1781"/>
                  </a:cubicBezTo>
                  <a:cubicBezTo>
                    <a:pt x="5566" y="782"/>
                    <a:pt x="3737" y="1"/>
                    <a:pt x="24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3"/>
            <p:cNvSpPr/>
            <p:nvPr/>
          </p:nvSpPr>
          <p:spPr>
            <a:xfrm rot="-9236964">
              <a:off x="-297155" y="1997035"/>
              <a:ext cx="117618" cy="97856"/>
            </a:xfrm>
            <a:custGeom>
              <a:avLst/>
              <a:gdLst/>
              <a:ahLst/>
              <a:cxnLst/>
              <a:rect l="l" t="t" r="r" b="b"/>
              <a:pathLst>
                <a:path w="5190" h="4318" extrusionOk="0">
                  <a:moveTo>
                    <a:pt x="2485" y="0"/>
                  </a:moveTo>
                  <a:cubicBezTo>
                    <a:pt x="2363" y="0"/>
                    <a:pt x="2233" y="2"/>
                    <a:pt x="2093" y="5"/>
                  </a:cubicBezTo>
                  <a:cubicBezTo>
                    <a:pt x="921" y="47"/>
                    <a:pt x="0" y="926"/>
                    <a:pt x="42" y="2223"/>
                  </a:cubicBezTo>
                  <a:cubicBezTo>
                    <a:pt x="63" y="3490"/>
                    <a:pt x="1000" y="4317"/>
                    <a:pt x="2115" y="4317"/>
                  </a:cubicBezTo>
                  <a:cubicBezTo>
                    <a:pt x="2142" y="4317"/>
                    <a:pt x="2170" y="4317"/>
                    <a:pt x="2197" y="4316"/>
                  </a:cubicBezTo>
                  <a:cubicBezTo>
                    <a:pt x="5190" y="4232"/>
                    <a:pt x="3620" y="3437"/>
                    <a:pt x="3578" y="2119"/>
                  </a:cubicBezTo>
                  <a:cubicBezTo>
                    <a:pt x="3538" y="877"/>
                    <a:pt x="5184" y="0"/>
                    <a:pt x="2485" y="0"/>
                  </a:cubicBezTo>
                  <a:close/>
                </a:path>
              </a:pathLst>
            </a:custGeom>
            <a:solidFill>
              <a:srgbClr val="5E46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3"/>
            <p:cNvSpPr/>
            <p:nvPr/>
          </p:nvSpPr>
          <p:spPr>
            <a:xfrm rot="-9236964">
              <a:off x="1222622" y="1762861"/>
              <a:ext cx="143702" cy="156212"/>
            </a:xfrm>
            <a:custGeom>
              <a:avLst/>
              <a:gdLst/>
              <a:ahLst/>
              <a:cxnLst/>
              <a:rect l="l" t="t" r="r" b="b"/>
              <a:pathLst>
                <a:path w="6341" h="6893" extrusionOk="0">
                  <a:moveTo>
                    <a:pt x="4516" y="1"/>
                  </a:moveTo>
                  <a:cubicBezTo>
                    <a:pt x="3289" y="1"/>
                    <a:pt x="1599" y="1481"/>
                    <a:pt x="859" y="2679"/>
                  </a:cubicBezTo>
                  <a:cubicBezTo>
                    <a:pt x="1" y="4102"/>
                    <a:pt x="252" y="5839"/>
                    <a:pt x="1445" y="6571"/>
                  </a:cubicBezTo>
                  <a:cubicBezTo>
                    <a:pt x="1794" y="6789"/>
                    <a:pt x="2188" y="6892"/>
                    <a:pt x="2592" y="6892"/>
                  </a:cubicBezTo>
                  <a:cubicBezTo>
                    <a:pt x="3543" y="6892"/>
                    <a:pt x="4552" y="6321"/>
                    <a:pt x="5169" y="5337"/>
                  </a:cubicBezTo>
                  <a:cubicBezTo>
                    <a:pt x="6048" y="3914"/>
                    <a:pt x="6341" y="901"/>
                    <a:pt x="5148" y="169"/>
                  </a:cubicBezTo>
                  <a:cubicBezTo>
                    <a:pt x="4960" y="53"/>
                    <a:pt x="4746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3"/>
            <p:cNvSpPr/>
            <p:nvPr/>
          </p:nvSpPr>
          <p:spPr>
            <a:xfrm rot="-9236964">
              <a:off x="1798221" y="2775150"/>
              <a:ext cx="175452" cy="116122"/>
            </a:xfrm>
            <a:custGeom>
              <a:avLst/>
              <a:gdLst/>
              <a:ahLst/>
              <a:cxnLst/>
              <a:rect l="l" t="t" r="r" b="b"/>
              <a:pathLst>
                <a:path w="7742" h="5124" extrusionOk="0">
                  <a:moveTo>
                    <a:pt x="3828" y="1"/>
                  </a:moveTo>
                  <a:cubicBezTo>
                    <a:pt x="3445" y="1"/>
                    <a:pt x="3081" y="30"/>
                    <a:pt x="2762" y="87"/>
                  </a:cubicBezTo>
                  <a:cubicBezTo>
                    <a:pt x="1130" y="380"/>
                    <a:pt x="0" y="1740"/>
                    <a:pt x="251" y="3121"/>
                  </a:cubicBezTo>
                  <a:cubicBezTo>
                    <a:pt x="470" y="4305"/>
                    <a:pt x="1654" y="5124"/>
                    <a:pt x="3033" y="5124"/>
                  </a:cubicBezTo>
                  <a:cubicBezTo>
                    <a:pt x="3239" y="5124"/>
                    <a:pt x="3450" y="5105"/>
                    <a:pt x="3662" y="5067"/>
                  </a:cubicBezTo>
                  <a:cubicBezTo>
                    <a:pt x="5315" y="4753"/>
                    <a:pt x="7742" y="2975"/>
                    <a:pt x="7491" y="1594"/>
                  </a:cubicBezTo>
                  <a:cubicBezTo>
                    <a:pt x="7289" y="499"/>
                    <a:pt x="5406" y="1"/>
                    <a:pt x="38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3"/>
            <p:cNvSpPr/>
            <p:nvPr/>
          </p:nvSpPr>
          <p:spPr>
            <a:xfrm rot="-9236964">
              <a:off x="-823819" y="696096"/>
              <a:ext cx="192063" cy="176698"/>
            </a:xfrm>
            <a:custGeom>
              <a:avLst/>
              <a:gdLst/>
              <a:ahLst/>
              <a:cxnLst/>
              <a:rect l="l" t="t" r="r" b="b"/>
              <a:pathLst>
                <a:path w="8475" h="7797" extrusionOk="0">
                  <a:moveTo>
                    <a:pt x="5322" y="0"/>
                  </a:moveTo>
                  <a:cubicBezTo>
                    <a:pt x="4348" y="0"/>
                    <a:pt x="3305" y="441"/>
                    <a:pt x="2511" y="1283"/>
                  </a:cubicBezTo>
                  <a:cubicBezTo>
                    <a:pt x="1109" y="2748"/>
                    <a:pt x="0" y="6242"/>
                    <a:pt x="1235" y="7393"/>
                  </a:cubicBezTo>
                  <a:cubicBezTo>
                    <a:pt x="1533" y="7676"/>
                    <a:pt x="1939" y="7796"/>
                    <a:pt x="2404" y="7796"/>
                  </a:cubicBezTo>
                  <a:cubicBezTo>
                    <a:pt x="3865" y="7796"/>
                    <a:pt x="5899" y="6605"/>
                    <a:pt x="6947" y="5510"/>
                  </a:cubicBezTo>
                  <a:cubicBezTo>
                    <a:pt x="8349" y="4045"/>
                    <a:pt x="8474" y="1911"/>
                    <a:pt x="7240" y="739"/>
                  </a:cubicBezTo>
                  <a:cubicBezTo>
                    <a:pt x="6724" y="241"/>
                    <a:pt x="6042" y="0"/>
                    <a:pt x="5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8" name="Google Shape;2848;p33"/>
          <p:cNvGrpSpPr/>
          <p:nvPr/>
        </p:nvGrpSpPr>
        <p:grpSpPr>
          <a:xfrm>
            <a:off x="7353626" y="2125499"/>
            <a:ext cx="920900" cy="892509"/>
            <a:chOff x="7353626" y="2125499"/>
            <a:chExt cx="920900" cy="892509"/>
          </a:xfrm>
        </p:grpSpPr>
        <p:sp>
          <p:nvSpPr>
            <p:cNvPr id="2849" name="Google Shape;2849;p33"/>
            <p:cNvSpPr/>
            <p:nvPr/>
          </p:nvSpPr>
          <p:spPr>
            <a:xfrm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3"/>
            <p:cNvSpPr/>
            <p:nvPr/>
          </p:nvSpPr>
          <p:spPr>
            <a:xfrm>
              <a:off x="7855377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3"/>
            <p:cNvSpPr/>
            <p:nvPr/>
          </p:nvSpPr>
          <p:spPr>
            <a:xfrm>
              <a:off x="7867466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3"/>
            <p:cNvSpPr/>
            <p:nvPr/>
          </p:nvSpPr>
          <p:spPr>
            <a:xfrm>
              <a:off x="797090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3"/>
            <p:cNvSpPr/>
            <p:nvPr/>
          </p:nvSpPr>
          <p:spPr>
            <a:xfrm>
              <a:off x="7841951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3"/>
            <p:cNvSpPr/>
            <p:nvPr/>
          </p:nvSpPr>
          <p:spPr>
            <a:xfrm>
              <a:off x="7897020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3"/>
            <p:cNvSpPr/>
            <p:nvPr/>
          </p:nvSpPr>
          <p:spPr>
            <a:xfrm>
              <a:off x="7899039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3"/>
            <p:cNvSpPr/>
            <p:nvPr/>
          </p:nvSpPr>
          <p:spPr>
            <a:xfrm>
              <a:off x="7891644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3"/>
            <p:cNvSpPr/>
            <p:nvPr/>
          </p:nvSpPr>
          <p:spPr>
            <a:xfrm>
              <a:off x="7903064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7811046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7764026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7805001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774924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7827842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7874861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7559836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758468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7512148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754370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7621632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7591409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762767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7698205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7592078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7681409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7620281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7586702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7705623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 rot="-3865991">
              <a:off x="8114219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 rot="-3865991">
              <a:off x="8046310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 rot="-3865991">
              <a:off x="8100503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0" name="Google Shape;2880;p33"/>
          <p:cNvGrpSpPr/>
          <p:nvPr/>
        </p:nvGrpSpPr>
        <p:grpSpPr>
          <a:xfrm>
            <a:off x="932126" y="2125499"/>
            <a:ext cx="920900" cy="892509"/>
            <a:chOff x="7353626" y="2125499"/>
            <a:chExt cx="920900" cy="892509"/>
          </a:xfrm>
        </p:grpSpPr>
        <p:sp>
          <p:nvSpPr>
            <p:cNvPr id="2881" name="Google Shape;2881;p33"/>
            <p:cNvSpPr/>
            <p:nvPr/>
          </p:nvSpPr>
          <p:spPr>
            <a:xfrm flipH="1">
              <a:off x="7353626" y="2125499"/>
              <a:ext cx="920900" cy="892509"/>
            </a:xfrm>
            <a:custGeom>
              <a:avLst/>
              <a:gdLst/>
              <a:ahLst/>
              <a:cxnLst/>
              <a:rect l="l" t="t" r="r" b="b"/>
              <a:pathLst>
                <a:path w="66121" h="64071" extrusionOk="0">
                  <a:moveTo>
                    <a:pt x="33226" y="25006"/>
                  </a:moveTo>
                  <a:cubicBezTo>
                    <a:pt x="33843" y="25006"/>
                    <a:pt x="34462" y="25092"/>
                    <a:pt x="35062" y="25264"/>
                  </a:cubicBezTo>
                  <a:cubicBezTo>
                    <a:pt x="35400" y="25360"/>
                    <a:pt x="35737" y="25505"/>
                    <a:pt x="36027" y="25649"/>
                  </a:cubicBezTo>
                  <a:cubicBezTo>
                    <a:pt x="36220" y="25746"/>
                    <a:pt x="36413" y="25842"/>
                    <a:pt x="36557" y="25939"/>
                  </a:cubicBezTo>
                  <a:cubicBezTo>
                    <a:pt x="36654" y="26035"/>
                    <a:pt x="36798" y="26083"/>
                    <a:pt x="36895" y="26180"/>
                  </a:cubicBezTo>
                  <a:cubicBezTo>
                    <a:pt x="37039" y="26276"/>
                    <a:pt x="37184" y="26373"/>
                    <a:pt x="37329" y="26517"/>
                  </a:cubicBezTo>
                  <a:cubicBezTo>
                    <a:pt x="37570" y="26759"/>
                    <a:pt x="37859" y="27000"/>
                    <a:pt x="38100" y="27289"/>
                  </a:cubicBezTo>
                  <a:cubicBezTo>
                    <a:pt x="38100" y="27289"/>
                    <a:pt x="38149" y="27337"/>
                    <a:pt x="38149" y="27386"/>
                  </a:cubicBezTo>
                  <a:cubicBezTo>
                    <a:pt x="39017" y="28398"/>
                    <a:pt x="39451" y="29652"/>
                    <a:pt x="39547" y="30906"/>
                  </a:cubicBezTo>
                  <a:cubicBezTo>
                    <a:pt x="39547" y="31292"/>
                    <a:pt x="39547" y="31678"/>
                    <a:pt x="39499" y="32064"/>
                  </a:cubicBezTo>
                  <a:cubicBezTo>
                    <a:pt x="39499" y="32257"/>
                    <a:pt x="39451" y="32401"/>
                    <a:pt x="39451" y="32594"/>
                  </a:cubicBezTo>
                  <a:cubicBezTo>
                    <a:pt x="39403" y="32787"/>
                    <a:pt x="39354" y="32932"/>
                    <a:pt x="39306" y="33125"/>
                  </a:cubicBezTo>
                  <a:cubicBezTo>
                    <a:pt x="39258" y="33269"/>
                    <a:pt x="39210" y="33462"/>
                    <a:pt x="39161" y="33607"/>
                  </a:cubicBezTo>
                  <a:cubicBezTo>
                    <a:pt x="39017" y="33993"/>
                    <a:pt x="38824" y="34330"/>
                    <a:pt x="38631" y="34668"/>
                  </a:cubicBezTo>
                  <a:cubicBezTo>
                    <a:pt x="38245" y="35247"/>
                    <a:pt x="37763" y="35825"/>
                    <a:pt x="37184" y="36260"/>
                  </a:cubicBezTo>
                  <a:cubicBezTo>
                    <a:pt x="36750" y="36645"/>
                    <a:pt x="36220" y="36983"/>
                    <a:pt x="35689" y="37176"/>
                  </a:cubicBezTo>
                  <a:cubicBezTo>
                    <a:pt x="35351" y="37321"/>
                    <a:pt x="34966" y="37465"/>
                    <a:pt x="34628" y="37513"/>
                  </a:cubicBezTo>
                  <a:cubicBezTo>
                    <a:pt x="34435" y="37562"/>
                    <a:pt x="34242" y="37610"/>
                    <a:pt x="34049" y="37610"/>
                  </a:cubicBezTo>
                  <a:cubicBezTo>
                    <a:pt x="33905" y="37658"/>
                    <a:pt x="33712" y="37658"/>
                    <a:pt x="33519" y="37658"/>
                  </a:cubicBezTo>
                  <a:cubicBezTo>
                    <a:pt x="33446" y="37682"/>
                    <a:pt x="33362" y="37694"/>
                    <a:pt x="33278" y="37694"/>
                  </a:cubicBezTo>
                  <a:cubicBezTo>
                    <a:pt x="33193" y="37694"/>
                    <a:pt x="33109" y="37682"/>
                    <a:pt x="33037" y="37658"/>
                  </a:cubicBezTo>
                  <a:cubicBezTo>
                    <a:pt x="32651" y="37658"/>
                    <a:pt x="32217" y="37610"/>
                    <a:pt x="31831" y="37513"/>
                  </a:cubicBezTo>
                  <a:cubicBezTo>
                    <a:pt x="30577" y="37272"/>
                    <a:pt x="29419" y="36597"/>
                    <a:pt x="28551" y="35633"/>
                  </a:cubicBezTo>
                  <a:cubicBezTo>
                    <a:pt x="28455" y="35536"/>
                    <a:pt x="28358" y="35440"/>
                    <a:pt x="28262" y="35343"/>
                  </a:cubicBezTo>
                  <a:cubicBezTo>
                    <a:pt x="28069" y="35102"/>
                    <a:pt x="27924" y="34861"/>
                    <a:pt x="27780" y="34572"/>
                  </a:cubicBezTo>
                  <a:cubicBezTo>
                    <a:pt x="27683" y="34427"/>
                    <a:pt x="27635" y="34330"/>
                    <a:pt x="27539" y="34186"/>
                  </a:cubicBezTo>
                  <a:cubicBezTo>
                    <a:pt x="27442" y="33945"/>
                    <a:pt x="27346" y="33703"/>
                    <a:pt x="27249" y="33462"/>
                  </a:cubicBezTo>
                  <a:cubicBezTo>
                    <a:pt x="27201" y="33318"/>
                    <a:pt x="27153" y="33173"/>
                    <a:pt x="27105" y="33076"/>
                  </a:cubicBezTo>
                  <a:cubicBezTo>
                    <a:pt x="27008" y="32642"/>
                    <a:pt x="26912" y="32208"/>
                    <a:pt x="26912" y="31726"/>
                  </a:cubicBezTo>
                  <a:cubicBezTo>
                    <a:pt x="26815" y="30376"/>
                    <a:pt x="27153" y="29025"/>
                    <a:pt x="27924" y="27868"/>
                  </a:cubicBezTo>
                  <a:cubicBezTo>
                    <a:pt x="28117" y="27530"/>
                    <a:pt x="28358" y="27241"/>
                    <a:pt x="28648" y="26952"/>
                  </a:cubicBezTo>
                  <a:cubicBezTo>
                    <a:pt x="28793" y="26807"/>
                    <a:pt x="28889" y="26710"/>
                    <a:pt x="29034" y="26566"/>
                  </a:cubicBezTo>
                  <a:cubicBezTo>
                    <a:pt x="29082" y="26517"/>
                    <a:pt x="29178" y="26469"/>
                    <a:pt x="29227" y="26421"/>
                  </a:cubicBezTo>
                  <a:cubicBezTo>
                    <a:pt x="29323" y="26373"/>
                    <a:pt x="29371" y="26276"/>
                    <a:pt x="29468" y="26228"/>
                  </a:cubicBezTo>
                  <a:cubicBezTo>
                    <a:pt x="29612" y="26132"/>
                    <a:pt x="29757" y="26035"/>
                    <a:pt x="29902" y="25939"/>
                  </a:cubicBezTo>
                  <a:cubicBezTo>
                    <a:pt x="30239" y="25746"/>
                    <a:pt x="30577" y="25553"/>
                    <a:pt x="30963" y="25408"/>
                  </a:cubicBezTo>
                  <a:cubicBezTo>
                    <a:pt x="31686" y="25140"/>
                    <a:pt x="32454" y="25006"/>
                    <a:pt x="33226" y="25006"/>
                  </a:cubicBezTo>
                  <a:close/>
                  <a:moveTo>
                    <a:pt x="42279" y="1"/>
                  </a:moveTo>
                  <a:cubicBezTo>
                    <a:pt x="41413" y="1"/>
                    <a:pt x="40490" y="159"/>
                    <a:pt x="39596" y="474"/>
                  </a:cubicBezTo>
                  <a:cubicBezTo>
                    <a:pt x="37908" y="1101"/>
                    <a:pt x="36268" y="2211"/>
                    <a:pt x="35062" y="3754"/>
                  </a:cubicBezTo>
                  <a:cubicBezTo>
                    <a:pt x="33808" y="5249"/>
                    <a:pt x="32892" y="7178"/>
                    <a:pt x="32458" y="9204"/>
                  </a:cubicBezTo>
                  <a:cubicBezTo>
                    <a:pt x="32265" y="10265"/>
                    <a:pt x="32120" y="11326"/>
                    <a:pt x="32072" y="12387"/>
                  </a:cubicBezTo>
                  <a:cubicBezTo>
                    <a:pt x="32072" y="12628"/>
                    <a:pt x="32072" y="12869"/>
                    <a:pt x="32072" y="13110"/>
                  </a:cubicBezTo>
                  <a:lnTo>
                    <a:pt x="32024" y="13110"/>
                  </a:lnTo>
                  <a:cubicBezTo>
                    <a:pt x="31927" y="11808"/>
                    <a:pt x="31686" y="10506"/>
                    <a:pt x="31349" y="9300"/>
                  </a:cubicBezTo>
                  <a:cubicBezTo>
                    <a:pt x="31011" y="8287"/>
                    <a:pt x="30625" y="7371"/>
                    <a:pt x="30095" y="6503"/>
                  </a:cubicBezTo>
                  <a:cubicBezTo>
                    <a:pt x="29612" y="5635"/>
                    <a:pt x="29034" y="4815"/>
                    <a:pt x="28358" y="4140"/>
                  </a:cubicBezTo>
                  <a:cubicBezTo>
                    <a:pt x="28021" y="3754"/>
                    <a:pt x="27635" y="3465"/>
                    <a:pt x="27297" y="3175"/>
                  </a:cubicBezTo>
                  <a:cubicBezTo>
                    <a:pt x="26912" y="2838"/>
                    <a:pt x="26526" y="2596"/>
                    <a:pt x="26092" y="2355"/>
                  </a:cubicBezTo>
                  <a:cubicBezTo>
                    <a:pt x="25320" y="1873"/>
                    <a:pt x="24452" y="1487"/>
                    <a:pt x="23632" y="1294"/>
                  </a:cubicBezTo>
                  <a:cubicBezTo>
                    <a:pt x="22909" y="1093"/>
                    <a:pt x="22185" y="993"/>
                    <a:pt x="21518" y="993"/>
                  </a:cubicBezTo>
                  <a:cubicBezTo>
                    <a:pt x="21384" y="993"/>
                    <a:pt x="21253" y="997"/>
                    <a:pt x="21124" y="1005"/>
                  </a:cubicBezTo>
                  <a:cubicBezTo>
                    <a:pt x="20690" y="1053"/>
                    <a:pt x="20304" y="1101"/>
                    <a:pt x="19919" y="1198"/>
                  </a:cubicBezTo>
                  <a:cubicBezTo>
                    <a:pt x="19581" y="1294"/>
                    <a:pt x="19195" y="1391"/>
                    <a:pt x="18906" y="1584"/>
                  </a:cubicBezTo>
                  <a:cubicBezTo>
                    <a:pt x="17797" y="2066"/>
                    <a:pt x="17121" y="2838"/>
                    <a:pt x="16302" y="3754"/>
                  </a:cubicBezTo>
                  <a:cubicBezTo>
                    <a:pt x="16109" y="3995"/>
                    <a:pt x="15916" y="4188"/>
                    <a:pt x="15675" y="4429"/>
                  </a:cubicBezTo>
                  <a:cubicBezTo>
                    <a:pt x="15626" y="4526"/>
                    <a:pt x="15578" y="4574"/>
                    <a:pt x="15530" y="4622"/>
                  </a:cubicBezTo>
                  <a:cubicBezTo>
                    <a:pt x="15433" y="4719"/>
                    <a:pt x="15337" y="4767"/>
                    <a:pt x="15289" y="4863"/>
                  </a:cubicBezTo>
                  <a:cubicBezTo>
                    <a:pt x="15096" y="5008"/>
                    <a:pt x="14951" y="5153"/>
                    <a:pt x="14806" y="5297"/>
                  </a:cubicBezTo>
                  <a:cubicBezTo>
                    <a:pt x="14614" y="5442"/>
                    <a:pt x="14469" y="5635"/>
                    <a:pt x="14276" y="5780"/>
                  </a:cubicBezTo>
                  <a:cubicBezTo>
                    <a:pt x="14179" y="5876"/>
                    <a:pt x="14083" y="5972"/>
                    <a:pt x="13987" y="6021"/>
                  </a:cubicBezTo>
                  <a:cubicBezTo>
                    <a:pt x="13938" y="6069"/>
                    <a:pt x="13938" y="6117"/>
                    <a:pt x="13890" y="6165"/>
                  </a:cubicBezTo>
                  <a:cubicBezTo>
                    <a:pt x="13842" y="6214"/>
                    <a:pt x="13745" y="6310"/>
                    <a:pt x="13649" y="6358"/>
                  </a:cubicBezTo>
                  <a:cubicBezTo>
                    <a:pt x="13649" y="6406"/>
                    <a:pt x="13601" y="6455"/>
                    <a:pt x="13553" y="6455"/>
                  </a:cubicBezTo>
                  <a:cubicBezTo>
                    <a:pt x="13360" y="6599"/>
                    <a:pt x="13215" y="6744"/>
                    <a:pt x="13070" y="6841"/>
                  </a:cubicBezTo>
                  <a:cubicBezTo>
                    <a:pt x="12299" y="7467"/>
                    <a:pt x="11672" y="7902"/>
                    <a:pt x="11093" y="8287"/>
                  </a:cubicBezTo>
                  <a:cubicBezTo>
                    <a:pt x="10466" y="8625"/>
                    <a:pt x="9935" y="8914"/>
                    <a:pt x="9453" y="9204"/>
                  </a:cubicBezTo>
                  <a:cubicBezTo>
                    <a:pt x="8971" y="9493"/>
                    <a:pt x="8489" y="9734"/>
                    <a:pt x="8055" y="10024"/>
                  </a:cubicBezTo>
                  <a:cubicBezTo>
                    <a:pt x="7862" y="10168"/>
                    <a:pt x="7669" y="10313"/>
                    <a:pt x="7476" y="10506"/>
                  </a:cubicBezTo>
                  <a:cubicBezTo>
                    <a:pt x="7283" y="10651"/>
                    <a:pt x="7090" y="10892"/>
                    <a:pt x="6897" y="11085"/>
                  </a:cubicBezTo>
                  <a:cubicBezTo>
                    <a:pt x="6463" y="11663"/>
                    <a:pt x="6125" y="12339"/>
                    <a:pt x="5884" y="13110"/>
                  </a:cubicBezTo>
                  <a:cubicBezTo>
                    <a:pt x="5740" y="13496"/>
                    <a:pt x="5691" y="13930"/>
                    <a:pt x="5643" y="14316"/>
                  </a:cubicBezTo>
                  <a:cubicBezTo>
                    <a:pt x="5595" y="14557"/>
                    <a:pt x="5595" y="14750"/>
                    <a:pt x="5595" y="14991"/>
                  </a:cubicBezTo>
                  <a:cubicBezTo>
                    <a:pt x="5547" y="15184"/>
                    <a:pt x="5547" y="15425"/>
                    <a:pt x="5547" y="15618"/>
                  </a:cubicBezTo>
                  <a:cubicBezTo>
                    <a:pt x="5595" y="17402"/>
                    <a:pt x="6174" y="19332"/>
                    <a:pt x="7235" y="20971"/>
                  </a:cubicBezTo>
                  <a:cubicBezTo>
                    <a:pt x="8344" y="22659"/>
                    <a:pt x="9839" y="24058"/>
                    <a:pt x="11672" y="25119"/>
                  </a:cubicBezTo>
                  <a:cubicBezTo>
                    <a:pt x="12781" y="25746"/>
                    <a:pt x="14035" y="26276"/>
                    <a:pt x="15289" y="26710"/>
                  </a:cubicBezTo>
                  <a:cubicBezTo>
                    <a:pt x="15048" y="26662"/>
                    <a:pt x="14806" y="26614"/>
                    <a:pt x="14565" y="26566"/>
                  </a:cubicBezTo>
                  <a:cubicBezTo>
                    <a:pt x="13504" y="26373"/>
                    <a:pt x="12443" y="26228"/>
                    <a:pt x="11431" y="26228"/>
                  </a:cubicBezTo>
                  <a:cubicBezTo>
                    <a:pt x="10369" y="26228"/>
                    <a:pt x="9357" y="26325"/>
                    <a:pt x="8344" y="26517"/>
                  </a:cubicBezTo>
                  <a:cubicBezTo>
                    <a:pt x="7379" y="26710"/>
                    <a:pt x="6415" y="27048"/>
                    <a:pt x="5547" y="27482"/>
                  </a:cubicBezTo>
                  <a:cubicBezTo>
                    <a:pt x="3811" y="28302"/>
                    <a:pt x="2364" y="29604"/>
                    <a:pt x="1399" y="31051"/>
                  </a:cubicBezTo>
                  <a:cubicBezTo>
                    <a:pt x="435" y="32546"/>
                    <a:pt x="1" y="34186"/>
                    <a:pt x="193" y="35633"/>
                  </a:cubicBezTo>
                  <a:cubicBezTo>
                    <a:pt x="242" y="36211"/>
                    <a:pt x="435" y="36742"/>
                    <a:pt x="676" y="37224"/>
                  </a:cubicBezTo>
                  <a:cubicBezTo>
                    <a:pt x="869" y="37755"/>
                    <a:pt x="1158" y="38237"/>
                    <a:pt x="1447" y="38767"/>
                  </a:cubicBezTo>
                  <a:cubicBezTo>
                    <a:pt x="2074" y="39780"/>
                    <a:pt x="2750" y="40986"/>
                    <a:pt x="3425" y="42867"/>
                  </a:cubicBezTo>
                  <a:cubicBezTo>
                    <a:pt x="3569" y="43301"/>
                    <a:pt x="3762" y="43687"/>
                    <a:pt x="3859" y="44072"/>
                  </a:cubicBezTo>
                  <a:cubicBezTo>
                    <a:pt x="3907" y="44265"/>
                    <a:pt x="3955" y="44458"/>
                    <a:pt x="4003" y="44651"/>
                  </a:cubicBezTo>
                  <a:cubicBezTo>
                    <a:pt x="4100" y="44844"/>
                    <a:pt x="4148" y="45037"/>
                    <a:pt x="4148" y="45182"/>
                  </a:cubicBezTo>
                  <a:cubicBezTo>
                    <a:pt x="4245" y="45519"/>
                    <a:pt x="4341" y="45857"/>
                    <a:pt x="4389" y="46146"/>
                  </a:cubicBezTo>
                  <a:cubicBezTo>
                    <a:pt x="4437" y="46436"/>
                    <a:pt x="4534" y="46725"/>
                    <a:pt x="4582" y="47014"/>
                  </a:cubicBezTo>
                  <a:cubicBezTo>
                    <a:pt x="4630" y="47304"/>
                    <a:pt x="4679" y="47593"/>
                    <a:pt x="4727" y="47834"/>
                  </a:cubicBezTo>
                  <a:cubicBezTo>
                    <a:pt x="4775" y="48075"/>
                    <a:pt x="4823" y="48316"/>
                    <a:pt x="4920" y="48606"/>
                  </a:cubicBezTo>
                  <a:cubicBezTo>
                    <a:pt x="5064" y="49088"/>
                    <a:pt x="5209" y="49522"/>
                    <a:pt x="5643" y="50149"/>
                  </a:cubicBezTo>
                  <a:cubicBezTo>
                    <a:pt x="5933" y="50535"/>
                    <a:pt x="6222" y="50873"/>
                    <a:pt x="6560" y="51210"/>
                  </a:cubicBezTo>
                  <a:cubicBezTo>
                    <a:pt x="6560" y="51258"/>
                    <a:pt x="6560" y="51258"/>
                    <a:pt x="6560" y="51258"/>
                  </a:cubicBezTo>
                  <a:lnTo>
                    <a:pt x="6608" y="51258"/>
                  </a:lnTo>
                  <a:lnTo>
                    <a:pt x="6656" y="51307"/>
                  </a:lnTo>
                  <a:cubicBezTo>
                    <a:pt x="6704" y="51355"/>
                    <a:pt x="6752" y="51355"/>
                    <a:pt x="6801" y="51355"/>
                  </a:cubicBezTo>
                  <a:cubicBezTo>
                    <a:pt x="6897" y="51403"/>
                    <a:pt x="6994" y="51451"/>
                    <a:pt x="7090" y="51500"/>
                  </a:cubicBezTo>
                  <a:cubicBezTo>
                    <a:pt x="7138" y="51500"/>
                    <a:pt x="7186" y="51500"/>
                    <a:pt x="7235" y="51548"/>
                  </a:cubicBezTo>
                  <a:lnTo>
                    <a:pt x="7379" y="51548"/>
                  </a:lnTo>
                  <a:lnTo>
                    <a:pt x="7379" y="51596"/>
                  </a:lnTo>
                  <a:lnTo>
                    <a:pt x="7426" y="51596"/>
                  </a:lnTo>
                  <a:cubicBezTo>
                    <a:pt x="7480" y="51655"/>
                    <a:pt x="7561" y="51754"/>
                    <a:pt x="7669" y="51934"/>
                  </a:cubicBezTo>
                  <a:cubicBezTo>
                    <a:pt x="7862" y="52030"/>
                    <a:pt x="8055" y="52126"/>
                    <a:pt x="8247" y="52223"/>
                  </a:cubicBezTo>
                  <a:cubicBezTo>
                    <a:pt x="8633" y="52368"/>
                    <a:pt x="9019" y="52561"/>
                    <a:pt x="9453" y="52657"/>
                  </a:cubicBezTo>
                  <a:cubicBezTo>
                    <a:pt x="10339" y="52910"/>
                    <a:pt x="11305" y="53044"/>
                    <a:pt x="12302" y="53044"/>
                  </a:cubicBezTo>
                  <a:cubicBezTo>
                    <a:pt x="13204" y="53044"/>
                    <a:pt x="14131" y="52934"/>
                    <a:pt x="15048" y="52705"/>
                  </a:cubicBezTo>
                  <a:cubicBezTo>
                    <a:pt x="15530" y="52561"/>
                    <a:pt x="16012" y="52416"/>
                    <a:pt x="16446" y="52223"/>
                  </a:cubicBezTo>
                  <a:cubicBezTo>
                    <a:pt x="16928" y="52030"/>
                    <a:pt x="17363" y="51837"/>
                    <a:pt x="17845" y="51596"/>
                  </a:cubicBezTo>
                  <a:cubicBezTo>
                    <a:pt x="18713" y="51114"/>
                    <a:pt x="19581" y="50487"/>
                    <a:pt x="20353" y="49812"/>
                  </a:cubicBezTo>
                  <a:cubicBezTo>
                    <a:pt x="21124" y="49088"/>
                    <a:pt x="21848" y="48316"/>
                    <a:pt x="22523" y="47448"/>
                  </a:cubicBezTo>
                  <a:cubicBezTo>
                    <a:pt x="22860" y="47014"/>
                    <a:pt x="23150" y="46629"/>
                    <a:pt x="23439" y="46194"/>
                  </a:cubicBezTo>
                  <a:lnTo>
                    <a:pt x="23439" y="46194"/>
                  </a:lnTo>
                  <a:cubicBezTo>
                    <a:pt x="22571" y="47545"/>
                    <a:pt x="21848" y="48943"/>
                    <a:pt x="21317" y="50390"/>
                  </a:cubicBezTo>
                  <a:cubicBezTo>
                    <a:pt x="20980" y="51403"/>
                    <a:pt x="20787" y="52368"/>
                    <a:pt x="20690" y="53380"/>
                  </a:cubicBezTo>
                  <a:cubicBezTo>
                    <a:pt x="20594" y="53863"/>
                    <a:pt x="20594" y="54393"/>
                    <a:pt x="20594" y="54875"/>
                  </a:cubicBezTo>
                  <a:cubicBezTo>
                    <a:pt x="20594" y="55358"/>
                    <a:pt x="20642" y="55888"/>
                    <a:pt x="20690" y="56371"/>
                  </a:cubicBezTo>
                  <a:cubicBezTo>
                    <a:pt x="20835" y="57335"/>
                    <a:pt x="21124" y="58251"/>
                    <a:pt x="21462" y="59120"/>
                  </a:cubicBezTo>
                  <a:cubicBezTo>
                    <a:pt x="21848" y="59939"/>
                    <a:pt x="22330" y="60759"/>
                    <a:pt x="22860" y="61434"/>
                  </a:cubicBezTo>
                  <a:cubicBezTo>
                    <a:pt x="23970" y="62785"/>
                    <a:pt x="25417" y="63701"/>
                    <a:pt x="26815" y="63991"/>
                  </a:cubicBezTo>
                  <a:cubicBezTo>
                    <a:pt x="27182" y="64047"/>
                    <a:pt x="27517" y="64070"/>
                    <a:pt x="27837" y="64070"/>
                  </a:cubicBezTo>
                  <a:cubicBezTo>
                    <a:pt x="28064" y="64070"/>
                    <a:pt x="28283" y="64059"/>
                    <a:pt x="28503" y="64039"/>
                  </a:cubicBezTo>
                  <a:cubicBezTo>
                    <a:pt x="29034" y="63942"/>
                    <a:pt x="29612" y="63846"/>
                    <a:pt x="30191" y="63701"/>
                  </a:cubicBezTo>
                  <a:cubicBezTo>
                    <a:pt x="30480" y="63653"/>
                    <a:pt x="30770" y="63605"/>
                    <a:pt x="31107" y="63508"/>
                  </a:cubicBezTo>
                  <a:cubicBezTo>
                    <a:pt x="31445" y="63460"/>
                    <a:pt x="31783" y="63412"/>
                    <a:pt x="32120" y="63364"/>
                  </a:cubicBezTo>
                  <a:cubicBezTo>
                    <a:pt x="32313" y="63315"/>
                    <a:pt x="32506" y="63315"/>
                    <a:pt x="32699" y="63267"/>
                  </a:cubicBezTo>
                  <a:cubicBezTo>
                    <a:pt x="32892" y="63267"/>
                    <a:pt x="33085" y="63219"/>
                    <a:pt x="33278" y="63219"/>
                  </a:cubicBezTo>
                  <a:cubicBezTo>
                    <a:pt x="33712" y="63171"/>
                    <a:pt x="34146" y="63122"/>
                    <a:pt x="34676" y="63122"/>
                  </a:cubicBezTo>
                  <a:cubicBezTo>
                    <a:pt x="35100" y="63101"/>
                    <a:pt x="35495" y="63091"/>
                    <a:pt x="35864" y="63091"/>
                  </a:cubicBezTo>
                  <a:cubicBezTo>
                    <a:pt x="37134" y="63091"/>
                    <a:pt x="38109" y="63203"/>
                    <a:pt x="38969" y="63315"/>
                  </a:cubicBezTo>
                  <a:cubicBezTo>
                    <a:pt x="39547" y="63412"/>
                    <a:pt x="40030" y="63460"/>
                    <a:pt x="40560" y="63508"/>
                  </a:cubicBezTo>
                  <a:cubicBezTo>
                    <a:pt x="41091" y="63508"/>
                    <a:pt x="41573" y="63460"/>
                    <a:pt x="42152" y="63315"/>
                  </a:cubicBezTo>
                  <a:cubicBezTo>
                    <a:pt x="43502" y="62930"/>
                    <a:pt x="44901" y="61869"/>
                    <a:pt x="45913" y="60422"/>
                  </a:cubicBezTo>
                  <a:cubicBezTo>
                    <a:pt x="46926" y="58927"/>
                    <a:pt x="47553" y="57094"/>
                    <a:pt x="47650" y="55117"/>
                  </a:cubicBezTo>
                  <a:cubicBezTo>
                    <a:pt x="47650" y="54875"/>
                    <a:pt x="47698" y="54586"/>
                    <a:pt x="47698" y="54345"/>
                  </a:cubicBezTo>
                  <a:cubicBezTo>
                    <a:pt x="47698" y="54249"/>
                    <a:pt x="47698" y="54104"/>
                    <a:pt x="47650" y="54007"/>
                  </a:cubicBezTo>
                  <a:cubicBezTo>
                    <a:pt x="47698" y="53863"/>
                    <a:pt x="47698" y="53718"/>
                    <a:pt x="47698" y="53573"/>
                  </a:cubicBezTo>
                  <a:cubicBezTo>
                    <a:pt x="47698" y="53043"/>
                    <a:pt x="47650" y="52512"/>
                    <a:pt x="47601" y="52030"/>
                  </a:cubicBezTo>
                  <a:cubicBezTo>
                    <a:pt x="47553" y="51741"/>
                    <a:pt x="47505" y="51500"/>
                    <a:pt x="47457" y="51258"/>
                  </a:cubicBezTo>
                  <a:cubicBezTo>
                    <a:pt x="47408" y="51114"/>
                    <a:pt x="47408" y="50969"/>
                    <a:pt x="47360" y="50873"/>
                  </a:cubicBezTo>
                  <a:cubicBezTo>
                    <a:pt x="47312" y="50728"/>
                    <a:pt x="47264" y="50631"/>
                    <a:pt x="47216" y="50535"/>
                  </a:cubicBezTo>
                  <a:cubicBezTo>
                    <a:pt x="46974" y="50053"/>
                    <a:pt x="46781" y="49619"/>
                    <a:pt x="46540" y="49136"/>
                  </a:cubicBezTo>
                  <a:cubicBezTo>
                    <a:pt x="45769" y="47690"/>
                    <a:pt x="44804" y="46243"/>
                    <a:pt x="43743" y="44844"/>
                  </a:cubicBezTo>
                  <a:cubicBezTo>
                    <a:pt x="43743" y="44844"/>
                    <a:pt x="43743" y="44844"/>
                    <a:pt x="43791" y="44796"/>
                  </a:cubicBezTo>
                  <a:cubicBezTo>
                    <a:pt x="44852" y="46194"/>
                    <a:pt x="46058" y="47400"/>
                    <a:pt x="47360" y="48413"/>
                  </a:cubicBezTo>
                  <a:cubicBezTo>
                    <a:pt x="49048" y="49667"/>
                    <a:pt x="50929" y="50535"/>
                    <a:pt x="52858" y="50873"/>
                  </a:cubicBezTo>
                  <a:cubicBezTo>
                    <a:pt x="53340" y="50969"/>
                    <a:pt x="53823" y="51017"/>
                    <a:pt x="54257" y="51017"/>
                  </a:cubicBezTo>
                  <a:cubicBezTo>
                    <a:pt x="54418" y="51033"/>
                    <a:pt x="54578" y="51039"/>
                    <a:pt x="54739" y="51039"/>
                  </a:cubicBezTo>
                  <a:cubicBezTo>
                    <a:pt x="55061" y="51039"/>
                    <a:pt x="55382" y="51017"/>
                    <a:pt x="55704" y="51017"/>
                  </a:cubicBezTo>
                  <a:cubicBezTo>
                    <a:pt x="56620" y="50921"/>
                    <a:pt x="57488" y="50680"/>
                    <a:pt x="58356" y="50390"/>
                  </a:cubicBezTo>
                  <a:cubicBezTo>
                    <a:pt x="59996" y="49763"/>
                    <a:pt x="61298" y="48654"/>
                    <a:pt x="62021" y="47400"/>
                  </a:cubicBezTo>
                  <a:cubicBezTo>
                    <a:pt x="62552" y="46339"/>
                    <a:pt x="62648" y="45278"/>
                    <a:pt x="62793" y="44121"/>
                  </a:cubicBezTo>
                  <a:cubicBezTo>
                    <a:pt x="62938" y="42915"/>
                    <a:pt x="63082" y="41565"/>
                    <a:pt x="63613" y="39635"/>
                  </a:cubicBezTo>
                  <a:cubicBezTo>
                    <a:pt x="63758" y="39201"/>
                    <a:pt x="63854" y="38767"/>
                    <a:pt x="63999" y="38382"/>
                  </a:cubicBezTo>
                  <a:cubicBezTo>
                    <a:pt x="64047" y="38189"/>
                    <a:pt x="64143" y="37996"/>
                    <a:pt x="64192" y="37851"/>
                  </a:cubicBezTo>
                  <a:cubicBezTo>
                    <a:pt x="64240" y="37658"/>
                    <a:pt x="64336" y="37513"/>
                    <a:pt x="64385" y="37321"/>
                  </a:cubicBezTo>
                  <a:cubicBezTo>
                    <a:pt x="64529" y="37031"/>
                    <a:pt x="64626" y="36694"/>
                    <a:pt x="64770" y="36404"/>
                  </a:cubicBezTo>
                  <a:cubicBezTo>
                    <a:pt x="64915" y="36163"/>
                    <a:pt x="65012" y="35874"/>
                    <a:pt x="65156" y="35633"/>
                  </a:cubicBezTo>
                  <a:cubicBezTo>
                    <a:pt x="65253" y="35391"/>
                    <a:pt x="65397" y="35150"/>
                    <a:pt x="65494" y="34909"/>
                  </a:cubicBezTo>
                  <a:cubicBezTo>
                    <a:pt x="65590" y="34668"/>
                    <a:pt x="65687" y="34427"/>
                    <a:pt x="65783" y="34186"/>
                  </a:cubicBezTo>
                  <a:cubicBezTo>
                    <a:pt x="65880" y="33945"/>
                    <a:pt x="65928" y="33703"/>
                    <a:pt x="65976" y="33414"/>
                  </a:cubicBezTo>
                  <a:cubicBezTo>
                    <a:pt x="66024" y="33173"/>
                    <a:pt x="66073" y="32884"/>
                    <a:pt x="66073" y="32642"/>
                  </a:cubicBezTo>
                  <a:cubicBezTo>
                    <a:pt x="66121" y="31919"/>
                    <a:pt x="65976" y="31147"/>
                    <a:pt x="65735" y="30376"/>
                  </a:cubicBezTo>
                  <a:cubicBezTo>
                    <a:pt x="65590" y="29990"/>
                    <a:pt x="65397" y="29652"/>
                    <a:pt x="65204" y="29266"/>
                  </a:cubicBezTo>
                  <a:cubicBezTo>
                    <a:pt x="65108" y="29074"/>
                    <a:pt x="65012" y="28881"/>
                    <a:pt x="64867" y="28688"/>
                  </a:cubicBezTo>
                  <a:cubicBezTo>
                    <a:pt x="64770" y="28543"/>
                    <a:pt x="64626" y="28350"/>
                    <a:pt x="64529" y="28157"/>
                  </a:cubicBezTo>
                  <a:cubicBezTo>
                    <a:pt x="63420" y="26759"/>
                    <a:pt x="61829" y="25553"/>
                    <a:pt x="59996" y="24830"/>
                  </a:cubicBezTo>
                  <a:cubicBezTo>
                    <a:pt x="58621" y="24287"/>
                    <a:pt x="57111" y="24016"/>
                    <a:pt x="55567" y="24016"/>
                  </a:cubicBezTo>
                  <a:cubicBezTo>
                    <a:pt x="55053" y="24016"/>
                    <a:pt x="54534" y="24046"/>
                    <a:pt x="54016" y="24106"/>
                  </a:cubicBezTo>
                  <a:cubicBezTo>
                    <a:pt x="52472" y="24251"/>
                    <a:pt x="50977" y="24637"/>
                    <a:pt x="49482" y="25167"/>
                  </a:cubicBezTo>
                  <a:cubicBezTo>
                    <a:pt x="49916" y="24974"/>
                    <a:pt x="50399" y="24830"/>
                    <a:pt x="50784" y="24588"/>
                  </a:cubicBezTo>
                  <a:cubicBezTo>
                    <a:pt x="51797" y="24154"/>
                    <a:pt x="52713" y="23624"/>
                    <a:pt x="53582" y="23045"/>
                  </a:cubicBezTo>
                  <a:cubicBezTo>
                    <a:pt x="54401" y="22418"/>
                    <a:pt x="55173" y="21743"/>
                    <a:pt x="55848" y="21020"/>
                  </a:cubicBezTo>
                  <a:cubicBezTo>
                    <a:pt x="56523" y="20248"/>
                    <a:pt x="57102" y="19428"/>
                    <a:pt x="57584" y="18560"/>
                  </a:cubicBezTo>
                  <a:cubicBezTo>
                    <a:pt x="58356" y="17065"/>
                    <a:pt x="58790" y="15425"/>
                    <a:pt x="58694" y="13737"/>
                  </a:cubicBezTo>
                  <a:cubicBezTo>
                    <a:pt x="58597" y="12724"/>
                    <a:pt x="58694" y="11712"/>
                    <a:pt x="58356" y="10747"/>
                  </a:cubicBezTo>
                  <a:cubicBezTo>
                    <a:pt x="58019" y="9782"/>
                    <a:pt x="57295" y="8866"/>
                    <a:pt x="56475" y="8239"/>
                  </a:cubicBezTo>
                  <a:cubicBezTo>
                    <a:pt x="56234" y="8094"/>
                    <a:pt x="56041" y="7950"/>
                    <a:pt x="55800" y="7805"/>
                  </a:cubicBezTo>
                  <a:cubicBezTo>
                    <a:pt x="55559" y="7660"/>
                    <a:pt x="55318" y="7564"/>
                    <a:pt x="55028" y="7419"/>
                  </a:cubicBezTo>
                  <a:cubicBezTo>
                    <a:pt x="54787" y="7275"/>
                    <a:pt x="54498" y="7178"/>
                    <a:pt x="54257" y="7082"/>
                  </a:cubicBezTo>
                  <a:cubicBezTo>
                    <a:pt x="53967" y="6937"/>
                    <a:pt x="53678" y="6792"/>
                    <a:pt x="53389" y="6648"/>
                  </a:cubicBezTo>
                  <a:cubicBezTo>
                    <a:pt x="53099" y="6551"/>
                    <a:pt x="52762" y="6358"/>
                    <a:pt x="52424" y="6214"/>
                  </a:cubicBezTo>
                  <a:cubicBezTo>
                    <a:pt x="52279" y="6117"/>
                    <a:pt x="52135" y="6021"/>
                    <a:pt x="51942" y="5924"/>
                  </a:cubicBezTo>
                  <a:cubicBezTo>
                    <a:pt x="51749" y="5828"/>
                    <a:pt x="51604" y="5731"/>
                    <a:pt x="51411" y="5635"/>
                  </a:cubicBezTo>
                  <a:cubicBezTo>
                    <a:pt x="51026" y="5394"/>
                    <a:pt x="50688" y="5153"/>
                    <a:pt x="50254" y="4911"/>
                  </a:cubicBezTo>
                  <a:cubicBezTo>
                    <a:pt x="48662" y="3850"/>
                    <a:pt x="47698" y="2982"/>
                    <a:pt x="46878" y="2162"/>
                  </a:cubicBezTo>
                  <a:cubicBezTo>
                    <a:pt x="46444" y="1777"/>
                    <a:pt x="46106" y="1439"/>
                    <a:pt x="45672" y="1101"/>
                  </a:cubicBezTo>
                  <a:cubicBezTo>
                    <a:pt x="45286" y="812"/>
                    <a:pt x="44804" y="523"/>
                    <a:pt x="44274" y="330"/>
                  </a:cubicBezTo>
                  <a:cubicBezTo>
                    <a:pt x="43682" y="111"/>
                    <a:pt x="43000" y="1"/>
                    <a:pt x="42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 flipH="1">
              <a:off x="7650506" y="2317313"/>
              <a:ext cx="122270" cy="177552"/>
            </a:xfrm>
            <a:custGeom>
              <a:avLst/>
              <a:gdLst/>
              <a:ahLst/>
              <a:cxnLst/>
              <a:rect l="l" t="t" r="r" b="b"/>
              <a:pathLst>
                <a:path w="8779" h="12746" extrusionOk="0">
                  <a:moveTo>
                    <a:pt x="8291" y="1"/>
                  </a:moveTo>
                  <a:cubicBezTo>
                    <a:pt x="7733" y="1"/>
                    <a:pt x="5259" y="3204"/>
                    <a:pt x="2605" y="7440"/>
                  </a:cubicBezTo>
                  <a:cubicBezTo>
                    <a:pt x="2316" y="7923"/>
                    <a:pt x="2026" y="8453"/>
                    <a:pt x="1737" y="8935"/>
                  </a:cubicBezTo>
                  <a:cubicBezTo>
                    <a:pt x="1062" y="9997"/>
                    <a:pt x="483" y="11009"/>
                    <a:pt x="1" y="11877"/>
                  </a:cubicBezTo>
                  <a:cubicBezTo>
                    <a:pt x="194" y="11974"/>
                    <a:pt x="387" y="12070"/>
                    <a:pt x="531" y="12167"/>
                  </a:cubicBezTo>
                  <a:cubicBezTo>
                    <a:pt x="628" y="12263"/>
                    <a:pt x="772" y="12311"/>
                    <a:pt x="869" y="12408"/>
                  </a:cubicBezTo>
                  <a:cubicBezTo>
                    <a:pt x="1013" y="12504"/>
                    <a:pt x="1158" y="12601"/>
                    <a:pt x="1303" y="12745"/>
                  </a:cubicBezTo>
                  <a:cubicBezTo>
                    <a:pt x="1882" y="11926"/>
                    <a:pt x="2509" y="11009"/>
                    <a:pt x="3184" y="9997"/>
                  </a:cubicBezTo>
                  <a:cubicBezTo>
                    <a:pt x="3521" y="9514"/>
                    <a:pt x="3859" y="8984"/>
                    <a:pt x="4196" y="8405"/>
                  </a:cubicBezTo>
                  <a:cubicBezTo>
                    <a:pt x="6897" y="4064"/>
                    <a:pt x="8778" y="303"/>
                    <a:pt x="8344" y="13"/>
                  </a:cubicBezTo>
                  <a:cubicBezTo>
                    <a:pt x="8329" y="5"/>
                    <a:pt x="8311" y="1"/>
                    <a:pt x="8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 flipH="1">
              <a:off x="7631703" y="2385392"/>
              <a:ext cx="128983" cy="120216"/>
            </a:xfrm>
            <a:custGeom>
              <a:avLst/>
              <a:gdLst/>
              <a:ahLst/>
              <a:cxnLst/>
              <a:rect l="l" t="t" r="r" b="b"/>
              <a:pathLst>
                <a:path w="9261" h="8630" extrusionOk="0">
                  <a:moveTo>
                    <a:pt x="8791" y="0"/>
                  </a:moveTo>
                  <a:cubicBezTo>
                    <a:pt x="8101" y="0"/>
                    <a:pt x="5497" y="2061"/>
                    <a:pt x="2605" y="4819"/>
                  </a:cubicBezTo>
                  <a:cubicBezTo>
                    <a:pt x="2509" y="4916"/>
                    <a:pt x="2412" y="5012"/>
                    <a:pt x="2316" y="5109"/>
                  </a:cubicBezTo>
                  <a:cubicBezTo>
                    <a:pt x="1448" y="5977"/>
                    <a:pt x="676" y="6796"/>
                    <a:pt x="1" y="7520"/>
                  </a:cubicBezTo>
                  <a:cubicBezTo>
                    <a:pt x="145" y="7616"/>
                    <a:pt x="290" y="7713"/>
                    <a:pt x="435" y="7857"/>
                  </a:cubicBezTo>
                  <a:cubicBezTo>
                    <a:pt x="676" y="8099"/>
                    <a:pt x="965" y="8340"/>
                    <a:pt x="1206" y="8629"/>
                  </a:cubicBezTo>
                  <a:cubicBezTo>
                    <a:pt x="2026" y="7906"/>
                    <a:pt x="2943" y="7086"/>
                    <a:pt x="3907" y="6170"/>
                  </a:cubicBezTo>
                  <a:cubicBezTo>
                    <a:pt x="7042" y="3131"/>
                    <a:pt x="9261" y="430"/>
                    <a:pt x="8923" y="45"/>
                  </a:cubicBezTo>
                  <a:cubicBezTo>
                    <a:pt x="8893" y="15"/>
                    <a:pt x="8849" y="0"/>
                    <a:pt x="87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 flipH="1">
              <a:off x="7619615" y="2269805"/>
              <a:ext cx="37632" cy="37625"/>
            </a:xfrm>
            <a:custGeom>
              <a:avLst/>
              <a:gdLst/>
              <a:ahLst/>
              <a:cxnLst/>
              <a:rect l="l" t="t" r="r" b="b"/>
              <a:pathLst>
                <a:path w="2702" h="2701" extrusionOk="0">
                  <a:moveTo>
                    <a:pt x="1351" y="0"/>
                  </a:moveTo>
                  <a:cubicBezTo>
                    <a:pt x="628" y="0"/>
                    <a:pt x="1" y="579"/>
                    <a:pt x="1" y="1351"/>
                  </a:cubicBezTo>
                  <a:cubicBezTo>
                    <a:pt x="1" y="2074"/>
                    <a:pt x="628" y="2701"/>
                    <a:pt x="1351" y="2701"/>
                  </a:cubicBezTo>
                  <a:cubicBezTo>
                    <a:pt x="2075" y="2701"/>
                    <a:pt x="2702" y="2074"/>
                    <a:pt x="2702" y="1351"/>
                  </a:cubicBezTo>
                  <a:cubicBezTo>
                    <a:pt x="2702" y="579"/>
                    <a:pt x="2075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 flipH="1">
              <a:off x="7719697" y="2329514"/>
              <a:ext cx="66504" cy="157284"/>
            </a:xfrm>
            <a:custGeom>
              <a:avLst/>
              <a:gdLst/>
              <a:ahLst/>
              <a:cxnLst/>
              <a:rect l="l" t="t" r="r" b="b"/>
              <a:pathLst>
                <a:path w="4775" h="11291" extrusionOk="0">
                  <a:moveTo>
                    <a:pt x="4260" y="1"/>
                  </a:moveTo>
                  <a:cubicBezTo>
                    <a:pt x="3746" y="1"/>
                    <a:pt x="2287" y="3181"/>
                    <a:pt x="1013" y="7191"/>
                  </a:cubicBezTo>
                  <a:cubicBezTo>
                    <a:pt x="627" y="8445"/>
                    <a:pt x="289" y="9603"/>
                    <a:pt x="0" y="10616"/>
                  </a:cubicBezTo>
                  <a:cubicBezTo>
                    <a:pt x="338" y="10760"/>
                    <a:pt x="675" y="10857"/>
                    <a:pt x="965" y="11001"/>
                  </a:cubicBezTo>
                  <a:cubicBezTo>
                    <a:pt x="1158" y="11098"/>
                    <a:pt x="1351" y="11194"/>
                    <a:pt x="1495" y="11291"/>
                  </a:cubicBezTo>
                  <a:cubicBezTo>
                    <a:pt x="1881" y="10326"/>
                    <a:pt x="2267" y="9217"/>
                    <a:pt x="2701" y="8059"/>
                  </a:cubicBezTo>
                  <a:cubicBezTo>
                    <a:pt x="2701" y="7963"/>
                    <a:pt x="2749" y="7867"/>
                    <a:pt x="2749" y="7770"/>
                  </a:cubicBezTo>
                  <a:cubicBezTo>
                    <a:pt x="4099" y="3671"/>
                    <a:pt x="4775" y="198"/>
                    <a:pt x="4292" y="5"/>
                  </a:cubicBezTo>
                  <a:cubicBezTo>
                    <a:pt x="4282" y="2"/>
                    <a:pt x="4271" y="1"/>
                    <a:pt x="4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 flipH="1">
              <a:off x="7707608" y="2288608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87" y="1"/>
                    <a:pt x="1" y="386"/>
                    <a:pt x="1" y="869"/>
                  </a:cubicBezTo>
                  <a:cubicBezTo>
                    <a:pt x="1" y="1303"/>
                    <a:pt x="387" y="1689"/>
                    <a:pt x="821" y="1689"/>
                  </a:cubicBezTo>
                  <a:cubicBezTo>
                    <a:pt x="1303" y="1689"/>
                    <a:pt x="1689" y="1303"/>
                    <a:pt x="1689" y="869"/>
                  </a:cubicBezTo>
                  <a:cubicBezTo>
                    <a:pt x="1689" y="386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 flipH="1">
              <a:off x="7535646" y="2572066"/>
              <a:ext cx="193467" cy="63005"/>
            </a:xfrm>
            <a:custGeom>
              <a:avLst/>
              <a:gdLst/>
              <a:ahLst/>
              <a:cxnLst/>
              <a:rect l="l" t="t" r="r" b="b"/>
              <a:pathLst>
                <a:path w="13891" h="4523" extrusionOk="0">
                  <a:moveTo>
                    <a:pt x="338" y="1"/>
                  </a:moveTo>
                  <a:cubicBezTo>
                    <a:pt x="338" y="194"/>
                    <a:pt x="290" y="338"/>
                    <a:pt x="290" y="531"/>
                  </a:cubicBezTo>
                  <a:cubicBezTo>
                    <a:pt x="242" y="724"/>
                    <a:pt x="193" y="869"/>
                    <a:pt x="145" y="1062"/>
                  </a:cubicBezTo>
                  <a:cubicBezTo>
                    <a:pt x="97" y="1206"/>
                    <a:pt x="49" y="1399"/>
                    <a:pt x="0" y="1544"/>
                  </a:cubicBezTo>
                  <a:cubicBezTo>
                    <a:pt x="772" y="1833"/>
                    <a:pt x="1688" y="2074"/>
                    <a:pt x="2653" y="2364"/>
                  </a:cubicBezTo>
                  <a:cubicBezTo>
                    <a:pt x="3280" y="2557"/>
                    <a:pt x="3859" y="2701"/>
                    <a:pt x="4534" y="2894"/>
                  </a:cubicBezTo>
                  <a:cubicBezTo>
                    <a:pt x="8344" y="3893"/>
                    <a:pt x="11643" y="4523"/>
                    <a:pt x="13039" y="4523"/>
                  </a:cubicBezTo>
                  <a:cubicBezTo>
                    <a:pt x="13463" y="4523"/>
                    <a:pt x="13712" y="4465"/>
                    <a:pt x="13745" y="4341"/>
                  </a:cubicBezTo>
                  <a:cubicBezTo>
                    <a:pt x="13890" y="3859"/>
                    <a:pt x="9935" y="2412"/>
                    <a:pt x="4968" y="1062"/>
                  </a:cubicBezTo>
                  <a:cubicBezTo>
                    <a:pt x="4389" y="917"/>
                    <a:pt x="3859" y="772"/>
                    <a:pt x="3280" y="628"/>
                  </a:cubicBezTo>
                  <a:cubicBezTo>
                    <a:pt x="2219" y="387"/>
                    <a:pt x="1254" y="194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 flipH="1">
              <a:off x="7593417" y="2586843"/>
              <a:ext cx="143091" cy="86491"/>
            </a:xfrm>
            <a:custGeom>
              <a:avLst/>
              <a:gdLst/>
              <a:ahLst/>
              <a:cxnLst/>
              <a:rect l="l" t="t" r="r" b="b"/>
              <a:pathLst>
                <a:path w="10274" h="6209" extrusionOk="0">
                  <a:moveTo>
                    <a:pt x="676" y="1"/>
                  </a:moveTo>
                  <a:cubicBezTo>
                    <a:pt x="628" y="145"/>
                    <a:pt x="580" y="338"/>
                    <a:pt x="531" y="483"/>
                  </a:cubicBezTo>
                  <a:cubicBezTo>
                    <a:pt x="387" y="869"/>
                    <a:pt x="194" y="1206"/>
                    <a:pt x="1" y="1544"/>
                  </a:cubicBezTo>
                  <a:cubicBezTo>
                    <a:pt x="821" y="2075"/>
                    <a:pt x="1737" y="2605"/>
                    <a:pt x="2702" y="3136"/>
                  </a:cubicBezTo>
                  <a:cubicBezTo>
                    <a:pt x="6019" y="4983"/>
                    <a:pt x="8933" y="6209"/>
                    <a:pt x="9791" y="6209"/>
                  </a:cubicBezTo>
                  <a:cubicBezTo>
                    <a:pt x="9919" y="6209"/>
                    <a:pt x="10001" y="6182"/>
                    <a:pt x="10032" y="6126"/>
                  </a:cubicBezTo>
                  <a:cubicBezTo>
                    <a:pt x="10273" y="5692"/>
                    <a:pt x="7380" y="3618"/>
                    <a:pt x="3618" y="1544"/>
                  </a:cubicBezTo>
                  <a:cubicBezTo>
                    <a:pt x="3473" y="1448"/>
                    <a:pt x="3329" y="1351"/>
                    <a:pt x="3184" y="1303"/>
                  </a:cubicBezTo>
                  <a:cubicBezTo>
                    <a:pt x="2316" y="821"/>
                    <a:pt x="1448" y="387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 flipH="1">
              <a:off x="7569907" y="2555283"/>
              <a:ext cx="155180" cy="26258"/>
            </a:xfrm>
            <a:custGeom>
              <a:avLst/>
              <a:gdLst/>
              <a:ahLst/>
              <a:cxnLst/>
              <a:rect l="l" t="t" r="r" b="b"/>
              <a:pathLst>
                <a:path w="11142" h="1885" extrusionOk="0">
                  <a:moveTo>
                    <a:pt x="3329" y="0"/>
                  </a:moveTo>
                  <a:cubicBezTo>
                    <a:pt x="2171" y="0"/>
                    <a:pt x="1062" y="0"/>
                    <a:pt x="97" y="48"/>
                  </a:cubicBezTo>
                  <a:cubicBezTo>
                    <a:pt x="97" y="434"/>
                    <a:pt x="97" y="820"/>
                    <a:pt x="49" y="1206"/>
                  </a:cubicBezTo>
                  <a:cubicBezTo>
                    <a:pt x="49" y="1399"/>
                    <a:pt x="1" y="1543"/>
                    <a:pt x="1" y="1736"/>
                  </a:cubicBezTo>
                  <a:cubicBezTo>
                    <a:pt x="917" y="1784"/>
                    <a:pt x="1930" y="1833"/>
                    <a:pt x="2991" y="1833"/>
                  </a:cubicBezTo>
                  <a:cubicBezTo>
                    <a:pt x="3087" y="1881"/>
                    <a:pt x="3184" y="1881"/>
                    <a:pt x="3280" y="1881"/>
                  </a:cubicBezTo>
                  <a:cubicBezTo>
                    <a:pt x="3527" y="1884"/>
                    <a:pt x="3771" y="1885"/>
                    <a:pt x="4012" y="1885"/>
                  </a:cubicBezTo>
                  <a:cubicBezTo>
                    <a:pt x="8009" y="1885"/>
                    <a:pt x="11141" y="1516"/>
                    <a:pt x="11141" y="1061"/>
                  </a:cubicBezTo>
                  <a:cubicBezTo>
                    <a:pt x="11141" y="531"/>
                    <a:pt x="7621" y="48"/>
                    <a:pt x="3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 flipH="1">
              <a:off x="7790895" y="2647972"/>
              <a:ext cx="26212" cy="197527"/>
            </a:xfrm>
            <a:custGeom>
              <a:avLst/>
              <a:gdLst/>
              <a:ahLst/>
              <a:cxnLst/>
              <a:rect l="l" t="t" r="r" b="b"/>
              <a:pathLst>
                <a:path w="1882" h="14180" extrusionOk="0">
                  <a:moveTo>
                    <a:pt x="1785" y="0"/>
                  </a:moveTo>
                  <a:cubicBezTo>
                    <a:pt x="1592" y="49"/>
                    <a:pt x="1399" y="97"/>
                    <a:pt x="1206" y="97"/>
                  </a:cubicBezTo>
                  <a:cubicBezTo>
                    <a:pt x="1062" y="145"/>
                    <a:pt x="869" y="145"/>
                    <a:pt x="676" y="145"/>
                  </a:cubicBezTo>
                  <a:cubicBezTo>
                    <a:pt x="603" y="169"/>
                    <a:pt x="519" y="181"/>
                    <a:pt x="435" y="181"/>
                  </a:cubicBezTo>
                  <a:cubicBezTo>
                    <a:pt x="350" y="181"/>
                    <a:pt x="266" y="169"/>
                    <a:pt x="194" y="145"/>
                  </a:cubicBezTo>
                  <a:cubicBezTo>
                    <a:pt x="145" y="1013"/>
                    <a:pt x="97" y="1978"/>
                    <a:pt x="49" y="2991"/>
                  </a:cubicBezTo>
                  <a:cubicBezTo>
                    <a:pt x="49" y="3569"/>
                    <a:pt x="49" y="4244"/>
                    <a:pt x="49" y="4871"/>
                  </a:cubicBezTo>
                  <a:cubicBezTo>
                    <a:pt x="1" y="10032"/>
                    <a:pt x="435" y="14179"/>
                    <a:pt x="917" y="14179"/>
                  </a:cubicBezTo>
                  <a:cubicBezTo>
                    <a:pt x="1447" y="14179"/>
                    <a:pt x="1882" y="10032"/>
                    <a:pt x="1882" y="4871"/>
                  </a:cubicBezTo>
                  <a:cubicBezTo>
                    <a:pt x="1882" y="4293"/>
                    <a:pt x="1882" y="3714"/>
                    <a:pt x="1882" y="3135"/>
                  </a:cubicBezTo>
                  <a:cubicBezTo>
                    <a:pt x="1882" y="2026"/>
                    <a:pt x="1833" y="965"/>
                    <a:pt x="1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3"/>
            <p:cNvSpPr/>
            <p:nvPr/>
          </p:nvSpPr>
          <p:spPr>
            <a:xfrm flipH="1">
              <a:off x="7807691" y="2647972"/>
              <a:ext cx="56434" cy="150528"/>
            </a:xfrm>
            <a:custGeom>
              <a:avLst/>
              <a:gdLst/>
              <a:ahLst/>
              <a:cxnLst/>
              <a:rect l="l" t="t" r="r" b="b"/>
              <a:pathLst>
                <a:path w="4052" h="10806" extrusionOk="0">
                  <a:moveTo>
                    <a:pt x="2364" y="0"/>
                  </a:moveTo>
                  <a:cubicBezTo>
                    <a:pt x="2074" y="917"/>
                    <a:pt x="1785" y="1930"/>
                    <a:pt x="1544" y="2942"/>
                  </a:cubicBezTo>
                  <a:cubicBezTo>
                    <a:pt x="483" y="7138"/>
                    <a:pt x="1" y="10659"/>
                    <a:pt x="483" y="10803"/>
                  </a:cubicBezTo>
                  <a:cubicBezTo>
                    <a:pt x="491" y="10805"/>
                    <a:pt x="498" y="10806"/>
                    <a:pt x="506" y="10806"/>
                  </a:cubicBezTo>
                  <a:cubicBezTo>
                    <a:pt x="1049" y="10806"/>
                    <a:pt x="2283" y="7560"/>
                    <a:pt x="3328" y="3425"/>
                  </a:cubicBezTo>
                  <a:cubicBezTo>
                    <a:pt x="3377" y="3280"/>
                    <a:pt x="3425" y="3135"/>
                    <a:pt x="3425" y="2991"/>
                  </a:cubicBezTo>
                  <a:cubicBezTo>
                    <a:pt x="3714" y="1978"/>
                    <a:pt x="3907" y="1013"/>
                    <a:pt x="4052" y="145"/>
                  </a:cubicBezTo>
                  <a:lnTo>
                    <a:pt x="4052" y="145"/>
                  </a:lnTo>
                  <a:cubicBezTo>
                    <a:pt x="3979" y="169"/>
                    <a:pt x="3895" y="181"/>
                    <a:pt x="3811" y="181"/>
                  </a:cubicBezTo>
                  <a:cubicBezTo>
                    <a:pt x="3726" y="181"/>
                    <a:pt x="3642" y="169"/>
                    <a:pt x="3570" y="145"/>
                  </a:cubicBezTo>
                  <a:cubicBezTo>
                    <a:pt x="3184" y="145"/>
                    <a:pt x="2750" y="97"/>
                    <a:pt x="2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3"/>
            <p:cNvSpPr/>
            <p:nvPr/>
          </p:nvSpPr>
          <p:spPr>
            <a:xfrm flipH="1">
              <a:off x="7785519" y="2861569"/>
              <a:ext cx="37632" cy="36970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 flipH="1">
              <a:off x="7855379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 flipH="1">
              <a:off x="7744544" y="2643265"/>
              <a:ext cx="55766" cy="155278"/>
            </a:xfrm>
            <a:custGeom>
              <a:avLst/>
              <a:gdLst/>
              <a:ahLst/>
              <a:cxnLst/>
              <a:rect l="l" t="t" r="r" b="b"/>
              <a:pathLst>
                <a:path w="4004" h="11147" extrusionOk="0">
                  <a:moveTo>
                    <a:pt x="1640" y="1"/>
                  </a:moveTo>
                  <a:cubicBezTo>
                    <a:pt x="1302" y="146"/>
                    <a:pt x="917" y="290"/>
                    <a:pt x="579" y="338"/>
                  </a:cubicBezTo>
                  <a:cubicBezTo>
                    <a:pt x="386" y="387"/>
                    <a:pt x="193" y="435"/>
                    <a:pt x="0" y="435"/>
                  </a:cubicBezTo>
                  <a:cubicBezTo>
                    <a:pt x="193" y="1399"/>
                    <a:pt x="434" y="2412"/>
                    <a:pt x="676" y="3473"/>
                  </a:cubicBezTo>
                  <a:cubicBezTo>
                    <a:pt x="724" y="3570"/>
                    <a:pt x="724" y="3666"/>
                    <a:pt x="724" y="3763"/>
                  </a:cubicBezTo>
                  <a:cubicBezTo>
                    <a:pt x="1762" y="7870"/>
                    <a:pt x="2986" y="11146"/>
                    <a:pt x="3490" y="11146"/>
                  </a:cubicBezTo>
                  <a:cubicBezTo>
                    <a:pt x="3500" y="11146"/>
                    <a:pt x="3511" y="11145"/>
                    <a:pt x="3521" y="11141"/>
                  </a:cubicBezTo>
                  <a:cubicBezTo>
                    <a:pt x="4003" y="11045"/>
                    <a:pt x="3569" y="7524"/>
                    <a:pt x="2556" y="3329"/>
                  </a:cubicBezTo>
                  <a:cubicBezTo>
                    <a:pt x="2267" y="2123"/>
                    <a:pt x="1929" y="1014"/>
                    <a:pt x="1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 flipH="1">
              <a:off x="7729767" y="2815231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 flipH="1">
              <a:off x="7887621" y="2586175"/>
              <a:ext cx="180695" cy="82786"/>
            </a:xfrm>
            <a:custGeom>
              <a:avLst/>
              <a:gdLst/>
              <a:ahLst/>
              <a:cxnLst/>
              <a:rect l="l" t="t" r="r" b="b"/>
              <a:pathLst>
                <a:path w="12974" h="5943" extrusionOk="0">
                  <a:moveTo>
                    <a:pt x="12299" y="0"/>
                  </a:moveTo>
                  <a:cubicBezTo>
                    <a:pt x="11672" y="193"/>
                    <a:pt x="10948" y="483"/>
                    <a:pt x="10225" y="772"/>
                  </a:cubicBezTo>
                  <a:cubicBezTo>
                    <a:pt x="9646" y="965"/>
                    <a:pt x="9067" y="1206"/>
                    <a:pt x="8440" y="1447"/>
                  </a:cubicBezTo>
                  <a:cubicBezTo>
                    <a:pt x="3666" y="3425"/>
                    <a:pt x="0" y="5402"/>
                    <a:pt x="193" y="5836"/>
                  </a:cubicBezTo>
                  <a:cubicBezTo>
                    <a:pt x="222" y="5908"/>
                    <a:pt x="336" y="5942"/>
                    <a:pt x="524" y="5942"/>
                  </a:cubicBezTo>
                  <a:cubicBezTo>
                    <a:pt x="1598" y="5942"/>
                    <a:pt x="5102" y="4825"/>
                    <a:pt x="9164" y="3184"/>
                  </a:cubicBezTo>
                  <a:cubicBezTo>
                    <a:pt x="9694" y="2942"/>
                    <a:pt x="10225" y="2701"/>
                    <a:pt x="10755" y="2508"/>
                  </a:cubicBezTo>
                  <a:cubicBezTo>
                    <a:pt x="11527" y="2171"/>
                    <a:pt x="12299" y="1833"/>
                    <a:pt x="12974" y="1496"/>
                  </a:cubicBezTo>
                  <a:cubicBezTo>
                    <a:pt x="12877" y="1351"/>
                    <a:pt x="12829" y="1254"/>
                    <a:pt x="12733" y="1110"/>
                  </a:cubicBezTo>
                  <a:cubicBezTo>
                    <a:pt x="12636" y="869"/>
                    <a:pt x="12540" y="627"/>
                    <a:pt x="12443" y="386"/>
                  </a:cubicBezTo>
                  <a:cubicBezTo>
                    <a:pt x="12395" y="242"/>
                    <a:pt x="12347" y="97"/>
                    <a:pt x="122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 flipH="1">
              <a:off x="7895002" y="2567372"/>
              <a:ext cx="148467" cy="37722"/>
            </a:xfrm>
            <a:custGeom>
              <a:avLst/>
              <a:gdLst/>
              <a:ahLst/>
              <a:cxnLst/>
              <a:rect l="l" t="t" r="r" b="b"/>
              <a:pathLst>
                <a:path w="10660" h="2708" extrusionOk="0">
                  <a:moveTo>
                    <a:pt x="10322" y="0"/>
                  </a:moveTo>
                  <a:cubicBezTo>
                    <a:pt x="9502" y="97"/>
                    <a:pt x="8634" y="193"/>
                    <a:pt x="7717" y="338"/>
                  </a:cubicBezTo>
                  <a:cubicBezTo>
                    <a:pt x="3425" y="965"/>
                    <a:pt x="1" y="1881"/>
                    <a:pt x="97" y="2363"/>
                  </a:cubicBezTo>
                  <a:cubicBezTo>
                    <a:pt x="118" y="2596"/>
                    <a:pt x="814" y="2708"/>
                    <a:pt x="1951" y="2708"/>
                  </a:cubicBezTo>
                  <a:cubicBezTo>
                    <a:pt x="3409" y="2708"/>
                    <a:pt x="5594" y="2523"/>
                    <a:pt x="8007" y="2170"/>
                  </a:cubicBezTo>
                  <a:cubicBezTo>
                    <a:pt x="8151" y="2170"/>
                    <a:pt x="8296" y="2122"/>
                    <a:pt x="8441" y="2122"/>
                  </a:cubicBezTo>
                  <a:cubicBezTo>
                    <a:pt x="9212" y="1977"/>
                    <a:pt x="9936" y="1881"/>
                    <a:pt x="10659" y="1736"/>
                  </a:cubicBezTo>
                  <a:cubicBezTo>
                    <a:pt x="10611" y="1592"/>
                    <a:pt x="10563" y="1447"/>
                    <a:pt x="10515" y="1350"/>
                  </a:cubicBezTo>
                  <a:cubicBezTo>
                    <a:pt x="10418" y="916"/>
                    <a:pt x="10322" y="482"/>
                    <a:pt x="10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 flipH="1">
              <a:off x="8079054" y="2662081"/>
              <a:ext cx="36950" cy="37625"/>
            </a:xfrm>
            <a:custGeom>
              <a:avLst/>
              <a:gdLst/>
              <a:ahLst/>
              <a:cxnLst/>
              <a:rect l="l" t="t" r="r" b="b"/>
              <a:pathLst>
                <a:path w="2653" h="2701" extrusionOk="0">
                  <a:moveTo>
                    <a:pt x="1302" y="0"/>
                  </a:moveTo>
                  <a:cubicBezTo>
                    <a:pt x="579" y="0"/>
                    <a:pt x="0" y="627"/>
                    <a:pt x="0" y="1351"/>
                  </a:cubicBezTo>
                  <a:cubicBezTo>
                    <a:pt x="0" y="2074"/>
                    <a:pt x="579" y="2701"/>
                    <a:pt x="1302" y="2701"/>
                  </a:cubicBezTo>
                  <a:cubicBezTo>
                    <a:pt x="2074" y="2701"/>
                    <a:pt x="2653" y="2074"/>
                    <a:pt x="2653" y="1351"/>
                  </a:cubicBezTo>
                  <a:cubicBezTo>
                    <a:pt x="2653" y="627"/>
                    <a:pt x="2074" y="0"/>
                    <a:pt x="1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 flipH="1">
              <a:off x="8060238" y="2590882"/>
              <a:ext cx="24206" cy="23528"/>
            </a:xfrm>
            <a:custGeom>
              <a:avLst/>
              <a:gdLst/>
              <a:ahLst/>
              <a:cxnLst/>
              <a:rect l="l" t="t" r="r" b="b"/>
              <a:pathLst>
                <a:path w="1738" h="1689" extrusionOk="0">
                  <a:moveTo>
                    <a:pt x="869" y="0"/>
                  </a:moveTo>
                  <a:cubicBezTo>
                    <a:pt x="387" y="0"/>
                    <a:pt x="1" y="386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737" y="1302"/>
                    <a:pt x="1737" y="820"/>
                  </a:cubicBezTo>
                  <a:cubicBezTo>
                    <a:pt x="1737" y="386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 flipH="1">
              <a:off x="7876869" y="2601621"/>
              <a:ext cx="129651" cy="97677"/>
            </a:xfrm>
            <a:custGeom>
              <a:avLst/>
              <a:gdLst/>
              <a:ahLst/>
              <a:cxnLst/>
              <a:rect l="l" t="t" r="r" b="b"/>
              <a:pathLst>
                <a:path w="9309" h="7012" extrusionOk="0">
                  <a:moveTo>
                    <a:pt x="8296" y="1"/>
                  </a:moveTo>
                  <a:cubicBezTo>
                    <a:pt x="7669" y="435"/>
                    <a:pt x="6993" y="869"/>
                    <a:pt x="6318" y="1399"/>
                  </a:cubicBezTo>
                  <a:cubicBezTo>
                    <a:pt x="6222" y="1448"/>
                    <a:pt x="6174" y="1496"/>
                    <a:pt x="6077" y="1544"/>
                  </a:cubicBezTo>
                  <a:cubicBezTo>
                    <a:pt x="2605" y="4148"/>
                    <a:pt x="0" y="6560"/>
                    <a:pt x="338" y="6946"/>
                  </a:cubicBezTo>
                  <a:cubicBezTo>
                    <a:pt x="368" y="6990"/>
                    <a:pt x="428" y="7012"/>
                    <a:pt x="514" y="7012"/>
                  </a:cubicBezTo>
                  <a:cubicBezTo>
                    <a:pt x="1269" y="7012"/>
                    <a:pt x="4072" y="5375"/>
                    <a:pt x="7186" y="3039"/>
                  </a:cubicBezTo>
                  <a:cubicBezTo>
                    <a:pt x="7958" y="2509"/>
                    <a:pt x="8633" y="1930"/>
                    <a:pt x="9308" y="1448"/>
                  </a:cubicBezTo>
                  <a:cubicBezTo>
                    <a:pt x="9212" y="1351"/>
                    <a:pt x="9115" y="1255"/>
                    <a:pt x="9067" y="1158"/>
                  </a:cubicBezTo>
                  <a:cubicBezTo>
                    <a:pt x="8826" y="917"/>
                    <a:pt x="8681" y="676"/>
                    <a:pt x="8537" y="387"/>
                  </a:cubicBezTo>
                  <a:cubicBezTo>
                    <a:pt x="8440" y="242"/>
                    <a:pt x="8392" y="145"/>
                    <a:pt x="8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 flipH="1">
              <a:off x="8012550" y="2706413"/>
              <a:ext cx="24192" cy="23528"/>
            </a:xfrm>
            <a:custGeom>
              <a:avLst/>
              <a:gdLst/>
              <a:ahLst/>
              <a:cxnLst/>
              <a:rect l="l" t="t" r="r" b="b"/>
              <a:pathLst>
                <a:path w="1737" h="1689" extrusionOk="0">
                  <a:moveTo>
                    <a:pt x="868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68" y="1688"/>
                  </a:cubicBezTo>
                  <a:cubicBezTo>
                    <a:pt x="1351" y="1688"/>
                    <a:pt x="1736" y="1351"/>
                    <a:pt x="1736" y="868"/>
                  </a:cubicBezTo>
                  <a:cubicBezTo>
                    <a:pt x="1736" y="386"/>
                    <a:pt x="1351" y="0"/>
                    <a:pt x="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 flipH="1">
              <a:off x="7858067" y="2346004"/>
              <a:ext cx="142409" cy="154902"/>
            </a:xfrm>
            <a:custGeom>
              <a:avLst/>
              <a:gdLst/>
              <a:ahLst/>
              <a:cxnLst/>
              <a:rect l="l" t="t" r="r" b="b"/>
              <a:pathLst>
                <a:path w="10225" h="11120" extrusionOk="0">
                  <a:moveTo>
                    <a:pt x="470" y="0"/>
                  </a:moveTo>
                  <a:cubicBezTo>
                    <a:pt x="435" y="0"/>
                    <a:pt x="407" y="9"/>
                    <a:pt x="386" y="27"/>
                  </a:cubicBezTo>
                  <a:cubicBezTo>
                    <a:pt x="0" y="365"/>
                    <a:pt x="2412" y="3789"/>
                    <a:pt x="5788" y="7695"/>
                  </a:cubicBezTo>
                  <a:cubicBezTo>
                    <a:pt x="6174" y="8129"/>
                    <a:pt x="6559" y="8563"/>
                    <a:pt x="6945" y="8998"/>
                  </a:cubicBezTo>
                  <a:cubicBezTo>
                    <a:pt x="7669" y="9769"/>
                    <a:pt x="8344" y="10493"/>
                    <a:pt x="8971" y="11120"/>
                  </a:cubicBezTo>
                  <a:cubicBezTo>
                    <a:pt x="9116" y="10975"/>
                    <a:pt x="9212" y="10878"/>
                    <a:pt x="9357" y="10734"/>
                  </a:cubicBezTo>
                  <a:cubicBezTo>
                    <a:pt x="9405" y="10685"/>
                    <a:pt x="9501" y="10637"/>
                    <a:pt x="9550" y="10589"/>
                  </a:cubicBezTo>
                  <a:cubicBezTo>
                    <a:pt x="9646" y="10541"/>
                    <a:pt x="9694" y="10444"/>
                    <a:pt x="9791" y="10396"/>
                  </a:cubicBezTo>
                  <a:cubicBezTo>
                    <a:pt x="9935" y="10300"/>
                    <a:pt x="10080" y="10203"/>
                    <a:pt x="10225" y="10107"/>
                  </a:cubicBezTo>
                  <a:cubicBezTo>
                    <a:pt x="9694" y="9432"/>
                    <a:pt x="9067" y="8708"/>
                    <a:pt x="8440" y="7937"/>
                  </a:cubicBezTo>
                  <a:cubicBezTo>
                    <a:pt x="8055" y="7454"/>
                    <a:pt x="7620" y="6972"/>
                    <a:pt x="7186" y="6441"/>
                  </a:cubicBezTo>
                  <a:cubicBezTo>
                    <a:pt x="3990" y="2789"/>
                    <a:pt x="1097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 flipH="1">
              <a:off x="7843290" y="2346923"/>
              <a:ext cx="86657" cy="143911"/>
            </a:xfrm>
            <a:custGeom>
              <a:avLst/>
              <a:gdLst/>
              <a:ahLst/>
              <a:cxnLst/>
              <a:rect l="l" t="t" r="r" b="b"/>
              <a:pathLst>
                <a:path w="6222" h="10331" extrusionOk="0">
                  <a:moveTo>
                    <a:pt x="484" y="0"/>
                  </a:moveTo>
                  <a:cubicBezTo>
                    <a:pt x="466" y="0"/>
                    <a:pt x="449" y="3"/>
                    <a:pt x="434" y="9"/>
                  </a:cubicBezTo>
                  <a:cubicBezTo>
                    <a:pt x="0" y="251"/>
                    <a:pt x="1206" y="3578"/>
                    <a:pt x="3183" y="7436"/>
                  </a:cubicBezTo>
                  <a:cubicBezTo>
                    <a:pt x="3232" y="7581"/>
                    <a:pt x="3328" y="7726"/>
                    <a:pt x="3376" y="7871"/>
                  </a:cubicBezTo>
                  <a:cubicBezTo>
                    <a:pt x="3859" y="8739"/>
                    <a:pt x="4293" y="9607"/>
                    <a:pt x="4727" y="10330"/>
                  </a:cubicBezTo>
                  <a:cubicBezTo>
                    <a:pt x="4871" y="10234"/>
                    <a:pt x="5016" y="10137"/>
                    <a:pt x="5161" y="10041"/>
                  </a:cubicBezTo>
                  <a:cubicBezTo>
                    <a:pt x="5498" y="9848"/>
                    <a:pt x="5836" y="9655"/>
                    <a:pt x="6222" y="9510"/>
                  </a:cubicBezTo>
                  <a:cubicBezTo>
                    <a:pt x="5788" y="8642"/>
                    <a:pt x="5354" y="7629"/>
                    <a:pt x="4823" y="6617"/>
                  </a:cubicBezTo>
                  <a:cubicBezTo>
                    <a:pt x="2907" y="2878"/>
                    <a:pt x="1037" y="0"/>
                    <a:pt x="4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 flipH="1">
              <a:off x="7999124" y="2302048"/>
              <a:ext cx="36950" cy="36956"/>
            </a:xfrm>
            <a:custGeom>
              <a:avLst/>
              <a:gdLst/>
              <a:ahLst/>
              <a:cxnLst/>
              <a:rect l="l" t="t" r="r" b="b"/>
              <a:pathLst>
                <a:path w="2653" h="2653" extrusionOk="0">
                  <a:moveTo>
                    <a:pt x="1351" y="0"/>
                  </a:moveTo>
                  <a:cubicBezTo>
                    <a:pt x="579" y="0"/>
                    <a:pt x="0" y="579"/>
                    <a:pt x="0" y="1302"/>
                  </a:cubicBezTo>
                  <a:cubicBezTo>
                    <a:pt x="0" y="2074"/>
                    <a:pt x="579" y="2653"/>
                    <a:pt x="1351" y="2653"/>
                  </a:cubicBezTo>
                  <a:cubicBezTo>
                    <a:pt x="2074" y="2653"/>
                    <a:pt x="2653" y="2074"/>
                    <a:pt x="2653" y="1302"/>
                  </a:cubicBezTo>
                  <a:cubicBezTo>
                    <a:pt x="2653" y="579"/>
                    <a:pt x="2074" y="0"/>
                    <a:pt x="1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 flipH="1">
              <a:off x="7923220" y="230741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1" y="1"/>
                  </a:moveTo>
                  <a:cubicBezTo>
                    <a:pt x="338" y="1"/>
                    <a:pt x="1" y="387"/>
                    <a:pt x="1" y="869"/>
                  </a:cubicBezTo>
                  <a:cubicBezTo>
                    <a:pt x="1" y="1351"/>
                    <a:pt x="338" y="1689"/>
                    <a:pt x="821" y="1689"/>
                  </a:cubicBezTo>
                  <a:cubicBezTo>
                    <a:pt x="1303" y="1689"/>
                    <a:pt x="1689" y="1351"/>
                    <a:pt x="1689" y="869"/>
                  </a:cubicBezTo>
                  <a:cubicBezTo>
                    <a:pt x="1689" y="387"/>
                    <a:pt x="1303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 flipH="1">
              <a:off x="7870156" y="2415949"/>
              <a:ext cx="137715" cy="97705"/>
            </a:xfrm>
            <a:custGeom>
              <a:avLst/>
              <a:gdLst/>
              <a:ahLst/>
              <a:cxnLst/>
              <a:rect l="l" t="t" r="r" b="b"/>
              <a:pathLst>
                <a:path w="9888" h="7014" extrusionOk="0">
                  <a:moveTo>
                    <a:pt x="475" y="1"/>
                  </a:moveTo>
                  <a:cubicBezTo>
                    <a:pt x="383" y="1"/>
                    <a:pt x="321" y="23"/>
                    <a:pt x="290" y="69"/>
                  </a:cubicBezTo>
                  <a:cubicBezTo>
                    <a:pt x="1" y="503"/>
                    <a:pt x="2653" y="2818"/>
                    <a:pt x="6222" y="5326"/>
                  </a:cubicBezTo>
                  <a:cubicBezTo>
                    <a:pt x="7090" y="5953"/>
                    <a:pt x="7959" y="6532"/>
                    <a:pt x="8778" y="7014"/>
                  </a:cubicBezTo>
                  <a:cubicBezTo>
                    <a:pt x="8971" y="6676"/>
                    <a:pt x="9212" y="6387"/>
                    <a:pt x="9502" y="6098"/>
                  </a:cubicBezTo>
                  <a:cubicBezTo>
                    <a:pt x="9647" y="5953"/>
                    <a:pt x="9743" y="5856"/>
                    <a:pt x="9888" y="5712"/>
                  </a:cubicBezTo>
                  <a:cubicBezTo>
                    <a:pt x="9164" y="5181"/>
                    <a:pt x="8344" y="4554"/>
                    <a:pt x="7476" y="3976"/>
                  </a:cubicBezTo>
                  <a:cubicBezTo>
                    <a:pt x="7428" y="3879"/>
                    <a:pt x="7332" y="3831"/>
                    <a:pt x="7235" y="3783"/>
                  </a:cubicBezTo>
                  <a:cubicBezTo>
                    <a:pt x="4087" y="1583"/>
                    <a:pt x="1248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 flipH="1">
              <a:off x="8017926" y="2390030"/>
              <a:ext cx="23524" cy="23528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1"/>
                  </a:moveTo>
                  <a:cubicBezTo>
                    <a:pt x="386" y="1"/>
                    <a:pt x="1" y="339"/>
                    <a:pt x="1" y="821"/>
                  </a:cubicBezTo>
                  <a:cubicBezTo>
                    <a:pt x="1" y="1303"/>
                    <a:pt x="386" y="1689"/>
                    <a:pt x="820" y="1689"/>
                  </a:cubicBezTo>
                  <a:cubicBezTo>
                    <a:pt x="1303" y="1689"/>
                    <a:pt x="1689" y="1303"/>
                    <a:pt x="1689" y="821"/>
                  </a:cubicBezTo>
                  <a:cubicBezTo>
                    <a:pt x="1689" y="339"/>
                    <a:pt x="1303" y="1"/>
                    <a:pt x="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 flipH="1">
              <a:off x="7705629" y="2455252"/>
              <a:ext cx="216900" cy="21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 rot="3865991" flipH="1">
              <a:off x="7476304" y="2637342"/>
              <a:ext cx="37628" cy="36966"/>
            </a:xfrm>
            <a:custGeom>
              <a:avLst/>
              <a:gdLst/>
              <a:ahLst/>
              <a:cxnLst/>
              <a:rect l="l" t="t" r="r" b="b"/>
              <a:pathLst>
                <a:path w="2702" h="2654" extrusionOk="0">
                  <a:moveTo>
                    <a:pt x="1351" y="1"/>
                  </a:moveTo>
                  <a:cubicBezTo>
                    <a:pt x="628" y="1"/>
                    <a:pt x="1" y="580"/>
                    <a:pt x="1" y="1351"/>
                  </a:cubicBezTo>
                  <a:cubicBezTo>
                    <a:pt x="1" y="2075"/>
                    <a:pt x="628" y="2653"/>
                    <a:pt x="1351" y="2653"/>
                  </a:cubicBezTo>
                  <a:cubicBezTo>
                    <a:pt x="2123" y="2653"/>
                    <a:pt x="2701" y="2075"/>
                    <a:pt x="2701" y="1351"/>
                  </a:cubicBezTo>
                  <a:cubicBezTo>
                    <a:pt x="2701" y="580"/>
                    <a:pt x="2123" y="1"/>
                    <a:pt x="1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 rot="3865991" flipH="1">
              <a:off x="7558321" y="267783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69" y="0"/>
                  </a:moveTo>
                  <a:cubicBezTo>
                    <a:pt x="387" y="0"/>
                    <a:pt x="1" y="338"/>
                    <a:pt x="1" y="820"/>
                  </a:cubicBezTo>
                  <a:cubicBezTo>
                    <a:pt x="1" y="1302"/>
                    <a:pt x="387" y="1688"/>
                    <a:pt x="869" y="1688"/>
                  </a:cubicBezTo>
                  <a:cubicBezTo>
                    <a:pt x="1351" y="1688"/>
                    <a:pt x="1689" y="1302"/>
                    <a:pt x="1689" y="820"/>
                  </a:cubicBezTo>
                  <a:cubicBezTo>
                    <a:pt x="1689" y="338"/>
                    <a:pt x="1351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 rot="3865991" flipH="1">
              <a:off x="7504127" y="2564510"/>
              <a:ext cx="23521" cy="235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820" y="0"/>
                  </a:moveTo>
                  <a:cubicBezTo>
                    <a:pt x="386" y="0"/>
                    <a:pt x="0" y="386"/>
                    <a:pt x="0" y="868"/>
                  </a:cubicBezTo>
                  <a:cubicBezTo>
                    <a:pt x="0" y="1351"/>
                    <a:pt x="386" y="1688"/>
                    <a:pt x="820" y="1688"/>
                  </a:cubicBezTo>
                  <a:cubicBezTo>
                    <a:pt x="1302" y="1688"/>
                    <a:pt x="1688" y="1351"/>
                    <a:pt x="1688" y="868"/>
                  </a:cubicBezTo>
                  <a:cubicBezTo>
                    <a:pt x="1688" y="386"/>
                    <a:pt x="1302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مربع نص 576">
            <a:extLst>
              <a:ext uri="{FF2B5EF4-FFF2-40B4-BE49-F238E27FC236}">
                <a16:creationId xmlns:a16="http://schemas.microsoft.com/office/drawing/2014/main" xmlns="" id="{974C3205-F1AF-4759-875B-C9FD12EF4D42}"/>
              </a:ext>
            </a:extLst>
          </p:cNvPr>
          <p:cNvSpPr txBox="1"/>
          <p:nvPr/>
        </p:nvSpPr>
        <p:spPr>
          <a:xfrm>
            <a:off x="2412889" y="1628411"/>
            <a:ext cx="4330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600" b="0" i="0" u="none" strike="noStrike" kern="0" cap="none" spc="0" normalizeH="0" baseline="0" noProof="0" dirty="0">
                <a:ln>
                  <a:noFill/>
                </a:ln>
                <a:solidFill>
                  <a:srgbClr val="1F1F29"/>
                </a:solidFill>
                <a:effectLst/>
                <a:uLnTx/>
                <a:uFillTx/>
                <a:latin typeface="Georgia Pro Cond Semibold" panose="02040706050405020303" pitchFamily="18" charset="0"/>
                <a:ea typeface="Cambria" panose="02040503050406030204" pitchFamily="18" charset="0"/>
                <a:cs typeface="Posterama" panose="020B0502040204020203" pitchFamily="34" charset="0"/>
                <a:sym typeface="Tulpen One"/>
              </a:rPr>
              <a:t>What does “ Quote” mean?</a:t>
            </a:r>
            <a:endParaRPr lang="ar-SA"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8D9BCC7-8645-445F-885A-D231E6C37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0" t="1175" r="5786"/>
          <a:stretch/>
        </p:blipFill>
        <p:spPr>
          <a:xfrm>
            <a:off x="145996" y="55709"/>
            <a:ext cx="4187799" cy="4847664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C76BCA1-90D5-48C1-9691-C69441EB7F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6" t="1464" r="2137" b="-1"/>
          <a:stretch/>
        </p:blipFill>
        <p:spPr>
          <a:xfrm>
            <a:off x="4710312" y="101813"/>
            <a:ext cx="4287692" cy="286548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AD0624FA-40AA-4B11-819C-AD4EBB291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42315" y="43564"/>
            <a:ext cx="850177" cy="743140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1B74BE95-C86C-4A79-B99F-9C251E9BB965}"/>
              </a:ext>
            </a:extLst>
          </p:cNvPr>
          <p:cNvSpPr/>
          <p:nvPr/>
        </p:nvSpPr>
        <p:spPr>
          <a:xfrm>
            <a:off x="4858777" y="3193585"/>
            <a:ext cx="3227294" cy="499463"/>
          </a:xfrm>
          <a:prstGeom prst="wedgeRoundRectCallout">
            <a:avLst>
              <a:gd name="adj1" fmla="val -60119"/>
              <a:gd name="adj2" fmla="val 101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Alegreya Sans" panose="020B0604020202020204" charset="0"/>
              </a:rPr>
              <a:t>What is the title of the lesson?</a:t>
            </a:r>
            <a:endParaRPr lang="ar-SA" sz="1800" b="1" dirty="0">
              <a:solidFill>
                <a:schemeClr val="accent6">
                  <a:lumMod val="75000"/>
                </a:schemeClr>
              </a:solidFill>
              <a:latin typeface="Alegreya Sans" panose="020B0604020202020204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65D92C3E-09DE-4924-80B8-7AC6556BA359}"/>
              </a:ext>
            </a:extLst>
          </p:cNvPr>
          <p:cNvSpPr/>
          <p:nvPr/>
        </p:nvSpPr>
        <p:spPr>
          <a:xfrm>
            <a:off x="4858777" y="3856378"/>
            <a:ext cx="3227294" cy="499463"/>
          </a:xfrm>
          <a:prstGeom prst="wedgeRoundRectCallout">
            <a:avLst>
              <a:gd name="adj1" fmla="val -60119"/>
              <a:gd name="adj2" fmla="val 101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dirty="0">
                <a:solidFill>
                  <a:srgbClr val="A2B75C">
                    <a:lumMod val="75000"/>
                  </a:srgbClr>
                </a:solidFill>
                <a:latin typeface="Alegreya Sans" panose="020B0604020202020204" charset="0"/>
              </a:rPr>
              <a:t>How many quotes are there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2B75C">
                    <a:lumMod val="75000"/>
                  </a:srgbClr>
                </a:solidFill>
                <a:effectLst/>
                <a:uLnTx/>
                <a:uFillTx/>
                <a:latin typeface="Alegreya Sans" panose="020B0604020202020204" charset="0"/>
                <a:ea typeface="+mn-ea"/>
                <a:cs typeface="+mn-cs"/>
                <a:sym typeface="Arial"/>
              </a:rPr>
              <a:t>?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A2B75C">
                  <a:lumMod val="75000"/>
                </a:srgbClr>
              </a:solidFill>
              <a:effectLst/>
              <a:uLnTx/>
              <a:uFillTx/>
              <a:latin typeface="Alegreya Sans" panose="020B060402020202020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C09B4473-9AF5-4796-A544-3E2D54C7C4FD}"/>
              </a:ext>
            </a:extLst>
          </p:cNvPr>
          <p:cNvSpPr/>
          <p:nvPr/>
        </p:nvSpPr>
        <p:spPr>
          <a:xfrm>
            <a:off x="4858777" y="4473066"/>
            <a:ext cx="3227294" cy="499463"/>
          </a:xfrm>
          <a:prstGeom prst="wedgeRoundRectCallout">
            <a:avLst>
              <a:gd name="adj1" fmla="val -60119"/>
              <a:gd name="adj2" fmla="val 1019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2B75C">
                    <a:lumMod val="75000"/>
                  </a:srgbClr>
                </a:solidFill>
                <a:effectLst/>
                <a:uLnTx/>
                <a:uFillTx/>
                <a:latin typeface="Alegreya Sans" panose="020B0604020202020204" charset="0"/>
                <a:ea typeface="+mn-ea"/>
                <a:cs typeface="+mn-cs"/>
                <a:sym typeface="Arial"/>
              </a:rPr>
              <a:t>What does the picture show ?</a:t>
            </a:r>
          </a:p>
        </p:txBody>
      </p:sp>
      <p:sp>
        <p:nvSpPr>
          <p:cNvPr id="14" name="مستطيل: زوايا مستديرة 23">
            <a:extLst>
              <a:ext uri="{FF2B5EF4-FFF2-40B4-BE49-F238E27FC236}">
                <a16:creationId xmlns:a16="http://schemas.microsoft.com/office/drawing/2014/main" xmlns="" id="{112524D1-70A6-4F6A-A10E-4CA3E286BEC2}"/>
              </a:ext>
            </a:extLst>
          </p:cNvPr>
          <p:cNvSpPr/>
          <p:nvPr/>
        </p:nvSpPr>
        <p:spPr>
          <a:xfrm>
            <a:off x="371061" y="569303"/>
            <a:ext cx="1998606" cy="309489"/>
          </a:xfrm>
          <a:prstGeom prst="round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Google Shape;4528;p42">
            <a:extLst>
              <a:ext uri="{FF2B5EF4-FFF2-40B4-BE49-F238E27FC236}">
                <a16:creationId xmlns:a16="http://schemas.microsoft.com/office/drawing/2014/main" xmlns="" id="{918582BB-E04C-4688-82FC-DB6618BF2540}"/>
              </a:ext>
            </a:extLst>
          </p:cNvPr>
          <p:cNvSpPr/>
          <p:nvPr/>
        </p:nvSpPr>
        <p:spPr>
          <a:xfrm>
            <a:off x="77539" y="890937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9" name="Google Shape;4528;p42">
            <a:extLst>
              <a:ext uri="{FF2B5EF4-FFF2-40B4-BE49-F238E27FC236}">
                <a16:creationId xmlns:a16="http://schemas.microsoft.com/office/drawing/2014/main" xmlns="" id="{D8B1D56A-6487-4A75-AD62-D67EA8ACFAC3}"/>
              </a:ext>
            </a:extLst>
          </p:cNvPr>
          <p:cNvSpPr/>
          <p:nvPr/>
        </p:nvSpPr>
        <p:spPr>
          <a:xfrm>
            <a:off x="77539" y="1903728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0" name="Google Shape;4528;p42">
            <a:extLst>
              <a:ext uri="{FF2B5EF4-FFF2-40B4-BE49-F238E27FC236}">
                <a16:creationId xmlns:a16="http://schemas.microsoft.com/office/drawing/2014/main" xmlns="" id="{8D55675B-B695-458F-850A-959368D48B09}"/>
              </a:ext>
            </a:extLst>
          </p:cNvPr>
          <p:cNvSpPr/>
          <p:nvPr/>
        </p:nvSpPr>
        <p:spPr>
          <a:xfrm>
            <a:off x="1791205" y="1921135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1" name="Google Shape;4528;p42">
            <a:extLst>
              <a:ext uri="{FF2B5EF4-FFF2-40B4-BE49-F238E27FC236}">
                <a16:creationId xmlns:a16="http://schemas.microsoft.com/office/drawing/2014/main" xmlns="" id="{85E6CEB0-782F-480F-B03E-0167A6076EC9}"/>
              </a:ext>
            </a:extLst>
          </p:cNvPr>
          <p:cNvSpPr/>
          <p:nvPr/>
        </p:nvSpPr>
        <p:spPr>
          <a:xfrm>
            <a:off x="1712958" y="2970158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2" name="Google Shape;4528;p42">
            <a:extLst>
              <a:ext uri="{FF2B5EF4-FFF2-40B4-BE49-F238E27FC236}">
                <a16:creationId xmlns:a16="http://schemas.microsoft.com/office/drawing/2014/main" xmlns="" id="{C9A99E2F-90E1-4EC1-963D-A0DF95ECF7D8}"/>
              </a:ext>
            </a:extLst>
          </p:cNvPr>
          <p:cNvSpPr/>
          <p:nvPr/>
        </p:nvSpPr>
        <p:spPr>
          <a:xfrm>
            <a:off x="149011" y="2746731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3" name="Google Shape;4528;p42">
            <a:extLst>
              <a:ext uri="{FF2B5EF4-FFF2-40B4-BE49-F238E27FC236}">
                <a16:creationId xmlns:a16="http://schemas.microsoft.com/office/drawing/2014/main" xmlns="" id="{53543FA6-B775-46C5-A6EB-364DF37C95D3}"/>
              </a:ext>
            </a:extLst>
          </p:cNvPr>
          <p:cNvSpPr/>
          <p:nvPr/>
        </p:nvSpPr>
        <p:spPr>
          <a:xfrm>
            <a:off x="46102" y="3844561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4" name="Google Shape;4528;p42">
            <a:extLst>
              <a:ext uri="{FF2B5EF4-FFF2-40B4-BE49-F238E27FC236}">
                <a16:creationId xmlns:a16="http://schemas.microsoft.com/office/drawing/2014/main" xmlns="" id="{8CFD8907-203C-400F-BF22-E730A16FAB4F}"/>
              </a:ext>
            </a:extLst>
          </p:cNvPr>
          <p:cNvSpPr/>
          <p:nvPr/>
        </p:nvSpPr>
        <p:spPr>
          <a:xfrm>
            <a:off x="3693625" y="3844561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7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6" name="Google Shape;4528;p42">
            <a:extLst>
              <a:ext uri="{FF2B5EF4-FFF2-40B4-BE49-F238E27FC236}">
                <a16:creationId xmlns:a16="http://schemas.microsoft.com/office/drawing/2014/main" xmlns="" id="{AD6C970E-398E-4E67-A639-D1E64476554E}"/>
              </a:ext>
            </a:extLst>
          </p:cNvPr>
          <p:cNvSpPr/>
          <p:nvPr/>
        </p:nvSpPr>
        <p:spPr>
          <a:xfrm>
            <a:off x="4858777" y="124865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7" name="Google Shape;4528;p42">
            <a:extLst>
              <a:ext uri="{FF2B5EF4-FFF2-40B4-BE49-F238E27FC236}">
                <a16:creationId xmlns:a16="http://schemas.microsoft.com/office/drawing/2014/main" xmlns="" id="{38F31E4A-5611-4AD4-90DC-6509F7351203}"/>
              </a:ext>
            </a:extLst>
          </p:cNvPr>
          <p:cNvSpPr/>
          <p:nvPr/>
        </p:nvSpPr>
        <p:spPr>
          <a:xfrm>
            <a:off x="6854158" y="124865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9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8" name="Google Shape;4528;p42">
            <a:extLst>
              <a:ext uri="{FF2B5EF4-FFF2-40B4-BE49-F238E27FC236}">
                <a16:creationId xmlns:a16="http://schemas.microsoft.com/office/drawing/2014/main" xmlns="" id="{6C192D42-4615-4569-A14D-9BA37E8C08A8}"/>
              </a:ext>
            </a:extLst>
          </p:cNvPr>
          <p:cNvSpPr/>
          <p:nvPr/>
        </p:nvSpPr>
        <p:spPr>
          <a:xfrm>
            <a:off x="4768147" y="1133804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5">
                    <a:lumMod val="75000"/>
                  </a:schemeClr>
                </a:solidFill>
              </a:rPr>
              <a:t>10</a:t>
            </a:r>
            <a:endParaRPr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9" name="Google Shape;4528;p42">
            <a:extLst>
              <a:ext uri="{FF2B5EF4-FFF2-40B4-BE49-F238E27FC236}">
                <a16:creationId xmlns:a16="http://schemas.microsoft.com/office/drawing/2014/main" xmlns="" id="{F1CE3651-F78C-4EF3-9F77-5B6445C97665}"/>
              </a:ext>
            </a:extLst>
          </p:cNvPr>
          <p:cNvSpPr/>
          <p:nvPr/>
        </p:nvSpPr>
        <p:spPr>
          <a:xfrm>
            <a:off x="6851958" y="1024947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5">
                    <a:lumMod val="75000"/>
                  </a:schemeClr>
                </a:solidFill>
              </a:rPr>
              <a:t>11</a:t>
            </a:r>
            <a:endParaRPr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0" name="Google Shape;4528;p42">
            <a:extLst>
              <a:ext uri="{FF2B5EF4-FFF2-40B4-BE49-F238E27FC236}">
                <a16:creationId xmlns:a16="http://schemas.microsoft.com/office/drawing/2014/main" xmlns="" id="{4BD2DC2E-0C1C-47BE-B9F2-F2D2D9E603F7}"/>
              </a:ext>
            </a:extLst>
          </p:cNvPr>
          <p:cNvSpPr/>
          <p:nvPr/>
        </p:nvSpPr>
        <p:spPr>
          <a:xfrm>
            <a:off x="4888891" y="1801772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  <a:endParaRPr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1" name="Google Shape;4528;p42">
            <a:extLst>
              <a:ext uri="{FF2B5EF4-FFF2-40B4-BE49-F238E27FC236}">
                <a16:creationId xmlns:a16="http://schemas.microsoft.com/office/drawing/2014/main" xmlns="" id="{DAC4CAD7-D14A-4DCF-856D-F82FCF64C93F}"/>
              </a:ext>
            </a:extLst>
          </p:cNvPr>
          <p:cNvSpPr/>
          <p:nvPr/>
        </p:nvSpPr>
        <p:spPr>
          <a:xfrm>
            <a:off x="6855383" y="2124896"/>
            <a:ext cx="448690" cy="4468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5">
                    <a:lumMod val="75000"/>
                  </a:schemeClr>
                </a:solidFill>
              </a:rPr>
              <a:t>13</a:t>
            </a:r>
            <a:endParaRPr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5" name="مربع نص 94">
            <a:extLst>
              <a:ext uri="{FF2B5EF4-FFF2-40B4-BE49-F238E27FC236}">
                <a16:creationId xmlns:a16="http://schemas.microsoft.com/office/drawing/2014/main" xmlns="" id="{FF1E5CF6-9AF8-4BBA-BFDD-8EF6C7B0A725}"/>
              </a:ext>
            </a:extLst>
          </p:cNvPr>
          <p:cNvSpPr txBox="1"/>
          <p:nvPr/>
        </p:nvSpPr>
        <p:spPr>
          <a:xfrm>
            <a:off x="2671300" y="1840533"/>
            <a:ext cx="139555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A2B75C">
                    <a:lumMod val="75000"/>
                  </a:srgbClr>
                </a:solidFill>
                <a:effectLst/>
                <a:uLnTx/>
                <a:uFillTx/>
                <a:latin typeface="Alegreya Sans" panose="020B0604020202020204" charset="0"/>
                <a:ea typeface="+mn-ea"/>
                <a:cs typeface="+mn-cs"/>
                <a:sym typeface="Arial"/>
              </a:rPr>
              <a:t>King Salman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ing Salman admitted to hospital for medical checkup - Saudi Gazette">
            <a:extLst>
              <a:ext uri="{FF2B5EF4-FFF2-40B4-BE49-F238E27FC236}">
                <a16:creationId xmlns:a16="http://schemas.microsoft.com/office/drawing/2014/main" xmlns="" id="{371A138F-04C8-4F5B-B0DC-6DCDD8D99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74" y="616100"/>
            <a:ext cx="3553993" cy="3463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B10DAAB4-1CE0-428F-A802-F676A810C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90" y="1777931"/>
            <a:ext cx="4055477" cy="19288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08" y="1481179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4247" y="3226333"/>
            <a:ext cx="725487" cy="701101"/>
          </a:xfrm>
          <a:prstGeom prst="rect">
            <a:avLst/>
          </a:prstGeom>
        </p:spPr>
      </p:pic>
      <p:pic>
        <p:nvPicPr>
          <p:cNvPr id="119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FFC9A768-5442-4592-BCA0-B2BC52EFF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0" end="140885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61654" y="193825"/>
            <a:ext cx="938515" cy="84455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sp>
        <p:nvSpPr>
          <p:cNvPr id="113" name="فقاعة الكلام: مستطيلة مستديرة الزوايا 112">
            <a:extLst>
              <a:ext uri="{FF2B5EF4-FFF2-40B4-BE49-F238E27FC236}">
                <a16:creationId xmlns:a16="http://schemas.microsoft.com/office/drawing/2014/main" xmlns="" id="{8FFB75FD-8E48-4E82-943A-B13674B5E423}"/>
              </a:ext>
            </a:extLst>
          </p:cNvPr>
          <p:cNvSpPr/>
          <p:nvPr/>
        </p:nvSpPr>
        <p:spPr>
          <a:xfrm>
            <a:off x="1646786" y="4396125"/>
            <a:ext cx="2710204" cy="457454"/>
          </a:xfrm>
          <a:prstGeom prst="wedgeRoundRectCallout">
            <a:avLst>
              <a:gd name="adj1" fmla="val -56422"/>
              <a:gd name="adj2" fmla="val 195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was this quote about ?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xmlns="" id="{959E060F-1B98-4B86-A4BA-337EAFF6ABB9}"/>
              </a:ext>
            </a:extLst>
          </p:cNvPr>
          <p:cNvSpPr txBox="1"/>
          <p:nvPr/>
        </p:nvSpPr>
        <p:spPr>
          <a:xfrm>
            <a:off x="4701104" y="4459512"/>
            <a:ext cx="381750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Leading Saudi Arabia to be the best nation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13" grpId="0" animBg="1"/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بعد إيقاف اختباراته المنزلية لـ&quot;كورونا&quot;.. هل غيتس ضحية أم له مآرب خفية؟ -  كيو بوست">
            <a:extLst>
              <a:ext uri="{FF2B5EF4-FFF2-40B4-BE49-F238E27FC236}">
                <a16:creationId xmlns:a16="http://schemas.microsoft.com/office/drawing/2014/main" xmlns="" id="{1A467BF4-08B6-424E-8CBC-FBBD2B2F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71" y="730926"/>
            <a:ext cx="3321195" cy="3282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" name="Google Shape;3891;p37"/>
          <p:cNvSpPr/>
          <p:nvPr/>
        </p:nvSpPr>
        <p:spPr>
          <a:xfrm>
            <a:off x="7948193" y="248751"/>
            <a:ext cx="932637" cy="903721"/>
          </a:xfrm>
          <a:custGeom>
            <a:avLst/>
            <a:gdLst/>
            <a:ahLst/>
            <a:cxnLst/>
            <a:rect l="l" t="t" r="r" b="b"/>
            <a:pathLst>
              <a:path w="66121" h="64071" extrusionOk="0">
                <a:moveTo>
                  <a:pt x="33226" y="25006"/>
                </a:moveTo>
                <a:cubicBezTo>
                  <a:pt x="33843" y="25006"/>
                  <a:pt x="34462" y="25092"/>
                  <a:pt x="35062" y="25264"/>
                </a:cubicBezTo>
                <a:cubicBezTo>
                  <a:pt x="35400" y="25360"/>
                  <a:pt x="35737" y="25505"/>
                  <a:pt x="36027" y="25649"/>
                </a:cubicBezTo>
                <a:cubicBezTo>
                  <a:pt x="36220" y="25746"/>
                  <a:pt x="36413" y="25842"/>
                  <a:pt x="36557" y="25939"/>
                </a:cubicBezTo>
                <a:cubicBezTo>
                  <a:pt x="36654" y="26035"/>
                  <a:pt x="36798" y="26083"/>
                  <a:pt x="36895" y="26180"/>
                </a:cubicBezTo>
                <a:cubicBezTo>
                  <a:pt x="37039" y="26276"/>
                  <a:pt x="37184" y="26373"/>
                  <a:pt x="37329" y="26517"/>
                </a:cubicBezTo>
                <a:cubicBezTo>
                  <a:pt x="37570" y="26759"/>
                  <a:pt x="37859" y="27000"/>
                  <a:pt x="38100" y="27289"/>
                </a:cubicBezTo>
                <a:cubicBezTo>
                  <a:pt x="38100" y="27289"/>
                  <a:pt x="38149" y="27337"/>
                  <a:pt x="38149" y="27386"/>
                </a:cubicBezTo>
                <a:cubicBezTo>
                  <a:pt x="39017" y="28398"/>
                  <a:pt x="39451" y="29652"/>
                  <a:pt x="39547" y="30906"/>
                </a:cubicBezTo>
                <a:cubicBezTo>
                  <a:pt x="39547" y="31292"/>
                  <a:pt x="39547" y="31678"/>
                  <a:pt x="39499" y="32064"/>
                </a:cubicBezTo>
                <a:cubicBezTo>
                  <a:pt x="39499" y="32257"/>
                  <a:pt x="39451" y="32401"/>
                  <a:pt x="39451" y="32594"/>
                </a:cubicBezTo>
                <a:cubicBezTo>
                  <a:pt x="39403" y="32787"/>
                  <a:pt x="39354" y="32932"/>
                  <a:pt x="39306" y="33125"/>
                </a:cubicBezTo>
                <a:cubicBezTo>
                  <a:pt x="39258" y="33269"/>
                  <a:pt x="39210" y="33462"/>
                  <a:pt x="39161" y="33607"/>
                </a:cubicBezTo>
                <a:cubicBezTo>
                  <a:pt x="39017" y="33993"/>
                  <a:pt x="38824" y="34330"/>
                  <a:pt x="38631" y="34668"/>
                </a:cubicBezTo>
                <a:cubicBezTo>
                  <a:pt x="38245" y="35247"/>
                  <a:pt x="37763" y="35825"/>
                  <a:pt x="37184" y="36260"/>
                </a:cubicBezTo>
                <a:cubicBezTo>
                  <a:pt x="36750" y="36645"/>
                  <a:pt x="36220" y="36983"/>
                  <a:pt x="35689" y="37176"/>
                </a:cubicBezTo>
                <a:cubicBezTo>
                  <a:pt x="35351" y="37321"/>
                  <a:pt x="34966" y="37465"/>
                  <a:pt x="34628" y="37513"/>
                </a:cubicBezTo>
                <a:cubicBezTo>
                  <a:pt x="34435" y="37562"/>
                  <a:pt x="34242" y="37610"/>
                  <a:pt x="34049" y="37610"/>
                </a:cubicBezTo>
                <a:cubicBezTo>
                  <a:pt x="33905" y="37658"/>
                  <a:pt x="33712" y="37658"/>
                  <a:pt x="33519" y="37658"/>
                </a:cubicBezTo>
                <a:cubicBezTo>
                  <a:pt x="33446" y="37682"/>
                  <a:pt x="33362" y="37694"/>
                  <a:pt x="33278" y="37694"/>
                </a:cubicBezTo>
                <a:cubicBezTo>
                  <a:pt x="33193" y="37694"/>
                  <a:pt x="33109" y="37682"/>
                  <a:pt x="33037" y="37658"/>
                </a:cubicBezTo>
                <a:cubicBezTo>
                  <a:pt x="32651" y="37658"/>
                  <a:pt x="32217" y="37610"/>
                  <a:pt x="31831" y="37513"/>
                </a:cubicBezTo>
                <a:cubicBezTo>
                  <a:pt x="30577" y="37272"/>
                  <a:pt x="29419" y="36597"/>
                  <a:pt x="28551" y="35633"/>
                </a:cubicBezTo>
                <a:cubicBezTo>
                  <a:pt x="28455" y="35536"/>
                  <a:pt x="28358" y="35440"/>
                  <a:pt x="28262" y="35343"/>
                </a:cubicBezTo>
                <a:cubicBezTo>
                  <a:pt x="28069" y="35102"/>
                  <a:pt x="27924" y="34861"/>
                  <a:pt x="27780" y="34572"/>
                </a:cubicBezTo>
                <a:cubicBezTo>
                  <a:pt x="27683" y="34427"/>
                  <a:pt x="27635" y="34330"/>
                  <a:pt x="27539" y="34186"/>
                </a:cubicBezTo>
                <a:cubicBezTo>
                  <a:pt x="27442" y="33945"/>
                  <a:pt x="27346" y="33703"/>
                  <a:pt x="27249" y="33462"/>
                </a:cubicBezTo>
                <a:cubicBezTo>
                  <a:pt x="27201" y="33318"/>
                  <a:pt x="27153" y="33173"/>
                  <a:pt x="27105" y="33076"/>
                </a:cubicBezTo>
                <a:cubicBezTo>
                  <a:pt x="27008" y="32642"/>
                  <a:pt x="26912" y="32208"/>
                  <a:pt x="26912" y="31726"/>
                </a:cubicBezTo>
                <a:cubicBezTo>
                  <a:pt x="26815" y="30376"/>
                  <a:pt x="27153" y="29025"/>
                  <a:pt x="27924" y="27868"/>
                </a:cubicBezTo>
                <a:cubicBezTo>
                  <a:pt x="28117" y="27530"/>
                  <a:pt x="28358" y="27241"/>
                  <a:pt x="28648" y="26952"/>
                </a:cubicBezTo>
                <a:cubicBezTo>
                  <a:pt x="28793" y="26807"/>
                  <a:pt x="28889" y="26710"/>
                  <a:pt x="29034" y="26566"/>
                </a:cubicBezTo>
                <a:cubicBezTo>
                  <a:pt x="29082" y="26517"/>
                  <a:pt x="29178" y="26469"/>
                  <a:pt x="29227" y="26421"/>
                </a:cubicBezTo>
                <a:cubicBezTo>
                  <a:pt x="29323" y="26373"/>
                  <a:pt x="29371" y="26276"/>
                  <a:pt x="29468" y="26228"/>
                </a:cubicBezTo>
                <a:cubicBezTo>
                  <a:pt x="29612" y="26132"/>
                  <a:pt x="29757" y="26035"/>
                  <a:pt x="29902" y="25939"/>
                </a:cubicBezTo>
                <a:cubicBezTo>
                  <a:pt x="30239" y="25746"/>
                  <a:pt x="30577" y="25553"/>
                  <a:pt x="30963" y="25408"/>
                </a:cubicBezTo>
                <a:cubicBezTo>
                  <a:pt x="31686" y="25140"/>
                  <a:pt x="32454" y="25006"/>
                  <a:pt x="33226" y="25006"/>
                </a:cubicBezTo>
                <a:close/>
                <a:moveTo>
                  <a:pt x="42279" y="1"/>
                </a:moveTo>
                <a:cubicBezTo>
                  <a:pt x="41413" y="1"/>
                  <a:pt x="40490" y="159"/>
                  <a:pt x="39596" y="474"/>
                </a:cubicBezTo>
                <a:cubicBezTo>
                  <a:pt x="37908" y="1101"/>
                  <a:pt x="36268" y="2211"/>
                  <a:pt x="35062" y="3754"/>
                </a:cubicBezTo>
                <a:cubicBezTo>
                  <a:pt x="33808" y="5249"/>
                  <a:pt x="32892" y="7178"/>
                  <a:pt x="32458" y="9204"/>
                </a:cubicBezTo>
                <a:cubicBezTo>
                  <a:pt x="32265" y="10265"/>
                  <a:pt x="32120" y="11326"/>
                  <a:pt x="32072" y="12387"/>
                </a:cubicBezTo>
                <a:cubicBezTo>
                  <a:pt x="32072" y="12628"/>
                  <a:pt x="32072" y="12869"/>
                  <a:pt x="32072" y="13110"/>
                </a:cubicBezTo>
                <a:lnTo>
                  <a:pt x="32024" y="13110"/>
                </a:lnTo>
                <a:cubicBezTo>
                  <a:pt x="31927" y="11808"/>
                  <a:pt x="31686" y="10506"/>
                  <a:pt x="31349" y="9300"/>
                </a:cubicBezTo>
                <a:cubicBezTo>
                  <a:pt x="31011" y="8287"/>
                  <a:pt x="30625" y="7371"/>
                  <a:pt x="30095" y="6503"/>
                </a:cubicBezTo>
                <a:cubicBezTo>
                  <a:pt x="29612" y="5635"/>
                  <a:pt x="29034" y="4815"/>
                  <a:pt x="28358" y="4140"/>
                </a:cubicBezTo>
                <a:cubicBezTo>
                  <a:pt x="28021" y="3754"/>
                  <a:pt x="27635" y="3465"/>
                  <a:pt x="27297" y="3175"/>
                </a:cubicBezTo>
                <a:cubicBezTo>
                  <a:pt x="26912" y="2838"/>
                  <a:pt x="26526" y="2596"/>
                  <a:pt x="26092" y="2355"/>
                </a:cubicBezTo>
                <a:cubicBezTo>
                  <a:pt x="25320" y="1873"/>
                  <a:pt x="24452" y="1487"/>
                  <a:pt x="23632" y="1294"/>
                </a:cubicBezTo>
                <a:cubicBezTo>
                  <a:pt x="22909" y="1093"/>
                  <a:pt x="22185" y="993"/>
                  <a:pt x="21518" y="993"/>
                </a:cubicBezTo>
                <a:cubicBezTo>
                  <a:pt x="21384" y="993"/>
                  <a:pt x="21253" y="997"/>
                  <a:pt x="21124" y="1005"/>
                </a:cubicBezTo>
                <a:cubicBezTo>
                  <a:pt x="20690" y="1053"/>
                  <a:pt x="20304" y="1101"/>
                  <a:pt x="19919" y="1198"/>
                </a:cubicBezTo>
                <a:cubicBezTo>
                  <a:pt x="19581" y="1294"/>
                  <a:pt x="19195" y="1391"/>
                  <a:pt x="18906" y="1584"/>
                </a:cubicBezTo>
                <a:cubicBezTo>
                  <a:pt x="17797" y="2066"/>
                  <a:pt x="17121" y="2838"/>
                  <a:pt x="16302" y="3754"/>
                </a:cubicBezTo>
                <a:cubicBezTo>
                  <a:pt x="16109" y="3995"/>
                  <a:pt x="15916" y="4188"/>
                  <a:pt x="15675" y="4429"/>
                </a:cubicBezTo>
                <a:cubicBezTo>
                  <a:pt x="15626" y="4526"/>
                  <a:pt x="15578" y="4574"/>
                  <a:pt x="15530" y="4622"/>
                </a:cubicBezTo>
                <a:cubicBezTo>
                  <a:pt x="15433" y="4719"/>
                  <a:pt x="15337" y="4767"/>
                  <a:pt x="15289" y="4863"/>
                </a:cubicBezTo>
                <a:cubicBezTo>
                  <a:pt x="15096" y="5008"/>
                  <a:pt x="14951" y="5153"/>
                  <a:pt x="14806" y="5297"/>
                </a:cubicBezTo>
                <a:cubicBezTo>
                  <a:pt x="14614" y="5442"/>
                  <a:pt x="14469" y="5635"/>
                  <a:pt x="14276" y="5780"/>
                </a:cubicBezTo>
                <a:cubicBezTo>
                  <a:pt x="14179" y="5876"/>
                  <a:pt x="14083" y="5972"/>
                  <a:pt x="13987" y="6021"/>
                </a:cubicBezTo>
                <a:cubicBezTo>
                  <a:pt x="13938" y="6069"/>
                  <a:pt x="13938" y="6117"/>
                  <a:pt x="13890" y="6165"/>
                </a:cubicBezTo>
                <a:cubicBezTo>
                  <a:pt x="13842" y="6214"/>
                  <a:pt x="13745" y="6310"/>
                  <a:pt x="13649" y="6358"/>
                </a:cubicBezTo>
                <a:cubicBezTo>
                  <a:pt x="13649" y="6406"/>
                  <a:pt x="13601" y="6455"/>
                  <a:pt x="13553" y="6455"/>
                </a:cubicBezTo>
                <a:cubicBezTo>
                  <a:pt x="13360" y="6599"/>
                  <a:pt x="13215" y="6744"/>
                  <a:pt x="13070" y="6841"/>
                </a:cubicBezTo>
                <a:cubicBezTo>
                  <a:pt x="12299" y="7467"/>
                  <a:pt x="11672" y="7902"/>
                  <a:pt x="11093" y="8287"/>
                </a:cubicBezTo>
                <a:cubicBezTo>
                  <a:pt x="10466" y="8625"/>
                  <a:pt x="9935" y="8914"/>
                  <a:pt x="9453" y="9204"/>
                </a:cubicBezTo>
                <a:cubicBezTo>
                  <a:pt x="8971" y="9493"/>
                  <a:pt x="8489" y="9734"/>
                  <a:pt x="8055" y="10024"/>
                </a:cubicBezTo>
                <a:cubicBezTo>
                  <a:pt x="7862" y="10168"/>
                  <a:pt x="7669" y="10313"/>
                  <a:pt x="7476" y="10506"/>
                </a:cubicBezTo>
                <a:cubicBezTo>
                  <a:pt x="7283" y="10651"/>
                  <a:pt x="7090" y="10892"/>
                  <a:pt x="6897" y="11085"/>
                </a:cubicBezTo>
                <a:cubicBezTo>
                  <a:pt x="6463" y="11663"/>
                  <a:pt x="6125" y="12339"/>
                  <a:pt x="5884" y="13110"/>
                </a:cubicBezTo>
                <a:cubicBezTo>
                  <a:pt x="5740" y="13496"/>
                  <a:pt x="5691" y="13930"/>
                  <a:pt x="5643" y="14316"/>
                </a:cubicBezTo>
                <a:cubicBezTo>
                  <a:pt x="5595" y="14557"/>
                  <a:pt x="5595" y="14750"/>
                  <a:pt x="5595" y="14991"/>
                </a:cubicBezTo>
                <a:cubicBezTo>
                  <a:pt x="5547" y="15184"/>
                  <a:pt x="5547" y="15425"/>
                  <a:pt x="5547" y="15618"/>
                </a:cubicBezTo>
                <a:cubicBezTo>
                  <a:pt x="5595" y="17402"/>
                  <a:pt x="6174" y="19332"/>
                  <a:pt x="7235" y="20971"/>
                </a:cubicBezTo>
                <a:cubicBezTo>
                  <a:pt x="8344" y="22659"/>
                  <a:pt x="9839" y="24058"/>
                  <a:pt x="11672" y="25119"/>
                </a:cubicBezTo>
                <a:cubicBezTo>
                  <a:pt x="12781" y="25746"/>
                  <a:pt x="14035" y="26276"/>
                  <a:pt x="15289" y="26710"/>
                </a:cubicBezTo>
                <a:cubicBezTo>
                  <a:pt x="15048" y="26662"/>
                  <a:pt x="14806" y="26614"/>
                  <a:pt x="14565" y="26566"/>
                </a:cubicBezTo>
                <a:cubicBezTo>
                  <a:pt x="13504" y="26373"/>
                  <a:pt x="12443" y="26228"/>
                  <a:pt x="11431" y="26228"/>
                </a:cubicBezTo>
                <a:cubicBezTo>
                  <a:pt x="10369" y="26228"/>
                  <a:pt x="9357" y="26325"/>
                  <a:pt x="8344" y="26517"/>
                </a:cubicBezTo>
                <a:cubicBezTo>
                  <a:pt x="7379" y="26710"/>
                  <a:pt x="6415" y="27048"/>
                  <a:pt x="5547" y="27482"/>
                </a:cubicBezTo>
                <a:cubicBezTo>
                  <a:pt x="3811" y="28302"/>
                  <a:pt x="2364" y="29604"/>
                  <a:pt x="1399" y="31051"/>
                </a:cubicBezTo>
                <a:cubicBezTo>
                  <a:pt x="435" y="32546"/>
                  <a:pt x="1" y="34186"/>
                  <a:pt x="193" y="35633"/>
                </a:cubicBezTo>
                <a:cubicBezTo>
                  <a:pt x="242" y="36211"/>
                  <a:pt x="435" y="36742"/>
                  <a:pt x="676" y="37224"/>
                </a:cubicBezTo>
                <a:cubicBezTo>
                  <a:pt x="869" y="37755"/>
                  <a:pt x="1158" y="38237"/>
                  <a:pt x="1447" y="38767"/>
                </a:cubicBezTo>
                <a:cubicBezTo>
                  <a:pt x="2074" y="39780"/>
                  <a:pt x="2750" y="40986"/>
                  <a:pt x="3425" y="42867"/>
                </a:cubicBezTo>
                <a:cubicBezTo>
                  <a:pt x="3569" y="43301"/>
                  <a:pt x="3762" y="43687"/>
                  <a:pt x="3859" y="44072"/>
                </a:cubicBezTo>
                <a:cubicBezTo>
                  <a:pt x="3907" y="44265"/>
                  <a:pt x="3955" y="44458"/>
                  <a:pt x="4003" y="44651"/>
                </a:cubicBezTo>
                <a:cubicBezTo>
                  <a:pt x="4100" y="44844"/>
                  <a:pt x="4148" y="45037"/>
                  <a:pt x="4148" y="45182"/>
                </a:cubicBezTo>
                <a:cubicBezTo>
                  <a:pt x="4245" y="45519"/>
                  <a:pt x="4341" y="45857"/>
                  <a:pt x="4389" y="46146"/>
                </a:cubicBezTo>
                <a:cubicBezTo>
                  <a:pt x="4437" y="46436"/>
                  <a:pt x="4534" y="46725"/>
                  <a:pt x="4582" y="47014"/>
                </a:cubicBezTo>
                <a:cubicBezTo>
                  <a:pt x="4630" y="47304"/>
                  <a:pt x="4679" y="47593"/>
                  <a:pt x="4727" y="47834"/>
                </a:cubicBezTo>
                <a:cubicBezTo>
                  <a:pt x="4775" y="48075"/>
                  <a:pt x="4823" y="48316"/>
                  <a:pt x="4920" y="48606"/>
                </a:cubicBezTo>
                <a:cubicBezTo>
                  <a:pt x="5064" y="49088"/>
                  <a:pt x="5209" y="49522"/>
                  <a:pt x="5643" y="50149"/>
                </a:cubicBezTo>
                <a:cubicBezTo>
                  <a:pt x="5933" y="50535"/>
                  <a:pt x="6222" y="50873"/>
                  <a:pt x="6560" y="51210"/>
                </a:cubicBezTo>
                <a:cubicBezTo>
                  <a:pt x="6560" y="51258"/>
                  <a:pt x="6560" y="51258"/>
                  <a:pt x="6560" y="51258"/>
                </a:cubicBezTo>
                <a:lnTo>
                  <a:pt x="6608" y="51258"/>
                </a:lnTo>
                <a:lnTo>
                  <a:pt x="6656" y="51307"/>
                </a:lnTo>
                <a:cubicBezTo>
                  <a:pt x="6704" y="51355"/>
                  <a:pt x="6752" y="51355"/>
                  <a:pt x="6801" y="51355"/>
                </a:cubicBezTo>
                <a:cubicBezTo>
                  <a:pt x="6897" y="51403"/>
                  <a:pt x="6994" y="51451"/>
                  <a:pt x="7090" y="51500"/>
                </a:cubicBezTo>
                <a:cubicBezTo>
                  <a:pt x="7138" y="51500"/>
                  <a:pt x="7186" y="51500"/>
                  <a:pt x="7235" y="51548"/>
                </a:cubicBezTo>
                <a:lnTo>
                  <a:pt x="7379" y="51548"/>
                </a:lnTo>
                <a:lnTo>
                  <a:pt x="7379" y="51596"/>
                </a:lnTo>
                <a:lnTo>
                  <a:pt x="7426" y="51596"/>
                </a:lnTo>
                <a:cubicBezTo>
                  <a:pt x="7480" y="51655"/>
                  <a:pt x="7561" y="51754"/>
                  <a:pt x="7669" y="51934"/>
                </a:cubicBezTo>
                <a:cubicBezTo>
                  <a:pt x="7862" y="52030"/>
                  <a:pt x="8055" y="52126"/>
                  <a:pt x="8247" y="52223"/>
                </a:cubicBezTo>
                <a:cubicBezTo>
                  <a:pt x="8633" y="52368"/>
                  <a:pt x="9019" y="52561"/>
                  <a:pt x="9453" y="52657"/>
                </a:cubicBezTo>
                <a:cubicBezTo>
                  <a:pt x="10339" y="52910"/>
                  <a:pt x="11305" y="53044"/>
                  <a:pt x="12302" y="53044"/>
                </a:cubicBezTo>
                <a:cubicBezTo>
                  <a:pt x="13204" y="53044"/>
                  <a:pt x="14131" y="52934"/>
                  <a:pt x="15048" y="52705"/>
                </a:cubicBezTo>
                <a:cubicBezTo>
                  <a:pt x="15530" y="52561"/>
                  <a:pt x="16012" y="52416"/>
                  <a:pt x="16446" y="52223"/>
                </a:cubicBezTo>
                <a:cubicBezTo>
                  <a:pt x="16928" y="52030"/>
                  <a:pt x="17363" y="51837"/>
                  <a:pt x="17845" y="51596"/>
                </a:cubicBezTo>
                <a:cubicBezTo>
                  <a:pt x="18713" y="51114"/>
                  <a:pt x="19581" y="50487"/>
                  <a:pt x="20353" y="49812"/>
                </a:cubicBezTo>
                <a:cubicBezTo>
                  <a:pt x="21124" y="49088"/>
                  <a:pt x="21848" y="48316"/>
                  <a:pt x="22523" y="47448"/>
                </a:cubicBezTo>
                <a:cubicBezTo>
                  <a:pt x="22860" y="47014"/>
                  <a:pt x="23150" y="46629"/>
                  <a:pt x="23439" y="46194"/>
                </a:cubicBezTo>
                <a:lnTo>
                  <a:pt x="23439" y="46194"/>
                </a:lnTo>
                <a:cubicBezTo>
                  <a:pt x="22571" y="47545"/>
                  <a:pt x="21848" y="48943"/>
                  <a:pt x="21317" y="50390"/>
                </a:cubicBezTo>
                <a:cubicBezTo>
                  <a:pt x="20980" y="51403"/>
                  <a:pt x="20787" y="52368"/>
                  <a:pt x="20690" y="53380"/>
                </a:cubicBezTo>
                <a:cubicBezTo>
                  <a:pt x="20594" y="53863"/>
                  <a:pt x="20594" y="54393"/>
                  <a:pt x="20594" y="54875"/>
                </a:cubicBezTo>
                <a:cubicBezTo>
                  <a:pt x="20594" y="55358"/>
                  <a:pt x="20642" y="55888"/>
                  <a:pt x="20690" y="56371"/>
                </a:cubicBezTo>
                <a:cubicBezTo>
                  <a:pt x="20835" y="57335"/>
                  <a:pt x="21124" y="58251"/>
                  <a:pt x="21462" y="59120"/>
                </a:cubicBezTo>
                <a:cubicBezTo>
                  <a:pt x="21848" y="59939"/>
                  <a:pt x="22330" y="60759"/>
                  <a:pt x="22860" y="61434"/>
                </a:cubicBezTo>
                <a:cubicBezTo>
                  <a:pt x="23970" y="62785"/>
                  <a:pt x="25417" y="63701"/>
                  <a:pt x="26815" y="63991"/>
                </a:cubicBezTo>
                <a:cubicBezTo>
                  <a:pt x="27182" y="64047"/>
                  <a:pt x="27517" y="64070"/>
                  <a:pt x="27837" y="64070"/>
                </a:cubicBezTo>
                <a:cubicBezTo>
                  <a:pt x="28064" y="64070"/>
                  <a:pt x="28283" y="64059"/>
                  <a:pt x="28503" y="64039"/>
                </a:cubicBezTo>
                <a:cubicBezTo>
                  <a:pt x="29034" y="63942"/>
                  <a:pt x="29612" y="63846"/>
                  <a:pt x="30191" y="63701"/>
                </a:cubicBezTo>
                <a:cubicBezTo>
                  <a:pt x="30480" y="63653"/>
                  <a:pt x="30770" y="63605"/>
                  <a:pt x="31107" y="63508"/>
                </a:cubicBezTo>
                <a:cubicBezTo>
                  <a:pt x="31445" y="63460"/>
                  <a:pt x="31783" y="63412"/>
                  <a:pt x="32120" y="63364"/>
                </a:cubicBezTo>
                <a:cubicBezTo>
                  <a:pt x="32313" y="63315"/>
                  <a:pt x="32506" y="63315"/>
                  <a:pt x="32699" y="63267"/>
                </a:cubicBezTo>
                <a:cubicBezTo>
                  <a:pt x="32892" y="63267"/>
                  <a:pt x="33085" y="63219"/>
                  <a:pt x="33278" y="63219"/>
                </a:cubicBezTo>
                <a:cubicBezTo>
                  <a:pt x="33712" y="63171"/>
                  <a:pt x="34146" y="63122"/>
                  <a:pt x="34676" y="63122"/>
                </a:cubicBezTo>
                <a:cubicBezTo>
                  <a:pt x="35100" y="63101"/>
                  <a:pt x="35495" y="63091"/>
                  <a:pt x="35864" y="63091"/>
                </a:cubicBezTo>
                <a:cubicBezTo>
                  <a:pt x="37134" y="63091"/>
                  <a:pt x="38109" y="63203"/>
                  <a:pt x="38969" y="63315"/>
                </a:cubicBezTo>
                <a:cubicBezTo>
                  <a:pt x="39547" y="63412"/>
                  <a:pt x="40030" y="63460"/>
                  <a:pt x="40560" y="63508"/>
                </a:cubicBezTo>
                <a:cubicBezTo>
                  <a:pt x="41091" y="63508"/>
                  <a:pt x="41573" y="63460"/>
                  <a:pt x="42152" y="63315"/>
                </a:cubicBezTo>
                <a:cubicBezTo>
                  <a:pt x="43502" y="62930"/>
                  <a:pt x="44901" y="61869"/>
                  <a:pt x="45913" y="60422"/>
                </a:cubicBezTo>
                <a:cubicBezTo>
                  <a:pt x="46926" y="58927"/>
                  <a:pt x="47553" y="57094"/>
                  <a:pt x="47650" y="55117"/>
                </a:cubicBezTo>
                <a:cubicBezTo>
                  <a:pt x="47650" y="54875"/>
                  <a:pt x="47698" y="54586"/>
                  <a:pt x="47698" y="54345"/>
                </a:cubicBezTo>
                <a:cubicBezTo>
                  <a:pt x="47698" y="54249"/>
                  <a:pt x="47698" y="54104"/>
                  <a:pt x="47650" y="54007"/>
                </a:cubicBezTo>
                <a:cubicBezTo>
                  <a:pt x="47698" y="53863"/>
                  <a:pt x="47698" y="53718"/>
                  <a:pt x="47698" y="53573"/>
                </a:cubicBezTo>
                <a:cubicBezTo>
                  <a:pt x="47698" y="53043"/>
                  <a:pt x="47650" y="52512"/>
                  <a:pt x="47601" y="52030"/>
                </a:cubicBezTo>
                <a:cubicBezTo>
                  <a:pt x="47553" y="51741"/>
                  <a:pt x="47505" y="51500"/>
                  <a:pt x="47457" y="51258"/>
                </a:cubicBezTo>
                <a:cubicBezTo>
                  <a:pt x="47408" y="51114"/>
                  <a:pt x="47408" y="50969"/>
                  <a:pt x="47360" y="50873"/>
                </a:cubicBezTo>
                <a:cubicBezTo>
                  <a:pt x="47312" y="50728"/>
                  <a:pt x="47264" y="50631"/>
                  <a:pt x="47216" y="50535"/>
                </a:cubicBezTo>
                <a:cubicBezTo>
                  <a:pt x="46974" y="50053"/>
                  <a:pt x="46781" y="49619"/>
                  <a:pt x="46540" y="49136"/>
                </a:cubicBezTo>
                <a:cubicBezTo>
                  <a:pt x="45769" y="47690"/>
                  <a:pt x="44804" y="46243"/>
                  <a:pt x="43743" y="44844"/>
                </a:cubicBezTo>
                <a:cubicBezTo>
                  <a:pt x="43743" y="44844"/>
                  <a:pt x="43743" y="44844"/>
                  <a:pt x="43791" y="44796"/>
                </a:cubicBezTo>
                <a:cubicBezTo>
                  <a:pt x="44852" y="46194"/>
                  <a:pt x="46058" y="47400"/>
                  <a:pt x="47360" y="48413"/>
                </a:cubicBezTo>
                <a:cubicBezTo>
                  <a:pt x="49048" y="49667"/>
                  <a:pt x="50929" y="50535"/>
                  <a:pt x="52858" y="50873"/>
                </a:cubicBezTo>
                <a:cubicBezTo>
                  <a:pt x="53340" y="50969"/>
                  <a:pt x="53823" y="51017"/>
                  <a:pt x="54257" y="51017"/>
                </a:cubicBezTo>
                <a:cubicBezTo>
                  <a:pt x="54418" y="51033"/>
                  <a:pt x="54578" y="51039"/>
                  <a:pt x="54739" y="51039"/>
                </a:cubicBezTo>
                <a:cubicBezTo>
                  <a:pt x="55061" y="51039"/>
                  <a:pt x="55382" y="51017"/>
                  <a:pt x="55704" y="51017"/>
                </a:cubicBezTo>
                <a:cubicBezTo>
                  <a:pt x="56620" y="50921"/>
                  <a:pt x="57488" y="50680"/>
                  <a:pt x="58356" y="50390"/>
                </a:cubicBezTo>
                <a:cubicBezTo>
                  <a:pt x="59996" y="49763"/>
                  <a:pt x="61298" y="48654"/>
                  <a:pt x="62021" y="47400"/>
                </a:cubicBezTo>
                <a:cubicBezTo>
                  <a:pt x="62552" y="46339"/>
                  <a:pt x="62648" y="45278"/>
                  <a:pt x="62793" y="44121"/>
                </a:cubicBezTo>
                <a:cubicBezTo>
                  <a:pt x="62938" y="42915"/>
                  <a:pt x="63082" y="41565"/>
                  <a:pt x="63613" y="39635"/>
                </a:cubicBezTo>
                <a:cubicBezTo>
                  <a:pt x="63758" y="39201"/>
                  <a:pt x="63854" y="38767"/>
                  <a:pt x="63999" y="38382"/>
                </a:cubicBezTo>
                <a:cubicBezTo>
                  <a:pt x="64047" y="38189"/>
                  <a:pt x="64143" y="37996"/>
                  <a:pt x="64192" y="37851"/>
                </a:cubicBezTo>
                <a:cubicBezTo>
                  <a:pt x="64240" y="37658"/>
                  <a:pt x="64336" y="37513"/>
                  <a:pt x="64385" y="37321"/>
                </a:cubicBezTo>
                <a:cubicBezTo>
                  <a:pt x="64529" y="37031"/>
                  <a:pt x="64626" y="36694"/>
                  <a:pt x="64770" y="36404"/>
                </a:cubicBezTo>
                <a:cubicBezTo>
                  <a:pt x="64915" y="36163"/>
                  <a:pt x="65012" y="35874"/>
                  <a:pt x="65156" y="35633"/>
                </a:cubicBezTo>
                <a:cubicBezTo>
                  <a:pt x="65253" y="35391"/>
                  <a:pt x="65397" y="35150"/>
                  <a:pt x="65494" y="34909"/>
                </a:cubicBezTo>
                <a:cubicBezTo>
                  <a:pt x="65590" y="34668"/>
                  <a:pt x="65687" y="34427"/>
                  <a:pt x="65783" y="34186"/>
                </a:cubicBezTo>
                <a:cubicBezTo>
                  <a:pt x="65880" y="33945"/>
                  <a:pt x="65928" y="33703"/>
                  <a:pt x="65976" y="33414"/>
                </a:cubicBezTo>
                <a:cubicBezTo>
                  <a:pt x="66024" y="33173"/>
                  <a:pt x="66073" y="32884"/>
                  <a:pt x="66073" y="32642"/>
                </a:cubicBezTo>
                <a:cubicBezTo>
                  <a:pt x="66121" y="31919"/>
                  <a:pt x="65976" y="31147"/>
                  <a:pt x="65735" y="30376"/>
                </a:cubicBezTo>
                <a:cubicBezTo>
                  <a:pt x="65590" y="29990"/>
                  <a:pt x="65397" y="29652"/>
                  <a:pt x="65204" y="29266"/>
                </a:cubicBezTo>
                <a:cubicBezTo>
                  <a:pt x="65108" y="29074"/>
                  <a:pt x="65012" y="28881"/>
                  <a:pt x="64867" y="28688"/>
                </a:cubicBezTo>
                <a:cubicBezTo>
                  <a:pt x="64770" y="28543"/>
                  <a:pt x="64626" y="28350"/>
                  <a:pt x="64529" y="28157"/>
                </a:cubicBezTo>
                <a:cubicBezTo>
                  <a:pt x="63420" y="26759"/>
                  <a:pt x="61829" y="25553"/>
                  <a:pt x="59996" y="24830"/>
                </a:cubicBezTo>
                <a:cubicBezTo>
                  <a:pt x="58621" y="24287"/>
                  <a:pt x="57111" y="24016"/>
                  <a:pt x="55567" y="24016"/>
                </a:cubicBezTo>
                <a:cubicBezTo>
                  <a:pt x="55053" y="24016"/>
                  <a:pt x="54534" y="24046"/>
                  <a:pt x="54016" y="24106"/>
                </a:cubicBezTo>
                <a:cubicBezTo>
                  <a:pt x="52472" y="24251"/>
                  <a:pt x="50977" y="24637"/>
                  <a:pt x="49482" y="25167"/>
                </a:cubicBezTo>
                <a:cubicBezTo>
                  <a:pt x="49916" y="24974"/>
                  <a:pt x="50399" y="24830"/>
                  <a:pt x="50784" y="24588"/>
                </a:cubicBezTo>
                <a:cubicBezTo>
                  <a:pt x="51797" y="24154"/>
                  <a:pt x="52713" y="23624"/>
                  <a:pt x="53582" y="23045"/>
                </a:cubicBezTo>
                <a:cubicBezTo>
                  <a:pt x="54401" y="22418"/>
                  <a:pt x="55173" y="21743"/>
                  <a:pt x="55848" y="21020"/>
                </a:cubicBezTo>
                <a:cubicBezTo>
                  <a:pt x="56523" y="20248"/>
                  <a:pt x="57102" y="19428"/>
                  <a:pt x="57584" y="18560"/>
                </a:cubicBezTo>
                <a:cubicBezTo>
                  <a:pt x="58356" y="17065"/>
                  <a:pt x="58790" y="15425"/>
                  <a:pt x="58694" y="13737"/>
                </a:cubicBezTo>
                <a:cubicBezTo>
                  <a:pt x="58597" y="12724"/>
                  <a:pt x="58694" y="11712"/>
                  <a:pt x="58356" y="10747"/>
                </a:cubicBezTo>
                <a:cubicBezTo>
                  <a:pt x="58019" y="9782"/>
                  <a:pt x="57295" y="8866"/>
                  <a:pt x="56475" y="8239"/>
                </a:cubicBezTo>
                <a:cubicBezTo>
                  <a:pt x="56234" y="8094"/>
                  <a:pt x="56041" y="7950"/>
                  <a:pt x="55800" y="7805"/>
                </a:cubicBezTo>
                <a:cubicBezTo>
                  <a:pt x="55559" y="7660"/>
                  <a:pt x="55318" y="7564"/>
                  <a:pt x="55028" y="7419"/>
                </a:cubicBezTo>
                <a:cubicBezTo>
                  <a:pt x="54787" y="7275"/>
                  <a:pt x="54498" y="7178"/>
                  <a:pt x="54257" y="7082"/>
                </a:cubicBezTo>
                <a:cubicBezTo>
                  <a:pt x="53967" y="6937"/>
                  <a:pt x="53678" y="6792"/>
                  <a:pt x="53389" y="6648"/>
                </a:cubicBezTo>
                <a:cubicBezTo>
                  <a:pt x="53099" y="6551"/>
                  <a:pt x="52762" y="6358"/>
                  <a:pt x="52424" y="6214"/>
                </a:cubicBezTo>
                <a:cubicBezTo>
                  <a:pt x="52279" y="6117"/>
                  <a:pt x="52135" y="6021"/>
                  <a:pt x="51942" y="5924"/>
                </a:cubicBezTo>
                <a:cubicBezTo>
                  <a:pt x="51749" y="5828"/>
                  <a:pt x="51604" y="5731"/>
                  <a:pt x="51411" y="5635"/>
                </a:cubicBezTo>
                <a:cubicBezTo>
                  <a:pt x="51026" y="5394"/>
                  <a:pt x="50688" y="5153"/>
                  <a:pt x="50254" y="4911"/>
                </a:cubicBezTo>
                <a:cubicBezTo>
                  <a:pt x="48662" y="3850"/>
                  <a:pt x="47698" y="2982"/>
                  <a:pt x="46878" y="2162"/>
                </a:cubicBezTo>
                <a:cubicBezTo>
                  <a:pt x="46444" y="1777"/>
                  <a:pt x="46106" y="1439"/>
                  <a:pt x="45672" y="1101"/>
                </a:cubicBezTo>
                <a:cubicBezTo>
                  <a:pt x="45286" y="812"/>
                  <a:pt x="44804" y="523"/>
                  <a:pt x="44274" y="330"/>
                </a:cubicBezTo>
                <a:cubicBezTo>
                  <a:pt x="43682" y="111"/>
                  <a:pt x="43000" y="1"/>
                  <a:pt x="4227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37"/>
          <p:cNvSpPr/>
          <p:nvPr/>
        </p:nvSpPr>
        <p:spPr>
          <a:xfrm>
            <a:off x="8456326" y="443003"/>
            <a:ext cx="123828" cy="179782"/>
          </a:xfrm>
          <a:custGeom>
            <a:avLst/>
            <a:gdLst/>
            <a:ahLst/>
            <a:cxnLst/>
            <a:rect l="l" t="t" r="r" b="b"/>
            <a:pathLst>
              <a:path w="8779" h="12746" extrusionOk="0">
                <a:moveTo>
                  <a:pt x="8291" y="1"/>
                </a:moveTo>
                <a:cubicBezTo>
                  <a:pt x="7733" y="1"/>
                  <a:pt x="5259" y="3204"/>
                  <a:pt x="2605" y="7440"/>
                </a:cubicBezTo>
                <a:cubicBezTo>
                  <a:pt x="2316" y="7923"/>
                  <a:pt x="2026" y="8453"/>
                  <a:pt x="1737" y="8935"/>
                </a:cubicBezTo>
                <a:cubicBezTo>
                  <a:pt x="1062" y="9997"/>
                  <a:pt x="483" y="11009"/>
                  <a:pt x="1" y="11877"/>
                </a:cubicBezTo>
                <a:cubicBezTo>
                  <a:pt x="194" y="11974"/>
                  <a:pt x="387" y="12070"/>
                  <a:pt x="531" y="12167"/>
                </a:cubicBezTo>
                <a:cubicBezTo>
                  <a:pt x="628" y="12263"/>
                  <a:pt x="772" y="12311"/>
                  <a:pt x="869" y="12408"/>
                </a:cubicBezTo>
                <a:cubicBezTo>
                  <a:pt x="1013" y="12504"/>
                  <a:pt x="1158" y="12601"/>
                  <a:pt x="1303" y="12745"/>
                </a:cubicBezTo>
                <a:cubicBezTo>
                  <a:pt x="1882" y="11926"/>
                  <a:pt x="2509" y="11009"/>
                  <a:pt x="3184" y="9997"/>
                </a:cubicBezTo>
                <a:cubicBezTo>
                  <a:pt x="3521" y="9514"/>
                  <a:pt x="3859" y="8984"/>
                  <a:pt x="4196" y="8405"/>
                </a:cubicBezTo>
                <a:cubicBezTo>
                  <a:pt x="6897" y="4064"/>
                  <a:pt x="8778" y="303"/>
                  <a:pt x="8344" y="13"/>
                </a:cubicBezTo>
                <a:cubicBezTo>
                  <a:pt x="8329" y="5"/>
                  <a:pt x="8311" y="1"/>
                  <a:pt x="8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3" name="Google Shape;3893;p37"/>
          <p:cNvSpPr/>
          <p:nvPr/>
        </p:nvSpPr>
        <p:spPr>
          <a:xfrm>
            <a:off x="8468569" y="511948"/>
            <a:ext cx="130626" cy="121726"/>
          </a:xfrm>
          <a:custGeom>
            <a:avLst/>
            <a:gdLst/>
            <a:ahLst/>
            <a:cxnLst/>
            <a:rect l="l" t="t" r="r" b="b"/>
            <a:pathLst>
              <a:path w="9261" h="8630" extrusionOk="0">
                <a:moveTo>
                  <a:pt x="8791" y="0"/>
                </a:moveTo>
                <a:cubicBezTo>
                  <a:pt x="8101" y="0"/>
                  <a:pt x="5497" y="2061"/>
                  <a:pt x="2605" y="4819"/>
                </a:cubicBezTo>
                <a:cubicBezTo>
                  <a:pt x="2509" y="4916"/>
                  <a:pt x="2412" y="5012"/>
                  <a:pt x="2316" y="5109"/>
                </a:cubicBezTo>
                <a:cubicBezTo>
                  <a:pt x="1448" y="5977"/>
                  <a:pt x="676" y="6796"/>
                  <a:pt x="1" y="7520"/>
                </a:cubicBezTo>
                <a:cubicBezTo>
                  <a:pt x="145" y="7616"/>
                  <a:pt x="290" y="7713"/>
                  <a:pt x="435" y="7857"/>
                </a:cubicBezTo>
                <a:cubicBezTo>
                  <a:pt x="676" y="8099"/>
                  <a:pt x="965" y="8340"/>
                  <a:pt x="1206" y="8629"/>
                </a:cubicBezTo>
                <a:cubicBezTo>
                  <a:pt x="2026" y="7906"/>
                  <a:pt x="2943" y="7086"/>
                  <a:pt x="3907" y="6170"/>
                </a:cubicBezTo>
                <a:cubicBezTo>
                  <a:pt x="7042" y="3131"/>
                  <a:pt x="9261" y="430"/>
                  <a:pt x="8923" y="45"/>
                </a:cubicBezTo>
                <a:cubicBezTo>
                  <a:pt x="8893" y="15"/>
                  <a:pt x="8849" y="0"/>
                  <a:pt x="87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p37"/>
          <p:cNvSpPr/>
          <p:nvPr/>
        </p:nvSpPr>
        <p:spPr>
          <a:xfrm>
            <a:off x="8573324" y="394891"/>
            <a:ext cx="38112" cy="38098"/>
          </a:xfrm>
          <a:custGeom>
            <a:avLst/>
            <a:gdLst/>
            <a:ahLst/>
            <a:cxnLst/>
            <a:rect l="l" t="t" r="r" b="b"/>
            <a:pathLst>
              <a:path w="2702" h="2701" extrusionOk="0">
                <a:moveTo>
                  <a:pt x="1351" y="0"/>
                </a:moveTo>
                <a:cubicBezTo>
                  <a:pt x="628" y="0"/>
                  <a:pt x="1" y="579"/>
                  <a:pt x="1" y="1351"/>
                </a:cubicBezTo>
                <a:cubicBezTo>
                  <a:pt x="1" y="2074"/>
                  <a:pt x="628" y="2701"/>
                  <a:pt x="1351" y="2701"/>
                </a:cubicBezTo>
                <a:cubicBezTo>
                  <a:pt x="2075" y="2701"/>
                  <a:pt x="2702" y="2074"/>
                  <a:pt x="2702" y="1351"/>
                </a:cubicBezTo>
                <a:cubicBezTo>
                  <a:pt x="2702" y="579"/>
                  <a:pt x="2075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5" name="Google Shape;3895;p37"/>
          <p:cNvSpPr/>
          <p:nvPr/>
        </p:nvSpPr>
        <p:spPr>
          <a:xfrm>
            <a:off x="8442729" y="455359"/>
            <a:ext cx="67351" cy="159260"/>
          </a:xfrm>
          <a:custGeom>
            <a:avLst/>
            <a:gdLst/>
            <a:ahLst/>
            <a:cxnLst/>
            <a:rect l="l" t="t" r="r" b="b"/>
            <a:pathLst>
              <a:path w="4775" h="11291" extrusionOk="0">
                <a:moveTo>
                  <a:pt x="4260" y="1"/>
                </a:moveTo>
                <a:cubicBezTo>
                  <a:pt x="3746" y="1"/>
                  <a:pt x="2287" y="3181"/>
                  <a:pt x="1013" y="7191"/>
                </a:cubicBezTo>
                <a:cubicBezTo>
                  <a:pt x="627" y="8445"/>
                  <a:pt x="289" y="9603"/>
                  <a:pt x="0" y="10616"/>
                </a:cubicBezTo>
                <a:cubicBezTo>
                  <a:pt x="338" y="10760"/>
                  <a:pt x="675" y="10857"/>
                  <a:pt x="965" y="11001"/>
                </a:cubicBezTo>
                <a:cubicBezTo>
                  <a:pt x="1158" y="11098"/>
                  <a:pt x="1351" y="11194"/>
                  <a:pt x="1495" y="11291"/>
                </a:cubicBezTo>
                <a:cubicBezTo>
                  <a:pt x="1881" y="10326"/>
                  <a:pt x="2267" y="9217"/>
                  <a:pt x="2701" y="8059"/>
                </a:cubicBezTo>
                <a:cubicBezTo>
                  <a:pt x="2701" y="7963"/>
                  <a:pt x="2749" y="7867"/>
                  <a:pt x="2749" y="7770"/>
                </a:cubicBezTo>
                <a:cubicBezTo>
                  <a:pt x="4099" y="3671"/>
                  <a:pt x="4775" y="198"/>
                  <a:pt x="4292" y="5"/>
                </a:cubicBezTo>
                <a:cubicBezTo>
                  <a:pt x="4282" y="2"/>
                  <a:pt x="4271" y="1"/>
                  <a:pt x="4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6" name="Google Shape;3896;p37"/>
          <p:cNvSpPr/>
          <p:nvPr/>
        </p:nvSpPr>
        <p:spPr>
          <a:xfrm>
            <a:off x="8498499" y="413933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87" y="1"/>
                  <a:pt x="1" y="386"/>
                  <a:pt x="1" y="869"/>
                </a:cubicBezTo>
                <a:cubicBezTo>
                  <a:pt x="1" y="1303"/>
                  <a:pt x="387" y="1689"/>
                  <a:pt x="821" y="1689"/>
                </a:cubicBezTo>
                <a:cubicBezTo>
                  <a:pt x="1303" y="1689"/>
                  <a:pt x="1689" y="1303"/>
                  <a:pt x="1689" y="869"/>
                </a:cubicBezTo>
                <a:cubicBezTo>
                  <a:pt x="1689" y="386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7" name="Google Shape;3897;p37"/>
          <p:cNvSpPr/>
          <p:nvPr/>
        </p:nvSpPr>
        <p:spPr>
          <a:xfrm>
            <a:off x="8500544" y="700995"/>
            <a:ext cx="195933" cy="63797"/>
          </a:xfrm>
          <a:custGeom>
            <a:avLst/>
            <a:gdLst/>
            <a:ahLst/>
            <a:cxnLst/>
            <a:rect l="l" t="t" r="r" b="b"/>
            <a:pathLst>
              <a:path w="13891" h="4523" extrusionOk="0">
                <a:moveTo>
                  <a:pt x="338" y="1"/>
                </a:moveTo>
                <a:cubicBezTo>
                  <a:pt x="338" y="194"/>
                  <a:pt x="290" y="338"/>
                  <a:pt x="290" y="531"/>
                </a:cubicBezTo>
                <a:cubicBezTo>
                  <a:pt x="242" y="724"/>
                  <a:pt x="193" y="869"/>
                  <a:pt x="145" y="1062"/>
                </a:cubicBezTo>
                <a:cubicBezTo>
                  <a:pt x="97" y="1206"/>
                  <a:pt x="49" y="1399"/>
                  <a:pt x="0" y="1544"/>
                </a:cubicBezTo>
                <a:cubicBezTo>
                  <a:pt x="772" y="1833"/>
                  <a:pt x="1688" y="2074"/>
                  <a:pt x="2653" y="2364"/>
                </a:cubicBezTo>
                <a:cubicBezTo>
                  <a:pt x="3280" y="2557"/>
                  <a:pt x="3859" y="2701"/>
                  <a:pt x="4534" y="2894"/>
                </a:cubicBezTo>
                <a:cubicBezTo>
                  <a:pt x="8344" y="3893"/>
                  <a:pt x="11643" y="4523"/>
                  <a:pt x="13039" y="4523"/>
                </a:cubicBezTo>
                <a:cubicBezTo>
                  <a:pt x="13463" y="4523"/>
                  <a:pt x="13712" y="4465"/>
                  <a:pt x="13745" y="4341"/>
                </a:cubicBezTo>
                <a:cubicBezTo>
                  <a:pt x="13890" y="3859"/>
                  <a:pt x="9935" y="2412"/>
                  <a:pt x="4968" y="1062"/>
                </a:cubicBezTo>
                <a:cubicBezTo>
                  <a:pt x="4389" y="917"/>
                  <a:pt x="3859" y="772"/>
                  <a:pt x="3280" y="628"/>
                </a:cubicBezTo>
                <a:cubicBezTo>
                  <a:pt x="2219" y="387"/>
                  <a:pt x="1254" y="194"/>
                  <a:pt x="3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8" name="Google Shape;3898;p37"/>
          <p:cNvSpPr/>
          <p:nvPr/>
        </p:nvSpPr>
        <p:spPr>
          <a:xfrm>
            <a:off x="8493055" y="715960"/>
            <a:ext cx="144915" cy="87578"/>
          </a:xfrm>
          <a:custGeom>
            <a:avLst/>
            <a:gdLst/>
            <a:ahLst/>
            <a:cxnLst/>
            <a:rect l="l" t="t" r="r" b="b"/>
            <a:pathLst>
              <a:path w="10274" h="6209" extrusionOk="0">
                <a:moveTo>
                  <a:pt x="676" y="1"/>
                </a:moveTo>
                <a:cubicBezTo>
                  <a:pt x="628" y="145"/>
                  <a:pt x="580" y="338"/>
                  <a:pt x="531" y="483"/>
                </a:cubicBezTo>
                <a:cubicBezTo>
                  <a:pt x="387" y="869"/>
                  <a:pt x="194" y="1206"/>
                  <a:pt x="1" y="1544"/>
                </a:cubicBezTo>
                <a:cubicBezTo>
                  <a:pt x="821" y="2075"/>
                  <a:pt x="1737" y="2605"/>
                  <a:pt x="2702" y="3136"/>
                </a:cubicBezTo>
                <a:cubicBezTo>
                  <a:pt x="6019" y="4983"/>
                  <a:pt x="8933" y="6209"/>
                  <a:pt x="9791" y="6209"/>
                </a:cubicBezTo>
                <a:cubicBezTo>
                  <a:pt x="9919" y="6209"/>
                  <a:pt x="10001" y="6182"/>
                  <a:pt x="10032" y="6126"/>
                </a:cubicBezTo>
                <a:cubicBezTo>
                  <a:pt x="10273" y="5692"/>
                  <a:pt x="7380" y="3618"/>
                  <a:pt x="3618" y="1544"/>
                </a:cubicBezTo>
                <a:cubicBezTo>
                  <a:pt x="3473" y="1448"/>
                  <a:pt x="3329" y="1351"/>
                  <a:pt x="3184" y="1303"/>
                </a:cubicBezTo>
                <a:cubicBezTo>
                  <a:pt x="2316" y="821"/>
                  <a:pt x="1448" y="387"/>
                  <a:pt x="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9" name="Google Shape;3899;p37"/>
          <p:cNvSpPr/>
          <p:nvPr/>
        </p:nvSpPr>
        <p:spPr>
          <a:xfrm>
            <a:off x="8504620" y="683999"/>
            <a:ext cx="157158" cy="26588"/>
          </a:xfrm>
          <a:custGeom>
            <a:avLst/>
            <a:gdLst/>
            <a:ahLst/>
            <a:cxnLst/>
            <a:rect l="l" t="t" r="r" b="b"/>
            <a:pathLst>
              <a:path w="11142" h="1885" extrusionOk="0">
                <a:moveTo>
                  <a:pt x="3329" y="0"/>
                </a:moveTo>
                <a:cubicBezTo>
                  <a:pt x="2171" y="0"/>
                  <a:pt x="1062" y="0"/>
                  <a:pt x="97" y="48"/>
                </a:cubicBezTo>
                <a:cubicBezTo>
                  <a:pt x="97" y="434"/>
                  <a:pt x="97" y="820"/>
                  <a:pt x="49" y="1206"/>
                </a:cubicBezTo>
                <a:cubicBezTo>
                  <a:pt x="49" y="1399"/>
                  <a:pt x="1" y="1543"/>
                  <a:pt x="1" y="1736"/>
                </a:cubicBezTo>
                <a:cubicBezTo>
                  <a:pt x="917" y="1784"/>
                  <a:pt x="1930" y="1833"/>
                  <a:pt x="2991" y="1833"/>
                </a:cubicBezTo>
                <a:cubicBezTo>
                  <a:pt x="3087" y="1881"/>
                  <a:pt x="3184" y="1881"/>
                  <a:pt x="3280" y="1881"/>
                </a:cubicBezTo>
                <a:cubicBezTo>
                  <a:pt x="3527" y="1884"/>
                  <a:pt x="3771" y="1885"/>
                  <a:pt x="4012" y="1885"/>
                </a:cubicBezTo>
                <a:cubicBezTo>
                  <a:pt x="8009" y="1885"/>
                  <a:pt x="11141" y="1516"/>
                  <a:pt x="11141" y="1061"/>
                </a:cubicBezTo>
                <a:cubicBezTo>
                  <a:pt x="11141" y="531"/>
                  <a:pt x="7621" y="48"/>
                  <a:pt x="33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0" name="Google Shape;3900;p37"/>
          <p:cNvSpPr/>
          <p:nvPr/>
        </p:nvSpPr>
        <p:spPr>
          <a:xfrm>
            <a:off x="8411431" y="777867"/>
            <a:ext cx="26546" cy="200009"/>
          </a:xfrm>
          <a:custGeom>
            <a:avLst/>
            <a:gdLst/>
            <a:ahLst/>
            <a:cxnLst/>
            <a:rect l="l" t="t" r="r" b="b"/>
            <a:pathLst>
              <a:path w="1882" h="14180" extrusionOk="0">
                <a:moveTo>
                  <a:pt x="1785" y="0"/>
                </a:moveTo>
                <a:cubicBezTo>
                  <a:pt x="1592" y="49"/>
                  <a:pt x="1399" y="97"/>
                  <a:pt x="1206" y="97"/>
                </a:cubicBezTo>
                <a:cubicBezTo>
                  <a:pt x="1062" y="145"/>
                  <a:pt x="869" y="145"/>
                  <a:pt x="676" y="145"/>
                </a:cubicBezTo>
                <a:cubicBezTo>
                  <a:pt x="603" y="169"/>
                  <a:pt x="519" y="181"/>
                  <a:pt x="435" y="181"/>
                </a:cubicBezTo>
                <a:cubicBezTo>
                  <a:pt x="350" y="181"/>
                  <a:pt x="266" y="169"/>
                  <a:pt x="194" y="145"/>
                </a:cubicBezTo>
                <a:cubicBezTo>
                  <a:pt x="145" y="1013"/>
                  <a:pt x="97" y="1978"/>
                  <a:pt x="49" y="2991"/>
                </a:cubicBezTo>
                <a:cubicBezTo>
                  <a:pt x="49" y="3569"/>
                  <a:pt x="49" y="4244"/>
                  <a:pt x="49" y="4871"/>
                </a:cubicBezTo>
                <a:cubicBezTo>
                  <a:pt x="1" y="10032"/>
                  <a:pt x="435" y="14179"/>
                  <a:pt x="917" y="14179"/>
                </a:cubicBezTo>
                <a:cubicBezTo>
                  <a:pt x="1447" y="14179"/>
                  <a:pt x="1882" y="10032"/>
                  <a:pt x="1882" y="4871"/>
                </a:cubicBezTo>
                <a:cubicBezTo>
                  <a:pt x="1882" y="4293"/>
                  <a:pt x="1882" y="3714"/>
                  <a:pt x="1882" y="3135"/>
                </a:cubicBezTo>
                <a:cubicBezTo>
                  <a:pt x="1882" y="2026"/>
                  <a:pt x="1833" y="965"/>
                  <a:pt x="17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1" name="Google Shape;3901;p37"/>
          <p:cNvSpPr/>
          <p:nvPr/>
        </p:nvSpPr>
        <p:spPr>
          <a:xfrm>
            <a:off x="8363814" y="777867"/>
            <a:ext cx="57153" cy="152419"/>
          </a:xfrm>
          <a:custGeom>
            <a:avLst/>
            <a:gdLst/>
            <a:ahLst/>
            <a:cxnLst/>
            <a:rect l="l" t="t" r="r" b="b"/>
            <a:pathLst>
              <a:path w="4052" h="10806" extrusionOk="0">
                <a:moveTo>
                  <a:pt x="2364" y="0"/>
                </a:moveTo>
                <a:cubicBezTo>
                  <a:pt x="2074" y="917"/>
                  <a:pt x="1785" y="1930"/>
                  <a:pt x="1544" y="2942"/>
                </a:cubicBezTo>
                <a:cubicBezTo>
                  <a:pt x="483" y="7138"/>
                  <a:pt x="1" y="10659"/>
                  <a:pt x="483" y="10803"/>
                </a:cubicBezTo>
                <a:cubicBezTo>
                  <a:pt x="491" y="10805"/>
                  <a:pt x="498" y="10806"/>
                  <a:pt x="506" y="10806"/>
                </a:cubicBezTo>
                <a:cubicBezTo>
                  <a:pt x="1049" y="10806"/>
                  <a:pt x="2283" y="7560"/>
                  <a:pt x="3328" y="3425"/>
                </a:cubicBezTo>
                <a:cubicBezTo>
                  <a:pt x="3377" y="3280"/>
                  <a:pt x="3425" y="3135"/>
                  <a:pt x="3425" y="2991"/>
                </a:cubicBezTo>
                <a:cubicBezTo>
                  <a:pt x="3714" y="1978"/>
                  <a:pt x="3907" y="1013"/>
                  <a:pt x="4052" y="145"/>
                </a:cubicBezTo>
                <a:lnTo>
                  <a:pt x="4052" y="145"/>
                </a:lnTo>
                <a:cubicBezTo>
                  <a:pt x="3979" y="169"/>
                  <a:pt x="3895" y="181"/>
                  <a:pt x="3811" y="181"/>
                </a:cubicBezTo>
                <a:cubicBezTo>
                  <a:pt x="3726" y="181"/>
                  <a:pt x="3642" y="169"/>
                  <a:pt x="3570" y="145"/>
                </a:cubicBezTo>
                <a:cubicBezTo>
                  <a:pt x="3184" y="145"/>
                  <a:pt x="2750" y="97"/>
                  <a:pt x="23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2" name="Google Shape;3902;p37"/>
          <p:cNvSpPr/>
          <p:nvPr/>
        </p:nvSpPr>
        <p:spPr>
          <a:xfrm>
            <a:off x="8405310" y="994179"/>
            <a:ext cx="38112" cy="37435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3" name="Google Shape;3903;p37"/>
          <p:cNvSpPr/>
          <p:nvPr/>
        </p:nvSpPr>
        <p:spPr>
          <a:xfrm>
            <a:off x="834884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4" name="Google Shape;3904;p37"/>
          <p:cNvSpPr/>
          <p:nvPr/>
        </p:nvSpPr>
        <p:spPr>
          <a:xfrm>
            <a:off x="8428441" y="773099"/>
            <a:ext cx="56476" cy="157228"/>
          </a:xfrm>
          <a:custGeom>
            <a:avLst/>
            <a:gdLst/>
            <a:ahLst/>
            <a:cxnLst/>
            <a:rect l="l" t="t" r="r" b="b"/>
            <a:pathLst>
              <a:path w="4004" h="11147" extrusionOk="0">
                <a:moveTo>
                  <a:pt x="1640" y="1"/>
                </a:moveTo>
                <a:cubicBezTo>
                  <a:pt x="1302" y="146"/>
                  <a:pt x="917" y="290"/>
                  <a:pt x="579" y="338"/>
                </a:cubicBezTo>
                <a:cubicBezTo>
                  <a:pt x="386" y="387"/>
                  <a:pt x="193" y="435"/>
                  <a:pt x="0" y="435"/>
                </a:cubicBezTo>
                <a:cubicBezTo>
                  <a:pt x="193" y="1399"/>
                  <a:pt x="434" y="2412"/>
                  <a:pt x="676" y="3473"/>
                </a:cubicBezTo>
                <a:cubicBezTo>
                  <a:pt x="724" y="3570"/>
                  <a:pt x="724" y="3666"/>
                  <a:pt x="724" y="3763"/>
                </a:cubicBezTo>
                <a:cubicBezTo>
                  <a:pt x="1762" y="7870"/>
                  <a:pt x="2986" y="11146"/>
                  <a:pt x="3490" y="11146"/>
                </a:cubicBezTo>
                <a:cubicBezTo>
                  <a:pt x="3500" y="11146"/>
                  <a:pt x="3511" y="11145"/>
                  <a:pt x="3521" y="11141"/>
                </a:cubicBezTo>
                <a:cubicBezTo>
                  <a:pt x="4003" y="11045"/>
                  <a:pt x="3569" y="7524"/>
                  <a:pt x="2556" y="3329"/>
                </a:cubicBezTo>
                <a:cubicBezTo>
                  <a:pt x="2267" y="2123"/>
                  <a:pt x="1929" y="1014"/>
                  <a:pt x="1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5" name="Google Shape;3905;p37"/>
          <p:cNvSpPr/>
          <p:nvPr/>
        </p:nvSpPr>
        <p:spPr>
          <a:xfrm>
            <a:off x="8476059" y="947252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6" name="Google Shape;3906;p37"/>
          <p:cNvSpPr/>
          <p:nvPr/>
        </p:nvSpPr>
        <p:spPr>
          <a:xfrm>
            <a:off x="8157026" y="715283"/>
            <a:ext cx="182998" cy="83826"/>
          </a:xfrm>
          <a:custGeom>
            <a:avLst/>
            <a:gdLst/>
            <a:ahLst/>
            <a:cxnLst/>
            <a:rect l="l" t="t" r="r" b="b"/>
            <a:pathLst>
              <a:path w="12974" h="5943" extrusionOk="0">
                <a:moveTo>
                  <a:pt x="12299" y="0"/>
                </a:moveTo>
                <a:cubicBezTo>
                  <a:pt x="11672" y="193"/>
                  <a:pt x="10948" y="483"/>
                  <a:pt x="10225" y="772"/>
                </a:cubicBezTo>
                <a:cubicBezTo>
                  <a:pt x="9646" y="965"/>
                  <a:pt x="9067" y="1206"/>
                  <a:pt x="8440" y="1447"/>
                </a:cubicBezTo>
                <a:cubicBezTo>
                  <a:pt x="3666" y="3425"/>
                  <a:pt x="0" y="5402"/>
                  <a:pt x="193" y="5836"/>
                </a:cubicBezTo>
                <a:cubicBezTo>
                  <a:pt x="222" y="5908"/>
                  <a:pt x="336" y="5942"/>
                  <a:pt x="524" y="5942"/>
                </a:cubicBezTo>
                <a:cubicBezTo>
                  <a:pt x="1598" y="5942"/>
                  <a:pt x="5102" y="4825"/>
                  <a:pt x="9164" y="3184"/>
                </a:cubicBezTo>
                <a:cubicBezTo>
                  <a:pt x="9694" y="2942"/>
                  <a:pt x="10225" y="2701"/>
                  <a:pt x="10755" y="2508"/>
                </a:cubicBezTo>
                <a:cubicBezTo>
                  <a:pt x="11527" y="2171"/>
                  <a:pt x="12299" y="1833"/>
                  <a:pt x="12974" y="1496"/>
                </a:cubicBezTo>
                <a:cubicBezTo>
                  <a:pt x="12877" y="1351"/>
                  <a:pt x="12829" y="1254"/>
                  <a:pt x="12733" y="1110"/>
                </a:cubicBezTo>
                <a:cubicBezTo>
                  <a:pt x="12636" y="869"/>
                  <a:pt x="12540" y="627"/>
                  <a:pt x="12443" y="386"/>
                </a:cubicBezTo>
                <a:cubicBezTo>
                  <a:pt x="12395" y="242"/>
                  <a:pt x="12347" y="97"/>
                  <a:pt x="12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7" name="Google Shape;3907;p37"/>
          <p:cNvSpPr/>
          <p:nvPr/>
        </p:nvSpPr>
        <p:spPr>
          <a:xfrm>
            <a:off x="8182189" y="696242"/>
            <a:ext cx="150359" cy="38196"/>
          </a:xfrm>
          <a:custGeom>
            <a:avLst/>
            <a:gdLst/>
            <a:ahLst/>
            <a:cxnLst/>
            <a:rect l="l" t="t" r="r" b="b"/>
            <a:pathLst>
              <a:path w="10660" h="2708" extrusionOk="0">
                <a:moveTo>
                  <a:pt x="10322" y="0"/>
                </a:moveTo>
                <a:cubicBezTo>
                  <a:pt x="9502" y="97"/>
                  <a:pt x="8634" y="193"/>
                  <a:pt x="7717" y="338"/>
                </a:cubicBezTo>
                <a:cubicBezTo>
                  <a:pt x="3425" y="965"/>
                  <a:pt x="1" y="1881"/>
                  <a:pt x="97" y="2363"/>
                </a:cubicBezTo>
                <a:cubicBezTo>
                  <a:pt x="118" y="2596"/>
                  <a:pt x="814" y="2708"/>
                  <a:pt x="1951" y="2708"/>
                </a:cubicBezTo>
                <a:cubicBezTo>
                  <a:pt x="3409" y="2708"/>
                  <a:pt x="5594" y="2523"/>
                  <a:pt x="8007" y="2170"/>
                </a:cubicBezTo>
                <a:cubicBezTo>
                  <a:pt x="8151" y="2170"/>
                  <a:pt x="8296" y="2122"/>
                  <a:pt x="8441" y="2122"/>
                </a:cubicBezTo>
                <a:cubicBezTo>
                  <a:pt x="9212" y="1977"/>
                  <a:pt x="9936" y="1881"/>
                  <a:pt x="10659" y="1736"/>
                </a:cubicBezTo>
                <a:cubicBezTo>
                  <a:pt x="10611" y="1592"/>
                  <a:pt x="10563" y="1447"/>
                  <a:pt x="10515" y="1350"/>
                </a:cubicBezTo>
                <a:cubicBezTo>
                  <a:pt x="10418" y="916"/>
                  <a:pt x="10322" y="482"/>
                  <a:pt x="103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8" name="Google Shape;3908;p37"/>
          <p:cNvSpPr/>
          <p:nvPr/>
        </p:nvSpPr>
        <p:spPr>
          <a:xfrm>
            <a:off x="8108732" y="792155"/>
            <a:ext cx="37421" cy="38098"/>
          </a:xfrm>
          <a:custGeom>
            <a:avLst/>
            <a:gdLst/>
            <a:ahLst/>
            <a:cxnLst/>
            <a:rect l="l" t="t" r="r" b="b"/>
            <a:pathLst>
              <a:path w="2653" h="2701" extrusionOk="0">
                <a:moveTo>
                  <a:pt x="1302" y="0"/>
                </a:moveTo>
                <a:cubicBezTo>
                  <a:pt x="579" y="0"/>
                  <a:pt x="0" y="627"/>
                  <a:pt x="0" y="1351"/>
                </a:cubicBezTo>
                <a:cubicBezTo>
                  <a:pt x="0" y="2074"/>
                  <a:pt x="579" y="2701"/>
                  <a:pt x="1302" y="2701"/>
                </a:cubicBezTo>
                <a:cubicBezTo>
                  <a:pt x="2074" y="2701"/>
                  <a:pt x="2653" y="2074"/>
                  <a:pt x="2653" y="1351"/>
                </a:cubicBezTo>
                <a:cubicBezTo>
                  <a:pt x="2653" y="627"/>
                  <a:pt x="2074" y="0"/>
                  <a:pt x="13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9" name="Google Shape;3909;p37"/>
          <p:cNvSpPr/>
          <p:nvPr/>
        </p:nvSpPr>
        <p:spPr>
          <a:xfrm>
            <a:off x="8140693" y="720051"/>
            <a:ext cx="24514" cy="23823"/>
          </a:xfrm>
          <a:custGeom>
            <a:avLst/>
            <a:gdLst/>
            <a:ahLst/>
            <a:cxnLst/>
            <a:rect l="l" t="t" r="r" b="b"/>
            <a:pathLst>
              <a:path w="1738" h="1689" extrusionOk="0">
                <a:moveTo>
                  <a:pt x="869" y="0"/>
                </a:moveTo>
                <a:cubicBezTo>
                  <a:pt x="387" y="0"/>
                  <a:pt x="1" y="386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737" y="1302"/>
                  <a:pt x="1737" y="820"/>
                </a:cubicBezTo>
                <a:cubicBezTo>
                  <a:pt x="1737" y="386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0" name="Google Shape;3910;p37"/>
          <p:cNvSpPr/>
          <p:nvPr/>
        </p:nvSpPr>
        <p:spPr>
          <a:xfrm>
            <a:off x="8219608" y="730926"/>
            <a:ext cx="131303" cy="98904"/>
          </a:xfrm>
          <a:custGeom>
            <a:avLst/>
            <a:gdLst/>
            <a:ahLst/>
            <a:cxnLst/>
            <a:rect l="l" t="t" r="r" b="b"/>
            <a:pathLst>
              <a:path w="9309" h="7012" extrusionOk="0">
                <a:moveTo>
                  <a:pt x="8296" y="1"/>
                </a:moveTo>
                <a:cubicBezTo>
                  <a:pt x="7669" y="435"/>
                  <a:pt x="6993" y="869"/>
                  <a:pt x="6318" y="1399"/>
                </a:cubicBezTo>
                <a:cubicBezTo>
                  <a:pt x="6222" y="1448"/>
                  <a:pt x="6174" y="1496"/>
                  <a:pt x="6077" y="1544"/>
                </a:cubicBezTo>
                <a:cubicBezTo>
                  <a:pt x="2605" y="4148"/>
                  <a:pt x="0" y="6560"/>
                  <a:pt x="338" y="6946"/>
                </a:cubicBezTo>
                <a:cubicBezTo>
                  <a:pt x="368" y="6990"/>
                  <a:pt x="428" y="7012"/>
                  <a:pt x="514" y="7012"/>
                </a:cubicBezTo>
                <a:cubicBezTo>
                  <a:pt x="1269" y="7012"/>
                  <a:pt x="4072" y="5375"/>
                  <a:pt x="7186" y="3039"/>
                </a:cubicBezTo>
                <a:cubicBezTo>
                  <a:pt x="7958" y="2509"/>
                  <a:pt x="8633" y="1930"/>
                  <a:pt x="9308" y="1448"/>
                </a:cubicBezTo>
                <a:cubicBezTo>
                  <a:pt x="9212" y="1351"/>
                  <a:pt x="9115" y="1255"/>
                  <a:pt x="9067" y="1158"/>
                </a:cubicBezTo>
                <a:cubicBezTo>
                  <a:pt x="8826" y="917"/>
                  <a:pt x="8681" y="676"/>
                  <a:pt x="8537" y="387"/>
                </a:cubicBezTo>
                <a:cubicBezTo>
                  <a:pt x="8440" y="242"/>
                  <a:pt x="8392" y="145"/>
                  <a:pt x="82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1" name="Google Shape;3911;p37"/>
          <p:cNvSpPr/>
          <p:nvPr/>
        </p:nvSpPr>
        <p:spPr>
          <a:xfrm>
            <a:off x="8189001" y="837051"/>
            <a:ext cx="24500" cy="23823"/>
          </a:xfrm>
          <a:custGeom>
            <a:avLst/>
            <a:gdLst/>
            <a:ahLst/>
            <a:cxnLst/>
            <a:rect l="l" t="t" r="r" b="b"/>
            <a:pathLst>
              <a:path w="1737" h="1689" extrusionOk="0">
                <a:moveTo>
                  <a:pt x="868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68" y="1688"/>
                </a:cubicBezTo>
                <a:cubicBezTo>
                  <a:pt x="1351" y="1688"/>
                  <a:pt x="1736" y="1351"/>
                  <a:pt x="1736" y="868"/>
                </a:cubicBezTo>
                <a:cubicBezTo>
                  <a:pt x="1736" y="386"/>
                  <a:pt x="1351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2" name="Google Shape;3912;p37"/>
          <p:cNvSpPr/>
          <p:nvPr/>
        </p:nvSpPr>
        <p:spPr>
          <a:xfrm>
            <a:off x="8225730" y="472059"/>
            <a:ext cx="144224" cy="156848"/>
          </a:xfrm>
          <a:custGeom>
            <a:avLst/>
            <a:gdLst/>
            <a:ahLst/>
            <a:cxnLst/>
            <a:rect l="l" t="t" r="r" b="b"/>
            <a:pathLst>
              <a:path w="10225" h="11120" extrusionOk="0">
                <a:moveTo>
                  <a:pt x="470" y="0"/>
                </a:moveTo>
                <a:cubicBezTo>
                  <a:pt x="435" y="0"/>
                  <a:pt x="407" y="9"/>
                  <a:pt x="386" y="27"/>
                </a:cubicBezTo>
                <a:cubicBezTo>
                  <a:pt x="0" y="365"/>
                  <a:pt x="2412" y="3789"/>
                  <a:pt x="5788" y="7695"/>
                </a:cubicBezTo>
                <a:cubicBezTo>
                  <a:pt x="6174" y="8129"/>
                  <a:pt x="6559" y="8563"/>
                  <a:pt x="6945" y="8998"/>
                </a:cubicBezTo>
                <a:cubicBezTo>
                  <a:pt x="7669" y="9769"/>
                  <a:pt x="8344" y="10493"/>
                  <a:pt x="8971" y="11120"/>
                </a:cubicBezTo>
                <a:cubicBezTo>
                  <a:pt x="9116" y="10975"/>
                  <a:pt x="9212" y="10878"/>
                  <a:pt x="9357" y="10734"/>
                </a:cubicBezTo>
                <a:cubicBezTo>
                  <a:pt x="9405" y="10685"/>
                  <a:pt x="9501" y="10637"/>
                  <a:pt x="9550" y="10589"/>
                </a:cubicBezTo>
                <a:cubicBezTo>
                  <a:pt x="9646" y="10541"/>
                  <a:pt x="9694" y="10444"/>
                  <a:pt x="9791" y="10396"/>
                </a:cubicBezTo>
                <a:cubicBezTo>
                  <a:pt x="9935" y="10300"/>
                  <a:pt x="10080" y="10203"/>
                  <a:pt x="10225" y="10107"/>
                </a:cubicBezTo>
                <a:cubicBezTo>
                  <a:pt x="9694" y="9432"/>
                  <a:pt x="9067" y="8708"/>
                  <a:pt x="8440" y="7937"/>
                </a:cubicBezTo>
                <a:cubicBezTo>
                  <a:pt x="8055" y="7454"/>
                  <a:pt x="7620" y="6972"/>
                  <a:pt x="7186" y="6441"/>
                </a:cubicBezTo>
                <a:cubicBezTo>
                  <a:pt x="3990" y="2789"/>
                  <a:pt x="1097" y="0"/>
                  <a:pt x="4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3" name="Google Shape;3913;p37"/>
          <p:cNvSpPr/>
          <p:nvPr/>
        </p:nvSpPr>
        <p:spPr>
          <a:xfrm>
            <a:off x="8297156" y="472990"/>
            <a:ext cx="87761" cy="145719"/>
          </a:xfrm>
          <a:custGeom>
            <a:avLst/>
            <a:gdLst/>
            <a:ahLst/>
            <a:cxnLst/>
            <a:rect l="l" t="t" r="r" b="b"/>
            <a:pathLst>
              <a:path w="6222" h="10331" extrusionOk="0">
                <a:moveTo>
                  <a:pt x="484" y="0"/>
                </a:moveTo>
                <a:cubicBezTo>
                  <a:pt x="466" y="0"/>
                  <a:pt x="449" y="3"/>
                  <a:pt x="434" y="9"/>
                </a:cubicBezTo>
                <a:cubicBezTo>
                  <a:pt x="0" y="251"/>
                  <a:pt x="1206" y="3578"/>
                  <a:pt x="3183" y="7436"/>
                </a:cubicBezTo>
                <a:cubicBezTo>
                  <a:pt x="3232" y="7581"/>
                  <a:pt x="3328" y="7726"/>
                  <a:pt x="3376" y="7871"/>
                </a:cubicBezTo>
                <a:cubicBezTo>
                  <a:pt x="3859" y="8739"/>
                  <a:pt x="4293" y="9607"/>
                  <a:pt x="4727" y="10330"/>
                </a:cubicBezTo>
                <a:cubicBezTo>
                  <a:pt x="4871" y="10234"/>
                  <a:pt x="5016" y="10137"/>
                  <a:pt x="5161" y="10041"/>
                </a:cubicBezTo>
                <a:cubicBezTo>
                  <a:pt x="5498" y="9848"/>
                  <a:pt x="5836" y="9655"/>
                  <a:pt x="6222" y="9510"/>
                </a:cubicBezTo>
                <a:cubicBezTo>
                  <a:pt x="5788" y="8642"/>
                  <a:pt x="5354" y="7629"/>
                  <a:pt x="4823" y="6617"/>
                </a:cubicBezTo>
                <a:cubicBezTo>
                  <a:pt x="2907" y="2878"/>
                  <a:pt x="1037" y="0"/>
                  <a:pt x="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4" name="Google Shape;3914;p37"/>
          <p:cNvSpPr/>
          <p:nvPr/>
        </p:nvSpPr>
        <p:spPr>
          <a:xfrm>
            <a:off x="8189678" y="427544"/>
            <a:ext cx="37421" cy="37421"/>
          </a:xfrm>
          <a:custGeom>
            <a:avLst/>
            <a:gdLst/>
            <a:ahLst/>
            <a:cxnLst/>
            <a:rect l="l" t="t" r="r" b="b"/>
            <a:pathLst>
              <a:path w="2653" h="2653" extrusionOk="0">
                <a:moveTo>
                  <a:pt x="1351" y="0"/>
                </a:moveTo>
                <a:cubicBezTo>
                  <a:pt x="579" y="0"/>
                  <a:pt x="0" y="579"/>
                  <a:pt x="0" y="1302"/>
                </a:cubicBezTo>
                <a:cubicBezTo>
                  <a:pt x="0" y="2074"/>
                  <a:pt x="579" y="2653"/>
                  <a:pt x="1351" y="2653"/>
                </a:cubicBezTo>
                <a:cubicBezTo>
                  <a:pt x="2074" y="2653"/>
                  <a:pt x="2653" y="2074"/>
                  <a:pt x="2653" y="1302"/>
                </a:cubicBezTo>
                <a:cubicBezTo>
                  <a:pt x="2653" y="579"/>
                  <a:pt x="2074" y="0"/>
                  <a:pt x="13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5" name="Google Shape;3915;p37"/>
          <p:cNvSpPr/>
          <p:nvPr/>
        </p:nvSpPr>
        <p:spPr>
          <a:xfrm>
            <a:off x="8280145" y="43297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1" y="1"/>
                </a:moveTo>
                <a:cubicBezTo>
                  <a:pt x="338" y="1"/>
                  <a:pt x="1" y="387"/>
                  <a:pt x="1" y="869"/>
                </a:cubicBezTo>
                <a:cubicBezTo>
                  <a:pt x="1" y="1351"/>
                  <a:pt x="338" y="1689"/>
                  <a:pt x="821" y="1689"/>
                </a:cubicBezTo>
                <a:cubicBezTo>
                  <a:pt x="1303" y="1689"/>
                  <a:pt x="1689" y="1351"/>
                  <a:pt x="1689" y="869"/>
                </a:cubicBezTo>
                <a:cubicBezTo>
                  <a:pt x="1689" y="387"/>
                  <a:pt x="1303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6" name="Google Shape;3916;p37"/>
          <p:cNvSpPr/>
          <p:nvPr/>
        </p:nvSpPr>
        <p:spPr>
          <a:xfrm>
            <a:off x="8218240" y="542894"/>
            <a:ext cx="139470" cy="98932"/>
          </a:xfrm>
          <a:custGeom>
            <a:avLst/>
            <a:gdLst/>
            <a:ahLst/>
            <a:cxnLst/>
            <a:rect l="l" t="t" r="r" b="b"/>
            <a:pathLst>
              <a:path w="9888" h="7014" extrusionOk="0">
                <a:moveTo>
                  <a:pt x="475" y="1"/>
                </a:moveTo>
                <a:cubicBezTo>
                  <a:pt x="383" y="1"/>
                  <a:pt x="321" y="23"/>
                  <a:pt x="290" y="69"/>
                </a:cubicBezTo>
                <a:cubicBezTo>
                  <a:pt x="1" y="503"/>
                  <a:pt x="2653" y="2818"/>
                  <a:pt x="6222" y="5326"/>
                </a:cubicBezTo>
                <a:cubicBezTo>
                  <a:pt x="7090" y="5953"/>
                  <a:pt x="7959" y="6532"/>
                  <a:pt x="8778" y="7014"/>
                </a:cubicBezTo>
                <a:cubicBezTo>
                  <a:pt x="8971" y="6676"/>
                  <a:pt x="9212" y="6387"/>
                  <a:pt x="9502" y="6098"/>
                </a:cubicBezTo>
                <a:cubicBezTo>
                  <a:pt x="9647" y="5953"/>
                  <a:pt x="9743" y="5856"/>
                  <a:pt x="9888" y="5712"/>
                </a:cubicBezTo>
                <a:cubicBezTo>
                  <a:pt x="9164" y="5181"/>
                  <a:pt x="8344" y="4554"/>
                  <a:pt x="7476" y="3976"/>
                </a:cubicBezTo>
                <a:cubicBezTo>
                  <a:pt x="7428" y="3879"/>
                  <a:pt x="7332" y="3831"/>
                  <a:pt x="7235" y="3783"/>
                </a:cubicBezTo>
                <a:cubicBezTo>
                  <a:pt x="4087" y="1583"/>
                  <a:pt x="1248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7" name="Google Shape;3917;p37"/>
          <p:cNvSpPr/>
          <p:nvPr/>
        </p:nvSpPr>
        <p:spPr>
          <a:xfrm>
            <a:off x="8184234" y="516644"/>
            <a:ext cx="23823" cy="23823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1"/>
                </a:moveTo>
                <a:cubicBezTo>
                  <a:pt x="386" y="1"/>
                  <a:pt x="1" y="339"/>
                  <a:pt x="1" y="821"/>
                </a:cubicBezTo>
                <a:cubicBezTo>
                  <a:pt x="1" y="1303"/>
                  <a:pt x="386" y="1689"/>
                  <a:pt x="820" y="1689"/>
                </a:cubicBezTo>
                <a:cubicBezTo>
                  <a:pt x="1303" y="1689"/>
                  <a:pt x="1689" y="1303"/>
                  <a:pt x="1689" y="821"/>
                </a:cubicBezTo>
                <a:cubicBezTo>
                  <a:pt x="1689" y="339"/>
                  <a:pt x="1303" y="1"/>
                  <a:pt x="8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8" name="Google Shape;3918;p37"/>
          <p:cNvSpPr/>
          <p:nvPr/>
        </p:nvSpPr>
        <p:spPr>
          <a:xfrm>
            <a:off x="8304667" y="582696"/>
            <a:ext cx="219900" cy="219900"/>
          </a:xfrm>
          <a:prstGeom prst="ellipse">
            <a:avLst/>
          </a:pr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37"/>
          <p:cNvSpPr/>
          <p:nvPr/>
        </p:nvSpPr>
        <p:spPr>
          <a:xfrm rot="-3865781">
            <a:off x="8718462" y="767102"/>
            <a:ext cx="38109" cy="37438"/>
          </a:xfrm>
          <a:custGeom>
            <a:avLst/>
            <a:gdLst/>
            <a:ahLst/>
            <a:cxnLst/>
            <a:rect l="l" t="t" r="r" b="b"/>
            <a:pathLst>
              <a:path w="2702" h="2654" extrusionOk="0">
                <a:moveTo>
                  <a:pt x="1351" y="1"/>
                </a:moveTo>
                <a:cubicBezTo>
                  <a:pt x="628" y="1"/>
                  <a:pt x="1" y="580"/>
                  <a:pt x="1" y="1351"/>
                </a:cubicBezTo>
                <a:cubicBezTo>
                  <a:pt x="1" y="2075"/>
                  <a:pt x="628" y="2653"/>
                  <a:pt x="1351" y="2653"/>
                </a:cubicBezTo>
                <a:cubicBezTo>
                  <a:pt x="2123" y="2653"/>
                  <a:pt x="2701" y="2075"/>
                  <a:pt x="2701" y="1351"/>
                </a:cubicBezTo>
                <a:cubicBezTo>
                  <a:pt x="2701" y="580"/>
                  <a:pt x="2123" y="1"/>
                  <a:pt x="13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37"/>
          <p:cNvSpPr/>
          <p:nvPr/>
        </p:nvSpPr>
        <p:spPr>
          <a:xfrm rot="-3865781">
            <a:off x="8649688" y="808104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69" y="0"/>
                </a:moveTo>
                <a:cubicBezTo>
                  <a:pt x="387" y="0"/>
                  <a:pt x="1" y="338"/>
                  <a:pt x="1" y="820"/>
                </a:cubicBezTo>
                <a:cubicBezTo>
                  <a:pt x="1" y="1302"/>
                  <a:pt x="387" y="1688"/>
                  <a:pt x="869" y="1688"/>
                </a:cubicBezTo>
                <a:cubicBezTo>
                  <a:pt x="1351" y="1688"/>
                  <a:pt x="1689" y="1302"/>
                  <a:pt x="1689" y="820"/>
                </a:cubicBezTo>
                <a:cubicBezTo>
                  <a:pt x="1689" y="338"/>
                  <a:pt x="1351" y="0"/>
                  <a:pt x="8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37"/>
          <p:cNvSpPr/>
          <p:nvPr/>
        </p:nvSpPr>
        <p:spPr>
          <a:xfrm rot="-3865781">
            <a:off x="8704572" y="693343"/>
            <a:ext cx="23821" cy="23825"/>
          </a:xfrm>
          <a:custGeom>
            <a:avLst/>
            <a:gdLst/>
            <a:ahLst/>
            <a:cxnLst/>
            <a:rect l="l" t="t" r="r" b="b"/>
            <a:pathLst>
              <a:path w="1689" h="1689" extrusionOk="0">
                <a:moveTo>
                  <a:pt x="820" y="0"/>
                </a:moveTo>
                <a:cubicBezTo>
                  <a:pt x="386" y="0"/>
                  <a:pt x="0" y="386"/>
                  <a:pt x="0" y="868"/>
                </a:cubicBezTo>
                <a:cubicBezTo>
                  <a:pt x="0" y="1351"/>
                  <a:pt x="386" y="1688"/>
                  <a:pt x="820" y="1688"/>
                </a:cubicBezTo>
                <a:cubicBezTo>
                  <a:pt x="1302" y="1688"/>
                  <a:pt x="1688" y="1351"/>
                  <a:pt x="1688" y="868"/>
                </a:cubicBezTo>
                <a:cubicBezTo>
                  <a:pt x="1688" y="386"/>
                  <a:pt x="1302" y="0"/>
                  <a:pt x="8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3" name="Google Shape;3923;p37"/>
          <p:cNvGrpSpPr/>
          <p:nvPr/>
        </p:nvGrpSpPr>
        <p:grpSpPr>
          <a:xfrm>
            <a:off x="1466972" y="343177"/>
            <a:ext cx="1197739" cy="1185923"/>
            <a:chOff x="1466972" y="343177"/>
            <a:chExt cx="1197739" cy="1185923"/>
          </a:xfrm>
        </p:grpSpPr>
        <p:sp>
          <p:nvSpPr>
            <p:cNvPr id="3924" name="Google Shape;3924;p37"/>
            <p:cNvSpPr/>
            <p:nvPr/>
          </p:nvSpPr>
          <p:spPr>
            <a:xfrm rot="-9943859">
              <a:off x="1798828" y="978298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7"/>
            <p:cNvSpPr/>
            <p:nvPr/>
          </p:nvSpPr>
          <p:spPr>
            <a:xfrm rot="-9943859">
              <a:off x="1520620" y="753262"/>
              <a:ext cx="495760" cy="497378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7"/>
            <p:cNvSpPr/>
            <p:nvPr/>
          </p:nvSpPr>
          <p:spPr>
            <a:xfrm rot="-9943859">
              <a:off x="2113690" y="801954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7"/>
            <p:cNvSpPr/>
            <p:nvPr/>
          </p:nvSpPr>
          <p:spPr>
            <a:xfrm rot="-9943859">
              <a:off x="1648166" y="396802"/>
              <a:ext cx="497396" cy="497396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7"/>
            <p:cNvSpPr/>
            <p:nvPr/>
          </p:nvSpPr>
          <p:spPr>
            <a:xfrm rot="-9943859">
              <a:off x="2045603" y="430753"/>
              <a:ext cx="497396" cy="495760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7"/>
            <p:cNvSpPr/>
            <p:nvPr/>
          </p:nvSpPr>
          <p:spPr>
            <a:xfrm rot="-9943859">
              <a:off x="1957470" y="790680"/>
              <a:ext cx="238957" cy="23895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7"/>
            <p:cNvSpPr/>
            <p:nvPr/>
          </p:nvSpPr>
          <p:spPr>
            <a:xfrm rot="-9943859">
              <a:off x="1797142" y="927051"/>
              <a:ext cx="245445" cy="251951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7"/>
            <p:cNvSpPr/>
            <p:nvPr/>
          </p:nvSpPr>
          <p:spPr>
            <a:xfrm rot="-9943859">
              <a:off x="1699985" y="899234"/>
              <a:ext cx="310473" cy="169679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7"/>
            <p:cNvSpPr/>
            <p:nvPr/>
          </p:nvSpPr>
          <p:spPr>
            <a:xfrm rot="-9943859">
              <a:off x="1714268" y="867507"/>
              <a:ext cx="334845" cy="71008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7"/>
            <p:cNvSpPr/>
            <p:nvPr/>
          </p:nvSpPr>
          <p:spPr>
            <a:xfrm rot="-9943859">
              <a:off x="1738943" y="694239"/>
              <a:ext cx="307220" cy="167215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7"/>
            <p:cNvSpPr/>
            <p:nvPr/>
          </p:nvSpPr>
          <p:spPr>
            <a:xfrm rot="-9943859">
              <a:off x="1816926" y="571326"/>
              <a:ext cx="243828" cy="25356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7"/>
            <p:cNvSpPr/>
            <p:nvPr/>
          </p:nvSpPr>
          <p:spPr>
            <a:xfrm rot="-9943859">
              <a:off x="1939983" y="542615"/>
              <a:ext cx="165805" cy="309476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7"/>
            <p:cNvSpPr/>
            <p:nvPr/>
          </p:nvSpPr>
          <p:spPr>
            <a:xfrm rot="-9943859">
              <a:off x="2109458" y="532579"/>
              <a:ext cx="112173" cy="322038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7"/>
            <p:cNvSpPr/>
            <p:nvPr/>
          </p:nvSpPr>
          <p:spPr>
            <a:xfrm rot="-9943859">
              <a:off x="2151170" y="577688"/>
              <a:ext cx="206443" cy="285011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7"/>
            <p:cNvSpPr/>
            <p:nvPr/>
          </p:nvSpPr>
          <p:spPr>
            <a:xfrm rot="-9943859">
              <a:off x="2132381" y="696846"/>
              <a:ext cx="279595" cy="216748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7"/>
            <p:cNvSpPr/>
            <p:nvPr/>
          </p:nvSpPr>
          <p:spPr>
            <a:xfrm rot="-9943859">
              <a:off x="2133099" y="845355"/>
              <a:ext cx="333227" cy="92315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7"/>
            <p:cNvSpPr/>
            <p:nvPr/>
          </p:nvSpPr>
          <p:spPr>
            <a:xfrm rot="-9943859">
              <a:off x="2089086" y="952659"/>
              <a:ext cx="292589" cy="192433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37"/>
            <p:cNvSpPr/>
            <p:nvPr/>
          </p:nvSpPr>
          <p:spPr>
            <a:xfrm rot="-9943859">
              <a:off x="2051551" y="970907"/>
              <a:ext cx="195066" cy="293849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37"/>
            <p:cNvSpPr/>
            <p:nvPr/>
          </p:nvSpPr>
          <p:spPr>
            <a:xfrm rot="-9943859">
              <a:off x="2018794" y="997673"/>
              <a:ext cx="97542" cy="327511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7"/>
            <p:cNvSpPr/>
            <p:nvPr/>
          </p:nvSpPr>
          <p:spPr>
            <a:xfrm rot="-9943859">
              <a:off x="1927762" y="948679"/>
              <a:ext cx="105666" cy="324652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4" name="Google Shape;3944;p37"/>
          <p:cNvGrpSpPr/>
          <p:nvPr/>
        </p:nvGrpSpPr>
        <p:grpSpPr>
          <a:xfrm>
            <a:off x="952883" y="1080307"/>
            <a:ext cx="653963" cy="651874"/>
            <a:chOff x="952883" y="1080307"/>
            <a:chExt cx="653963" cy="651874"/>
          </a:xfrm>
        </p:grpSpPr>
        <p:sp>
          <p:nvSpPr>
            <p:cNvPr id="3945" name="Google Shape;3945;p37"/>
            <p:cNvSpPr/>
            <p:nvPr/>
          </p:nvSpPr>
          <p:spPr>
            <a:xfrm rot="-9805897">
              <a:off x="1131108" y="1430558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7"/>
            <p:cNvSpPr/>
            <p:nvPr/>
          </p:nvSpPr>
          <p:spPr>
            <a:xfrm rot="-9805897">
              <a:off x="985668" y="1302901"/>
              <a:ext cx="268105" cy="268980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7"/>
            <p:cNvSpPr/>
            <p:nvPr/>
          </p:nvSpPr>
          <p:spPr>
            <a:xfrm rot="-9805897">
              <a:off x="1305089" y="1342137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7"/>
            <p:cNvSpPr/>
            <p:nvPr/>
          </p:nvSpPr>
          <p:spPr>
            <a:xfrm rot="-9805897">
              <a:off x="1062348" y="1113075"/>
              <a:ext cx="268990" cy="26899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7"/>
            <p:cNvSpPr/>
            <p:nvPr/>
          </p:nvSpPr>
          <p:spPr>
            <a:xfrm rot="-9805897">
              <a:off x="1276392" y="1140070"/>
              <a:ext cx="268990" cy="268105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7"/>
            <p:cNvSpPr/>
            <p:nvPr/>
          </p:nvSpPr>
          <p:spPr>
            <a:xfrm rot="-9805897">
              <a:off x="1223791" y="1329881"/>
              <a:ext cx="129227" cy="129227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7"/>
            <p:cNvSpPr/>
            <p:nvPr/>
          </p:nvSpPr>
          <p:spPr>
            <a:xfrm rot="-9805897">
              <a:off x="1134043" y="1400151"/>
              <a:ext cx="132736" cy="136254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7"/>
            <p:cNvSpPr/>
            <p:nvPr/>
          </p:nvSpPr>
          <p:spPr>
            <a:xfrm rot="-9805897">
              <a:off x="1083032" y="1383732"/>
              <a:ext cx="167903" cy="9176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7"/>
            <p:cNvSpPr/>
            <p:nvPr/>
          </p:nvSpPr>
          <p:spPr>
            <a:xfrm rot="-9805897">
              <a:off x="1092512" y="1367187"/>
              <a:ext cx="181083" cy="38401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7"/>
            <p:cNvSpPr/>
            <p:nvPr/>
          </p:nvSpPr>
          <p:spPr>
            <a:xfrm rot="-9805897">
              <a:off x="1108572" y="1273772"/>
              <a:ext cx="166143" cy="90429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7"/>
            <p:cNvSpPr/>
            <p:nvPr/>
          </p:nvSpPr>
          <p:spPr>
            <a:xfrm rot="-9805897">
              <a:off x="1152458" y="1208341"/>
              <a:ext cx="131861" cy="137129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7"/>
            <p:cNvSpPr/>
            <p:nvPr/>
          </p:nvSpPr>
          <p:spPr>
            <a:xfrm rot="-9805897">
              <a:off x="1218986" y="1194640"/>
              <a:ext cx="89667" cy="167364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7"/>
            <p:cNvSpPr/>
            <p:nvPr/>
          </p:nvSpPr>
          <p:spPr>
            <a:xfrm rot="-9805897">
              <a:off x="1310659" y="1192317"/>
              <a:ext cx="60663" cy="174157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7"/>
            <p:cNvSpPr/>
            <p:nvPr/>
          </p:nvSpPr>
          <p:spPr>
            <a:xfrm rot="-9805897">
              <a:off x="1332601" y="1218637"/>
              <a:ext cx="111643" cy="154133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7"/>
            <p:cNvSpPr/>
            <p:nvPr/>
          </p:nvSpPr>
          <p:spPr>
            <a:xfrm rot="-9805897">
              <a:off x="1320585" y="1283430"/>
              <a:ext cx="151204" cy="117217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7"/>
            <p:cNvSpPr/>
            <p:nvPr/>
          </p:nvSpPr>
          <p:spPr>
            <a:xfrm rot="-9805897">
              <a:off x="1319088" y="1364308"/>
              <a:ext cx="180208" cy="49923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7"/>
            <p:cNvSpPr/>
            <p:nvPr/>
          </p:nvSpPr>
          <p:spPr>
            <a:xfrm rot="-9805897">
              <a:off x="1291885" y="1420869"/>
              <a:ext cx="158231" cy="104067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7"/>
            <p:cNvSpPr/>
            <p:nvPr/>
          </p:nvSpPr>
          <p:spPr>
            <a:xfrm rot="-9805897">
              <a:off x="1270119" y="1428826"/>
              <a:ext cx="105491" cy="158912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7"/>
            <p:cNvSpPr/>
            <p:nvPr/>
          </p:nvSpPr>
          <p:spPr>
            <a:xfrm rot="-9805897">
              <a:off x="1251488" y="1441506"/>
              <a:ext cx="52750" cy="177116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7"/>
            <p:cNvSpPr/>
            <p:nvPr/>
          </p:nvSpPr>
          <p:spPr>
            <a:xfrm rot="-9805897">
              <a:off x="1203392" y="1413139"/>
              <a:ext cx="57144" cy="175571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5" name="Google Shape;3965;p37"/>
          <p:cNvGrpSpPr/>
          <p:nvPr/>
        </p:nvGrpSpPr>
        <p:grpSpPr>
          <a:xfrm>
            <a:off x="877893" y="1667238"/>
            <a:ext cx="294683" cy="293745"/>
            <a:chOff x="877893" y="1667238"/>
            <a:chExt cx="294683" cy="293745"/>
          </a:xfrm>
        </p:grpSpPr>
        <p:sp>
          <p:nvSpPr>
            <p:cNvPr id="3966" name="Google Shape;3966;p37"/>
            <p:cNvSpPr/>
            <p:nvPr/>
          </p:nvSpPr>
          <p:spPr>
            <a:xfrm rot="9805410" flipH="1">
              <a:off x="971449" y="1825052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225" y="0"/>
                  </a:moveTo>
                  <a:cubicBezTo>
                    <a:pt x="5878" y="0"/>
                    <a:pt x="1" y="5964"/>
                    <a:pt x="1" y="13224"/>
                  </a:cubicBezTo>
                  <a:cubicBezTo>
                    <a:pt x="1" y="20571"/>
                    <a:pt x="5878" y="26449"/>
                    <a:pt x="13225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7"/>
            <p:cNvSpPr/>
            <p:nvPr/>
          </p:nvSpPr>
          <p:spPr>
            <a:xfrm rot="9805410" flipH="1">
              <a:off x="1036975" y="1767536"/>
              <a:ext cx="120821" cy="121215"/>
            </a:xfrm>
            <a:custGeom>
              <a:avLst/>
              <a:gdLst/>
              <a:ahLst/>
              <a:cxnLst/>
              <a:rect l="l" t="t" r="r" b="b"/>
              <a:pathLst>
                <a:path w="26363" h="26449" extrusionOk="0">
                  <a:moveTo>
                    <a:pt x="13138" y="0"/>
                  </a:moveTo>
                  <a:cubicBezTo>
                    <a:pt x="5878" y="0"/>
                    <a:pt x="0" y="5964"/>
                    <a:pt x="0" y="13224"/>
                  </a:cubicBezTo>
                  <a:cubicBezTo>
                    <a:pt x="0" y="20571"/>
                    <a:pt x="5878" y="26449"/>
                    <a:pt x="13138" y="26449"/>
                  </a:cubicBezTo>
                  <a:cubicBezTo>
                    <a:pt x="20485" y="26449"/>
                    <a:pt x="26363" y="20571"/>
                    <a:pt x="26363" y="13224"/>
                  </a:cubicBezTo>
                  <a:cubicBezTo>
                    <a:pt x="26363" y="5964"/>
                    <a:pt x="20485" y="0"/>
                    <a:pt x="1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7"/>
            <p:cNvSpPr/>
            <p:nvPr/>
          </p:nvSpPr>
          <p:spPr>
            <a:xfrm rot="9805410" flipH="1">
              <a:off x="892665" y="1785214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0"/>
                  </a:moveTo>
                  <a:cubicBezTo>
                    <a:pt x="5964" y="0"/>
                    <a:pt x="0" y="5878"/>
                    <a:pt x="0" y="13225"/>
                  </a:cubicBezTo>
                  <a:cubicBezTo>
                    <a:pt x="0" y="20485"/>
                    <a:pt x="5964" y="26449"/>
                    <a:pt x="13225" y="26449"/>
                  </a:cubicBezTo>
                  <a:cubicBezTo>
                    <a:pt x="20572" y="26449"/>
                    <a:pt x="26449" y="20485"/>
                    <a:pt x="26449" y="13225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7"/>
            <p:cNvSpPr/>
            <p:nvPr/>
          </p:nvSpPr>
          <p:spPr>
            <a:xfrm rot="9805410" flipH="1">
              <a:off x="1002029" y="1682010"/>
              <a:ext cx="121220" cy="121220"/>
            </a:xfrm>
            <a:custGeom>
              <a:avLst/>
              <a:gdLst/>
              <a:ahLst/>
              <a:cxnLst/>
              <a:rect l="l" t="t" r="r" b="b"/>
              <a:pathLst>
                <a:path w="26450" h="26450" extrusionOk="0">
                  <a:moveTo>
                    <a:pt x="13225" y="1"/>
                  </a:moveTo>
                  <a:cubicBezTo>
                    <a:pt x="5878" y="1"/>
                    <a:pt x="0" y="5878"/>
                    <a:pt x="0" y="13225"/>
                  </a:cubicBezTo>
                  <a:cubicBezTo>
                    <a:pt x="0" y="20485"/>
                    <a:pt x="5878" y="26449"/>
                    <a:pt x="13225" y="26449"/>
                  </a:cubicBezTo>
                  <a:cubicBezTo>
                    <a:pt x="20485" y="26449"/>
                    <a:pt x="26449" y="20485"/>
                    <a:pt x="26449" y="13225"/>
                  </a:cubicBezTo>
                  <a:cubicBezTo>
                    <a:pt x="26449" y="5878"/>
                    <a:pt x="20485" y="1"/>
                    <a:pt x="13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7"/>
            <p:cNvSpPr/>
            <p:nvPr/>
          </p:nvSpPr>
          <p:spPr>
            <a:xfrm rot="9805410" flipH="1">
              <a:off x="905594" y="1694173"/>
              <a:ext cx="121220" cy="120821"/>
            </a:xfrm>
            <a:custGeom>
              <a:avLst/>
              <a:gdLst/>
              <a:ahLst/>
              <a:cxnLst/>
              <a:rect l="l" t="t" r="r" b="b"/>
              <a:pathLst>
                <a:path w="26450" h="26363" extrusionOk="0">
                  <a:moveTo>
                    <a:pt x="13225" y="0"/>
                  </a:moveTo>
                  <a:cubicBezTo>
                    <a:pt x="5964" y="0"/>
                    <a:pt x="0" y="5878"/>
                    <a:pt x="0" y="13138"/>
                  </a:cubicBezTo>
                  <a:cubicBezTo>
                    <a:pt x="0" y="20485"/>
                    <a:pt x="5964" y="26363"/>
                    <a:pt x="13225" y="26363"/>
                  </a:cubicBezTo>
                  <a:cubicBezTo>
                    <a:pt x="20572" y="26363"/>
                    <a:pt x="26449" y="20485"/>
                    <a:pt x="26449" y="13138"/>
                  </a:cubicBezTo>
                  <a:cubicBezTo>
                    <a:pt x="26449" y="5878"/>
                    <a:pt x="20572" y="0"/>
                    <a:pt x="13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7"/>
            <p:cNvSpPr/>
            <p:nvPr/>
          </p:nvSpPr>
          <p:spPr>
            <a:xfrm rot="9805410" flipH="1">
              <a:off x="992269" y="1779710"/>
              <a:ext cx="58236" cy="58236"/>
            </a:xfrm>
            <a:custGeom>
              <a:avLst/>
              <a:gdLst/>
              <a:ahLst/>
              <a:cxnLst/>
              <a:rect l="l" t="t" r="r" b="b"/>
              <a:pathLst>
                <a:path w="12707" h="12707" extrusionOk="0">
                  <a:moveTo>
                    <a:pt x="6311" y="0"/>
                  </a:moveTo>
                  <a:cubicBezTo>
                    <a:pt x="2853" y="0"/>
                    <a:pt x="1" y="2853"/>
                    <a:pt x="1" y="6397"/>
                  </a:cubicBezTo>
                  <a:cubicBezTo>
                    <a:pt x="1" y="9854"/>
                    <a:pt x="2853" y="12706"/>
                    <a:pt x="6311" y="12706"/>
                  </a:cubicBezTo>
                  <a:cubicBezTo>
                    <a:pt x="9854" y="12706"/>
                    <a:pt x="12707" y="9854"/>
                    <a:pt x="12707" y="6397"/>
                  </a:cubicBezTo>
                  <a:cubicBezTo>
                    <a:pt x="12707" y="2853"/>
                    <a:pt x="9854" y="0"/>
                    <a:pt x="631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7"/>
            <p:cNvSpPr/>
            <p:nvPr/>
          </p:nvSpPr>
          <p:spPr>
            <a:xfrm rot="9805410" flipH="1">
              <a:off x="1031123" y="1811370"/>
              <a:ext cx="59817" cy="61403"/>
            </a:xfrm>
            <a:custGeom>
              <a:avLst/>
              <a:gdLst/>
              <a:ahLst/>
              <a:cxnLst/>
              <a:rect l="l" t="t" r="r" b="b"/>
              <a:pathLst>
                <a:path w="13052" h="13398" extrusionOk="0">
                  <a:moveTo>
                    <a:pt x="11409" y="0"/>
                  </a:moveTo>
                  <a:cubicBezTo>
                    <a:pt x="10545" y="0"/>
                    <a:pt x="9854" y="692"/>
                    <a:pt x="9854" y="1643"/>
                  </a:cubicBezTo>
                  <a:cubicBezTo>
                    <a:pt x="9854" y="1729"/>
                    <a:pt x="9854" y="1729"/>
                    <a:pt x="9940" y="1816"/>
                  </a:cubicBezTo>
                  <a:cubicBezTo>
                    <a:pt x="4149" y="5532"/>
                    <a:pt x="173" y="12533"/>
                    <a:pt x="0" y="12879"/>
                  </a:cubicBezTo>
                  <a:lnTo>
                    <a:pt x="1037" y="13398"/>
                  </a:lnTo>
                  <a:cubicBezTo>
                    <a:pt x="1124" y="13398"/>
                    <a:pt x="5013" y="6397"/>
                    <a:pt x="10545" y="2853"/>
                  </a:cubicBezTo>
                  <a:cubicBezTo>
                    <a:pt x="10804" y="3026"/>
                    <a:pt x="11064" y="3199"/>
                    <a:pt x="11409" y="3199"/>
                  </a:cubicBezTo>
                  <a:cubicBezTo>
                    <a:pt x="12360" y="3199"/>
                    <a:pt x="13052" y="2421"/>
                    <a:pt x="13052" y="1556"/>
                  </a:cubicBezTo>
                  <a:cubicBezTo>
                    <a:pt x="13052" y="692"/>
                    <a:pt x="12274" y="0"/>
                    <a:pt x="1140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7"/>
            <p:cNvSpPr/>
            <p:nvPr/>
          </p:nvSpPr>
          <p:spPr>
            <a:xfrm rot="9805410" flipH="1">
              <a:off x="1038263" y="1803975"/>
              <a:ext cx="75665" cy="41352"/>
            </a:xfrm>
            <a:custGeom>
              <a:avLst/>
              <a:gdLst/>
              <a:ahLst/>
              <a:cxnLst/>
              <a:rect l="l" t="t" r="r" b="b"/>
              <a:pathLst>
                <a:path w="16510" h="9023" extrusionOk="0">
                  <a:moveTo>
                    <a:pt x="14649" y="0"/>
                  </a:moveTo>
                  <a:cubicBezTo>
                    <a:pt x="14027" y="0"/>
                    <a:pt x="13424" y="409"/>
                    <a:pt x="13225" y="1070"/>
                  </a:cubicBezTo>
                  <a:cubicBezTo>
                    <a:pt x="13139" y="1070"/>
                    <a:pt x="13225" y="1157"/>
                    <a:pt x="13139" y="1243"/>
                  </a:cubicBezTo>
                  <a:cubicBezTo>
                    <a:pt x="6483" y="2713"/>
                    <a:pt x="347" y="7812"/>
                    <a:pt x="1" y="8072"/>
                  </a:cubicBezTo>
                  <a:lnTo>
                    <a:pt x="779" y="9022"/>
                  </a:lnTo>
                  <a:cubicBezTo>
                    <a:pt x="865" y="8936"/>
                    <a:pt x="7002" y="3836"/>
                    <a:pt x="13398" y="2453"/>
                  </a:cubicBezTo>
                  <a:cubicBezTo>
                    <a:pt x="13571" y="2713"/>
                    <a:pt x="13830" y="2972"/>
                    <a:pt x="14176" y="3058"/>
                  </a:cubicBezTo>
                  <a:cubicBezTo>
                    <a:pt x="14358" y="3139"/>
                    <a:pt x="14550" y="3178"/>
                    <a:pt x="14740" y="3178"/>
                  </a:cubicBezTo>
                  <a:cubicBezTo>
                    <a:pt x="15362" y="3178"/>
                    <a:pt x="15965" y="2769"/>
                    <a:pt x="16164" y="2108"/>
                  </a:cubicBezTo>
                  <a:cubicBezTo>
                    <a:pt x="16510" y="1330"/>
                    <a:pt x="16077" y="379"/>
                    <a:pt x="15213" y="120"/>
                  </a:cubicBezTo>
                  <a:cubicBezTo>
                    <a:pt x="15031" y="39"/>
                    <a:pt x="14839" y="0"/>
                    <a:pt x="1464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7"/>
            <p:cNvSpPr/>
            <p:nvPr/>
          </p:nvSpPr>
          <p:spPr>
            <a:xfrm rot="9805410" flipH="1">
              <a:off x="1028056" y="1796524"/>
              <a:ext cx="81604" cy="17305"/>
            </a:xfrm>
            <a:custGeom>
              <a:avLst/>
              <a:gdLst/>
              <a:ahLst/>
              <a:cxnLst/>
              <a:rect l="l" t="t" r="r" b="b"/>
              <a:pathLst>
                <a:path w="17806" h="3776" extrusionOk="0">
                  <a:moveTo>
                    <a:pt x="16034" y="0"/>
                  </a:moveTo>
                  <a:cubicBezTo>
                    <a:pt x="15594" y="0"/>
                    <a:pt x="15152" y="198"/>
                    <a:pt x="14867" y="578"/>
                  </a:cubicBezTo>
                  <a:cubicBezTo>
                    <a:pt x="14780" y="578"/>
                    <a:pt x="14780" y="664"/>
                    <a:pt x="14694" y="751"/>
                  </a:cubicBezTo>
                  <a:cubicBezTo>
                    <a:pt x="13760" y="631"/>
                    <a:pt x="12809" y="579"/>
                    <a:pt x="11863" y="579"/>
                  </a:cubicBezTo>
                  <a:cubicBezTo>
                    <a:pt x="5983" y="579"/>
                    <a:pt x="298" y="2578"/>
                    <a:pt x="0" y="2652"/>
                  </a:cubicBezTo>
                  <a:lnTo>
                    <a:pt x="432" y="3776"/>
                  </a:lnTo>
                  <a:cubicBezTo>
                    <a:pt x="507" y="3776"/>
                    <a:pt x="6093" y="1789"/>
                    <a:pt x="11783" y="1789"/>
                  </a:cubicBezTo>
                  <a:cubicBezTo>
                    <a:pt x="12700" y="1789"/>
                    <a:pt x="13621" y="1841"/>
                    <a:pt x="14521" y="1961"/>
                  </a:cubicBezTo>
                  <a:cubicBezTo>
                    <a:pt x="14607" y="2220"/>
                    <a:pt x="14694" y="2566"/>
                    <a:pt x="15040" y="2825"/>
                  </a:cubicBezTo>
                  <a:cubicBezTo>
                    <a:pt x="15299" y="3047"/>
                    <a:pt x="15638" y="3158"/>
                    <a:pt x="15988" y="3158"/>
                  </a:cubicBezTo>
                  <a:cubicBezTo>
                    <a:pt x="16454" y="3158"/>
                    <a:pt x="16941" y="2961"/>
                    <a:pt x="17287" y="2566"/>
                  </a:cubicBezTo>
                  <a:cubicBezTo>
                    <a:pt x="17805" y="1961"/>
                    <a:pt x="17719" y="924"/>
                    <a:pt x="17027" y="405"/>
                  </a:cubicBezTo>
                  <a:cubicBezTo>
                    <a:pt x="16755" y="133"/>
                    <a:pt x="16395" y="0"/>
                    <a:pt x="16034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7"/>
            <p:cNvSpPr/>
            <p:nvPr/>
          </p:nvSpPr>
          <p:spPr>
            <a:xfrm rot="9805410" flipH="1">
              <a:off x="1027549" y="1754433"/>
              <a:ext cx="74872" cy="40752"/>
            </a:xfrm>
            <a:custGeom>
              <a:avLst/>
              <a:gdLst/>
              <a:ahLst/>
              <a:cxnLst/>
              <a:rect l="l" t="t" r="r" b="b"/>
              <a:pathLst>
                <a:path w="16337" h="8892" extrusionOk="0">
                  <a:moveTo>
                    <a:pt x="259" y="0"/>
                  </a:moveTo>
                  <a:lnTo>
                    <a:pt x="0" y="1210"/>
                  </a:lnTo>
                  <a:cubicBezTo>
                    <a:pt x="87" y="1210"/>
                    <a:pt x="7952" y="2766"/>
                    <a:pt x="13052" y="6828"/>
                  </a:cubicBezTo>
                  <a:cubicBezTo>
                    <a:pt x="12965" y="7174"/>
                    <a:pt x="12965" y="7520"/>
                    <a:pt x="13052" y="7779"/>
                  </a:cubicBezTo>
                  <a:cubicBezTo>
                    <a:pt x="13260" y="8475"/>
                    <a:pt x="13918" y="8891"/>
                    <a:pt x="14572" y="8891"/>
                  </a:cubicBezTo>
                  <a:cubicBezTo>
                    <a:pt x="14730" y="8891"/>
                    <a:pt x="14888" y="8867"/>
                    <a:pt x="15040" y="8816"/>
                  </a:cubicBezTo>
                  <a:cubicBezTo>
                    <a:pt x="15904" y="8557"/>
                    <a:pt x="16336" y="7606"/>
                    <a:pt x="16077" y="6828"/>
                  </a:cubicBezTo>
                  <a:cubicBezTo>
                    <a:pt x="15798" y="6132"/>
                    <a:pt x="15184" y="5716"/>
                    <a:pt x="14503" y="5716"/>
                  </a:cubicBezTo>
                  <a:cubicBezTo>
                    <a:pt x="14339" y="5716"/>
                    <a:pt x="14171" y="5741"/>
                    <a:pt x="14002" y="5791"/>
                  </a:cubicBezTo>
                  <a:cubicBezTo>
                    <a:pt x="13916" y="5791"/>
                    <a:pt x="13916" y="5878"/>
                    <a:pt x="13830" y="5964"/>
                  </a:cubicBezTo>
                  <a:cubicBezTo>
                    <a:pt x="8471" y="1642"/>
                    <a:pt x="605" y="87"/>
                    <a:pt x="259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7"/>
            <p:cNvSpPr/>
            <p:nvPr/>
          </p:nvSpPr>
          <p:spPr>
            <a:xfrm rot="9805410" flipH="1">
              <a:off x="1023221" y="1724950"/>
              <a:ext cx="59423" cy="61797"/>
            </a:xfrm>
            <a:custGeom>
              <a:avLst/>
              <a:gdLst/>
              <a:ahLst/>
              <a:cxnLst/>
              <a:rect l="l" t="t" r="r" b="b"/>
              <a:pathLst>
                <a:path w="12966" h="13484" extrusionOk="0">
                  <a:moveTo>
                    <a:pt x="606" y="0"/>
                  </a:moveTo>
                  <a:lnTo>
                    <a:pt x="1" y="1037"/>
                  </a:lnTo>
                  <a:cubicBezTo>
                    <a:pt x="87" y="1124"/>
                    <a:pt x="6829" y="5273"/>
                    <a:pt x="10200" y="10891"/>
                  </a:cubicBezTo>
                  <a:cubicBezTo>
                    <a:pt x="9941" y="11150"/>
                    <a:pt x="9768" y="11496"/>
                    <a:pt x="9768" y="11842"/>
                  </a:cubicBezTo>
                  <a:cubicBezTo>
                    <a:pt x="9768" y="12706"/>
                    <a:pt x="10459" y="13484"/>
                    <a:pt x="11324" y="13484"/>
                  </a:cubicBezTo>
                  <a:cubicBezTo>
                    <a:pt x="12188" y="13484"/>
                    <a:pt x="12966" y="12792"/>
                    <a:pt x="12966" y="11928"/>
                  </a:cubicBezTo>
                  <a:cubicBezTo>
                    <a:pt x="12966" y="11064"/>
                    <a:pt x="12361" y="10372"/>
                    <a:pt x="11410" y="10286"/>
                  </a:cubicBezTo>
                  <a:cubicBezTo>
                    <a:pt x="11324" y="10286"/>
                    <a:pt x="11237" y="10372"/>
                    <a:pt x="11237" y="10372"/>
                  </a:cubicBezTo>
                  <a:cubicBezTo>
                    <a:pt x="7693" y="4495"/>
                    <a:pt x="865" y="260"/>
                    <a:pt x="606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7"/>
            <p:cNvSpPr/>
            <p:nvPr/>
          </p:nvSpPr>
          <p:spPr>
            <a:xfrm rot="9805410" flipH="1">
              <a:off x="1012256" y="1718776"/>
              <a:ext cx="40408" cy="75422"/>
            </a:xfrm>
            <a:custGeom>
              <a:avLst/>
              <a:gdLst/>
              <a:ahLst/>
              <a:cxnLst/>
              <a:rect l="l" t="t" r="r" b="b"/>
              <a:pathLst>
                <a:path w="8817" h="16457" extrusionOk="0">
                  <a:moveTo>
                    <a:pt x="865" y="1"/>
                  </a:moveTo>
                  <a:lnTo>
                    <a:pt x="1" y="778"/>
                  </a:lnTo>
                  <a:cubicBezTo>
                    <a:pt x="1" y="778"/>
                    <a:pt x="4927" y="7088"/>
                    <a:pt x="6137" y="13571"/>
                  </a:cubicBezTo>
                  <a:cubicBezTo>
                    <a:pt x="5878" y="13743"/>
                    <a:pt x="5619" y="13916"/>
                    <a:pt x="5532" y="14262"/>
                  </a:cubicBezTo>
                  <a:cubicBezTo>
                    <a:pt x="5187" y="15126"/>
                    <a:pt x="5532" y="15991"/>
                    <a:pt x="6397" y="16336"/>
                  </a:cubicBezTo>
                  <a:cubicBezTo>
                    <a:pt x="6582" y="16419"/>
                    <a:pt x="6777" y="16457"/>
                    <a:pt x="6971" y="16457"/>
                  </a:cubicBezTo>
                  <a:cubicBezTo>
                    <a:pt x="7593" y="16457"/>
                    <a:pt x="8208" y="16065"/>
                    <a:pt x="8471" y="15472"/>
                  </a:cubicBezTo>
                  <a:cubicBezTo>
                    <a:pt x="8817" y="14608"/>
                    <a:pt x="8385" y="13743"/>
                    <a:pt x="7607" y="13398"/>
                  </a:cubicBezTo>
                  <a:cubicBezTo>
                    <a:pt x="7520" y="13398"/>
                    <a:pt x="7434" y="13398"/>
                    <a:pt x="7347" y="13311"/>
                  </a:cubicBezTo>
                  <a:cubicBezTo>
                    <a:pt x="6051" y="6656"/>
                    <a:pt x="1124" y="346"/>
                    <a:pt x="865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7"/>
            <p:cNvSpPr/>
            <p:nvPr/>
          </p:nvSpPr>
          <p:spPr>
            <a:xfrm rot="9805410" flipH="1">
              <a:off x="984022" y="1717731"/>
              <a:ext cx="27337" cy="78483"/>
            </a:xfrm>
            <a:custGeom>
              <a:avLst/>
              <a:gdLst/>
              <a:ahLst/>
              <a:cxnLst/>
              <a:rect l="l" t="t" r="r" b="b"/>
              <a:pathLst>
                <a:path w="5965" h="17125" extrusionOk="0">
                  <a:moveTo>
                    <a:pt x="4581" y="0"/>
                  </a:moveTo>
                  <a:cubicBezTo>
                    <a:pt x="4581" y="87"/>
                    <a:pt x="4754" y="8039"/>
                    <a:pt x="1902" y="14002"/>
                  </a:cubicBezTo>
                  <a:cubicBezTo>
                    <a:pt x="1832" y="13979"/>
                    <a:pt x="1756" y="13969"/>
                    <a:pt x="1676" y="13969"/>
                  </a:cubicBezTo>
                  <a:cubicBezTo>
                    <a:pt x="1457" y="13969"/>
                    <a:pt x="1204" y="14049"/>
                    <a:pt x="951" y="14175"/>
                  </a:cubicBezTo>
                  <a:cubicBezTo>
                    <a:pt x="173" y="14607"/>
                    <a:pt x="0" y="15645"/>
                    <a:pt x="432" y="16336"/>
                  </a:cubicBezTo>
                  <a:cubicBezTo>
                    <a:pt x="711" y="16838"/>
                    <a:pt x="1243" y="17125"/>
                    <a:pt x="1770" y="17125"/>
                  </a:cubicBezTo>
                  <a:cubicBezTo>
                    <a:pt x="2060" y="17125"/>
                    <a:pt x="2348" y="17038"/>
                    <a:pt x="2593" y="16855"/>
                  </a:cubicBezTo>
                  <a:cubicBezTo>
                    <a:pt x="3371" y="16423"/>
                    <a:pt x="3630" y="15472"/>
                    <a:pt x="3112" y="14694"/>
                  </a:cubicBezTo>
                  <a:cubicBezTo>
                    <a:pt x="3112" y="14607"/>
                    <a:pt x="3025" y="14607"/>
                    <a:pt x="3025" y="14521"/>
                  </a:cubicBezTo>
                  <a:cubicBezTo>
                    <a:pt x="5964" y="8384"/>
                    <a:pt x="5791" y="346"/>
                    <a:pt x="579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7"/>
            <p:cNvSpPr/>
            <p:nvPr/>
          </p:nvSpPr>
          <p:spPr>
            <a:xfrm rot="9805410" flipH="1">
              <a:off x="951167" y="1729588"/>
              <a:ext cx="50312" cy="69459"/>
            </a:xfrm>
            <a:custGeom>
              <a:avLst/>
              <a:gdLst/>
              <a:ahLst/>
              <a:cxnLst/>
              <a:rect l="l" t="t" r="r" b="b"/>
              <a:pathLst>
                <a:path w="10978" h="15156" extrusionOk="0">
                  <a:moveTo>
                    <a:pt x="9854" y="0"/>
                  </a:moveTo>
                  <a:cubicBezTo>
                    <a:pt x="9854" y="87"/>
                    <a:pt x="7175" y="7606"/>
                    <a:pt x="2421" y="12101"/>
                  </a:cubicBezTo>
                  <a:cubicBezTo>
                    <a:pt x="2238" y="12040"/>
                    <a:pt x="2011" y="11979"/>
                    <a:pt x="1772" y="11979"/>
                  </a:cubicBezTo>
                  <a:cubicBezTo>
                    <a:pt x="1673" y="11979"/>
                    <a:pt x="1571" y="11989"/>
                    <a:pt x="1470" y="12014"/>
                  </a:cubicBezTo>
                  <a:cubicBezTo>
                    <a:pt x="606" y="12101"/>
                    <a:pt x="1" y="12965"/>
                    <a:pt x="174" y="13829"/>
                  </a:cubicBezTo>
                  <a:cubicBezTo>
                    <a:pt x="327" y="14594"/>
                    <a:pt x="1020" y="15156"/>
                    <a:pt x="1777" y="15156"/>
                  </a:cubicBezTo>
                  <a:cubicBezTo>
                    <a:pt x="1875" y="15156"/>
                    <a:pt x="1975" y="15146"/>
                    <a:pt x="2075" y="15126"/>
                  </a:cubicBezTo>
                  <a:cubicBezTo>
                    <a:pt x="2940" y="14953"/>
                    <a:pt x="3458" y="14089"/>
                    <a:pt x="3372" y="13224"/>
                  </a:cubicBezTo>
                  <a:cubicBezTo>
                    <a:pt x="3285" y="13138"/>
                    <a:pt x="3285" y="13052"/>
                    <a:pt x="3285" y="13052"/>
                  </a:cubicBezTo>
                  <a:cubicBezTo>
                    <a:pt x="8212" y="8298"/>
                    <a:pt x="10891" y="778"/>
                    <a:pt x="10978" y="432"/>
                  </a:cubicBezTo>
                  <a:lnTo>
                    <a:pt x="9854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7"/>
            <p:cNvSpPr/>
            <p:nvPr/>
          </p:nvSpPr>
          <p:spPr>
            <a:xfrm rot="9805410" flipH="1">
              <a:off x="938759" y="1758782"/>
              <a:ext cx="68140" cy="52823"/>
            </a:xfrm>
            <a:custGeom>
              <a:avLst/>
              <a:gdLst/>
              <a:ahLst/>
              <a:cxnLst/>
              <a:rect l="l" t="t" r="r" b="b"/>
              <a:pathLst>
                <a:path w="14868" h="11526" extrusionOk="0">
                  <a:moveTo>
                    <a:pt x="13917" y="0"/>
                  </a:moveTo>
                  <a:cubicBezTo>
                    <a:pt x="13917" y="87"/>
                    <a:pt x="8817" y="6224"/>
                    <a:pt x="2853" y="8903"/>
                  </a:cubicBezTo>
                  <a:cubicBezTo>
                    <a:pt x="2594" y="8644"/>
                    <a:pt x="2335" y="8471"/>
                    <a:pt x="1989" y="8384"/>
                  </a:cubicBezTo>
                  <a:cubicBezTo>
                    <a:pt x="1889" y="8364"/>
                    <a:pt x="1789" y="8355"/>
                    <a:pt x="1690" y="8355"/>
                  </a:cubicBezTo>
                  <a:cubicBezTo>
                    <a:pt x="935" y="8355"/>
                    <a:pt x="250" y="8917"/>
                    <a:pt x="174" y="9681"/>
                  </a:cubicBezTo>
                  <a:cubicBezTo>
                    <a:pt x="1" y="10545"/>
                    <a:pt x="606" y="11410"/>
                    <a:pt x="1470" y="11496"/>
                  </a:cubicBezTo>
                  <a:cubicBezTo>
                    <a:pt x="1570" y="11516"/>
                    <a:pt x="1670" y="11526"/>
                    <a:pt x="1769" y="11526"/>
                  </a:cubicBezTo>
                  <a:cubicBezTo>
                    <a:pt x="2524" y="11526"/>
                    <a:pt x="3209" y="10964"/>
                    <a:pt x="3285" y="10200"/>
                  </a:cubicBezTo>
                  <a:cubicBezTo>
                    <a:pt x="3285" y="10113"/>
                    <a:pt x="3285" y="10027"/>
                    <a:pt x="3285" y="9940"/>
                  </a:cubicBezTo>
                  <a:cubicBezTo>
                    <a:pt x="9595" y="7261"/>
                    <a:pt x="14608" y="1038"/>
                    <a:pt x="14867" y="778"/>
                  </a:cubicBezTo>
                  <a:lnTo>
                    <a:pt x="13917" y="0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7"/>
            <p:cNvSpPr/>
            <p:nvPr/>
          </p:nvSpPr>
          <p:spPr>
            <a:xfrm rot="9805410" flipH="1">
              <a:off x="926369" y="1795226"/>
              <a:ext cx="81210" cy="22498"/>
            </a:xfrm>
            <a:custGeom>
              <a:avLst/>
              <a:gdLst/>
              <a:ahLst/>
              <a:cxnLst/>
              <a:rect l="l" t="t" r="r" b="b"/>
              <a:pathLst>
                <a:path w="17720" h="4909" extrusionOk="0">
                  <a:moveTo>
                    <a:pt x="17201" y="1"/>
                  </a:moveTo>
                  <a:cubicBezTo>
                    <a:pt x="17201" y="1"/>
                    <a:pt x="10733" y="2892"/>
                    <a:pt x="4580" y="2892"/>
                  </a:cubicBezTo>
                  <a:cubicBezTo>
                    <a:pt x="4175" y="2892"/>
                    <a:pt x="3772" y="2879"/>
                    <a:pt x="3372" y="2853"/>
                  </a:cubicBezTo>
                  <a:cubicBezTo>
                    <a:pt x="3199" y="2594"/>
                    <a:pt x="3026" y="2248"/>
                    <a:pt x="2767" y="2075"/>
                  </a:cubicBezTo>
                  <a:cubicBezTo>
                    <a:pt x="2494" y="1870"/>
                    <a:pt x="2167" y="1773"/>
                    <a:pt x="1840" y="1773"/>
                  </a:cubicBezTo>
                  <a:cubicBezTo>
                    <a:pt x="1338" y="1773"/>
                    <a:pt x="834" y="2002"/>
                    <a:pt x="520" y="2421"/>
                  </a:cubicBezTo>
                  <a:cubicBezTo>
                    <a:pt x="1" y="3112"/>
                    <a:pt x="174" y="4063"/>
                    <a:pt x="865" y="4581"/>
                  </a:cubicBezTo>
                  <a:cubicBezTo>
                    <a:pt x="1189" y="4797"/>
                    <a:pt x="1543" y="4908"/>
                    <a:pt x="1883" y="4908"/>
                  </a:cubicBezTo>
                  <a:cubicBezTo>
                    <a:pt x="2360" y="4908"/>
                    <a:pt x="2810" y="4690"/>
                    <a:pt x="3113" y="4236"/>
                  </a:cubicBezTo>
                  <a:cubicBezTo>
                    <a:pt x="3199" y="4236"/>
                    <a:pt x="3199" y="4149"/>
                    <a:pt x="3199" y="4063"/>
                  </a:cubicBezTo>
                  <a:cubicBezTo>
                    <a:pt x="3620" y="4090"/>
                    <a:pt x="4043" y="4102"/>
                    <a:pt x="4466" y="4102"/>
                  </a:cubicBezTo>
                  <a:cubicBezTo>
                    <a:pt x="10906" y="4102"/>
                    <a:pt x="17395" y="1200"/>
                    <a:pt x="17720" y="1038"/>
                  </a:cubicBezTo>
                  <a:lnTo>
                    <a:pt x="17201" y="1"/>
                  </a:ln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7"/>
            <p:cNvSpPr/>
            <p:nvPr/>
          </p:nvSpPr>
          <p:spPr>
            <a:xfrm rot="9805410" flipH="1">
              <a:off x="948524" y="1820706"/>
              <a:ext cx="71306" cy="46898"/>
            </a:xfrm>
            <a:custGeom>
              <a:avLst/>
              <a:gdLst/>
              <a:ahLst/>
              <a:cxnLst/>
              <a:rect l="l" t="t" r="r" b="b"/>
              <a:pathLst>
                <a:path w="15559" h="10233" extrusionOk="0">
                  <a:moveTo>
                    <a:pt x="1631" y="0"/>
                  </a:moveTo>
                  <a:cubicBezTo>
                    <a:pt x="1520" y="0"/>
                    <a:pt x="1409" y="11"/>
                    <a:pt x="1297" y="33"/>
                  </a:cubicBezTo>
                  <a:cubicBezTo>
                    <a:pt x="519" y="293"/>
                    <a:pt x="1" y="1157"/>
                    <a:pt x="173" y="2021"/>
                  </a:cubicBezTo>
                  <a:cubicBezTo>
                    <a:pt x="319" y="2675"/>
                    <a:pt x="951" y="3206"/>
                    <a:pt x="1662" y="3206"/>
                  </a:cubicBezTo>
                  <a:cubicBezTo>
                    <a:pt x="1798" y="3206"/>
                    <a:pt x="1936" y="3187"/>
                    <a:pt x="2075" y="3145"/>
                  </a:cubicBezTo>
                  <a:cubicBezTo>
                    <a:pt x="2161" y="3145"/>
                    <a:pt x="2248" y="3059"/>
                    <a:pt x="2334" y="3059"/>
                  </a:cubicBezTo>
                  <a:cubicBezTo>
                    <a:pt x="7175" y="7812"/>
                    <a:pt x="14867" y="10146"/>
                    <a:pt x="15213" y="10233"/>
                  </a:cubicBezTo>
                  <a:lnTo>
                    <a:pt x="15559" y="9109"/>
                  </a:lnTo>
                  <a:cubicBezTo>
                    <a:pt x="15472" y="9109"/>
                    <a:pt x="7866" y="6775"/>
                    <a:pt x="3112" y="2281"/>
                  </a:cubicBezTo>
                  <a:cubicBezTo>
                    <a:pt x="3285" y="1935"/>
                    <a:pt x="3372" y="1589"/>
                    <a:pt x="3285" y="1243"/>
                  </a:cubicBezTo>
                  <a:cubicBezTo>
                    <a:pt x="3059" y="491"/>
                    <a:pt x="2375" y="0"/>
                    <a:pt x="1631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7"/>
            <p:cNvSpPr/>
            <p:nvPr/>
          </p:nvSpPr>
          <p:spPr>
            <a:xfrm rot="9805410" flipH="1">
              <a:off x="982090" y="1824288"/>
              <a:ext cx="47539" cy="71613"/>
            </a:xfrm>
            <a:custGeom>
              <a:avLst/>
              <a:gdLst/>
              <a:ahLst/>
              <a:cxnLst/>
              <a:rect l="l" t="t" r="r" b="b"/>
              <a:pathLst>
                <a:path w="10373" h="15626" extrusionOk="0">
                  <a:moveTo>
                    <a:pt x="1710" y="1"/>
                  </a:moveTo>
                  <a:cubicBezTo>
                    <a:pt x="1013" y="1"/>
                    <a:pt x="387" y="478"/>
                    <a:pt x="173" y="1191"/>
                  </a:cubicBezTo>
                  <a:cubicBezTo>
                    <a:pt x="0" y="1969"/>
                    <a:pt x="433" y="2920"/>
                    <a:pt x="1297" y="3093"/>
                  </a:cubicBezTo>
                  <a:cubicBezTo>
                    <a:pt x="1326" y="3122"/>
                    <a:pt x="1355" y="3131"/>
                    <a:pt x="1383" y="3131"/>
                  </a:cubicBezTo>
                  <a:cubicBezTo>
                    <a:pt x="1441" y="3131"/>
                    <a:pt x="1499" y="3093"/>
                    <a:pt x="1556" y="3093"/>
                  </a:cubicBezTo>
                  <a:cubicBezTo>
                    <a:pt x="3631" y="9662"/>
                    <a:pt x="9249" y="15366"/>
                    <a:pt x="9508" y="15626"/>
                  </a:cubicBezTo>
                  <a:lnTo>
                    <a:pt x="10372" y="14761"/>
                  </a:lnTo>
                  <a:cubicBezTo>
                    <a:pt x="10286" y="14761"/>
                    <a:pt x="4668" y="9057"/>
                    <a:pt x="2680" y="2833"/>
                  </a:cubicBezTo>
                  <a:cubicBezTo>
                    <a:pt x="2939" y="2574"/>
                    <a:pt x="3198" y="2315"/>
                    <a:pt x="3285" y="1969"/>
                  </a:cubicBezTo>
                  <a:cubicBezTo>
                    <a:pt x="3544" y="1191"/>
                    <a:pt x="3026" y="240"/>
                    <a:pt x="2161" y="68"/>
                  </a:cubicBezTo>
                  <a:cubicBezTo>
                    <a:pt x="2010" y="22"/>
                    <a:pt x="1858" y="1"/>
                    <a:pt x="1710" y="1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7"/>
            <p:cNvSpPr/>
            <p:nvPr/>
          </p:nvSpPr>
          <p:spPr>
            <a:xfrm rot="9805410" flipH="1">
              <a:off x="1014245" y="1830002"/>
              <a:ext cx="23772" cy="79817"/>
            </a:xfrm>
            <a:custGeom>
              <a:avLst/>
              <a:gdLst/>
              <a:ahLst/>
              <a:cxnLst/>
              <a:rect l="l" t="t" r="r" b="b"/>
              <a:pathLst>
                <a:path w="5187" h="17416" extrusionOk="0">
                  <a:moveTo>
                    <a:pt x="1783" y="0"/>
                  </a:moveTo>
                  <a:cubicBezTo>
                    <a:pt x="1306" y="0"/>
                    <a:pt x="833" y="229"/>
                    <a:pt x="519" y="647"/>
                  </a:cubicBezTo>
                  <a:cubicBezTo>
                    <a:pt x="1" y="1339"/>
                    <a:pt x="174" y="2290"/>
                    <a:pt x="865" y="2808"/>
                  </a:cubicBezTo>
                  <a:cubicBezTo>
                    <a:pt x="951" y="2895"/>
                    <a:pt x="1038" y="2895"/>
                    <a:pt x="1038" y="2981"/>
                  </a:cubicBezTo>
                  <a:cubicBezTo>
                    <a:pt x="692" y="9809"/>
                    <a:pt x="3890" y="17070"/>
                    <a:pt x="4063" y="17415"/>
                  </a:cubicBezTo>
                  <a:lnTo>
                    <a:pt x="5187" y="16983"/>
                  </a:lnTo>
                  <a:cubicBezTo>
                    <a:pt x="5100" y="16897"/>
                    <a:pt x="1902" y="9550"/>
                    <a:pt x="2248" y="3067"/>
                  </a:cubicBezTo>
                  <a:cubicBezTo>
                    <a:pt x="2594" y="2981"/>
                    <a:pt x="2853" y="2808"/>
                    <a:pt x="3112" y="2462"/>
                  </a:cubicBezTo>
                  <a:cubicBezTo>
                    <a:pt x="3631" y="1771"/>
                    <a:pt x="3458" y="820"/>
                    <a:pt x="2680" y="302"/>
                  </a:cubicBezTo>
                  <a:cubicBezTo>
                    <a:pt x="2407" y="97"/>
                    <a:pt x="2094" y="0"/>
                    <a:pt x="1783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7"/>
            <p:cNvSpPr/>
            <p:nvPr/>
          </p:nvSpPr>
          <p:spPr>
            <a:xfrm rot="9805410" flipH="1">
              <a:off x="1033935" y="1817221"/>
              <a:ext cx="25752" cy="79120"/>
            </a:xfrm>
            <a:custGeom>
              <a:avLst/>
              <a:gdLst/>
              <a:ahLst/>
              <a:cxnLst/>
              <a:rect l="l" t="t" r="r" b="b"/>
              <a:pathLst>
                <a:path w="5619" h="17264" extrusionOk="0">
                  <a:moveTo>
                    <a:pt x="3835" y="0"/>
                  </a:moveTo>
                  <a:cubicBezTo>
                    <a:pt x="3533" y="0"/>
                    <a:pt x="3224" y="77"/>
                    <a:pt x="2939" y="236"/>
                  </a:cubicBezTo>
                  <a:cubicBezTo>
                    <a:pt x="2248" y="755"/>
                    <a:pt x="1988" y="1705"/>
                    <a:pt x="2507" y="2483"/>
                  </a:cubicBezTo>
                  <a:cubicBezTo>
                    <a:pt x="2593" y="2570"/>
                    <a:pt x="2680" y="2570"/>
                    <a:pt x="2680" y="2656"/>
                  </a:cubicBezTo>
                  <a:cubicBezTo>
                    <a:pt x="0" y="8879"/>
                    <a:pt x="519" y="16918"/>
                    <a:pt x="605" y="17263"/>
                  </a:cubicBezTo>
                  <a:lnTo>
                    <a:pt x="1729" y="17177"/>
                  </a:lnTo>
                  <a:cubicBezTo>
                    <a:pt x="1729" y="17091"/>
                    <a:pt x="1210" y="9139"/>
                    <a:pt x="3803" y="3175"/>
                  </a:cubicBezTo>
                  <a:cubicBezTo>
                    <a:pt x="4063" y="3175"/>
                    <a:pt x="4408" y="3088"/>
                    <a:pt x="4754" y="2915"/>
                  </a:cubicBezTo>
                  <a:cubicBezTo>
                    <a:pt x="5446" y="2397"/>
                    <a:pt x="5619" y="1446"/>
                    <a:pt x="5186" y="668"/>
                  </a:cubicBezTo>
                  <a:cubicBezTo>
                    <a:pt x="4858" y="230"/>
                    <a:pt x="4356" y="0"/>
                    <a:pt x="3835" y="0"/>
                  </a:cubicBezTo>
                  <a:close/>
                </a:path>
              </a:pathLst>
            </a:custGeom>
            <a:solidFill>
              <a:srgbClr val="ED3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 descr="صورة تحتوي على نص, شاشة, لقطة شاشة&#10;&#10;تم إنشاء الوصف تلقائياً">
            <a:extLst>
              <a:ext uri="{FF2B5EF4-FFF2-40B4-BE49-F238E27FC236}">
                <a16:creationId xmlns:a16="http://schemas.microsoft.com/office/drawing/2014/main" xmlns="" id="{BC40A8F6-3828-4F20-8475-BD854CB29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339" y="1818003"/>
            <a:ext cx="3942138" cy="223526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33ACBB4-7DAB-49BC-BBDB-40E17B636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112" y="1474851"/>
            <a:ext cx="725487" cy="70110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13E2454-D395-4D9A-92E3-6EC6EADC5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122" y="3366136"/>
            <a:ext cx="798645" cy="823031"/>
          </a:xfrm>
          <a:prstGeom prst="rect">
            <a:avLst/>
          </a:prstGeom>
        </p:spPr>
      </p:pic>
      <p:pic>
        <p:nvPicPr>
          <p:cNvPr id="10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AD7BEFA7-35B1-4957-B0BA-0BCC4556D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70" end="129205.3125"/>
                </p14:media>
              </p:ext>
            </p:extLst>
          </p:nvPr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03477" y="52275"/>
            <a:ext cx="871166" cy="775061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xmlns="" id="{027B365E-A8CA-4447-A42D-2D389F3E6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811" y="4353495"/>
            <a:ext cx="798645" cy="723040"/>
          </a:xfrm>
          <a:prstGeom prst="rect">
            <a:avLst/>
          </a:prstGeom>
        </p:spPr>
      </p:pic>
      <p:sp>
        <p:nvSpPr>
          <p:cNvPr id="102" name="فقاعة الكلام: مستطيلة مستديرة الزوايا 101">
            <a:extLst>
              <a:ext uri="{FF2B5EF4-FFF2-40B4-BE49-F238E27FC236}">
                <a16:creationId xmlns:a16="http://schemas.microsoft.com/office/drawing/2014/main" xmlns="" id="{8928426B-4547-44E0-8892-B79F4457D903}"/>
              </a:ext>
            </a:extLst>
          </p:cNvPr>
          <p:cNvSpPr/>
          <p:nvPr/>
        </p:nvSpPr>
        <p:spPr>
          <a:xfrm>
            <a:off x="2046708" y="4189167"/>
            <a:ext cx="2710204" cy="457454"/>
          </a:xfrm>
          <a:prstGeom prst="wedgeRoundRectCallout">
            <a:avLst>
              <a:gd name="adj1" fmla="val -56422"/>
              <a:gd name="adj2" fmla="val 195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was this quote about ?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xmlns="" id="{F8E87F7A-9411-44B8-94AC-081CA1812780}"/>
              </a:ext>
            </a:extLst>
          </p:cNvPr>
          <p:cNvSpPr txBox="1"/>
          <p:nvPr/>
        </p:nvSpPr>
        <p:spPr>
          <a:xfrm>
            <a:off x="2472563" y="4715015"/>
            <a:ext cx="1250577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Computer</a:t>
            </a:r>
          </a:p>
        </p:txBody>
      </p:sp>
      <p:sp>
        <p:nvSpPr>
          <p:cNvPr id="105" name="فقاعة الكلام: مستطيلة مستديرة الزوايا 104">
            <a:extLst>
              <a:ext uri="{FF2B5EF4-FFF2-40B4-BE49-F238E27FC236}">
                <a16:creationId xmlns:a16="http://schemas.microsoft.com/office/drawing/2014/main" xmlns="" id="{FAD825C8-5127-446D-86F5-5BFEDAE86729}"/>
              </a:ext>
            </a:extLst>
          </p:cNvPr>
          <p:cNvSpPr/>
          <p:nvPr/>
        </p:nvSpPr>
        <p:spPr>
          <a:xfrm>
            <a:off x="5165918" y="4124768"/>
            <a:ext cx="2710204" cy="457454"/>
          </a:xfrm>
          <a:prstGeom prst="wedgeRoundRectCallout">
            <a:avLst>
              <a:gd name="adj1" fmla="val -56422"/>
              <a:gd name="adj2" fmla="val 195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Is it enough now ?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xmlns="" id="{42E926B1-7A47-4D57-9D94-7FF7F6FDAA6D}"/>
              </a:ext>
            </a:extLst>
          </p:cNvPr>
          <p:cNvSpPr txBox="1"/>
          <p:nvPr/>
        </p:nvSpPr>
        <p:spPr>
          <a:xfrm>
            <a:off x="5300599" y="4710526"/>
            <a:ext cx="2575523" cy="3077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No, it isn’t . It changes a lot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02" grpId="0" animBg="1"/>
      <p:bldP spid="104" grpId="0" animBg="1"/>
      <p:bldP spid="105" grpId="0" animBg="1"/>
      <p:bldP spid="1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شريف بقنه: حريقٌ وجليد - روبرت فروست">
            <a:extLst>
              <a:ext uri="{FF2B5EF4-FFF2-40B4-BE49-F238E27FC236}">
                <a16:creationId xmlns:a16="http://schemas.microsoft.com/office/drawing/2014/main" xmlns="" id="{C14A763F-01B4-482A-A741-4272BACB0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89" y="764946"/>
            <a:ext cx="3810000" cy="36715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28979E93-340C-40A6-8B43-733C5F201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66" y="1745366"/>
            <a:ext cx="4051365" cy="2131411"/>
          </a:xfrm>
          <a:prstGeom prst="rect">
            <a:avLst/>
          </a:prstGeom>
        </p:spPr>
      </p:pic>
      <p:sp>
        <p:nvSpPr>
          <p:cNvPr id="3780" name="Google Shape;3780;p36"/>
          <p:cNvSpPr/>
          <p:nvPr/>
        </p:nvSpPr>
        <p:spPr>
          <a:xfrm>
            <a:off x="7762916" y="691391"/>
            <a:ext cx="419281" cy="409168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1" name="Google Shape;3781;p36"/>
          <p:cNvSpPr/>
          <p:nvPr/>
        </p:nvSpPr>
        <p:spPr>
          <a:xfrm>
            <a:off x="7377147" y="687525"/>
            <a:ext cx="414331" cy="409981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2" name="Google Shape;3782;p36"/>
          <p:cNvSpPr/>
          <p:nvPr/>
        </p:nvSpPr>
        <p:spPr>
          <a:xfrm>
            <a:off x="7864789" y="985359"/>
            <a:ext cx="408814" cy="364576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3" name="Google Shape;3783;p36"/>
          <p:cNvSpPr/>
          <p:nvPr/>
        </p:nvSpPr>
        <p:spPr>
          <a:xfrm>
            <a:off x="7353857" y="1224803"/>
            <a:ext cx="419281" cy="409675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4" name="Google Shape;3784;p36"/>
          <p:cNvSpPr/>
          <p:nvPr/>
        </p:nvSpPr>
        <p:spPr>
          <a:xfrm>
            <a:off x="7744576" y="1227856"/>
            <a:ext cx="414342" cy="410806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5" name="Google Shape;3785;p36"/>
          <p:cNvSpPr/>
          <p:nvPr/>
        </p:nvSpPr>
        <p:spPr>
          <a:xfrm>
            <a:off x="7263146" y="975635"/>
            <a:ext cx="408119" cy="364387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6" name="Google Shape;3786;p36"/>
          <p:cNvSpPr/>
          <p:nvPr/>
        </p:nvSpPr>
        <p:spPr>
          <a:xfrm>
            <a:off x="7832199" y="1114576"/>
            <a:ext cx="229243" cy="59303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7" name="Google Shape;3787;p36"/>
          <p:cNvSpPr/>
          <p:nvPr/>
        </p:nvSpPr>
        <p:spPr>
          <a:xfrm>
            <a:off x="7837291" y="1166967"/>
            <a:ext cx="222112" cy="84599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8" name="Google Shape;3788;p36"/>
          <p:cNvSpPr/>
          <p:nvPr/>
        </p:nvSpPr>
        <p:spPr>
          <a:xfrm>
            <a:off x="7786348" y="1215633"/>
            <a:ext cx="151823" cy="18657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9" name="Google Shape;3789;p36"/>
          <p:cNvSpPr/>
          <p:nvPr/>
        </p:nvSpPr>
        <p:spPr>
          <a:xfrm>
            <a:off x="7776165" y="1223790"/>
            <a:ext cx="71326" cy="225035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0" name="Google Shape;3790;p36"/>
          <p:cNvSpPr/>
          <p:nvPr/>
        </p:nvSpPr>
        <p:spPr>
          <a:xfrm>
            <a:off x="7637611" y="1215633"/>
            <a:ext cx="110048" cy="216395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1" name="Google Shape;3791;p36"/>
          <p:cNvSpPr/>
          <p:nvPr/>
        </p:nvSpPr>
        <p:spPr>
          <a:xfrm>
            <a:off x="7548975" y="1213594"/>
            <a:ext cx="170153" cy="168573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2" name="Google Shape;3792;p36"/>
          <p:cNvSpPr/>
          <p:nvPr/>
        </p:nvSpPr>
        <p:spPr>
          <a:xfrm>
            <a:off x="7474600" y="1144325"/>
            <a:ext cx="229255" cy="55802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3" name="Google Shape;3793;p36"/>
          <p:cNvSpPr/>
          <p:nvPr/>
        </p:nvSpPr>
        <p:spPr>
          <a:xfrm>
            <a:off x="7478678" y="1063457"/>
            <a:ext cx="220084" cy="87086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4" name="Google Shape;3794;p36"/>
          <p:cNvSpPr/>
          <p:nvPr/>
        </p:nvSpPr>
        <p:spPr>
          <a:xfrm>
            <a:off x="7591761" y="918046"/>
            <a:ext cx="148770" cy="188612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5" name="Google Shape;3795;p36"/>
          <p:cNvSpPr/>
          <p:nvPr/>
        </p:nvSpPr>
        <p:spPr>
          <a:xfrm>
            <a:off x="7680397" y="872444"/>
            <a:ext cx="70312" cy="225047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6" name="Google Shape;3796;p36"/>
          <p:cNvSpPr/>
          <p:nvPr/>
        </p:nvSpPr>
        <p:spPr>
          <a:xfrm>
            <a:off x="7789401" y="893318"/>
            <a:ext cx="109034" cy="216395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7" name="Google Shape;3797;p36"/>
          <p:cNvSpPr/>
          <p:nvPr/>
        </p:nvSpPr>
        <p:spPr>
          <a:xfrm>
            <a:off x="7816911" y="943187"/>
            <a:ext cx="171178" cy="168561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8" name="Google Shape;3798;p36"/>
          <p:cNvSpPr/>
          <p:nvPr/>
        </p:nvSpPr>
        <p:spPr>
          <a:xfrm>
            <a:off x="7657979" y="1038375"/>
            <a:ext cx="230269" cy="229243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9" name="Google Shape;3799;p36"/>
          <p:cNvSpPr/>
          <p:nvPr/>
        </p:nvSpPr>
        <p:spPr>
          <a:xfrm>
            <a:off x="8259938" y="1616541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0" name="Google Shape;3800;p36"/>
          <p:cNvSpPr/>
          <p:nvPr/>
        </p:nvSpPr>
        <p:spPr>
          <a:xfrm>
            <a:off x="8125419" y="1615193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1" name="Google Shape;3801;p36"/>
          <p:cNvSpPr/>
          <p:nvPr/>
        </p:nvSpPr>
        <p:spPr>
          <a:xfrm>
            <a:off x="8295462" y="1719052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2" name="Google Shape;3802;p36"/>
          <p:cNvSpPr/>
          <p:nvPr/>
        </p:nvSpPr>
        <p:spPr>
          <a:xfrm>
            <a:off x="8117298" y="1802549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3" name="Google Shape;3803;p36"/>
          <p:cNvSpPr/>
          <p:nvPr/>
        </p:nvSpPr>
        <p:spPr>
          <a:xfrm>
            <a:off x="8253543" y="1803614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4" name="Google Shape;3804;p36"/>
          <p:cNvSpPr/>
          <p:nvPr/>
        </p:nvSpPr>
        <p:spPr>
          <a:xfrm>
            <a:off x="8085667" y="1715661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5" name="Google Shape;3805;p36"/>
          <p:cNvSpPr/>
          <p:nvPr/>
        </p:nvSpPr>
        <p:spPr>
          <a:xfrm>
            <a:off x="8284097" y="1764111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6" name="Google Shape;3806;p36"/>
          <p:cNvSpPr/>
          <p:nvPr/>
        </p:nvSpPr>
        <p:spPr>
          <a:xfrm>
            <a:off x="8285873" y="1782381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7" name="Google Shape;3807;p36"/>
          <p:cNvSpPr/>
          <p:nvPr/>
        </p:nvSpPr>
        <p:spPr>
          <a:xfrm>
            <a:off x="8268109" y="1799352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8" name="Google Shape;3808;p36"/>
          <p:cNvSpPr/>
          <p:nvPr/>
        </p:nvSpPr>
        <p:spPr>
          <a:xfrm>
            <a:off x="8264558" y="1802196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36"/>
          <p:cNvSpPr/>
          <p:nvPr/>
        </p:nvSpPr>
        <p:spPr>
          <a:xfrm>
            <a:off x="8216244" y="1799352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0" name="Google Shape;3810;p36"/>
          <p:cNvSpPr/>
          <p:nvPr/>
        </p:nvSpPr>
        <p:spPr>
          <a:xfrm>
            <a:off x="8185336" y="1798641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1" name="Google Shape;3811;p36"/>
          <p:cNvSpPr/>
          <p:nvPr/>
        </p:nvSpPr>
        <p:spPr>
          <a:xfrm>
            <a:off x="8159402" y="1774485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2" name="Google Shape;3812;p36"/>
          <p:cNvSpPr/>
          <p:nvPr/>
        </p:nvSpPr>
        <p:spPr>
          <a:xfrm>
            <a:off x="8160824" y="1746286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3" name="Google Shape;3813;p36"/>
          <p:cNvSpPr/>
          <p:nvPr/>
        </p:nvSpPr>
        <p:spPr>
          <a:xfrm>
            <a:off x="8200256" y="1695579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4" name="Google Shape;3814;p36"/>
          <p:cNvSpPr/>
          <p:nvPr/>
        </p:nvSpPr>
        <p:spPr>
          <a:xfrm>
            <a:off x="8231164" y="1679677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5" name="Google Shape;3815;p36"/>
          <p:cNvSpPr/>
          <p:nvPr/>
        </p:nvSpPr>
        <p:spPr>
          <a:xfrm>
            <a:off x="8269174" y="1686956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6" name="Google Shape;3816;p36"/>
          <p:cNvSpPr/>
          <p:nvPr/>
        </p:nvSpPr>
        <p:spPr>
          <a:xfrm>
            <a:off x="8278767" y="1704346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7" name="Google Shape;3817;p36"/>
          <p:cNvSpPr/>
          <p:nvPr/>
        </p:nvSpPr>
        <p:spPr>
          <a:xfrm>
            <a:off x="8223346" y="1737539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p36"/>
          <p:cNvSpPr/>
          <p:nvPr/>
        </p:nvSpPr>
        <p:spPr>
          <a:xfrm>
            <a:off x="8384913" y="1246465"/>
            <a:ext cx="146193" cy="142666"/>
          </a:xfrm>
          <a:custGeom>
            <a:avLst/>
            <a:gdLst/>
            <a:ahLst/>
            <a:cxnLst/>
            <a:rect l="l" t="t" r="r" b="b"/>
            <a:pathLst>
              <a:path w="35570" h="34712" extrusionOk="0">
                <a:moveTo>
                  <a:pt x="10549" y="0"/>
                </a:moveTo>
                <a:cubicBezTo>
                  <a:pt x="7777" y="0"/>
                  <a:pt x="5057" y="1645"/>
                  <a:pt x="3631" y="5584"/>
                </a:cubicBezTo>
                <a:cubicBezTo>
                  <a:pt x="1" y="15696"/>
                  <a:pt x="1729" y="30909"/>
                  <a:pt x="1729" y="30909"/>
                </a:cubicBezTo>
                <a:lnTo>
                  <a:pt x="4841" y="32810"/>
                </a:lnTo>
                <a:lnTo>
                  <a:pt x="7866" y="34712"/>
                </a:lnTo>
                <a:cubicBezTo>
                  <a:pt x="7866" y="34712"/>
                  <a:pt x="22301" y="29353"/>
                  <a:pt x="29561" y="21574"/>
                </a:cubicBezTo>
                <a:cubicBezTo>
                  <a:pt x="35570" y="15212"/>
                  <a:pt x="30073" y="8271"/>
                  <a:pt x="23568" y="8271"/>
                </a:cubicBezTo>
                <a:cubicBezTo>
                  <a:pt x="22120" y="8271"/>
                  <a:pt x="20621" y="8615"/>
                  <a:pt x="19189" y="9387"/>
                </a:cubicBezTo>
                <a:cubicBezTo>
                  <a:pt x="19241" y="3929"/>
                  <a:pt x="14833" y="0"/>
                  <a:pt x="105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9" name="Google Shape;3819;p36"/>
          <p:cNvSpPr/>
          <p:nvPr/>
        </p:nvSpPr>
        <p:spPr>
          <a:xfrm>
            <a:off x="8250394" y="1245116"/>
            <a:ext cx="144466" cy="142950"/>
          </a:xfrm>
          <a:custGeom>
            <a:avLst/>
            <a:gdLst/>
            <a:ahLst/>
            <a:cxnLst/>
            <a:rect l="l" t="t" r="r" b="b"/>
            <a:pathLst>
              <a:path w="35150" h="34781" extrusionOk="0">
                <a:moveTo>
                  <a:pt x="25396" y="1"/>
                </a:moveTo>
                <a:cubicBezTo>
                  <a:pt x="21296" y="1"/>
                  <a:pt x="16966" y="3443"/>
                  <a:pt x="16566" y="8591"/>
                </a:cubicBezTo>
                <a:cubicBezTo>
                  <a:pt x="14987" y="7551"/>
                  <a:pt x="13257" y="7089"/>
                  <a:pt x="11578" y="7089"/>
                </a:cubicBezTo>
                <a:cubicBezTo>
                  <a:pt x="5444" y="7089"/>
                  <a:pt x="0" y="13245"/>
                  <a:pt x="5157" y="19827"/>
                </a:cubicBezTo>
                <a:cubicBezTo>
                  <a:pt x="11813" y="28211"/>
                  <a:pt x="25642" y="34780"/>
                  <a:pt x="25642" y="34780"/>
                </a:cubicBezTo>
                <a:lnTo>
                  <a:pt x="28927" y="33225"/>
                </a:lnTo>
                <a:lnTo>
                  <a:pt x="32125" y="31582"/>
                </a:lnTo>
                <a:cubicBezTo>
                  <a:pt x="32125" y="31582"/>
                  <a:pt x="35150" y="16543"/>
                  <a:pt x="32384" y="6171"/>
                </a:cubicBezTo>
                <a:cubicBezTo>
                  <a:pt x="31254" y="1833"/>
                  <a:pt x="28386" y="1"/>
                  <a:pt x="2539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0" name="Google Shape;3820;p36"/>
          <p:cNvSpPr/>
          <p:nvPr/>
        </p:nvSpPr>
        <p:spPr>
          <a:xfrm>
            <a:off x="8420437" y="1348976"/>
            <a:ext cx="142543" cy="127118"/>
          </a:xfrm>
          <a:custGeom>
            <a:avLst/>
            <a:gdLst/>
            <a:ahLst/>
            <a:cxnLst/>
            <a:rect l="l" t="t" r="r" b="b"/>
            <a:pathLst>
              <a:path w="34682" h="30929" extrusionOk="0">
                <a:moveTo>
                  <a:pt x="24899" y="1"/>
                </a:moveTo>
                <a:cubicBezTo>
                  <a:pt x="24172" y="1"/>
                  <a:pt x="23393" y="84"/>
                  <a:pt x="22560" y="263"/>
                </a:cubicBezTo>
                <a:cubicBezTo>
                  <a:pt x="12102" y="2510"/>
                  <a:pt x="1" y="11932"/>
                  <a:pt x="1" y="11932"/>
                </a:cubicBezTo>
                <a:lnTo>
                  <a:pt x="1" y="15562"/>
                </a:lnTo>
                <a:lnTo>
                  <a:pt x="1" y="19192"/>
                </a:lnTo>
                <a:cubicBezTo>
                  <a:pt x="1" y="19192"/>
                  <a:pt x="12188" y="28613"/>
                  <a:pt x="22647" y="30688"/>
                </a:cubicBezTo>
                <a:cubicBezTo>
                  <a:pt x="23441" y="30852"/>
                  <a:pt x="24187" y="30929"/>
                  <a:pt x="24885" y="30929"/>
                </a:cubicBezTo>
                <a:cubicBezTo>
                  <a:pt x="33376" y="30929"/>
                  <a:pt x="34682" y="19549"/>
                  <a:pt x="27573" y="15475"/>
                </a:cubicBezTo>
                <a:cubicBezTo>
                  <a:pt x="34574" y="11179"/>
                  <a:pt x="33301" y="1"/>
                  <a:pt x="2489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1" name="Google Shape;3821;p36"/>
          <p:cNvSpPr/>
          <p:nvPr/>
        </p:nvSpPr>
        <p:spPr>
          <a:xfrm>
            <a:off x="8242273" y="1432473"/>
            <a:ext cx="146193" cy="142843"/>
          </a:xfrm>
          <a:custGeom>
            <a:avLst/>
            <a:gdLst/>
            <a:ahLst/>
            <a:cxnLst/>
            <a:rect l="l" t="t" r="r" b="b"/>
            <a:pathLst>
              <a:path w="35570" h="34755" extrusionOk="0">
                <a:moveTo>
                  <a:pt x="27704" y="1"/>
                </a:moveTo>
                <a:cubicBezTo>
                  <a:pt x="27704" y="1"/>
                  <a:pt x="13270" y="5446"/>
                  <a:pt x="6010" y="13225"/>
                </a:cubicBezTo>
                <a:cubicBezTo>
                  <a:pt x="1" y="19587"/>
                  <a:pt x="5498" y="26528"/>
                  <a:pt x="12002" y="26528"/>
                </a:cubicBezTo>
                <a:cubicBezTo>
                  <a:pt x="13451" y="26528"/>
                  <a:pt x="14949" y="26183"/>
                  <a:pt x="16382" y="25412"/>
                </a:cubicBezTo>
                <a:lnTo>
                  <a:pt x="16382" y="25412"/>
                </a:lnTo>
                <a:cubicBezTo>
                  <a:pt x="16329" y="30816"/>
                  <a:pt x="20735" y="34755"/>
                  <a:pt x="25018" y="34755"/>
                </a:cubicBezTo>
                <a:cubicBezTo>
                  <a:pt x="27791" y="34755"/>
                  <a:pt x="30513" y="33103"/>
                  <a:pt x="31940" y="29129"/>
                </a:cubicBezTo>
                <a:cubicBezTo>
                  <a:pt x="35570" y="19102"/>
                  <a:pt x="33841" y="3804"/>
                  <a:pt x="33841" y="3804"/>
                </a:cubicBezTo>
                <a:lnTo>
                  <a:pt x="30730" y="1902"/>
                </a:lnTo>
                <a:lnTo>
                  <a:pt x="27704" y="1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2" name="Google Shape;3822;p36"/>
          <p:cNvSpPr/>
          <p:nvPr/>
        </p:nvSpPr>
        <p:spPr>
          <a:xfrm>
            <a:off x="8378518" y="1433538"/>
            <a:ext cx="144471" cy="143238"/>
          </a:xfrm>
          <a:custGeom>
            <a:avLst/>
            <a:gdLst/>
            <a:ahLst/>
            <a:cxnLst/>
            <a:rect l="l" t="t" r="r" b="b"/>
            <a:pathLst>
              <a:path w="35151" h="34851" extrusionOk="0">
                <a:moveTo>
                  <a:pt x="9509" y="1"/>
                </a:moveTo>
                <a:lnTo>
                  <a:pt x="6224" y="1643"/>
                </a:lnTo>
                <a:lnTo>
                  <a:pt x="3026" y="3285"/>
                </a:lnTo>
                <a:cubicBezTo>
                  <a:pt x="3026" y="3285"/>
                  <a:pt x="1" y="18325"/>
                  <a:pt x="2767" y="28610"/>
                </a:cubicBezTo>
                <a:cubicBezTo>
                  <a:pt x="3937" y="33000"/>
                  <a:pt x="6826" y="34850"/>
                  <a:pt x="9821" y="34850"/>
                </a:cubicBezTo>
                <a:cubicBezTo>
                  <a:pt x="13904" y="34850"/>
                  <a:pt x="18185" y="31412"/>
                  <a:pt x="18584" y="26277"/>
                </a:cubicBezTo>
                <a:cubicBezTo>
                  <a:pt x="20163" y="27317"/>
                  <a:pt x="21894" y="27778"/>
                  <a:pt x="23573" y="27778"/>
                </a:cubicBezTo>
                <a:cubicBezTo>
                  <a:pt x="29706" y="27778"/>
                  <a:pt x="35150" y="21622"/>
                  <a:pt x="29993" y="15040"/>
                </a:cubicBezTo>
                <a:cubicBezTo>
                  <a:pt x="23338" y="6656"/>
                  <a:pt x="9509" y="1"/>
                  <a:pt x="9509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3" name="Google Shape;3823;p36"/>
          <p:cNvSpPr/>
          <p:nvPr/>
        </p:nvSpPr>
        <p:spPr>
          <a:xfrm>
            <a:off x="8210642" y="1345585"/>
            <a:ext cx="142301" cy="127052"/>
          </a:xfrm>
          <a:custGeom>
            <a:avLst/>
            <a:gdLst/>
            <a:ahLst/>
            <a:cxnLst/>
            <a:rect l="l" t="t" r="r" b="b"/>
            <a:pathLst>
              <a:path w="34623" h="30913" extrusionOk="0">
                <a:moveTo>
                  <a:pt x="9816" y="1"/>
                </a:moveTo>
                <a:cubicBezTo>
                  <a:pt x="1267" y="1"/>
                  <a:pt x="1" y="11437"/>
                  <a:pt x="7050" y="15522"/>
                </a:cubicBezTo>
                <a:cubicBezTo>
                  <a:pt x="53" y="19816"/>
                  <a:pt x="1321" y="30912"/>
                  <a:pt x="9711" y="30912"/>
                </a:cubicBezTo>
                <a:cubicBezTo>
                  <a:pt x="10442" y="30912"/>
                  <a:pt x="11226" y="30828"/>
                  <a:pt x="12063" y="30648"/>
                </a:cubicBezTo>
                <a:cubicBezTo>
                  <a:pt x="22522" y="28487"/>
                  <a:pt x="34623" y="18980"/>
                  <a:pt x="34623" y="18980"/>
                </a:cubicBezTo>
                <a:lnTo>
                  <a:pt x="34623" y="15350"/>
                </a:lnTo>
                <a:lnTo>
                  <a:pt x="34623" y="11719"/>
                </a:lnTo>
                <a:cubicBezTo>
                  <a:pt x="34623" y="11719"/>
                  <a:pt x="22435" y="2384"/>
                  <a:pt x="11977" y="224"/>
                </a:cubicBezTo>
                <a:cubicBezTo>
                  <a:pt x="11212" y="72"/>
                  <a:pt x="10491" y="1"/>
                  <a:pt x="9816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4" name="Google Shape;3824;p36"/>
          <p:cNvSpPr/>
          <p:nvPr/>
        </p:nvSpPr>
        <p:spPr>
          <a:xfrm>
            <a:off x="8409072" y="1394035"/>
            <a:ext cx="79931" cy="20677"/>
          </a:xfrm>
          <a:custGeom>
            <a:avLst/>
            <a:gdLst/>
            <a:ahLst/>
            <a:cxnLst/>
            <a:rect l="l" t="t" r="r" b="b"/>
            <a:pathLst>
              <a:path w="19448" h="5031" extrusionOk="0">
                <a:moveTo>
                  <a:pt x="17814" y="1"/>
                </a:moveTo>
                <a:cubicBezTo>
                  <a:pt x="17365" y="1"/>
                  <a:pt x="16932" y="223"/>
                  <a:pt x="16682" y="536"/>
                </a:cubicBezTo>
                <a:cubicBezTo>
                  <a:pt x="15394" y="395"/>
                  <a:pt x="14183" y="333"/>
                  <a:pt x="13049" y="333"/>
                </a:cubicBezTo>
                <a:cubicBezTo>
                  <a:pt x="4440" y="333"/>
                  <a:pt x="229" y="3927"/>
                  <a:pt x="0" y="4080"/>
                </a:cubicBezTo>
                <a:lnTo>
                  <a:pt x="864" y="5031"/>
                </a:lnTo>
                <a:cubicBezTo>
                  <a:pt x="864" y="4955"/>
                  <a:pt x="4908" y="1643"/>
                  <a:pt x="12936" y="1643"/>
                </a:cubicBezTo>
                <a:cubicBezTo>
                  <a:pt x="13999" y="1643"/>
                  <a:pt x="15133" y="1701"/>
                  <a:pt x="16336" y="1833"/>
                </a:cubicBezTo>
                <a:cubicBezTo>
                  <a:pt x="16509" y="2265"/>
                  <a:pt x="16768" y="2697"/>
                  <a:pt x="17287" y="2870"/>
                </a:cubicBezTo>
                <a:cubicBezTo>
                  <a:pt x="17459" y="2927"/>
                  <a:pt x="17635" y="2955"/>
                  <a:pt x="17808" y="2955"/>
                </a:cubicBezTo>
                <a:cubicBezTo>
                  <a:pt x="18418" y="2955"/>
                  <a:pt x="18986" y="2611"/>
                  <a:pt x="19188" y="2006"/>
                </a:cubicBezTo>
                <a:cubicBezTo>
                  <a:pt x="19448" y="1228"/>
                  <a:pt x="19016" y="363"/>
                  <a:pt x="18324" y="104"/>
                </a:cubicBezTo>
                <a:cubicBezTo>
                  <a:pt x="18158" y="33"/>
                  <a:pt x="17984" y="1"/>
                  <a:pt x="178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5" name="Google Shape;3825;p36"/>
          <p:cNvSpPr/>
          <p:nvPr/>
        </p:nvSpPr>
        <p:spPr>
          <a:xfrm>
            <a:off x="8410848" y="1412305"/>
            <a:ext cx="77445" cy="29497"/>
          </a:xfrm>
          <a:custGeom>
            <a:avLst/>
            <a:gdLst/>
            <a:ahLst/>
            <a:cxnLst/>
            <a:rect l="l" t="t" r="r" b="b"/>
            <a:pathLst>
              <a:path w="18843" h="7177" extrusionOk="0">
                <a:moveTo>
                  <a:pt x="3086" y="1"/>
                </a:moveTo>
                <a:cubicBezTo>
                  <a:pt x="1239" y="1"/>
                  <a:pt x="134" y="293"/>
                  <a:pt x="0" y="327"/>
                </a:cubicBezTo>
                <a:lnTo>
                  <a:pt x="346" y="1537"/>
                </a:lnTo>
                <a:cubicBezTo>
                  <a:pt x="379" y="1537"/>
                  <a:pt x="1316" y="1304"/>
                  <a:pt x="2943" y="1304"/>
                </a:cubicBezTo>
                <a:cubicBezTo>
                  <a:pt x="5641" y="1304"/>
                  <a:pt x="10232" y="1943"/>
                  <a:pt x="15731" y="5340"/>
                </a:cubicBezTo>
                <a:cubicBezTo>
                  <a:pt x="15645" y="5858"/>
                  <a:pt x="15731" y="6377"/>
                  <a:pt x="16077" y="6723"/>
                </a:cubicBezTo>
                <a:cubicBezTo>
                  <a:pt x="16379" y="7025"/>
                  <a:pt x="16768" y="7176"/>
                  <a:pt x="17157" y="7176"/>
                </a:cubicBezTo>
                <a:cubicBezTo>
                  <a:pt x="17546" y="7176"/>
                  <a:pt x="17935" y="7025"/>
                  <a:pt x="18238" y="6723"/>
                </a:cubicBezTo>
                <a:cubicBezTo>
                  <a:pt x="18756" y="6204"/>
                  <a:pt x="18843" y="5253"/>
                  <a:pt x="18238" y="4648"/>
                </a:cubicBezTo>
                <a:cubicBezTo>
                  <a:pt x="17968" y="4378"/>
                  <a:pt x="17596" y="4243"/>
                  <a:pt x="17208" y="4243"/>
                </a:cubicBezTo>
                <a:cubicBezTo>
                  <a:pt x="16975" y="4243"/>
                  <a:pt x="16736" y="4292"/>
                  <a:pt x="16509" y="4389"/>
                </a:cubicBezTo>
                <a:cubicBezTo>
                  <a:pt x="10788" y="734"/>
                  <a:pt x="6008" y="1"/>
                  <a:pt x="3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6" name="Google Shape;3826;p36"/>
          <p:cNvSpPr/>
          <p:nvPr/>
        </p:nvSpPr>
        <p:spPr>
          <a:xfrm>
            <a:off x="8393084" y="1429275"/>
            <a:ext cx="52937" cy="65053"/>
          </a:xfrm>
          <a:custGeom>
            <a:avLst/>
            <a:gdLst/>
            <a:ahLst/>
            <a:cxnLst/>
            <a:rect l="l" t="t" r="r" b="b"/>
            <a:pathLst>
              <a:path w="12880" h="15828" extrusionOk="0">
                <a:moveTo>
                  <a:pt x="433" y="1"/>
                </a:moveTo>
                <a:lnTo>
                  <a:pt x="1" y="1211"/>
                </a:lnTo>
                <a:cubicBezTo>
                  <a:pt x="87" y="1211"/>
                  <a:pt x="6310" y="3631"/>
                  <a:pt x="10286" y="13225"/>
                </a:cubicBezTo>
                <a:cubicBezTo>
                  <a:pt x="9940" y="13571"/>
                  <a:pt x="9681" y="14003"/>
                  <a:pt x="9768" y="14522"/>
                </a:cubicBezTo>
                <a:cubicBezTo>
                  <a:pt x="9928" y="15323"/>
                  <a:pt x="10534" y="15827"/>
                  <a:pt x="11311" y="15827"/>
                </a:cubicBezTo>
                <a:cubicBezTo>
                  <a:pt x="11372" y="15827"/>
                  <a:pt x="11434" y="15824"/>
                  <a:pt x="11496" y="15818"/>
                </a:cubicBezTo>
                <a:cubicBezTo>
                  <a:pt x="12274" y="15645"/>
                  <a:pt x="12879" y="14954"/>
                  <a:pt x="12706" y="14089"/>
                </a:cubicBezTo>
                <a:cubicBezTo>
                  <a:pt x="12620" y="13484"/>
                  <a:pt x="12101" y="12966"/>
                  <a:pt x="11496" y="12879"/>
                </a:cubicBezTo>
                <a:cubicBezTo>
                  <a:pt x="7347" y="2594"/>
                  <a:pt x="778" y="87"/>
                  <a:pt x="4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7" name="Google Shape;3827;p36"/>
          <p:cNvSpPr/>
          <p:nvPr/>
        </p:nvSpPr>
        <p:spPr>
          <a:xfrm>
            <a:off x="8389533" y="1432120"/>
            <a:ext cx="24870" cy="78464"/>
          </a:xfrm>
          <a:custGeom>
            <a:avLst/>
            <a:gdLst/>
            <a:ahLst/>
            <a:cxnLst/>
            <a:rect l="l" t="t" r="r" b="b"/>
            <a:pathLst>
              <a:path w="6051" h="19091" extrusionOk="0">
                <a:moveTo>
                  <a:pt x="951" y="0"/>
                </a:moveTo>
                <a:lnTo>
                  <a:pt x="0" y="864"/>
                </a:lnTo>
                <a:cubicBezTo>
                  <a:pt x="87" y="951"/>
                  <a:pt x="4668" y="5878"/>
                  <a:pt x="4063" y="16250"/>
                </a:cubicBezTo>
                <a:cubicBezTo>
                  <a:pt x="3544" y="16336"/>
                  <a:pt x="3198" y="16682"/>
                  <a:pt x="3025" y="17200"/>
                </a:cubicBezTo>
                <a:cubicBezTo>
                  <a:pt x="2766" y="17978"/>
                  <a:pt x="3198" y="18843"/>
                  <a:pt x="3976" y="19016"/>
                </a:cubicBezTo>
                <a:cubicBezTo>
                  <a:pt x="4130" y="19067"/>
                  <a:pt x="4286" y="19091"/>
                  <a:pt x="4441" y="19091"/>
                </a:cubicBezTo>
                <a:cubicBezTo>
                  <a:pt x="5072" y="19091"/>
                  <a:pt x="5670" y="18689"/>
                  <a:pt x="5878" y="18065"/>
                </a:cubicBezTo>
                <a:cubicBezTo>
                  <a:pt x="6051" y="17460"/>
                  <a:pt x="5791" y="16768"/>
                  <a:pt x="5273" y="16423"/>
                </a:cubicBezTo>
                <a:cubicBezTo>
                  <a:pt x="6051" y="5359"/>
                  <a:pt x="1210" y="259"/>
                  <a:pt x="9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8" name="Google Shape;3828;p36"/>
          <p:cNvSpPr/>
          <p:nvPr/>
        </p:nvSpPr>
        <p:spPr>
          <a:xfrm>
            <a:off x="8341219" y="1429275"/>
            <a:ext cx="38371" cy="75451"/>
          </a:xfrm>
          <a:custGeom>
            <a:avLst/>
            <a:gdLst/>
            <a:ahLst/>
            <a:cxnLst/>
            <a:rect l="l" t="t" r="r" b="b"/>
            <a:pathLst>
              <a:path w="9336" h="18358" extrusionOk="0">
                <a:moveTo>
                  <a:pt x="7693" y="1"/>
                </a:moveTo>
                <a:lnTo>
                  <a:pt x="6483" y="260"/>
                </a:lnTo>
                <a:cubicBezTo>
                  <a:pt x="6483" y="346"/>
                  <a:pt x="7866" y="6915"/>
                  <a:pt x="1988" y="15472"/>
                </a:cubicBezTo>
                <a:cubicBezTo>
                  <a:pt x="1844" y="15443"/>
                  <a:pt x="1691" y="15424"/>
                  <a:pt x="1537" y="15424"/>
                </a:cubicBezTo>
                <a:cubicBezTo>
                  <a:pt x="1230" y="15424"/>
                  <a:pt x="922" y="15501"/>
                  <a:pt x="692" y="15732"/>
                </a:cubicBezTo>
                <a:cubicBezTo>
                  <a:pt x="0" y="16337"/>
                  <a:pt x="0" y="17287"/>
                  <a:pt x="519" y="17892"/>
                </a:cubicBezTo>
                <a:cubicBezTo>
                  <a:pt x="788" y="18207"/>
                  <a:pt x="1174" y="18358"/>
                  <a:pt x="1567" y="18358"/>
                </a:cubicBezTo>
                <a:cubicBezTo>
                  <a:pt x="1932" y="18358"/>
                  <a:pt x="2302" y="18228"/>
                  <a:pt x="2593" y="17979"/>
                </a:cubicBezTo>
                <a:cubicBezTo>
                  <a:pt x="3112" y="17547"/>
                  <a:pt x="3198" y="16855"/>
                  <a:pt x="3025" y="16337"/>
                </a:cubicBezTo>
                <a:cubicBezTo>
                  <a:pt x="9335" y="7175"/>
                  <a:pt x="7779" y="260"/>
                  <a:pt x="76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9" name="Google Shape;3829;p36"/>
          <p:cNvSpPr/>
          <p:nvPr/>
        </p:nvSpPr>
        <p:spPr>
          <a:xfrm>
            <a:off x="8310311" y="1428564"/>
            <a:ext cx="59328" cy="58777"/>
          </a:xfrm>
          <a:custGeom>
            <a:avLst/>
            <a:gdLst/>
            <a:ahLst/>
            <a:cxnLst/>
            <a:rect l="l" t="t" r="r" b="b"/>
            <a:pathLst>
              <a:path w="14435" h="14301" extrusionOk="0">
                <a:moveTo>
                  <a:pt x="13225" y="1"/>
                </a:moveTo>
                <a:cubicBezTo>
                  <a:pt x="13225" y="1"/>
                  <a:pt x="11583" y="6570"/>
                  <a:pt x="2594" y="11756"/>
                </a:cubicBezTo>
                <a:cubicBezTo>
                  <a:pt x="2340" y="11503"/>
                  <a:pt x="1995" y="11342"/>
                  <a:pt x="1624" y="11342"/>
                </a:cubicBezTo>
                <a:cubicBezTo>
                  <a:pt x="1489" y="11342"/>
                  <a:pt x="1350" y="11364"/>
                  <a:pt x="1211" y="11410"/>
                </a:cubicBezTo>
                <a:cubicBezTo>
                  <a:pt x="433" y="11583"/>
                  <a:pt x="1" y="12447"/>
                  <a:pt x="173" y="13225"/>
                </a:cubicBezTo>
                <a:cubicBezTo>
                  <a:pt x="394" y="13888"/>
                  <a:pt x="992" y="14300"/>
                  <a:pt x="1646" y="14300"/>
                </a:cubicBezTo>
                <a:cubicBezTo>
                  <a:pt x="1759" y="14300"/>
                  <a:pt x="1874" y="14288"/>
                  <a:pt x="1988" y="14262"/>
                </a:cubicBezTo>
                <a:cubicBezTo>
                  <a:pt x="2680" y="14089"/>
                  <a:pt x="3026" y="13484"/>
                  <a:pt x="3112" y="12879"/>
                </a:cubicBezTo>
                <a:cubicBezTo>
                  <a:pt x="12706" y="7434"/>
                  <a:pt x="14349" y="519"/>
                  <a:pt x="14435" y="260"/>
                </a:cubicBezTo>
                <a:lnTo>
                  <a:pt x="13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0" name="Google Shape;3830;p36"/>
          <p:cNvSpPr/>
          <p:nvPr/>
        </p:nvSpPr>
        <p:spPr>
          <a:xfrm>
            <a:off x="8284377" y="1404409"/>
            <a:ext cx="79935" cy="19457"/>
          </a:xfrm>
          <a:custGeom>
            <a:avLst/>
            <a:gdLst/>
            <a:ahLst/>
            <a:cxnLst/>
            <a:rect l="l" t="t" r="r" b="b"/>
            <a:pathLst>
              <a:path w="19449" h="4734" extrusionOk="0">
                <a:moveTo>
                  <a:pt x="18671" y="0"/>
                </a:moveTo>
                <a:cubicBezTo>
                  <a:pt x="18596" y="0"/>
                  <a:pt x="14685" y="3186"/>
                  <a:pt x="6883" y="3186"/>
                </a:cubicBezTo>
                <a:cubicBezTo>
                  <a:pt x="5688" y="3186"/>
                  <a:pt x="4403" y="3111"/>
                  <a:pt x="3026" y="2939"/>
                </a:cubicBezTo>
                <a:cubicBezTo>
                  <a:pt x="2940" y="2507"/>
                  <a:pt x="2680" y="2075"/>
                  <a:pt x="2162" y="1902"/>
                </a:cubicBezTo>
                <a:cubicBezTo>
                  <a:pt x="1974" y="1818"/>
                  <a:pt x="1781" y="1780"/>
                  <a:pt x="1592" y="1780"/>
                </a:cubicBezTo>
                <a:cubicBezTo>
                  <a:pt x="1001" y="1780"/>
                  <a:pt x="457" y="2155"/>
                  <a:pt x="260" y="2680"/>
                </a:cubicBezTo>
                <a:cubicBezTo>
                  <a:pt x="1" y="3458"/>
                  <a:pt x="347" y="4322"/>
                  <a:pt x="1124" y="4668"/>
                </a:cubicBezTo>
                <a:cubicBezTo>
                  <a:pt x="1281" y="4712"/>
                  <a:pt x="1437" y="4734"/>
                  <a:pt x="1590" y="4734"/>
                </a:cubicBezTo>
                <a:cubicBezTo>
                  <a:pt x="2031" y="4734"/>
                  <a:pt x="2446" y="4556"/>
                  <a:pt x="2767" y="4236"/>
                </a:cubicBezTo>
                <a:cubicBezTo>
                  <a:pt x="4227" y="4419"/>
                  <a:pt x="5589" y="4499"/>
                  <a:pt x="6854" y="4499"/>
                </a:cubicBezTo>
                <a:cubicBezTo>
                  <a:pt x="15100" y="4499"/>
                  <a:pt x="19224" y="1101"/>
                  <a:pt x="19448" y="951"/>
                </a:cubicBezTo>
                <a:lnTo>
                  <a:pt x="186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1" name="Google Shape;3831;p36"/>
          <p:cNvSpPr/>
          <p:nvPr/>
        </p:nvSpPr>
        <p:spPr>
          <a:xfrm>
            <a:off x="8285799" y="1376209"/>
            <a:ext cx="76738" cy="30365"/>
          </a:xfrm>
          <a:custGeom>
            <a:avLst/>
            <a:gdLst/>
            <a:ahLst/>
            <a:cxnLst/>
            <a:rect l="l" t="t" r="r" b="b"/>
            <a:pathLst>
              <a:path w="18671" h="7388" extrusionOk="0">
                <a:moveTo>
                  <a:pt x="1632" y="0"/>
                </a:moveTo>
                <a:cubicBezTo>
                  <a:pt x="1267" y="0"/>
                  <a:pt x="896" y="129"/>
                  <a:pt x="606" y="379"/>
                </a:cubicBezTo>
                <a:cubicBezTo>
                  <a:pt x="1" y="984"/>
                  <a:pt x="1" y="1848"/>
                  <a:pt x="519" y="2453"/>
                </a:cubicBezTo>
                <a:cubicBezTo>
                  <a:pt x="796" y="2786"/>
                  <a:pt x="1180" y="2941"/>
                  <a:pt x="1579" y="2941"/>
                </a:cubicBezTo>
                <a:cubicBezTo>
                  <a:pt x="1802" y="2941"/>
                  <a:pt x="2031" y="2892"/>
                  <a:pt x="2248" y="2799"/>
                </a:cubicBezTo>
                <a:cubicBezTo>
                  <a:pt x="8146" y="6658"/>
                  <a:pt x="13095" y="7387"/>
                  <a:pt x="15974" y="7387"/>
                </a:cubicBezTo>
                <a:cubicBezTo>
                  <a:pt x="17609" y="7387"/>
                  <a:pt x="18576" y="7152"/>
                  <a:pt x="18670" y="7121"/>
                </a:cubicBezTo>
                <a:lnTo>
                  <a:pt x="18325" y="5911"/>
                </a:lnTo>
                <a:cubicBezTo>
                  <a:pt x="18294" y="5911"/>
                  <a:pt x="17450" y="6108"/>
                  <a:pt x="15982" y="6108"/>
                </a:cubicBezTo>
                <a:cubicBezTo>
                  <a:pt x="13331" y="6108"/>
                  <a:pt x="8644" y="5464"/>
                  <a:pt x="3026" y="1848"/>
                </a:cubicBezTo>
                <a:cubicBezTo>
                  <a:pt x="3112" y="1330"/>
                  <a:pt x="3026" y="811"/>
                  <a:pt x="2680" y="465"/>
                </a:cubicBezTo>
                <a:cubicBezTo>
                  <a:pt x="2411" y="151"/>
                  <a:pt x="2025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2" name="Google Shape;3832;p36"/>
          <p:cNvSpPr/>
          <p:nvPr/>
        </p:nvSpPr>
        <p:spPr>
          <a:xfrm>
            <a:off x="8325231" y="1325503"/>
            <a:ext cx="51872" cy="65764"/>
          </a:xfrm>
          <a:custGeom>
            <a:avLst/>
            <a:gdLst/>
            <a:ahLst/>
            <a:cxnLst/>
            <a:rect l="l" t="t" r="r" b="b"/>
            <a:pathLst>
              <a:path w="12621" h="16001" extrusionOk="0">
                <a:moveTo>
                  <a:pt x="1553" y="1"/>
                </a:moveTo>
                <a:cubicBezTo>
                  <a:pt x="1497" y="1"/>
                  <a:pt x="1440" y="4"/>
                  <a:pt x="1384" y="10"/>
                </a:cubicBezTo>
                <a:cubicBezTo>
                  <a:pt x="519" y="96"/>
                  <a:pt x="1" y="874"/>
                  <a:pt x="87" y="1652"/>
                </a:cubicBezTo>
                <a:cubicBezTo>
                  <a:pt x="174" y="2344"/>
                  <a:pt x="692" y="2776"/>
                  <a:pt x="1211" y="2862"/>
                </a:cubicBezTo>
                <a:cubicBezTo>
                  <a:pt x="5273" y="13234"/>
                  <a:pt x="11842" y="15827"/>
                  <a:pt x="12101" y="16000"/>
                </a:cubicBezTo>
                <a:lnTo>
                  <a:pt x="12620" y="14790"/>
                </a:lnTo>
                <a:cubicBezTo>
                  <a:pt x="12534" y="14704"/>
                  <a:pt x="6310" y="12197"/>
                  <a:pt x="2507" y="2603"/>
                </a:cubicBezTo>
                <a:cubicBezTo>
                  <a:pt x="2853" y="2257"/>
                  <a:pt x="3112" y="1739"/>
                  <a:pt x="3026" y="1307"/>
                </a:cubicBezTo>
                <a:cubicBezTo>
                  <a:pt x="2946" y="505"/>
                  <a:pt x="2271" y="1"/>
                  <a:pt x="15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3" name="Google Shape;3833;p36"/>
          <p:cNvSpPr/>
          <p:nvPr/>
        </p:nvSpPr>
        <p:spPr>
          <a:xfrm>
            <a:off x="8356139" y="1309600"/>
            <a:ext cx="24516" cy="78468"/>
          </a:xfrm>
          <a:custGeom>
            <a:avLst/>
            <a:gdLst/>
            <a:ahLst/>
            <a:cxnLst/>
            <a:rect l="l" t="t" r="r" b="b"/>
            <a:pathLst>
              <a:path w="5965" h="19092" extrusionOk="0">
                <a:moveTo>
                  <a:pt x="1750" y="1"/>
                </a:moveTo>
                <a:cubicBezTo>
                  <a:pt x="1097" y="1"/>
                  <a:pt x="554" y="402"/>
                  <a:pt x="346" y="1027"/>
                </a:cubicBezTo>
                <a:cubicBezTo>
                  <a:pt x="173" y="1632"/>
                  <a:pt x="346" y="2237"/>
                  <a:pt x="865" y="2583"/>
                </a:cubicBezTo>
                <a:cubicBezTo>
                  <a:pt x="0" y="13646"/>
                  <a:pt x="4754" y="18919"/>
                  <a:pt x="5014" y="19091"/>
                </a:cubicBezTo>
                <a:lnTo>
                  <a:pt x="5964" y="18227"/>
                </a:lnTo>
                <a:cubicBezTo>
                  <a:pt x="5878" y="18141"/>
                  <a:pt x="1383" y="13214"/>
                  <a:pt x="2161" y="2842"/>
                </a:cubicBezTo>
                <a:cubicBezTo>
                  <a:pt x="2593" y="2755"/>
                  <a:pt x="3026" y="2410"/>
                  <a:pt x="3112" y="1891"/>
                </a:cubicBezTo>
                <a:cubicBezTo>
                  <a:pt x="3371" y="1113"/>
                  <a:pt x="2939" y="249"/>
                  <a:pt x="2248" y="76"/>
                </a:cubicBezTo>
                <a:cubicBezTo>
                  <a:pt x="2077" y="25"/>
                  <a:pt x="1910" y="1"/>
                  <a:pt x="1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4" name="Google Shape;3834;p36"/>
          <p:cNvSpPr/>
          <p:nvPr/>
        </p:nvSpPr>
        <p:spPr>
          <a:xfrm>
            <a:off x="8394149" y="1316879"/>
            <a:ext cx="38018" cy="75451"/>
          </a:xfrm>
          <a:custGeom>
            <a:avLst/>
            <a:gdLst/>
            <a:ahLst/>
            <a:cxnLst/>
            <a:rect l="l" t="t" r="r" b="b"/>
            <a:pathLst>
              <a:path w="9250" h="18358" extrusionOk="0">
                <a:moveTo>
                  <a:pt x="7682" y="1"/>
                </a:moveTo>
                <a:cubicBezTo>
                  <a:pt x="7318" y="1"/>
                  <a:pt x="6947" y="130"/>
                  <a:pt x="6656" y="379"/>
                </a:cubicBezTo>
                <a:cubicBezTo>
                  <a:pt x="6138" y="812"/>
                  <a:pt x="6051" y="1503"/>
                  <a:pt x="6311" y="2022"/>
                </a:cubicBezTo>
                <a:cubicBezTo>
                  <a:pt x="1" y="11184"/>
                  <a:pt x="1470" y="18098"/>
                  <a:pt x="1557" y="18358"/>
                </a:cubicBezTo>
                <a:lnTo>
                  <a:pt x="2767" y="18098"/>
                </a:lnTo>
                <a:cubicBezTo>
                  <a:pt x="2767" y="18012"/>
                  <a:pt x="1384" y="11443"/>
                  <a:pt x="7261" y="2886"/>
                </a:cubicBezTo>
                <a:cubicBezTo>
                  <a:pt x="7405" y="2944"/>
                  <a:pt x="7559" y="2972"/>
                  <a:pt x="7716" y="2972"/>
                </a:cubicBezTo>
                <a:cubicBezTo>
                  <a:pt x="8030" y="2972"/>
                  <a:pt x="8356" y="2857"/>
                  <a:pt x="8644" y="2627"/>
                </a:cubicBezTo>
                <a:cubicBezTo>
                  <a:pt x="9249" y="2022"/>
                  <a:pt x="9249" y="1071"/>
                  <a:pt x="8731" y="466"/>
                </a:cubicBezTo>
                <a:cubicBezTo>
                  <a:pt x="8461" y="152"/>
                  <a:pt x="8076" y="1"/>
                  <a:pt x="76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5" name="Google Shape;3835;p36"/>
          <p:cNvSpPr/>
          <p:nvPr/>
        </p:nvSpPr>
        <p:spPr>
          <a:xfrm>
            <a:off x="8403742" y="1334269"/>
            <a:ext cx="59685" cy="58773"/>
          </a:xfrm>
          <a:custGeom>
            <a:avLst/>
            <a:gdLst/>
            <a:ahLst/>
            <a:cxnLst/>
            <a:rect l="l" t="t" r="r" b="b"/>
            <a:pathLst>
              <a:path w="14522" h="14300" extrusionOk="0">
                <a:moveTo>
                  <a:pt x="12790" y="0"/>
                </a:moveTo>
                <a:cubicBezTo>
                  <a:pt x="12677" y="0"/>
                  <a:pt x="12562" y="12"/>
                  <a:pt x="12447" y="38"/>
                </a:cubicBezTo>
                <a:cubicBezTo>
                  <a:pt x="11842" y="211"/>
                  <a:pt x="11410" y="816"/>
                  <a:pt x="11410" y="1421"/>
                </a:cubicBezTo>
                <a:cubicBezTo>
                  <a:pt x="1729" y="6866"/>
                  <a:pt x="87" y="13781"/>
                  <a:pt x="1" y="14040"/>
                </a:cubicBezTo>
                <a:lnTo>
                  <a:pt x="1297" y="14299"/>
                </a:lnTo>
                <a:cubicBezTo>
                  <a:pt x="1297" y="14299"/>
                  <a:pt x="2853" y="7817"/>
                  <a:pt x="11928" y="2631"/>
                </a:cubicBezTo>
                <a:cubicBezTo>
                  <a:pt x="12178" y="2818"/>
                  <a:pt x="12472" y="2960"/>
                  <a:pt x="12811" y="2960"/>
                </a:cubicBezTo>
                <a:cubicBezTo>
                  <a:pt x="12942" y="2960"/>
                  <a:pt x="13080" y="2938"/>
                  <a:pt x="13225" y="2890"/>
                </a:cubicBezTo>
                <a:cubicBezTo>
                  <a:pt x="14003" y="2717"/>
                  <a:pt x="14521" y="1853"/>
                  <a:pt x="14262" y="1075"/>
                </a:cubicBezTo>
                <a:cubicBezTo>
                  <a:pt x="14041" y="412"/>
                  <a:pt x="13443" y="0"/>
                  <a:pt x="127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36"/>
          <p:cNvSpPr/>
          <p:nvPr/>
        </p:nvSpPr>
        <p:spPr>
          <a:xfrm>
            <a:off x="8348321" y="1367463"/>
            <a:ext cx="80289" cy="79931"/>
          </a:xfrm>
          <a:custGeom>
            <a:avLst/>
            <a:gdLst/>
            <a:ahLst/>
            <a:cxnLst/>
            <a:rect l="l" t="t" r="r" b="b"/>
            <a:pathLst>
              <a:path w="19535" h="19448" extrusionOk="0">
                <a:moveTo>
                  <a:pt x="9768" y="0"/>
                </a:moveTo>
                <a:cubicBezTo>
                  <a:pt x="4409" y="0"/>
                  <a:pt x="1" y="4322"/>
                  <a:pt x="1" y="9767"/>
                </a:cubicBezTo>
                <a:cubicBezTo>
                  <a:pt x="1" y="15126"/>
                  <a:pt x="4409" y="19448"/>
                  <a:pt x="9768" y="19448"/>
                </a:cubicBezTo>
                <a:cubicBezTo>
                  <a:pt x="15127" y="19448"/>
                  <a:pt x="19535" y="15126"/>
                  <a:pt x="19535" y="9767"/>
                </a:cubicBezTo>
                <a:cubicBezTo>
                  <a:pt x="19535" y="4322"/>
                  <a:pt x="15127" y="0"/>
                  <a:pt x="9768" y="0"/>
                </a:cubicBezTo>
                <a:close/>
              </a:path>
            </a:pathLst>
          </a:custGeom>
          <a:solidFill>
            <a:srgbClr val="FFF0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36"/>
          <p:cNvSpPr/>
          <p:nvPr/>
        </p:nvSpPr>
        <p:spPr>
          <a:xfrm>
            <a:off x="284590" y="4574946"/>
            <a:ext cx="454817" cy="308753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36"/>
          <p:cNvSpPr/>
          <p:nvPr/>
        </p:nvSpPr>
        <p:spPr>
          <a:xfrm>
            <a:off x="133473" y="4750506"/>
            <a:ext cx="402066" cy="445068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36"/>
          <p:cNvSpPr/>
          <p:nvPr/>
        </p:nvSpPr>
        <p:spPr>
          <a:xfrm>
            <a:off x="122076" y="4275994"/>
            <a:ext cx="387814" cy="451979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36"/>
          <p:cNvSpPr/>
          <p:nvPr/>
        </p:nvSpPr>
        <p:spPr>
          <a:xfrm>
            <a:off x="-134536" y="4711663"/>
            <a:ext cx="454817" cy="379962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36"/>
          <p:cNvSpPr/>
          <p:nvPr/>
        </p:nvSpPr>
        <p:spPr>
          <a:xfrm>
            <a:off x="-153075" y="4410122"/>
            <a:ext cx="459105" cy="367723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36"/>
          <p:cNvSpPr/>
          <p:nvPr/>
        </p:nvSpPr>
        <p:spPr>
          <a:xfrm>
            <a:off x="213303" y="4673744"/>
            <a:ext cx="125494" cy="125477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36"/>
          <p:cNvSpPr/>
          <p:nvPr/>
        </p:nvSpPr>
        <p:spPr>
          <a:xfrm>
            <a:off x="266051" y="4764988"/>
            <a:ext cx="74162" cy="198831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36"/>
          <p:cNvSpPr/>
          <p:nvPr/>
        </p:nvSpPr>
        <p:spPr>
          <a:xfrm>
            <a:off x="283171" y="4746449"/>
            <a:ext cx="155416" cy="141164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36"/>
          <p:cNvSpPr/>
          <p:nvPr/>
        </p:nvSpPr>
        <p:spPr>
          <a:xfrm>
            <a:off x="301694" y="4743595"/>
            <a:ext cx="192497" cy="6571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36"/>
          <p:cNvSpPr/>
          <p:nvPr/>
        </p:nvSpPr>
        <p:spPr>
          <a:xfrm>
            <a:off x="308819" y="4659807"/>
            <a:ext cx="203895" cy="6385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7" name="Google Shape;3847;p36"/>
          <p:cNvSpPr/>
          <p:nvPr/>
        </p:nvSpPr>
        <p:spPr>
          <a:xfrm>
            <a:off x="297422" y="4548077"/>
            <a:ext cx="122624" cy="169899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8" name="Google Shape;3848;p36"/>
          <p:cNvSpPr/>
          <p:nvPr/>
        </p:nvSpPr>
        <p:spPr>
          <a:xfrm>
            <a:off x="274611" y="4519427"/>
            <a:ext cx="51349" cy="202823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9" name="Google Shape;3849;p36"/>
          <p:cNvSpPr/>
          <p:nvPr/>
        </p:nvSpPr>
        <p:spPr>
          <a:xfrm>
            <a:off x="156284" y="4548110"/>
            <a:ext cx="131185" cy="164158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0" name="Google Shape;3850;p36"/>
          <p:cNvSpPr/>
          <p:nvPr/>
        </p:nvSpPr>
        <p:spPr>
          <a:xfrm>
            <a:off x="80726" y="4619611"/>
            <a:ext cx="192497" cy="102632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1" name="Google Shape;3851;p36"/>
          <p:cNvSpPr/>
          <p:nvPr/>
        </p:nvSpPr>
        <p:spPr>
          <a:xfrm>
            <a:off x="70747" y="4727926"/>
            <a:ext cx="171103" cy="118566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2" name="Google Shape;3852;p36"/>
          <p:cNvSpPr/>
          <p:nvPr/>
        </p:nvSpPr>
        <p:spPr>
          <a:xfrm>
            <a:off x="130619" y="4757863"/>
            <a:ext cx="128331" cy="164158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3" name="Google Shape;3853;p36"/>
          <p:cNvSpPr/>
          <p:nvPr/>
        </p:nvSpPr>
        <p:spPr>
          <a:xfrm rot="2178921">
            <a:off x="1062234" y="4911169"/>
            <a:ext cx="269222" cy="182789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4" name="Google Shape;3854;p36"/>
          <p:cNvSpPr/>
          <p:nvPr/>
        </p:nvSpPr>
        <p:spPr>
          <a:xfrm rot="2178921">
            <a:off x="907748" y="4924840"/>
            <a:ext cx="237996" cy="263491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5" name="Google Shape;3855;p36"/>
          <p:cNvSpPr/>
          <p:nvPr/>
        </p:nvSpPr>
        <p:spPr>
          <a:xfrm rot="2178921">
            <a:off x="1068256" y="4691636"/>
            <a:ext cx="229560" cy="267583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6" name="Google Shape;3856;p36"/>
          <p:cNvSpPr/>
          <p:nvPr/>
        </p:nvSpPr>
        <p:spPr>
          <a:xfrm rot="2178921">
            <a:off x="801924" y="4825358"/>
            <a:ext cx="269222" cy="22494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7" name="Google Shape;3857;p36"/>
          <p:cNvSpPr/>
          <p:nvPr/>
        </p:nvSpPr>
        <p:spPr>
          <a:xfrm rot="2178921">
            <a:off x="900684" y="4676498"/>
            <a:ext cx="271760" cy="217701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8" name="Google Shape;3858;p36"/>
          <p:cNvSpPr/>
          <p:nvPr/>
        </p:nvSpPr>
        <p:spPr>
          <a:xfrm rot="2178921">
            <a:off x="1044672" y="4886122"/>
            <a:ext cx="74284" cy="74286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36"/>
          <p:cNvSpPr/>
          <p:nvPr/>
        </p:nvSpPr>
        <p:spPr>
          <a:xfrm rot="2178921">
            <a:off x="1027932" y="4934912"/>
            <a:ext cx="43899" cy="117713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0" name="Google Shape;3860;p36"/>
          <p:cNvSpPr/>
          <p:nvPr/>
        </p:nvSpPr>
        <p:spPr>
          <a:xfrm rot="2178921">
            <a:off x="1048038" y="4949631"/>
            <a:ext cx="91996" cy="83573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1" name="Google Shape;3861;p36"/>
          <p:cNvSpPr/>
          <p:nvPr/>
        </p:nvSpPr>
        <p:spPr>
          <a:xfrm rot="2178921">
            <a:off x="1068971" y="4965603"/>
            <a:ext cx="113945" cy="38906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36"/>
          <p:cNvSpPr/>
          <p:nvPr/>
        </p:nvSpPr>
        <p:spPr>
          <a:xfrm rot="2178921">
            <a:off x="1101412" y="4930244"/>
            <a:ext cx="120692" cy="37802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3" name="Google Shape;3863;p36"/>
          <p:cNvSpPr/>
          <p:nvPr/>
        </p:nvSpPr>
        <p:spPr>
          <a:xfrm rot="2178921">
            <a:off x="1121219" y="4852615"/>
            <a:ext cx="72585" cy="10058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36"/>
          <p:cNvSpPr/>
          <p:nvPr/>
        </p:nvSpPr>
        <p:spPr>
          <a:xfrm rot="2178921">
            <a:off x="1118706" y="4816567"/>
            <a:ext cx="30395" cy="120076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5" name="Google Shape;3865;p36"/>
          <p:cNvSpPr/>
          <p:nvPr/>
        </p:nvSpPr>
        <p:spPr>
          <a:xfrm rot="2178921">
            <a:off x="1054407" y="4804986"/>
            <a:ext cx="77653" cy="97186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36"/>
          <p:cNvSpPr/>
          <p:nvPr/>
        </p:nvSpPr>
        <p:spPr>
          <a:xfrm rot="2178921">
            <a:off x="1000570" y="4826888"/>
            <a:ext cx="113945" cy="60761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36"/>
          <p:cNvSpPr/>
          <p:nvPr/>
        </p:nvSpPr>
        <p:spPr>
          <a:xfrm rot="2178921">
            <a:off x="956278" y="4870383"/>
            <a:ext cx="101282" cy="70194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8" name="Google Shape;3868;p36"/>
          <p:cNvSpPr/>
          <p:nvPr/>
        </p:nvSpPr>
        <p:spPr>
          <a:xfrm rot="2178921">
            <a:off x="968803" y="4895529"/>
            <a:ext cx="75964" cy="97186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36"/>
          <p:cNvSpPr/>
          <p:nvPr/>
        </p:nvSpPr>
        <p:spPr>
          <a:xfrm rot="-2178615" flipH="1">
            <a:off x="678486" y="4455727"/>
            <a:ext cx="180667" cy="122674"/>
          </a:xfrm>
          <a:custGeom>
            <a:avLst/>
            <a:gdLst/>
            <a:ahLst/>
            <a:cxnLst/>
            <a:rect l="l" t="t" r="r" b="b"/>
            <a:pathLst>
              <a:path w="27573" h="18718" extrusionOk="0">
                <a:moveTo>
                  <a:pt x="13841" y="1"/>
                </a:moveTo>
                <a:cubicBezTo>
                  <a:pt x="13285" y="1"/>
                  <a:pt x="12705" y="9"/>
                  <a:pt x="12101" y="27"/>
                </a:cubicBezTo>
                <a:cubicBezTo>
                  <a:pt x="3112" y="200"/>
                  <a:pt x="1" y="9880"/>
                  <a:pt x="1" y="9880"/>
                </a:cubicBezTo>
                <a:cubicBezTo>
                  <a:pt x="1" y="9880"/>
                  <a:pt x="3683" y="18717"/>
                  <a:pt x="12241" y="18717"/>
                </a:cubicBezTo>
                <a:cubicBezTo>
                  <a:pt x="12479" y="18717"/>
                  <a:pt x="12720" y="18710"/>
                  <a:pt x="12966" y="18696"/>
                </a:cubicBezTo>
                <a:cubicBezTo>
                  <a:pt x="21955" y="18091"/>
                  <a:pt x="25326" y="16017"/>
                  <a:pt x="27573" y="13337"/>
                </a:cubicBezTo>
                <a:cubicBezTo>
                  <a:pt x="27573" y="13337"/>
                  <a:pt x="26536" y="9967"/>
                  <a:pt x="22214" y="8929"/>
                </a:cubicBezTo>
                <a:cubicBezTo>
                  <a:pt x="26363" y="7460"/>
                  <a:pt x="27227" y="4003"/>
                  <a:pt x="27227" y="4003"/>
                </a:cubicBezTo>
                <a:cubicBezTo>
                  <a:pt x="24887" y="1663"/>
                  <a:pt x="21644" y="1"/>
                  <a:pt x="138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0" name="Google Shape;3870;p36"/>
          <p:cNvSpPr/>
          <p:nvPr/>
        </p:nvSpPr>
        <p:spPr>
          <a:xfrm rot="-2178615" flipH="1">
            <a:off x="803100" y="4464899"/>
            <a:ext cx="159713" cy="176834"/>
          </a:xfrm>
          <a:custGeom>
            <a:avLst/>
            <a:gdLst/>
            <a:ahLst/>
            <a:cxnLst/>
            <a:rect l="l" t="t" r="r" b="b"/>
            <a:pathLst>
              <a:path w="24375" h="26982" extrusionOk="0">
                <a:moveTo>
                  <a:pt x="7822" y="0"/>
                </a:moveTo>
                <a:cubicBezTo>
                  <a:pt x="7464" y="0"/>
                  <a:pt x="7261" y="14"/>
                  <a:pt x="7261" y="14"/>
                </a:cubicBezTo>
                <a:cubicBezTo>
                  <a:pt x="7261" y="14"/>
                  <a:pt x="1" y="7015"/>
                  <a:pt x="3804" y="15226"/>
                </a:cubicBezTo>
                <a:cubicBezTo>
                  <a:pt x="7520" y="23438"/>
                  <a:pt x="10718" y="25858"/>
                  <a:pt x="14089" y="26981"/>
                </a:cubicBezTo>
                <a:cubicBezTo>
                  <a:pt x="14089" y="26981"/>
                  <a:pt x="16769" y="24734"/>
                  <a:pt x="16250" y="20239"/>
                </a:cubicBezTo>
                <a:lnTo>
                  <a:pt x="16250" y="20239"/>
                </a:lnTo>
                <a:cubicBezTo>
                  <a:pt x="18444" y="22899"/>
                  <a:pt x="20996" y="23206"/>
                  <a:pt x="22057" y="23206"/>
                </a:cubicBezTo>
                <a:cubicBezTo>
                  <a:pt x="22376" y="23206"/>
                  <a:pt x="22560" y="23178"/>
                  <a:pt x="22560" y="23178"/>
                </a:cubicBezTo>
                <a:cubicBezTo>
                  <a:pt x="24029" y="19980"/>
                  <a:pt x="24375" y="16004"/>
                  <a:pt x="20918" y="7707"/>
                </a:cubicBezTo>
                <a:cubicBezTo>
                  <a:pt x="17876" y="510"/>
                  <a:pt x="9993" y="0"/>
                  <a:pt x="78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36"/>
          <p:cNvSpPr/>
          <p:nvPr/>
        </p:nvSpPr>
        <p:spPr>
          <a:xfrm rot="-2178615" flipH="1">
            <a:off x="701065" y="4308420"/>
            <a:ext cx="154051" cy="179580"/>
          </a:xfrm>
          <a:custGeom>
            <a:avLst/>
            <a:gdLst/>
            <a:ahLst/>
            <a:cxnLst/>
            <a:rect l="l" t="t" r="r" b="b"/>
            <a:pathLst>
              <a:path w="23511" h="27401" extrusionOk="0">
                <a:moveTo>
                  <a:pt x="12274" y="1"/>
                </a:moveTo>
                <a:cubicBezTo>
                  <a:pt x="9076" y="1384"/>
                  <a:pt x="6137" y="4063"/>
                  <a:pt x="3112" y="12534"/>
                </a:cubicBezTo>
                <a:cubicBezTo>
                  <a:pt x="0" y="21090"/>
                  <a:pt x="7952" y="27400"/>
                  <a:pt x="7952" y="27400"/>
                </a:cubicBezTo>
                <a:cubicBezTo>
                  <a:pt x="7952" y="27400"/>
                  <a:pt x="18065" y="27141"/>
                  <a:pt x="20744" y="18584"/>
                </a:cubicBezTo>
                <a:cubicBezTo>
                  <a:pt x="23510" y="9940"/>
                  <a:pt x="22819" y="6051"/>
                  <a:pt x="21090" y="2939"/>
                </a:cubicBezTo>
                <a:cubicBezTo>
                  <a:pt x="21090" y="2939"/>
                  <a:pt x="21064" y="2938"/>
                  <a:pt x="21014" y="2938"/>
                </a:cubicBezTo>
                <a:cubicBezTo>
                  <a:pt x="20495" y="2938"/>
                  <a:pt x="17407" y="3082"/>
                  <a:pt x="15040" y="6397"/>
                </a:cubicBezTo>
                <a:cubicBezTo>
                  <a:pt x="15212" y="1989"/>
                  <a:pt x="12274" y="1"/>
                  <a:pt x="122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2" name="Google Shape;3872;p36"/>
          <p:cNvSpPr/>
          <p:nvPr/>
        </p:nvSpPr>
        <p:spPr>
          <a:xfrm rot="-2178615" flipH="1">
            <a:off x="853149" y="4398148"/>
            <a:ext cx="180667" cy="150967"/>
          </a:xfrm>
          <a:custGeom>
            <a:avLst/>
            <a:gdLst/>
            <a:ahLst/>
            <a:cxnLst/>
            <a:rect l="l" t="t" r="r" b="b"/>
            <a:pathLst>
              <a:path w="27573" h="23035" extrusionOk="0">
                <a:moveTo>
                  <a:pt x="16338" y="0"/>
                </a:moveTo>
                <a:cubicBezTo>
                  <a:pt x="13954" y="0"/>
                  <a:pt x="11335" y="647"/>
                  <a:pt x="8903" y="2628"/>
                </a:cubicBezTo>
                <a:cubicBezTo>
                  <a:pt x="1902" y="8333"/>
                  <a:pt x="259" y="11963"/>
                  <a:pt x="0" y="15507"/>
                </a:cubicBezTo>
                <a:cubicBezTo>
                  <a:pt x="0" y="15507"/>
                  <a:pt x="1464" y="16572"/>
                  <a:pt x="3820" y="16572"/>
                </a:cubicBezTo>
                <a:cubicBezTo>
                  <a:pt x="4752" y="16572"/>
                  <a:pt x="5825" y="16405"/>
                  <a:pt x="7001" y="15939"/>
                </a:cubicBezTo>
                <a:lnTo>
                  <a:pt x="7001" y="15939"/>
                </a:lnTo>
                <a:cubicBezTo>
                  <a:pt x="4495" y="19569"/>
                  <a:pt x="5791" y="22854"/>
                  <a:pt x="5791" y="22854"/>
                </a:cubicBezTo>
                <a:cubicBezTo>
                  <a:pt x="6453" y="22967"/>
                  <a:pt x="7127" y="23035"/>
                  <a:pt x="7832" y="23035"/>
                </a:cubicBezTo>
                <a:cubicBezTo>
                  <a:pt x="10903" y="23035"/>
                  <a:pt x="14565" y="21750"/>
                  <a:pt x="20398" y="17322"/>
                </a:cubicBezTo>
                <a:cubicBezTo>
                  <a:pt x="27572" y="11877"/>
                  <a:pt x="24461" y="2283"/>
                  <a:pt x="24461" y="2283"/>
                </a:cubicBezTo>
                <a:cubicBezTo>
                  <a:pt x="24461" y="2283"/>
                  <a:pt x="20816" y="0"/>
                  <a:pt x="163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3" name="Google Shape;3873;p36"/>
          <p:cNvSpPr/>
          <p:nvPr/>
        </p:nvSpPr>
        <p:spPr>
          <a:xfrm rot="-2178615" flipH="1">
            <a:off x="785180" y="4298264"/>
            <a:ext cx="182371" cy="146104"/>
          </a:xfrm>
          <a:custGeom>
            <a:avLst/>
            <a:gdLst/>
            <a:ahLst/>
            <a:cxnLst/>
            <a:rect l="l" t="t" r="r" b="b"/>
            <a:pathLst>
              <a:path w="27833" h="22293" extrusionOk="0">
                <a:moveTo>
                  <a:pt x="8141" y="0"/>
                </a:moveTo>
                <a:cubicBezTo>
                  <a:pt x="7045" y="0"/>
                  <a:pt x="6053" y="164"/>
                  <a:pt x="5100" y="426"/>
                </a:cubicBezTo>
                <a:cubicBezTo>
                  <a:pt x="5100" y="426"/>
                  <a:pt x="4063" y="3796"/>
                  <a:pt x="7002" y="7167"/>
                </a:cubicBezTo>
                <a:cubicBezTo>
                  <a:pt x="6062" y="6886"/>
                  <a:pt x="5200" y="6775"/>
                  <a:pt x="4427" y="6775"/>
                </a:cubicBezTo>
                <a:cubicBezTo>
                  <a:pt x="1641" y="6775"/>
                  <a:pt x="0" y="8205"/>
                  <a:pt x="0" y="8205"/>
                </a:cubicBezTo>
                <a:cubicBezTo>
                  <a:pt x="605" y="11748"/>
                  <a:pt x="2507" y="15206"/>
                  <a:pt x="9940" y="20305"/>
                </a:cubicBezTo>
                <a:cubicBezTo>
                  <a:pt x="12143" y="21774"/>
                  <a:pt x="14398" y="22293"/>
                  <a:pt x="16485" y="22293"/>
                </a:cubicBezTo>
                <a:cubicBezTo>
                  <a:pt x="21523" y="22293"/>
                  <a:pt x="25585" y="19268"/>
                  <a:pt x="25585" y="19268"/>
                </a:cubicBezTo>
                <a:cubicBezTo>
                  <a:pt x="25585" y="19268"/>
                  <a:pt x="27832" y="9415"/>
                  <a:pt x="20139" y="4574"/>
                </a:cubicBezTo>
                <a:cubicBezTo>
                  <a:pt x="14629" y="1130"/>
                  <a:pt x="11024" y="0"/>
                  <a:pt x="81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4" name="Google Shape;3874;p36"/>
          <p:cNvSpPr/>
          <p:nvPr/>
        </p:nvSpPr>
        <p:spPr>
          <a:xfrm rot="-2178615" flipH="1">
            <a:off x="821083" y="4438922"/>
            <a:ext cx="49850" cy="49855"/>
          </a:xfrm>
          <a:custGeom>
            <a:avLst/>
            <a:gdLst/>
            <a:ahLst/>
            <a:cxnLst/>
            <a:rect l="l" t="t" r="r" b="b"/>
            <a:pathLst>
              <a:path w="7608" h="7607" extrusionOk="0">
                <a:moveTo>
                  <a:pt x="3804" y="1"/>
                </a:moveTo>
                <a:cubicBezTo>
                  <a:pt x="1730" y="1"/>
                  <a:pt x="1" y="1643"/>
                  <a:pt x="1" y="3804"/>
                </a:cubicBezTo>
                <a:cubicBezTo>
                  <a:pt x="1" y="5878"/>
                  <a:pt x="1730" y="7607"/>
                  <a:pt x="3804" y="7607"/>
                </a:cubicBezTo>
                <a:cubicBezTo>
                  <a:pt x="5965" y="7607"/>
                  <a:pt x="7607" y="5878"/>
                  <a:pt x="7607" y="3804"/>
                </a:cubicBezTo>
                <a:cubicBezTo>
                  <a:pt x="7607" y="1643"/>
                  <a:pt x="5965" y="1"/>
                  <a:pt x="3804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5" name="Google Shape;3875;p36"/>
          <p:cNvSpPr/>
          <p:nvPr/>
        </p:nvSpPr>
        <p:spPr>
          <a:xfrm rot="-2178615" flipH="1">
            <a:off x="852708" y="4471660"/>
            <a:ext cx="29459" cy="78999"/>
          </a:xfrm>
          <a:custGeom>
            <a:avLst/>
            <a:gdLst/>
            <a:ahLst/>
            <a:cxnLst/>
            <a:rect l="l" t="t" r="r" b="b"/>
            <a:pathLst>
              <a:path w="4496" h="12054" extrusionOk="0">
                <a:moveTo>
                  <a:pt x="174" y="0"/>
                </a:moveTo>
                <a:cubicBezTo>
                  <a:pt x="174" y="260"/>
                  <a:pt x="1" y="5359"/>
                  <a:pt x="1816" y="9508"/>
                </a:cubicBezTo>
                <a:cubicBezTo>
                  <a:pt x="1730" y="9594"/>
                  <a:pt x="1643" y="9681"/>
                  <a:pt x="1557" y="9767"/>
                </a:cubicBezTo>
                <a:cubicBezTo>
                  <a:pt x="1125" y="10459"/>
                  <a:pt x="1384" y="11410"/>
                  <a:pt x="2075" y="11842"/>
                </a:cubicBezTo>
                <a:cubicBezTo>
                  <a:pt x="2306" y="11986"/>
                  <a:pt x="2556" y="12053"/>
                  <a:pt x="2802" y="12053"/>
                </a:cubicBezTo>
                <a:cubicBezTo>
                  <a:pt x="3295" y="12053"/>
                  <a:pt x="3775" y="11784"/>
                  <a:pt x="4063" y="11323"/>
                </a:cubicBezTo>
                <a:cubicBezTo>
                  <a:pt x="4495" y="10632"/>
                  <a:pt x="4323" y="9767"/>
                  <a:pt x="3631" y="9335"/>
                </a:cubicBezTo>
                <a:cubicBezTo>
                  <a:pt x="3378" y="9209"/>
                  <a:pt x="3125" y="9128"/>
                  <a:pt x="2872" y="9128"/>
                </a:cubicBezTo>
                <a:cubicBezTo>
                  <a:pt x="2779" y="9128"/>
                  <a:pt x="2687" y="9139"/>
                  <a:pt x="2594" y="9162"/>
                </a:cubicBezTo>
                <a:cubicBezTo>
                  <a:pt x="865" y="5186"/>
                  <a:pt x="1038" y="87"/>
                  <a:pt x="1038" y="87"/>
                </a:cubicBezTo>
                <a:lnTo>
                  <a:pt x="174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36"/>
          <p:cNvSpPr/>
          <p:nvPr/>
        </p:nvSpPr>
        <p:spPr>
          <a:xfrm rot="-2178615" flipH="1">
            <a:off x="806939" y="4481537"/>
            <a:ext cx="61736" cy="56087"/>
          </a:xfrm>
          <a:custGeom>
            <a:avLst/>
            <a:gdLst/>
            <a:ahLst/>
            <a:cxnLst/>
            <a:rect l="l" t="t" r="r" b="b"/>
            <a:pathLst>
              <a:path w="9422" h="8558" extrusionOk="0">
                <a:moveTo>
                  <a:pt x="605" y="1"/>
                </a:moveTo>
                <a:lnTo>
                  <a:pt x="0" y="519"/>
                </a:lnTo>
                <a:cubicBezTo>
                  <a:pt x="87" y="692"/>
                  <a:pt x="3198" y="5187"/>
                  <a:pt x="7261" y="7348"/>
                </a:cubicBezTo>
                <a:cubicBezTo>
                  <a:pt x="7261" y="7434"/>
                  <a:pt x="7174" y="7520"/>
                  <a:pt x="7174" y="7520"/>
                </a:cubicBezTo>
                <a:cubicBezTo>
                  <a:pt x="7261" y="8125"/>
                  <a:pt x="7779" y="8558"/>
                  <a:pt x="8384" y="8558"/>
                </a:cubicBezTo>
                <a:cubicBezTo>
                  <a:pt x="8989" y="8471"/>
                  <a:pt x="9421" y="7953"/>
                  <a:pt x="9335" y="7348"/>
                </a:cubicBezTo>
                <a:cubicBezTo>
                  <a:pt x="9335" y="6867"/>
                  <a:pt x="8890" y="6387"/>
                  <a:pt x="8344" y="6387"/>
                </a:cubicBezTo>
                <a:cubicBezTo>
                  <a:pt x="8301" y="6387"/>
                  <a:pt x="8256" y="6390"/>
                  <a:pt x="8211" y="6397"/>
                </a:cubicBezTo>
                <a:cubicBezTo>
                  <a:pt x="7952" y="6397"/>
                  <a:pt x="7779" y="6483"/>
                  <a:pt x="7606" y="6656"/>
                </a:cubicBezTo>
                <a:cubicBezTo>
                  <a:pt x="3717" y="4582"/>
                  <a:pt x="692" y="87"/>
                  <a:pt x="605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7" name="Google Shape;3877;p36"/>
          <p:cNvSpPr/>
          <p:nvPr/>
        </p:nvSpPr>
        <p:spPr>
          <a:xfrm rot="-2178615" flipH="1">
            <a:off x="778162" y="4492255"/>
            <a:ext cx="76465" cy="26110"/>
          </a:xfrm>
          <a:custGeom>
            <a:avLst/>
            <a:gdLst/>
            <a:ahLst/>
            <a:cxnLst/>
            <a:rect l="l" t="t" r="r" b="b"/>
            <a:pathLst>
              <a:path w="11670" h="3984" extrusionOk="0">
                <a:moveTo>
                  <a:pt x="1" y="1"/>
                </a:moveTo>
                <a:lnTo>
                  <a:pt x="1" y="779"/>
                </a:lnTo>
                <a:cubicBezTo>
                  <a:pt x="87" y="779"/>
                  <a:pt x="5446" y="779"/>
                  <a:pt x="9422" y="2767"/>
                </a:cubicBezTo>
                <a:cubicBezTo>
                  <a:pt x="9422" y="3026"/>
                  <a:pt x="9422" y="3285"/>
                  <a:pt x="9508" y="3458"/>
                </a:cubicBezTo>
                <a:cubicBezTo>
                  <a:pt x="9732" y="3793"/>
                  <a:pt x="10063" y="3984"/>
                  <a:pt x="10410" y="3984"/>
                </a:cubicBezTo>
                <a:cubicBezTo>
                  <a:pt x="10600" y="3984"/>
                  <a:pt x="10794" y="3926"/>
                  <a:pt x="10978" y="3804"/>
                </a:cubicBezTo>
                <a:cubicBezTo>
                  <a:pt x="11496" y="3545"/>
                  <a:pt x="11669" y="2853"/>
                  <a:pt x="11410" y="2335"/>
                </a:cubicBezTo>
                <a:cubicBezTo>
                  <a:pt x="11176" y="2042"/>
                  <a:pt x="10823" y="1829"/>
                  <a:pt x="10459" y="1829"/>
                </a:cubicBezTo>
                <a:cubicBezTo>
                  <a:pt x="10285" y="1829"/>
                  <a:pt x="10108" y="1877"/>
                  <a:pt x="9941" y="1989"/>
                </a:cubicBezTo>
                <a:cubicBezTo>
                  <a:pt x="9854" y="1989"/>
                  <a:pt x="9854" y="2075"/>
                  <a:pt x="9768" y="2075"/>
                </a:cubicBezTo>
                <a:cubicBezTo>
                  <a:pt x="5705" y="1"/>
                  <a:pt x="260" y="1"/>
                  <a:pt x="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8" name="Google Shape;3878;p36"/>
          <p:cNvSpPr/>
          <p:nvPr/>
        </p:nvSpPr>
        <p:spPr>
          <a:xfrm rot="-2178615" flipH="1">
            <a:off x="751866" y="4468529"/>
            <a:ext cx="80993" cy="25370"/>
          </a:xfrm>
          <a:custGeom>
            <a:avLst/>
            <a:gdLst/>
            <a:ahLst/>
            <a:cxnLst/>
            <a:rect l="l" t="t" r="r" b="b"/>
            <a:pathLst>
              <a:path w="12361" h="3871" extrusionOk="0">
                <a:moveTo>
                  <a:pt x="10731" y="1"/>
                </a:moveTo>
                <a:cubicBezTo>
                  <a:pt x="10248" y="1"/>
                  <a:pt x="9778" y="210"/>
                  <a:pt x="9509" y="586"/>
                </a:cubicBezTo>
                <a:cubicBezTo>
                  <a:pt x="9422" y="759"/>
                  <a:pt x="9336" y="846"/>
                  <a:pt x="9336" y="1018"/>
                </a:cubicBezTo>
                <a:cubicBezTo>
                  <a:pt x="9248" y="1017"/>
                  <a:pt x="9160" y="1016"/>
                  <a:pt x="9071" y="1016"/>
                </a:cubicBezTo>
                <a:cubicBezTo>
                  <a:pt x="4663" y="1016"/>
                  <a:pt x="255" y="3095"/>
                  <a:pt x="1" y="3179"/>
                </a:cubicBezTo>
                <a:lnTo>
                  <a:pt x="347" y="3871"/>
                </a:lnTo>
                <a:cubicBezTo>
                  <a:pt x="433" y="3871"/>
                  <a:pt x="5014" y="1796"/>
                  <a:pt x="9249" y="1796"/>
                </a:cubicBezTo>
                <a:cubicBezTo>
                  <a:pt x="9336" y="2142"/>
                  <a:pt x="9595" y="2488"/>
                  <a:pt x="9854" y="2661"/>
                </a:cubicBezTo>
                <a:cubicBezTo>
                  <a:pt x="10127" y="2865"/>
                  <a:pt x="10427" y="2962"/>
                  <a:pt x="10721" y="2962"/>
                </a:cubicBezTo>
                <a:cubicBezTo>
                  <a:pt x="11174" y="2962"/>
                  <a:pt x="11615" y="2734"/>
                  <a:pt x="11929" y="2315"/>
                </a:cubicBezTo>
                <a:cubicBezTo>
                  <a:pt x="12361" y="1624"/>
                  <a:pt x="12188" y="759"/>
                  <a:pt x="11583" y="241"/>
                </a:cubicBezTo>
                <a:cubicBezTo>
                  <a:pt x="11322" y="77"/>
                  <a:pt x="11024" y="1"/>
                  <a:pt x="10731" y="1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9" name="Google Shape;3879;p36"/>
          <p:cNvSpPr/>
          <p:nvPr/>
        </p:nvSpPr>
        <p:spPr>
          <a:xfrm rot="-2178615" flipH="1">
            <a:off x="770864" y="4416439"/>
            <a:ext cx="48710" cy="67504"/>
          </a:xfrm>
          <a:custGeom>
            <a:avLst/>
            <a:gdLst/>
            <a:ahLst/>
            <a:cxnLst/>
            <a:rect l="l" t="t" r="r" b="b"/>
            <a:pathLst>
              <a:path w="7434" h="10300" extrusionOk="0">
                <a:moveTo>
                  <a:pt x="6149" y="0"/>
                </a:moveTo>
                <a:cubicBezTo>
                  <a:pt x="6088" y="0"/>
                  <a:pt x="6026" y="5"/>
                  <a:pt x="5964" y="13"/>
                </a:cubicBezTo>
                <a:cubicBezTo>
                  <a:pt x="5359" y="186"/>
                  <a:pt x="5014" y="705"/>
                  <a:pt x="5186" y="1310"/>
                </a:cubicBezTo>
                <a:cubicBezTo>
                  <a:pt x="5186" y="1569"/>
                  <a:pt x="5359" y="1742"/>
                  <a:pt x="5532" y="1915"/>
                </a:cubicBezTo>
                <a:cubicBezTo>
                  <a:pt x="3976" y="6064"/>
                  <a:pt x="0" y="9694"/>
                  <a:pt x="0" y="9694"/>
                </a:cubicBezTo>
                <a:lnTo>
                  <a:pt x="519" y="10299"/>
                </a:lnTo>
                <a:cubicBezTo>
                  <a:pt x="692" y="10126"/>
                  <a:pt x="4668" y="6496"/>
                  <a:pt x="6310" y="2088"/>
                </a:cubicBezTo>
                <a:cubicBezTo>
                  <a:pt x="6310" y="2088"/>
                  <a:pt x="6349" y="2126"/>
                  <a:pt x="6400" y="2126"/>
                </a:cubicBezTo>
                <a:cubicBezTo>
                  <a:pt x="6425" y="2126"/>
                  <a:pt x="6454" y="2117"/>
                  <a:pt x="6483" y="2088"/>
                </a:cubicBezTo>
                <a:cubicBezTo>
                  <a:pt x="7002" y="2001"/>
                  <a:pt x="7434" y="1396"/>
                  <a:pt x="7261" y="878"/>
                </a:cubicBezTo>
                <a:cubicBezTo>
                  <a:pt x="7183" y="335"/>
                  <a:pt x="6688" y="0"/>
                  <a:pt x="6149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0" name="Google Shape;3880;p36"/>
          <p:cNvSpPr/>
          <p:nvPr/>
        </p:nvSpPr>
        <p:spPr>
          <a:xfrm rot="-2178615" flipH="1">
            <a:off x="800863" y="4392251"/>
            <a:ext cx="20397" cy="80585"/>
          </a:xfrm>
          <a:custGeom>
            <a:avLst/>
            <a:gdLst/>
            <a:ahLst/>
            <a:cxnLst/>
            <a:rect l="l" t="t" r="r" b="b"/>
            <a:pathLst>
              <a:path w="3113" h="12296" extrusionOk="0">
                <a:moveTo>
                  <a:pt x="1556" y="0"/>
                </a:moveTo>
                <a:cubicBezTo>
                  <a:pt x="1189" y="0"/>
                  <a:pt x="822" y="151"/>
                  <a:pt x="519" y="454"/>
                </a:cubicBezTo>
                <a:cubicBezTo>
                  <a:pt x="1" y="973"/>
                  <a:pt x="1" y="1923"/>
                  <a:pt x="519" y="2442"/>
                </a:cubicBezTo>
                <a:cubicBezTo>
                  <a:pt x="606" y="2528"/>
                  <a:pt x="778" y="2615"/>
                  <a:pt x="865" y="2701"/>
                </a:cubicBezTo>
                <a:cubicBezTo>
                  <a:pt x="87" y="7109"/>
                  <a:pt x="1383" y="12036"/>
                  <a:pt x="1470" y="12295"/>
                </a:cubicBezTo>
                <a:lnTo>
                  <a:pt x="2248" y="12036"/>
                </a:lnTo>
                <a:cubicBezTo>
                  <a:pt x="2248" y="12036"/>
                  <a:pt x="865" y="7109"/>
                  <a:pt x="1643" y="2874"/>
                </a:cubicBezTo>
                <a:cubicBezTo>
                  <a:pt x="1989" y="2874"/>
                  <a:pt x="2334" y="2701"/>
                  <a:pt x="2594" y="2442"/>
                </a:cubicBezTo>
                <a:cubicBezTo>
                  <a:pt x="3112" y="1923"/>
                  <a:pt x="3112" y="973"/>
                  <a:pt x="2594" y="454"/>
                </a:cubicBezTo>
                <a:cubicBezTo>
                  <a:pt x="2291" y="151"/>
                  <a:pt x="1924" y="0"/>
                  <a:pt x="1556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1" name="Google Shape;3881;p36"/>
          <p:cNvSpPr/>
          <p:nvPr/>
        </p:nvSpPr>
        <p:spPr>
          <a:xfrm rot="-2178615" flipH="1">
            <a:off x="812292" y="4384481"/>
            <a:ext cx="52111" cy="65223"/>
          </a:xfrm>
          <a:custGeom>
            <a:avLst/>
            <a:gdLst/>
            <a:ahLst/>
            <a:cxnLst/>
            <a:rect l="l" t="t" r="r" b="b"/>
            <a:pathLst>
              <a:path w="7953" h="9952" extrusionOk="0">
                <a:moveTo>
                  <a:pt x="1142" y="0"/>
                </a:moveTo>
                <a:cubicBezTo>
                  <a:pt x="606" y="0"/>
                  <a:pt x="166" y="402"/>
                  <a:pt x="87" y="876"/>
                </a:cubicBezTo>
                <a:cubicBezTo>
                  <a:pt x="1" y="1481"/>
                  <a:pt x="433" y="1999"/>
                  <a:pt x="951" y="2172"/>
                </a:cubicBezTo>
                <a:cubicBezTo>
                  <a:pt x="1038" y="2172"/>
                  <a:pt x="1124" y="2086"/>
                  <a:pt x="1124" y="2086"/>
                </a:cubicBezTo>
                <a:cubicBezTo>
                  <a:pt x="3026" y="6321"/>
                  <a:pt x="7261" y="9778"/>
                  <a:pt x="7434" y="9951"/>
                </a:cubicBezTo>
                <a:lnTo>
                  <a:pt x="7952" y="9260"/>
                </a:lnTo>
                <a:cubicBezTo>
                  <a:pt x="7866" y="9260"/>
                  <a:pt x="3717" y="5889"/>
                  <a:pt x="1902" y="1827"/>
                </a:cubicBezTo>
                <a:cubicBezTo>
                  <a:pt x="2075" y="1654"/>
                  <a:pt x="2161" y="1481"/>
                  <a:pt x="2248" y="1222"/>
                </a:cubicBezTo>
                <a:cubicBezTo>
                  <a:pt x="2334" y="616"/>
                  <a:pt x="1902" y="98"/>
                  <a:pt x="1297" y="11"/>
                </a:cubicBezTo>
                <a:cubicBezTo>
                  <a:pt x="1245" y="4"/>
                  <a:pt x="1193" y="0"/>
                  <a:pt x="1142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2" name="Google Shape;3882;p36"/>
          <p:cNvSpPr/>
          <p:nvPr/>
        </p:nvSpPr>
        <p:spPr>
          <a:xfrm rot="-2178615" flipH="1">
            <a:off x="824058" y="4399177"/>
            <a:ext cx="76465" cy="40778"/>
          </a:xfrm>
          <a:custGeom>
            <a:avLst/>
            <a:gdLst/>
            <a:ahLst/>
            <a:cxnLst/>
            <a:rect l="l" t="t" r="r" b="b"/>
            <a:pathLst>
              <a:path w="11670" h="6222" extrusionOk="0">
                <a:moveTo>
                  <a:pt x="1725" y="0"/>
                </a:moveTo>
                <a:cubicBezTo>
                  <a:pt x="1553" y="0"/>
                  <a:pt x="1380" y="28"/>
                  <a:pt x="1211" y="85"/>
                </a:cubicBezTo>
                <a:cubicBezTo>
                  <a:pt x="433" y="430"/>
                  <a:pt x="1" y="1295"/>
                  <a:pt x="346" y="2073"/>
                </a:cubicBezTo>
                <a:cubicBezTo>
                  <a:pt x="544" y="2665"/>
                  <a:pt x="1093" y="3057"/>
                  <a:pt x="1725" y="3057"/>
                </a:cubicBezTo>
                <a:cubicBezTo>
                  <a:pt x="1923" y="3057"/>
                  <a:pt x="2129" y="3019"/>
                  <a:pt x="2334" y="2937"/>
                </a:cubicBezTo>
                <a:cubicBezTo>
                  <a:pt x="2421" y="2937"/>
                  <a:pt x="2594" y="2850"/>
                  <a:pt x="2680" y="2764"/>
                </a:cubicBezTo>
                <a:cubicBezTo>
                  <a:pt x="6310" y="5271"/>
                  <a:pt x="11323" y="6135"/>
                  <a:pt x="11583" y="6221"/>
                </a:cubicBezTo>
                <a:lnTo>
                  <a:pt x="11669" y="5357"/>
                </a:lnTo>
                <a:cubicBezTo>
                  <a:pt x="11669" y="5357"/>
                  <a:pt x="6742" y="4579"/>
                  <a:pt x="3199" y="2073"/>
                </a:cubicBezTo>
                <a:cubicBezTo>
                  <a:pt x="3285" y="1727"/>
                  <a:pt x="3371" y="1381"/>
                  <a:pt x="3199" y="1035"/>
                </a:cubicBezTo>
                <a:cubicBezTo>
                  <a:pt x="2928" y="359"/>
                  <a:pt x="2340" y="0"/>
                  <a:pt x="1725" y="0"/>
                </a:cubicBez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3" name="Google Shape;3883;p36"/>
          <p:cNvSpPr/>
          <p:nvPr/>
        </p:nvSpPr>
        <p:spPr>
          <a:xfrm rot="-2178615" flipH="1">
            <a:off x="862276" y="4428362"/>
            <a:ext cx="67967" cy="47109"/>
          </a:xfrm>
          <a:custGeom>
            <a:avLst/>
            <a:gdLst/>
            <a:ahLst/>
            <a:cxnLst/>
            <a:rect l="l" t="t" r="r" b="b"/>
            <a:pathLst>
              <a:path w="10373" h="7188" extrusionOk="0">
                <a:moveTo>
                  <a:pt x="10113" y="0"/>
                </a:moveTo>
                <a:cubicBezTo>
                  <a:pt x="9854" y="87"/>
                  <a:pt x="4754" y="1815"/>
                  <a:pt x="1556" y="5100"/>
                </a:cubicBezTo>
                <a:cubicBezTo>
                  <a:pt x="1470" y="5100"/>
                  <a:pt x="1383" y="5100"/>
                  <a:pt x="1383" y="5013"/>
                </a:cubicBezTo>
                <a:cubicBezTo>
                  <a:pt x="1322" y="5004"/>
                  <a:pt x="1260" y="5000"/>
                  <a:pt x="1199" y="5000"/>
                </a:cubicBezTo>
                <a:cubicBezTo>
                  <a:pt x="660" y="5000"/>
                  <a:pt x="165" y="5334"/>
                  <a:pt x="87" y="5878"/>
                </a:cubicBezTo>
                <a:cubicBezTo>
                  <a:pt x="1" y="6483"/>
                  <a:pt x="346" y="7001"/>
                  <a:pt x="951" y="7174"/>
                </a:cubicBezTo>
                <a:cubicBezTo>
                  <a:pt x="1004" y="7183"/>
                  <a:pt x="1058" y="7187"/>
                  <a:pt x="1112" y="7187"/>
                </a:cubicBezTo>
                <a:cubicBezTo>
                  <a:pt x="1588" y="7187"/>
                  <a:pt x="2084" y="6853"/>
                  <a:pt x="2161" y="6310"/>
                </a:cubicBezTo>
                <a:cubicBezTo>
                  <a:pt x="2248" y="6050"/>
                  <a:pt x="2248" y="5878"/>
                  <a:pt x="2075" y="5618"/>
                </a:cubicBezTo>
                <a:cubicBezTo>
                  <a:pt x="5187" y="2507"/>
                  <a:pt x="10286" y="778"/>
                  <a:pt x="10373" y="778"/>
                </a:cubicBezTo>
                <a:lnTo>
                  <a:pt x="10113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4" name="Google Shape;3884;p36"/>
          <p:cNvSpPr/>
          <p:nvPr/>
        </p:nvSpPr>
        <p:spPr>
          <a:xfrm rot="-2178615" flipH="1">
            <a:off x="870863" y="4445234"/>
            <a:ext cx="50977" cy="65223"/>
          </a:xfrm>
          <a:custGeom>
            <a:avLst/>
            <a:gdLst/>
            <a:ahLst/>
            <a:cxnLst/>
            <a:rect l="l" t="t" r="r" b="b"/>
            <a:pathLst>
              <a:path w="7780" h="9952" extrusionOk="0">
                <a:moveTo>
                  <a:pt x="7002" y="0"/>
                </a:moveTo>
                <a:cubicBezTo>
                  <a:pt x="7002" y="0"/>
                  <a:pt x="5014" y="5013"/>
                  <a:pt x="1643" y="7952"/>
                </a:cubicBezTo>
                <a:cubicBezTo>
                  <a:pt x="1470" y="7866"/>
                  <a:pt x="1297" y="7779"/>
                  <a:pt x="1038" y="7779"/>
                </a:cubicBezTo>
                <a:cubicBezTo>
                  <a:pt x="433" y="7866"/>
                  <a:pt x="1" y="8471"/>
                  <a:pt x="87" y="9076"/>
                </a:cubicBezTo>
                <a:cubicBezTo>
                  <a:pt x="166" y="9549"/>
                  <a:pt x="678" y="9951"/>
                  <a:pt x="1161" y="9951"/>
                </a:cubicBezTo>
                <a:cubicBezTo>
                  <a:pt x="1207" y="9951"/>
                  <a:pt x="1252" y="9948"/>
                  <a:pt x="1297" y="9940"/>
                </a:cubicBezTo>
                <a:cubicBezTo>
                  <a:pt x="1902" y="9854"/>
                  <a:pt x="2334" y="9335"/>
                  <a:pt x="2248" y="8730"/>
                </a:cubicBezTo>
                <a:cubicBezTo>
                  <a:pt x="2248" y="8644"/>
                  <a:pt x="2162" y="8644"/>
                  <a:pt x="2162" y="8557"/>
                </a:cubicBezTo>
                <a:cubicBezTo>
                  <a:pt x="5705" y="5532"/>
                  <a:pt x="7693" y="519"/>
                  <a:pt x="7780" y="259"/>
                </a:cubicBezTo>
                <a:lnTo>
                  <a:pt x="7002" y="0"/>
                </a:lnTo>
                <a:close/>
              </a:path>
            </a:pathLst>
          </a:custGeom>
          <a:solidFill>
            <a:srgbClr val="ED3E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A01465B-2623-43BD-85A0-6AC912625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1273">
            <a:off x="108479" y="1363313"/>
            <a:ext cx="725487" cy="7766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6847F001-779D-48B0-AF88-1B517F0BF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644" y="3310792"/>
            <a:ext cx="725487" cy="7011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DF331309-E3B7-420E-ABFF-56C619E60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642" y="1769264"/>
            <a:ext cx="798645" cy="823031"/>
          </a:xfrm>
          <a:prstGeom prst="rect">
            <a:avLst/>
          </a:prstGeom>
        </p:spPr>
      </p:pic>
      <p:pic>
        <p:nvPicPr>
          <p:cNvPr id="116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AE9524D7-7973-4A55-AE3C-B89144E29F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84" end="115182.3125"/>
                </p14:media>
              </p:ext>
            </p:extLst>
          </p:nvPr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39241" y="135275"/>
            <a:ext cx="948919" cy="928182"/>
          </a:xfrm>
          <a:prstGeom prst="rect">
            <a:avLst/>
          </a:prstGeom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xmlns="" id="{C34AF1B0-600D-468E-A57D-2BCEA08F1035}"/>
              </a:ext>
            </a:extLst>
          </p:cNvPr>
          <p:cNvSpPr txBox="1"/>
          <p:nvPr/>
        </p:nvSpPr>
        <p:spPr>
          <a:xfrm>
            <a:off x="1347864" y="4477160"/>
            <a:ext cx="772538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Half of the world  who have experienced things that are worthwhile for the world to hear cannot express what they want to say .and half of the world talk a lot but nothing comes out (rubbish)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386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4" grpId="0" animBg="1"/>
    </p:bldLst>
  </p:timing>
</p:sld>
</file>

<file path=ppt/theme/theme1.xml><?xml version="1.0" encoding="utf-8"?>
<a:theme xmlns:a="http://schemas.openxmlformats.org/drawingml/2006/main" name="Japanese Greenery Day by Slidesgo">
  <a:themeElements>
    <a:clrScheme name="Simple Light">
      <a:dk1>
        <a:srgbClr val="1F1F29"/>
      </a:dk1>
      <a:lt1>
        <a:srgbClr val="FFFFFF"/>
      </a:lt1>
      <a:dk2>
        <a:srgbClr val="FFF0AD"/>
      </a:dk2>
      <a:lt2>
        <a:srgbClr val="FEC6AD"/>
      </a:lt2>
      <a:accent1>
        <a:srgbClr val="ED3E12"/>
      </a:accent1>
      <a:accent2>
        <a:srgbClr val="FE6323"/>
      </a:accent2>
      <a:accent3>
        <a:srgbClr val="FE8127"/>
      </a:accent3>
      <a:accent4>
        <a:srgbClr val="E7DE73"/>
      </a:accent4>
      <a:accent5>
        <a:srgbClr val="FFE584"/>
      </a:accent5>
      <a:accent6>
        <a:srgbClr val="A2B75C"/>
      </a:accent6>
      <a:hlink>
        <a:srgbClr val="1F1F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492</Words>
  <Application>Microsoft Office PowerPoint</Application>
  <PresentationFormat>On-screen Show (16:9)</PresentationFormat>
  <Paragraphs>79</Paragraphs>
  <Slides>26</Slides>
  <Notes>26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Tulpen One</vt:lpstr>
      <vt:lpstr>Alegreya Sans</vt:lpstr>
      <vt:lpstr>Trade Gothic Next Heavy</vt:lpstr>
      <vt:lpstr>Georgia Pro Cond Semibold</vt:lpstr>
      <vt:lpstr>Palatino Linotype</vt:lpstr>
      <vt:lpstr>Margarine</vt:lpstr>
      <vt:lpstr>Cambria</vt:lpstr>
      <vt:lpstr>Big Shoulders Text Light</vt:lpstr>
      <vt:lpstr>Cooper Black</vt:lpstr>
      <vt:lpstr>Yanone Kaffeesatz ExtraLight</vt:lpstr>
      <vt:lpstr>Posterama</vt:lpstr>
      <vt:lpstr>Japanese Greenery Day by Slidesgo</vt:lpstr>
      <vt:lpstr>Unit 4 What They Said Reading</vt:lpstr>
      <vt:lpstr>Lesson Objectives</vt:lpstr>
      <vt:lpstr> Open  your student’s book  p. (54-55)</vt:lpstr>
      <vt:lpstr>Before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Open  your student’s     book p. (54)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From The Holy Qura’an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What They Said</dc:title>
  <dc:creator>ام الوليد</dc:creator>
  <cp:lastModifiedBy>pc</cp:lastModifiedBy>
  <cp:revision>41</cp:revision>
  <dcterms:modified xsi:type="dcterms:W3CDTF">2023-03-15T23:15:05Z</dcterms:modified>
</cp:coreProperties>
</file>