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  <Override PartName="/ppt/media/media2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4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drive.google.com/file/d/1B6YV46osoZ6w23wWA8BncW7_RW1c5kXQ/view?usp=drivesdk" TargetMode="External"/><Relationship Id="rId6" Type="http://schemas.openxmlformats.org/officeDocument/2006/relationships/image" Target="../media/image4.jpeg"/><Relationship Id="rId7" Type="http://schemas.openxmlformats.org/officeDocument/2006/relationships/hyperlink" Target="https://v-clock.com/timer/#countdown=00:01:00&amp;enabled=0&amp;seconds=0&amp;sound=glow&amp;loop=1" TargetMode="External"/><Relationship Id="rId8" Type="http://schemas.openxmlformats.org/officeDocument/2006/relationships/image" Target="../media/image6.png"/><Relationship Id="rId9" Type="http://schemas.openxmlformats.org/officeDocument/2006/relationships/slide" Target="slide14.xml"/><Relationship Id="rId10" Type="http://schemas.openxmlformats.org/officeDocument/2006/relationships/image" Target="../media/image5.jpe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6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7.png"/><Relationship Id="rId15" Type="http://schemas.openxmlformats.org/officeDocument/2006/relationships/hyperlink" Target="https://ar.oryxlearning.com/grade/1st-grade/maths" TargetMode="External"/><Relationship Id="rId16" Type="http://schemas.openxmlformats.org/officeDocument/2006/relationships/image" Target="../media/image3.jpe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slide" Target="slide1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slide" Target="slide1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slide" Target="slide1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youtube-nocookie.com/embed/UDNtH7WYbRg?playlist=UDNtH7WYbRg&amp;autoplay=1&amp;iv_load_policy=3&amp;loop=1&amp;modestbranding=1&amp;start=" TargetMode="External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B6YV46osoZ6w23wWA8BncW7_RW1c5kXQ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6.png"/><Relationship Id="rId11" Type="http://schemas.openxmlformats.org/officeDocument/2006/relationships/slide" Target="slide14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7.png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4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4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drive.google.com/file/d/1B6YV46osoZ6w23wWA8BncW7_RW1c5kXQ/view?usp=drivesdk" TargetMode="External"/><Relationship Id="rId5" Type="http://schemas.openxmlformats.org/officeDocument/2006/relationships/image" Target="../media/image4.jpeg"/><Relationship Id="rId6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image" Target="../media/image6.png"/><Relationship Id="rId8" Type="http://schemas.openxmlformats.org/officeDocument/2006/relationships/slide" Target="slide14.xml"/><Relationship Id="rId9" Type="http://schemas.openxmlformats.org/officeDocument/2006/relationships/image" Target="../media/image5.jpe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6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4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4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4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apps.mathlearningcenter.org/number-frames/" TargetMode="External"/><Relationship Id="rId3" Type="http://schemas.openxmlformats.org/officeDocument/2006/relationships/image" Target="../media/image7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drive.google.com/file/d/1B6YV46osoZ6w23wWA8BncW7_RW1c5kXQ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6.png"/><Relationship Id="rId10" Type="http://schemas.openxmlformats.org/officeDocument/2006/relationships/slide" Target="slide14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r.oryxlearning.com/grade/1st-grade/maths" TargetMode="External"/><Relationship Id="rId15" Type="http://schemas.openxmlformats.org/officeDocument/2006/relationships/image" Target="../media/image3.jpeg"/><Relationship Id="rId16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٥-١) العددان ١١، ١٢"/>
          <p:cNvSpPr txBox="1"/>
          <p:nvPr/>
        </p:nvSpPr>
        <p:spPr>
          <a:xfrm>
            <a:off x="5131932" y="4806154"/>
            <a:ext cx="9891746" cy="41036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defRPr sz="11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42A9"/>
                </a:solidFill>
                <a:latin typeface="29LTAzer"/>
                <a:ea typeface="29LTAzer"/>
                <a:cs typeface="29LTAzer"/>
                <a:sym typeface="29LTAzer"/>
              </a:rPr>
              <a:t>(٥-١)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العددان ١١، ١٢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٥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589" name="الأعداد حتى ٢٠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الأعداد حتى ٢٠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٨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٨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4" name="تجميع"/>
          <p:cNvGrpSpPr/>
          <p:nvPr/>
        </p:nvGrpSpPr>
        <p:grpSpPr>
          <a:xfrm>
            <a:off x="475239" y="-200109"/>
            <a:ext cx="9598070" cy="6625326"/>
            <a:chOff x="0" y="0"/>
            <a:chExt cx="9598068" cy="6625325"/>
          </a:xfrm>
        </p:grpSpPr>
        <p:grpSp>
          <p:nvGrpSpPr>
            <p:cNvPr id="1688" name="تجميع"/>
            <p:cNvGrpSpPr/>
            <p:nvPr/>
          </p:nvGrpSpPr>
          <p:grpSpPr>
            <a:xfrm>
              <a:off x="3202034" y="1231928"/>
              <a:ext cx="6396035" cy="2513519"/>
              <a:chOff x="0" y="0"/>
              <a:chExt cx="6396034" cy="2513517"/>
            </a:xfrm>
          </p:grpSpPr>
          <p:sp>
            <p:nvSpPr>
              <p:cNvPr id="1685" name="التقويم الختامي"/>
              <p:cNvSpPr txBox="1"/>
              <p:nvPr/>
            </p:nvSpPr>
            <p:spPr>
              <a:xfrm>
                <a:off x="0" y="0"/>
                <a:ext cx="6396035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851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الختامي</a:t>
                </a:r>
              </a:p>
            </p:txBody>
          </p:sp>
          <p:sp>
            <p:nvSpPr>
              <p:cNvPr id="1686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87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63" name="تجميع"/>
            <p:cNvGrpSpPr/>
            <p:nvPr/>
          </p:nvGrpSpPr>
          <p:grpSpPr>
            <a:xfrm>
              <a:off x="0" y="-1"/>
              <a:ext cx="4575225" cy="6625327"/>
              <a:chOff x="0" y="0"/>
              <a:chExt cx="4575224" cy="6625325"/>
            </a:xfrm>
          </p:grpSpPr>
          <p:sp>
            <p:nvSpPr>
              <p:cNvPr id="1689" name="Google Shape;1244;p41"/>
              <p:cNvSpPr txBox="1"/>
              <p:nvPr/>
            </p:nvSpPr>
            <p:spPr>
              <a:xfrm>
                <a:off x="1492216" y="0"/>
                <a:ext cx="3083009" cy="346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>
                  <a:defRPr sz="15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714" name="Google Shape;1245;p41"/>
              <p:cNvGrpSpPr/>
              <p:nvPr/>
            </p:nvGrpSpPr>
            <p:grpSpPr>
              <a:xfrm>
                <a:off x="0" y="1565711"/>
                <a:ext cx="2477148" cy="4422634"/>
                <a:chOff x="0" y="0"/>
                <a:chExt cx="2477147" cy="4422633"/>
              </a:xfrm>
            </p:grpSpPr>
            <p:sp>
              <p:nvSpPr>
                <p:cNvPr id="1690" name="Google Shape;1246;p41"/>
                <p:cNvSpPr/>
                <p:nvPr/>
              </p:nvSpPr>
              <p:spPr>
                <a:xfrm flipH="1">
                  <a:off x="362044" y="846071"/>
                  <a:ext cx="1411931" cy="352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4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1" name="Google Shape;1247;p41"/>
                <p:cNvSpPr/>
                <p:nvPr/>
              </p:nvSpPr>
              <p:spPr>
                <a:xfrm flipH="1">
                  <a:off x="304025" y="746670"/>
                  <a:ext cx="1519849" cy="3675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2" name="Google Shape;1248;p41"/>
                <p:cNvSpPr/>
                <p:nvPr/>
              </p:nvSpPr>
              <p:spPr>
                <a:xfrm flipH="1">
                  <a:off x="646649" y="3979093"/>
                  <a:ext cx="169968" cy="44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3" name="Google Shape;1249;p41"/>
                <p:cNvSpPr/>
                <p:nvPr/>
              </p:nvSpPr>
              <p:spPr>
                <a:xfrm flipH="1">
                  <a:off x="644789" y="3153092"/>
                  <a:ext cx="675331" cy="327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4" name="Google Shape;1250;p41"/>
                <p:cNvSpPr/>
                <p:nvPr/>
              </p:nvSpPr>
              <p:spPr>
                <a:xfrm flipH="1">
                  <a:off x="616584" y="3716182"/>
                  <a:ext cx="616939" cy="30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5" name="Google Shape;1251;p41"/>
                <p:cNvSpPr/>
                <p:nvPr/>
              </p:nvSpPr>
              <p:spPr>
                <a:xfrm flipH="1">
                  <a:off x="389992" y="3283992"/>
                  <a:ext cx="228941" cy="443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6" name="Google Shape;1252;p41"/>
                <p:cNvSpPr/>
                <p:nvPr/>
              </p:nvSpPr>
              <p:spPr>
                <a:xfrm flipH="1">
                  <a:off x="1207651" y="3450075"/>
                  <a:ext cx="384220" cy="3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7" name="Google Shape;1253;p41"/>
                <p:cNvSpPr/>
                <p:nvPr/>
              </p:nvSpPr>
              <p:spPr>
                <a:xfrm flipH="1">
                  <a:off x="1562833" y="3077688"/>
                  <a:ext cx="220842" cy="436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8" name="Google Shape;1254;p41"/>
                <p:cNvSpPr/>
                <p:nvPr/>
              </p:nvSpPr>
              <p:spPr>
                <a:xfrm flipH="1">
                  <a:off x="1478344" y="2333888"/>
                  <a:ext cx="179434" cy="369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9" name="Google Shape;1255;p41"/>
                <p:cNvSpPr/>
                <p:nvPr/>
              </p:nvSpPr>
              <p:spPr>
                <a:xfrm flipH="1">
                  <a:off x="1506265" y="1755900"/>
                  <a:ext cx="170005" cy="2825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3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0" name="Google Shape;1256;p41"/>
                <p:cNvSpPr/>
                <p:nvPr/>
              </p:nvSpPr>
              <p:spPr>
                <a:xfrm flipH="1">
                  <a:off x="1516406" y="1010042"/>
                  <a:ext cx="169293" cy="35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1" name="Google Shape;1257;p41"/>
                <p:cNvSpPr/>
                <p:nvPr/>
              </p:nvSpPr>
              <p:spPr>
                <a:xfrm flipH="1">
                  <a:off x="-1" y="2422374"/>
                  <a:ext cx="401066" cy="933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2" name="Google Shape;1258;p41"/>
                <p:cNvSpPr/>
                <p:nvPr/>
              </p:nvSpPr>
              <p:spPr>
                <a:xfrm flipH="1">
                  <a:off x="1577412" y="106469"/>
                  <a:ext cx="156988" cy="321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3" name="Google Shape;1259;p41"/>
                <p:cNvSpPr/>
                <p:nvPr/>
              </p:nvSpPr>
              <p:spPr>
                <a:xfrm flipH="1">
                  <a:off x="1341534" y="257196"/>
                  <a:ext cx="274815" cy="220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4" name="Google Shape;1260;p41"/>
                <p:cNvSpPr/>
                <p:nvPr/>
              </p:nvSpPr>
              <p:spPr>
                <a:xfrm flipH="1">
                  <a:off x="1265320" y="179273"/>
                  <a:ext cx="143742" cy="15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5" name="Google Shape;1261;p41"/>
                <p:cNvSpPr/>
                <p:nvPr/>
              </p:nvSpPr>
              <p:spPr>
                <a:xfrm flipH="1">
                  <a:off x="1533833" y="0"/>
                  <a:ext cx="137115" cy="169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6" name="Google Shape;1262;p41"/>
                <p:cNvSpPr/>
                <p:nvPr/>
              </p:nvSpPr>
              <p:spPr>
                <a:xfrm flipH="1">
                  <a:off x="1705665" y="179517"/>
                  <a:ext cx="287646" cy="28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7" name="Google Shape;1263;p41"/>
                <p:cNvSpPr/>
                <p:nvPr/>
              </p:nvSpPr>
              <p:spPr>
                <a:xfrm flipH="1">
                  <a:off x="1294964" y="389125"/>
                  <a:ext cx="468234" cy="359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8" name="Google Shape;1264;p41"/>
                <p:cNvSpPr/>
                <p:nvPr/>
              </p:nvSpPr>
              <p:spPr>
                <a:xfrm flipH="1">
                  <a:off x="1533969" y="409818"/>
                  <a:ext cx="943179" cy="926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7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9" name="Google Shape;1265;p41"/>
                <p:cNvSpPr/>
                <p:nvPr/>
              </p:nvSpPr>
              <p:spPr>
                <a:xfrm flipH="1">
                  <a:off x="1900003" y="731666"/>
                  <a:ext cx="461733" cy="494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0" name="Google Shape;1266;p41"/>
                <p:cNvSpPr/>
                <p:nvPr/>
              </p:nvSpPr>
              <p:spPr>
                <a:xfrm flipH="1">
                  <a:off x="1677827" y="624654"/>
                  <a:ext cx="113095" cy="12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1" name="Google Shape;1267;p41"/>
                <p:cNvSpPr/>
                <p:nvPr/>
              </p:nvSpPr>
              <p:spPr>
                <a:xfrm flipH="1">
                  <a:off x="1856112" y="504235"/>
                  <a:ext cx="113089" cy="129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2" name="Google Shape;1268;p41"/>
                <p:cNvSpPr/>
                <p:nvPr/>
              </p:nvSpPr>
              <p:spPr>
                <a:xfrm flipH="1">
                  <a:off x="2171599" y="910343"/>
                  <a:ext cx="117122" cy="117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3" name="Google Shape;1269;p41"/>
                <p:cNvSpPr/>
                <p:nvPr/>
              </p:nvSpPr>
              <p:spPr>
                <a:xfrm flipH="1">
                  <a:off x="2072279" y="992058"/>
                  <a:ext cx="117142" cy="11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1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762" name="تجميع"/>
              <p:cNvGrpSpPr/>
              <p:nvPr/>
            </p:nvGrpSpPr>
            <p:grpSpPr>
              <a:xfrm>
                <a:off x="2300429" y="3066448"/>
                <a:ext cx="1113146" cy="3558878"/>
                <a:chOff x="0" y="0"/>
                <a:chExt cx="1113144" cy="3558876"/>
              </a:xfrm>
            </p:grpSpPr>
            <p:grpSp>
              <p:nvGrpSpPr>
                <p:cNvPr id="1719" name="Google Shape;1270;p41"/>
                <p:cNvGrpSpPr/>
                <p:nvPr/>
              </p:nvGrpSpPr>
              <p:grpSpPr>
                <a:xfrm>
                  <a:off x="0" y="0"/>
                  <a:ext cx="1113145" cy="1067321"/>
                  <a:chOff x="0" y="0"/>
                  <a:chExt cx="1113144" cy="1067320"/>
                </a:xfrm>
              </p:grpSpPr>
              <p:sp>
                <p:nvSpPr>
                  <p:cNvPr id="1715" name="Google Shape;1271;p41"/>
                  <p:cNvSpPr/>
                  <p:nvPr/>
                </p:nvSpPr>
                <p:spPr>
                  <a:xfrm>
                    <a:off x="35012" y="55117"/>
                    <a:ext cx="1078133" cy="1007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6" name="Google Shape;1272;p41"/>
                  <p:cNvSpPr/>
                  <p:nvPr/>
                </p:nvSpPr>
                <p:spPr>
                  <a:xfrm>
                    <a:off x="292294" y="55468"/>
                    <a:ext cx="481881" cy="456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7" name="Google Shape;1273;p41"/>
                  <p:cNvSpPr/>
                  <p:nvPr/>
                </p:nvSpPr>
                <p:spPr>
                  <a:xfrm>
                    <a:off x="374937" y="491944"/>
                    <a:ext cx="703237" cy="570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18" name="Google Shape;1274;p41"/>
                  <p:cNvSpPr/>
                  <p:nvPr/>
                </p:nvSpPr>
                <p:spPr>
                  <a:xfrm>
                    <a:off x="-1" y="0"/>
                    <a:ext cx="1107176" cy="10673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29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755" name="Google Shape;1275;p41"/>
                <p:cNvGrpSpPr/>
                <p:nvPr/>
              </p:nvGrpSpPr>
              <p:grpSpPr>
                <a:xfrm>
                  <a:off x="1345" y="1422930"/>
                  <a:ext cx="1067125" cy="678460"/>
                  <a:chOff x="0" y="0"/>
                  <a:chExt cx="1067124" cy="678458"/>
                </a:xfrm>
              </p:grpSpPr>
              <p:sp>
                <p:nvSpPr>
                  <p:cNvPr id="1720" name="Google Shape;1276;p41"/>
                  <p:cNvSpPr/>
                  <p:nvPr/>
                </p:nvSpPr>
                <p:spPr>
                  <a:xfrm>
                    <a:off x="64527" y="173674"/>
                    <a:ext cx="439851" cy="408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1" name="Google Shape;1277;p41"/>
                  <p:cNvSpPr/>
                  <p:nvPr/>
                </p:nvSpPr>
                <p:spPr>
                  <a:xfrm>
                    <a:off x="606458" y="43764"/>
                    <a:ext cx="375170" cy="2619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2" name="Google Shape;1278;p41"/>
                  <p:cNvSpPr/>
                  <p:nvPr/>
                </p:nvSpPr>
                <p:spPr>
                  <a:xfrm>
                    <a:off x="304963" y="155520"/>
                    <a:ext cx="664424" cy="4504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3" name="Google Shape;1279;p41"/>
                  <p:cNvSpPr/>
                  <p:nvPr/>
                </p:nvSpPr>
                <p:spPr>
                  <a:xfrm>
                    <a:off x="670704" y="54983"/>
                    <a:ext cx="265641" cy="1383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4" name="Google Shape;1280;p41"/>
                  <p:cNvSpPr/>
                  <p:nvPr/>
                </p:nvSpPr>
                <p:spPr>
                  <a:xfrm>
                    <a:off x="578198" y="149969"/>
                    <a:ext cx="306084" cy="2922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5" name="Google Shape;1281;p41"/>
                  <p:cNvSpPr/>
                  <p:nvPr/>
                </p:nvSpPr>
                <p:spPr>
                  <a:xfrm>
                    <a:off x="383133" y="177892"/>
                    <a:ext cx="198977" cy="363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6" name="Google Shape;1282;p41"/>
                  <p:cNvSpPr/>
                  <p:nvPr/>
                </p:nvSpPr>
                <p:spPr>
                  <a:xfrm>
                    <a:off x="111009" y="189146"/>
                    <a:ext cx="340597" cy="245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7" name="Google Shape;1283;p41"/>
                  <p:cNvSpPr/>
                  <p:nvPr/>
                </p:nvSpPr>
                <p:spPr>
                  <a:xfrm>
                    <a:off x="20543" y="295840"/>
                    <a:ext cx="425830" cy="3568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8" name="Google Shape;1284;p41"/>
                  <p:cNvSpPr/>
                  <p:nvPr/>
                </p:nvSpPr>
                <p:spPr>
                  <a:xfrm>
                    <a:off x="445874" y="28748"/>
                    <a:ext cx="596044" cy="624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29" name="Google Shape;1285;p41"/>
                  <p:cNvSpPr/>
                  <p:nvPr/>
                </p:nvSpPr>
                <p:spPr>
                  <a:xfrm>
                    <a:off x="-1" y="0"/>
                    <a:ext cx="1067125" cy="67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0" name="Google Shape;1286;p41"/>
                  <p:cNvSpPr/>
                  <p:nvPr/>
                </p:nvSpPr>
                <p:spPr>
                  <a:xfrm>
                    <a:off x="871359" y="140768"/>
                    <a:ext cx="51756" cy="25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1" name="Google Shape;1287;p41"/>
                  <p:cNvSpPr/>
                  <p:nvPr/>
                </p:nvSpPr>
                <p:spPr>
                  <a:xfrm>
                    <a:off x="922625" y="248516"/>
                    <a:ext cx="27653" cy="393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2" name="Google Shape;1288;p41"/>
                  <p:cNvSpPr/>
                  <p:nvPr/>
                </p:nvSpPr>
                <p:spPr>
                  <a:xfrm>
                    <a:off x="818828" y="89622"/>
                    <a:ext cx="6183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3" name="Google Shape;1289;p41"/>
                  <p:cNvSpPr/>
                  <p:nvPr/>
                </p:nvSpPr>
                <p:spPr>
                  <a:xfrm>
                    <a:off x="896857" y="265691"/>
                    <a:ext cx="29529" cy="33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4" name="Google Shape;1290;p41"/>
                  <p:cNvSpPr/>
                  <p:nvPr/>
                </p:nvSpPr>
                <p:spPr>
                  <a:xfrm>
                    <a:off x="761908" y="117561"/>
                    <a:ext cx="6475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5" name="Google Shape;1291;p41"/>
                  <p:cNvSpPr/>
                  <p:nvPr/>
                </p:nvSpPr>
                <p:spPr>
                  <a:xfrm>
                    <a:off x="778284" y="323206"/>
                    <a:ext cx="66504" cy="56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6" name="Google Shape;1292;p41"/>
                  <p:cNvSpPr/>
                  <p:nvPr/>
                </p:nvSpPr>
                <p:spPr>
                  <a:xfrm>
                    <a:off x="693696" y="236217"/>
                    <a:ext cx="61037" cy="26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7" name="Google Shape;1293;p41"/>
                  <p:cNvSpPr/>
                  <p:nvPr/>
                </p:nvSpPr>
                <p:spPr>
                  <a:xfrm>
                    <a:off x="707439" y="289209"/>
                    <a:ext cx="44017" cy="383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8" name="Google Shape;1294;p41"/>
                  <p:cNvSpPr/>
                  <p:nvPr/>
                </p:nvSpPr>
                <p:spPr>
                  <a:xfrm>
                    <a:off x="695926" y="338863"/>
                    <a:ext cx="59009" cy="68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39" name="Google Shape;1295;p41"/>
                  <p:cNvSpPr/>
                  <p:nvPr/>
                </p:nvSpPr>
                <p:spPr>
                  <a:xfrm>
                    <a:off x="639850" y="213980"/>
                    <a:ext cx="44017" cy="578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0" name="Google Shape;1296;p41"/>
                  <p:cNvSpPr/>
                  <p:nvPr/>
                </p:nvSpPr>
                <p:spPr>
                  <a:xfrm>
                    <a:off x="495730" y="261710"/>
                    <a:ext cx="25709" cy="719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1" name="Google Shape;1297;p41"/>
                  <p:cNvSpPr/>
                  <p:nvPr/>
                </p:nvSpPr>
                <p:spPr>
                  <a:xfrm>
                    <a:off x="517457" y="355194"/>
                    <a:ext cx="25709" cy="73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2" name="Google Shape;1298;p41"/>
                  <p:cNvSpPr/>
                  <p:nvPr/>
                </p:nvSpPr>
                <p:spPr>
                  <a:xfrm>
                    <a:off x="509762" y="449404"/>
                    <a:ext cx="25710" cy="48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3" name="Google Shape;1299;p41"/>
                  <p:cNvSpPr/>
                  <p:nvPr/>
                </p:nvSpPr>
                <p:spPr>
                  <a:xfrm>
                    <a:off x="443868" y="314517"/>
                    <a:ext cx="35415" cy="86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4" name="Google Shape;1300;p41"/>
                  <p:cNvSpPr/>
                  <p:nvPr/>
                </p:nvSpPr>
                <p:spPr>
                  <a:xfrm>
                    <a:off x="462137" y="397676"/>
                    <a:ext cx="36918" cy="79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5" name="Google Shape;1301;p41"/>
                  <p:cNvSpPr/>
                  <p:nvPr/>
                </p:nvSpPr>
                <p:spPr>
                  <a:xfrm>
                    <a:off x="359936" y="242847"/>
                    <a:ext cx="51835" cy="45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6" name="Google Shape;1302;p41"/>
                  <p:cNvSpPr/>
                  <p:nvPr/>
                </p:nvSpPr>
                <p:spPr>
                  <a:xfrm>
                    <a:off x="406057" y="438640"/>
                    <a:ext cx="33462" cy="579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7" name="Google Shape;1303;p41"/>
                  <p:cNvSpPr/>
                  <p:nvPr/>
                </p:nvSpPr>
                <p:spPr>
                  <a:xfrm>
                    <a:off x="300827" y="231746"/>
                    <a:ext cx="70373" cy="31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8" name="Google Shape;1304;p41"/>
                  <p:cNvSpPr/>
                  <p:nvPr/>
                </p:nvSpPr>
                <p:spPr>
                  <a:xfrm>
                    <a:off x="241276" y="272507"/>
                    <a:ext cx="78102" cy="43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49" name="Google Shape;1305;p41"/>
                  <p:cNvSpPr/>
                  <p:nvPr/>
                </p:nvSpPr>
                <p:spPr>
                  <a:xfrm>
                    <a:off x="246913" y="312779"/>
                    <a:ext cx="74027" cy="431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0" name="Google Shape;1306;p41"/>
                  <p:cNvSpPr/>
                  <p:nvPr/>
                </p:nvSpPr>
                <p:spPr>
                  <a:xfrm>
                    <a:off x="319785" y="496442"/>
                    <a:ext cx="38598" cy="475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1" name="Google Shape;1307;p41"/>
                  <p:cNvSpPr/>
                  <p:nvPr/>
                </p:nvSpPr>
                <p:spPr>
                  <a:xfrm>
                    <a:off x="233195" y="354401"/>
                    <a:ext cx="67479" cy="412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2" name="Google Shape;1308;p41"/>
                  <p:cNvSpPr/>
                  <p:nvPr/>
                </p:nvSpPr>
                <p:spPr>
                  <a:xfrm>
                    <a:off x="302773" y="533153"/>
                    <a:ext cx="36569" cy="35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3" name="Google Shape;1309;p41"/>
                  <p:cNvSpPr/>
                  <p:nvPr/>
                </p:nvSpPr>
                <p:spPr>
                  <a:xfrm>
                    <a:off x="161335" y="264088"/>
                    <a:ext cx="72281" cy="47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4" name="Google Shape;1310;p41"/>
                  <p:cNvSpPr/>
                  <p:nvPr/>
                </p:nvSpPr>
                <p:spPr>
                  <a:xfrm>
                    <a:off x="169007" y="339976"/>
                    <a:ext cx="48058" cy="37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761" name="Google Shape;1311;p41"/>
                <p:cNvGrpSpPr/>
                <p:nvPr/>
              </p:nvGrpSpPr>
              <p:grpSpPr>
                <a:xfrm>
                  <a:off x="6257" y="2446069"/>
                  <a:ext cx="1076497" cy="1112808"/>
                  <a:chOff x="0" y="0"/>
                  <a:chExt cx="1076496" cy="1112807"/>
                </a:xfrm>
              </p:grpSpPr>
              <p:sp>
                <p:nvSpPr>
                  <p:cNvPr id="1756" name="Google Shape;1312;p41"/>
                  <p:cNvSpPr/>
                  <p:nvPr/>
                </p:nvSpPr>
                <p:spPr>
                  <a:xfrm>
                    <a:off x="276294" y="0"/>
                    <a:ext cx="563320" cy="81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7" name="Google Shape;1313;p41"/>
                  <p:cNvSpPr/>
                  <p:nvPr/>
                </p:nvSpPr>
                <p:spPr>
                  <a:xfrm>
                    <a:off x="489561" y="170737"/>
                    <a:ext cx="133712" cy="133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8" name="Google Shape;1314;p41"/>
                  <p:cNvSpPr/>
                  <p:nvPr/>
                </p:nvSpPr>
                <p:spPr>
                  <a:xfrm>
                    <a:off x="442174" y="77533"/>
                    <a:ext cx="73506" cy="90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59" name="Google Shape;1315;p41"/>
                  <p:cNvSpPr/>
                  <p:nvPr/>
                </p:nvSpPr>
                <p:spPr>
                  <a:xfrm>
                    <a:off x="575306" y="70768"/>
                    <a:ext cx="73506" cy="904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760" name="Google Shape;1316;p41"/>
                  <p:cNvSpPr/>
                  <p:nvPr/>
                </p:nvSpPr>
                <p:spPr>
                  <a:xfrm>
                    <a:off x="-1" y="0"/>
                    <a:ext cx="1076498" cy="11128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176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1765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66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770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1768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69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73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1771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72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776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1774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75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779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1777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778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782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178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781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787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1783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786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784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785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788" name="IMG_3731.png" descr="IMG_3731.png"/>
          <p:cNvPicPr>
            <a:picLocks noChangeAspect="1"/>
          </p:cNvPicPr>
          <p:nvPr/>
        </p:nvPicPr>
        <p:blipFill>
          <a:blip r:embed="rId16">
            <a:extLst/>
          </a:blip>
          <a:srcRect l="0" t="2100" r="0" b="4388"/>
          <a:stretch>
            <a:fillRect/>
          </a:stretch>
        </p:blipFill>
        <p:spPr>
          <a:xfrm>
            <a:off x="10814561" y="674616"/>
            <a:ext cx="8816159" cy="11802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0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30757" t="0" r="29244" b="42016"/>
          <a:stretch>
            <a:fillRect/>
          </a:stretch>
        </p:blipFill>
        <p:spPr>
          <a:xfrm>
            <a:off x="8591506" y="-566176"/>
            <a:ext cx="7785601" cy="6348685"/>
          </a:xfrm>
          <a:prstGeom prst="rect">
            <a:avLst/>
          </a:prstGeom>
          <a:ln w="12700">
            <a:miter lim="400000"/>
          </a:ln>
        </p:spPr>
      </p:pic>
      <p:sp>
        <p:nvSpPr>
          <p:cNvPr id="1791" name="أعد الأشياء ثم اختار العدد المناسب"/>
          <p:cNvSpPr txBox="1"/>
          <p:nvPr/>
        </p:nvSpPr>
        <p:spPr>
          <a:xfrm>
            <a:off x="15863310" y="1382008"/>
            <a:ext cx="4887553" cy="16481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8">
              <a:defRPr b="1" sz="4300" u="sng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أعد الأشياء ثم اختار العدد المناسب</a:t>
            </a:r>
          </a:p>
        </p:txBody>
      </p:sp>
      <p:grpSp>
        <p:nvGrpSpPr>
          <p:cNvPr id="1871" name="تجميع"/>
          <p:cNvGrpSpPr/>
          <p:nvPr/>
        </p:nvGrpSpPr>
        <p:grpSpPr>
          <a:xfrm>
            <a:off x="979520" y="996531"/>
            <a:ext cx="5333882" cy="3681856"/>
            <a:chOff x="0" y="0"/>
            <a:chExt cx="5333881" cy="3681854"/>
          </a:xfrm>
        </p:grpSpPr>
        <p:grpSp>
          <p:nvGrpSpPr>
            <p:cNvPr id="1795" name="تجميع"/>
            <p:cNvGrpSpPr/>
            <p:nvPr/>
          </p:nvGrpSpPr>
          <p:grpSpPr>
            <a:xfrm>
              <a:off x="1779448" y="684612"/>
              <a:ext cx="3554434" cy="1396824"/>
              <a:chOff x="0" y="0"/>
              <a:chExt cx="3554432" cy="1396822"/>
            </a:xfrm>
          </p:grpSpPr>
          <p:sp>
            <p:nvSpPr>
              <p:cNvPr id="1792" name="التقويم"/>
              <p:cNvSpPr txBox="1"/>
              <p:nvPr/>
            </p:nvSpPr>
            <p:spPr>
              <a:xfrm>
                <a:off x="0" y="0"/>
                <a:ext cx="3554433" cy="139682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194816" rtl="0">
                  <a:defRPr sz="548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</a:t>
                </a:r>
              </a:p>
            </p:txBody>
          </p:sp>
          <p:sp>
            <p:nvSpPr>
              <p:cNvPr id="1793" name="Google Shape;1051;p35"/>
              <p:cNvSpPr/>
              <p:nvPr/>
            </p:nvSpPr>
            <p:spPr>
              <a:xfrm>
                <a:off x="153584" y="1199521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4" name="Google Shape;1052;p35"/>
              <p:cNvSpPr/>
              <p:nvPr/>
            </p:nvSpPr>
            <p:spPr>
              <a:xfrm>
                <a:off x="153584" y="0"/>
                <a:ext cx="3296802" cy="6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70" name="تجميع"/>
            <p:cNvGrpSpPr/>
            <p:nvPr/>
          </p:nvGrpSpPr>
          <p:grpSpPr>
            <a:xfrm>
              <a:off x="0" y="0"/>
              <a:ext cx="2542565" cy="3681855"/>
              <a:chOff x="0" y="0"/>
              <a:chExt cx="2542564" cy="3681854"/>
            </a:xfrm>
          </p:grpSpPr>
          <p:sp>
            <p:nvSpPr>
              <p:cNvPr id="1796" name="Google Shape;1244;p41"/>
              <p:cNvSpPr txBox="1"/>
              <p:nvPr/>
            </p:nvSpPr>
            <p:spPr>
              <a:xfrm>
                <a:off x="829261" y="0"/>
                <a:ext cx="1713304" cy="19282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11808">
                  <a:defRPr sz="9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821" name="Google Shape;1245;p41"/>
              <p:cNvGrpSpPr/>
              <p:nvPr/>
            </p:nvGrpSpPr>
            <p:grpSpPr>
              <a:xfrm>
                <a:off x="0" y="870103"/>
                <a:ext cx="1376612" cy="2457767"/>
                <a:chOff x="0" y="0"/>
                <a:chExt cx="1376611" cy="2457765"/>
              </a:xfrm>
            </p:grpSpPr>
            <p:sp>
              <p:nvSpPr>
                <p:cNvPr id="1797" name="Google Shape;1246;p41"/>
                <p:cNvSpPr/>
                <p:nvPr/>
              </p:nvSpPr>
              <p:spPr>
                <a:xfrm flipH="1">
                  <a:off x="201197" y="470182"/>
                  <a:ext cx="784645" cy="19593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5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8" name="Google Shape;1247;p41"/>
                <p:cNvSpPr/>
                <p:nvPr/>
              </p:nvSpPr>
              <p:spPr>
                <a:xfrm flipH="1">
                  <a:off x="168954" y="414943"/>
                  <a:ext cx="844618" cy="204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9" name="Google Shape;1248;p41"/>
                <p:cNvSpPr/>
                <p:nvPr/>
              </p:nvSpPr>
              <p:spPr>
                <a:xfrm flipH="1">
                  <a:off x="359358" y="2211279"/>
                  <a:ext cx="94456" cy="245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0" name="Google Shape;1249;p41"/>
                <p:cNvSpPr/>
                <p:nvPr/>
              </p:nvSpPr>
              <p:spPr>
                <a:xfrm flipH="1">
                  <a:off x="358325" y="1752250"/>
                  <a:ext cx="375298" cy="182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1" name="Google Shape;1250;p41"/>
                <p:cNvSpPr/>
                <p:nvPr/>
              </p:nvSpPr>
              <p:spPr>
                <a:xfrm flipH="1">
                  <a:off x="342651" y="2065173"/>
                  <a:ext cx="342848" cy="1707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2" name="Google Shape;1251;p41"/>
                <p:cNvSpPr/>
                <p:nvPr/>
              </p:nvSpPr>
              <p:spPr>
                <a:xfrm flipH="1">
                  <a:off x="216728" y="1824994"/>
                  <a:ext cx="127228" cy="246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3" name="Google Shape;1252;p41"/>
                <p:cNvSpPr/>
                <p:nvPr/>
              </p:nvSpPr>
              <p:spPr>
                <a:xfrm flipH="1">
                  <a:off x="671121" y="1917291"/>
                  <a:ext cx="213521" cy="18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4" name="Google Shape;1253;p41"/>
                <p:cNvSpPr/>
                <p:nvPr/>
              </p:nvSpPr>
              <p:spPr>
                <a:xfrm flipH="1">
                  <a:off x="868504" y="1710346"/>
                  <a:ext cx="122728" cy="2428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5" name="Google Shape;1254;p41"/>
                <p:cNvSpPr/>
                <p:nvPr/>
              </p:nvSpPr>
              <p:spPr>
                <a:xfrm flipH="1">
                  <a:off x="821552" y="1296998"/>
                  <a:ext cx="99716" cy="205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6" name="Google Shape;1255;p41"/>
                <p:cNvSpPr/>
                <p:nvPr/>
              </p:nvSpPr>
              <p:spPr>
                <a:xfrm flipH="1">
                  <a:off x="837068" y="975796"/>
                  <a:ext cx="94477" cy="157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2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7" name="Google Shape;1256;p41"/>
                <p:cNvSpPr/>
                <p:nvPr/>
              </p:nvSpPr>
              <p:spPr>
                <a:xfrm flipH="1">
                  <a:off x="842704" y="561305"/>
                  <a:ext cx="94080" cy="194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8" name="Google Shape;1257;p41"/>
                <p:cNvSpPr/>
                <p:nvPr/>
              </p:nvSpPr>
              <p:spPr>
                <a:xfrm flipH="1">
                  <a:off x="-1" y="1346172"/>
                  <a:ext cx="222883" cy="518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9" name="Google Shape;1258;p41"/>
                <p:cNvSpPr/>
                <p:nvPr/>
              </p:nvSpPr>
              <p:spPr>
                <a:xfrm flipH="1">
                  <a:off x="876606" y="59167"/>
                  <a:ext cx="87243" cy="178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0" name="Google Shape;1259;p41"/>
                <p:cNvSpPr/>
                <p:nvPr/>
              </p:nvSpPr>
              <p:spPr>
                <a:xfrm flipH="1">
                  <a:off x="745523" y="142930"/>
                  <a:ext cx="152722" cy="12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1" name="Google Shape;1260;p41"/>
                <p:cNvSpPr/>
                <p:nvPr/>
              </p:nvSpPr>
              <p:spPr>
                <a:xfrm flipH="1">
                  <a:off x="703169" y="99626"/>
                  <a:ext cx="79881" cy="88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2" name="Google Shape;1261;p41"/>
                <p:cNvSpPr/>
                <p:nvPr/>
              </p:nvSpPr>
              <p:spPr>
                <a:xfrm flipH="1">
                  <a:off x="852388" y="0"/>
                  <a:ext cx="76199" cy="93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3" name="Google Shape;1262;p41"/>
                <p:cNvSpPr/>
                <p:nvPr/>
              </p:nvSpPr>
              <p:spPr>
                <a:xfrm flipH="1">
                  <a:off x="947879" y="99762"/>
                  <a:ext cx="159853" cy="160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4" name="Google Shape;1263;p41"/>
                <p:cNvSpPr/>
                <p:nvPr/>
              </p:nvSpPr>
              <p:spPr>
                <a:xfrm flipH="1">
                  <a:off x="719643" y="216246"/>
                  <a:ext cx="260210" cy="199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5" name="Google Shape;1264;p41"/>
                <p:cNvSpPr/>
                <p:nvPr/>
              </p:nvSpPr>
              <p:spPr>
                <a:xfrm flipH="1">
                  <a:off x="852464" y="227746"/>
                  <a:ext cx="524148" cy="514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8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6" name="Google Shape;1265;p41"/>
                <p:cNvSpPr/>
                <p:nvPr/>
              </p:nvSpPr>
              <p:spPr>
                <a:xfrm flipH="1">
                  <a:off x="1055878" y="406604"/>
                  <a:ext cx="256597" cy="2745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7" name="Google Shape;1266;p41"/>
                <p:cNvSpPr/>
                <p:nvPr/>
              </p:nvSpPr>
              <p:spPr>
                <a:xfrm flipH="1">
                  <a:off x="932409" y="347135"/>
                  <a:ext cx="62851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8" name="Google Shape;1267;p41"/>
                <p:cNvSpPr/>
                <p:nvPr/>
              </p:nvSpPr>
              <p:spPr>
                <a:xfrm flipH="1">
                  <a:off x="1031487" y="280216"/>
                  <a:ext cx="62846" cy="72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9" name="Google Shape;1268;p41"/>
                <p:cNvSpPr/>
                <p:nvPr/>
              </p:nvSpPr>
              <p:spPr>
                <a:xfrm flipH="1">
                  <a:off x="1206810" y="505900"/>
                  <a:ext cx="65089" cy="650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0" name="Google Shape;1269;p41"/>
                <p:cNvSpPr/>
                <p:nvPr/>
              </p:nvSpPr>
              <p:spPr>
                <a:xfrm flipH="1">
                  <a:off x="1151616" y="551310"/>
                  <a:ext cx="65099" cy="65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0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69" name="تجميع"/>
              <p:cNvGrpSpPr/>
              <p:nvPr/>
            </p:nvGrpSpPr>
            <p:grpSpPr>
              <a:xfrm>
                <a:off x="1278404" y="1704099"/>
                <a:ext cx="618603" cy="1977756"/>
                <a:chOff x="0" y="0"/>
                <a:chExt cx="618601" cy="1977754"/>
              </a:xfrm>
            </p:grpSpPr>
            <p:grpSp>
              <p:nvGrpSpPr>
                <p:cNvPr id="1826" name="Google Shape;1270;p41"/>
                <p:cNvGrpSpPr/>
                <p:nvPr/>
              </p:nvGrpSpPr>
              <p:grpSpPr>
                <a:xfrm>
                  <a:off x="-1" y="-1"/>
                  <a:ext cx="618603" cy="593137"/>
                  <a:chOff x="0" y="0"/>
                  <a:chExt cx="618601" cy="593135"/>
                </a:xfrm>
              </p:grpSpPr>
              <p:sp>
                <p:nvSpPr>
                  <p:cNvPr id="1822" name="Google Shape;1271;p41"/>
                  <p:cNvSpPr/>
                  <p:nvPr/>
                </p:nvSpPr>
                <p:spPr>
                  <a:xfrm>
                    <a:off x="19457" y="30630"/>
                    <a:ext cx="599145" cy="560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23" name="Google Shape;1272;p41"/>
                  <p:cNvSpPr/>
                  <p:nvPr/>
                </p:nvSpPr>
                <p:spPr>
                  <a:xfrm>
                    <a:off x="162435" y="30825"/>
                    <a:ext cx="267793" cy="2537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24" name="Google Shape;1273;p41"/>
                  <p:cNvSpPr/>
                  <p:nvPr/>
                </p:nvSpPr>
                <p:spPr>
                  <a:xfrm>
                    <a:off x="208361" y="273385"/>
                    <a:ext cx="390807" cy="3172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25" name="Google Shape;1274;p41"/>
                  <p:cNvSpPr/>
                  <p:nvPr/>
                </p:nvSpPr>
                <p:spPr>
                  <a:xfrm>
                    <a:off x="-1" y="0"/>
                    <a:ext cx="615285" cy="593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30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862" name="Google Shape;1275;p41"/>
                <p:cNvGrpSpPr/>
                <p:nvPr/>
              </p:nvGrpSpPr>
              <p:grpSpPr>
                <a:xfrm>
                  <a:off x="747" y="790757"/>
                  <a:ext cx="593028" cy="377037"/>
                  <a:chOff x="0" y="0"/>
                  <a:chExt cx="593026" cy="377036"/>
                </a:xfrm>
              </p:grpSpPr>
              <p:sp>
                <p:nvSpPr>
                  <p:cNvPr id="1827" name="Google Shape;1276;p41"/>
                  <p:cNvSpPr/>
                  <p:nvPr/>
                </p:nvSpPr>
                <p:spPr>
                  <a:xfrm>
                    <a:off x="35859" y="96514"/>
                    <a:ext cx="244436" cy="2268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28" name="Google Shape;1277;p41"/>
                  <p:cNvSpPr/>
                  <p:nvPr/>
                </p:nvSpPr>
                <p:spPr>
                  <a:xfrm>
                    <a:off x="337023" y="24321"/>
                    <a:ext cx="208492" cy="1455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29" name="Google Shape;1278;p41"/>
                  <p:cNvSpPr/>
                  <p:nvPr/>
                </p:nvSpPr>
                <p:spPr>
                  <a:xfrm>
                    <a:off x="169475" y="86426"/>
                    <a:ext cx="369237" cy="2503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0" name="Google Shape;1279;p41"/>
                  <p:cNvSpPr/>
                  <p:nvPr/>
                </p:nvSpPr>
                <p:spPr>
                  <a:xfrm>
                    <a:off x="372727" y="30555"/>
                    <a:ext cx="147623" cy="768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1" name="Google Shape;1280;p41"/>
                  <p:cNvSpPr/>
                  <p:nvPr/>
                </p:nvSpPr>
                <p:spPr>
                  <a:xfrm>
                    <a:off x="321318" y="83341"/>
                    <a:ext cx="170099" cy="1624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2" name="Google Shape;1281;p41"/>
                  <p:cNvSpPr/>
                  <p:nvPr/>
                </p:nvSpPr>
                <p:spPr>
                  <a:xfrm>
                    <a:off x="212916" y="98858"/>
                    <a:ext cx="110577" cy="2018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3" name="Google Shape;1282;p41"/>
                  <p:cNvSpPr/>
                  <p:nvPr/>
                </p:nvSpPr>
                <p:spPr>
                  <a:xfrm>
                    <a:off x="61690" y="105113"/>
                    <a:ext cx="189279" cy="1366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4" name="Google Shape;1283;p41"/>
                  <p:cNvSpPr/>
                  <p:nvPr/>
                </p:nvSpPr>
                <p:spPr>
                  <a:xfrm>
                    <a:off x="11416" y="164405"/>
                    <a:ext cx="236645" cy="1983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5" name="Google Shape;1284;p41"/>
                  <p:cNvSpPr/>
                  <p:nvPr/>
                </p:nvSpPr>
                <p:spPr>
                  <a:xfrm>
                    <a:off x="247783" y="15976"/>
                    <a:ext cx="331236" cy="3468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6" name="Google Shape;1285;p41"/>
                  <p:cNvSpPr/>
                  <p:nvPr/>
                </p:nvSpPr>
                <p:spPr>
                  <a:xfrm>
                    <a:off x="-1" y="0"/>
                    <a:ext cx="593028" cy="3770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7" name="Google Shape;1286;p41"/>
                  <p:cNvSpPr/>
                  <p:nvPr/>
                </p:nvSpPr>
                <p:spPr>
                  <a:xfrm>
                    <a:off x="484235" y="78228"/>
                    <a:ext cx="28763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8" name="Google Shape;1287;p41"/>
                  <p:cNvSpPr/>
                  <p:nvPr/>
                </p:nvSpPr>
                <p:spPr>
                  <a:xfrm>
                    <a:off x="512725" y="138106"/>
                    <a:ext cx="15368" cy="218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39" name="Google Shape;1288;p41"/>
                  <p:cNvSpPr/>
                  <p:nvPr/>
                </p:nvSpPr>
                <p:spPr>
                  <a:xfrm>
                    <a:off x="455043" y="49805"/>
                    <a:ext cx="34365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0" name="Google Shape;1289;p41"/>
                  <p:cNvSpPr/>
                  <p:nvPr/>
                </p:nvSpPr>
                <p:spPr>
                  <a:xfrm>
                    <a:off x="498405" y="147651"/>
                    <a:ext cx="16411" cy="185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1" name="Google Shape;1290;p41"/>
                  <p:cNvSpPr/>
                  <p:nvPr/>
                </p:nvSpPr>
                <p:spPr>
                  <a:xfrm>
                    <a:off x="423411" y="65331"/>
                    <a:ext cx="35988" cy="14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2" name="Google Shape;1291;p41"/>
                  <p:cNvSpPr/>
                  <p:nvPr/>
                </p:nvSpPr>
                <p:spPr>
                  <a:xfrm>
                    <a:off x="432511" y="179613"/>
                    <a:ext cx="36959" cy="316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3" name="Google Shape;1292;p41"/>
                  <p:cNvSpPr/>
                  <p:nvPr/>
                </p:nvSpPr>
                <p:spPr>
                  <a:xfrm>
                    <a:off x="385504" y="131271"/>
                    <a:ext cx="33920" cy="145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4" name="Google Shape;1293;p41"/>
                  <p:cNvSpPr/>
                  <p:nvPr/>
                </p:nvSpPr>
                <p:spPr>
                  <a:xfrm>
                    <a:off x="393141" y="160720"/>
                    <a:ext cx="24462" cy="213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5" name="Google Shape;1294;p41"/>
                  <p:cNvSpPr/>
                  <p:nvPr/>
                </p:nvSpPr>
                <p:spPr>
                  <a:xfrm>
                    <a:off x="386743" y="188314"/>
                    <a:ext cx="32793" cy="381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6" name="Google Shape;1295;p41"/>
                  <p:cNvSpPr/>
                  <p:nvPr/>
                </p:nvSpPr>
                <p:spPr>
                  <a:xfrm>
                    <a:off x="355580" y="118914"/>
                    <a:ext cx="24462" cy="32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7" name="Google Shape;1296;p41"/>
                  <p:cNvSpPr/>
                  <p:nvPr/>
                </p:nvSpPr>
                <p:spPr>
                  <a:xfrm>
                    <a:off x="275489" y="145438"/>
                    <a:ext cx="14288" cy="4000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8" name="Google Shape;1297;p41"/>
                  <p:cNvSpPr/>
                  <p:nvPr/>
                </p:nvSpPr>
                <p:spPr>
                  <a:xfrm>
                    <a:off x="287563" y="197390"/>
                    <a:ext cx="14288" cy="40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49" name="Google Shape;1298;p41"/>
                  <p:cNvSpPr/>
                  <p:nvPr/>
                </p:nvSpPr>
                <p:spPr>
                  <a:xfrm>
                    <a:off x="283287" y="249744"/>
                    <a:ext cx="14288" cy="270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0" name="Google Shape;1299;p41"/>
                  <p:cNvSpPr/>
                  <p:nvPr/>
                </p:nvSpPr>
                <p:spPr>
                  <a:xfrm>
                    <a:off x="246668" y="174785"/>
                    <a:ext cx="19682" cy="480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1" name="Google Shape;1300;p41"/>
                  <p:cNvSpPr/>
                  <p:nvPr/>
                </p:nvSpPr>
                <p:spPr>
                  <a:xfrm>
                    <a:off x="256820" y="220998"/>
                    <a:ext cx="20517" cy="443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2" name="Google Shape;1301;p41"/>
                  <p:cNvSpPr/>
                  <p:nvPr/>
                </p:nvSpPr>
                <p:spPr>
                  <a:xfrm>
                    <a:off x="200025" y="134956"/>
                    <a:ext cx="28807" cy="255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3" name="Google Shape;1302;p41"/>
                  <p:cNvSpPr/>
                  <p:nvPr/>
                </p:nvSpPr>
                <p:spPr>
                  <a:xfrm>
                    <a:off x="225656" y="243763"/>
                    <a:ext cx="18596" cy="321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4" name="Google Shape;1303;p41"/>
                  <p:cNvSpPr/>
                  <p:nvPr/>
                </p:nvSpPr>
                <p:spPr>
                  <a:xfrm>
                    <a:off x="167177" y="128787"/>
                    <a:ext cx="39108" cy="176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5" name="Google Shape;1304;p41"/>
                  <p:cNvSpPr/>
                  <p:nvPr/>
                </p:nvSpPr>
                <p:spPr>
                  <a:xfrm>
                    <a:off x="134083" y="151439"/>
                    <a:ext cx="43404" cy="241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6" name="Google Shape;1305;p41"/>
                  <p:cNvSpPr/>
                  <p:nvPr/>
                </p:nvSpPr>
                <p:spPr>
                  <a:xfrm>
                    <a:off x="137215" y="173818"/>
                    <a:ext cx="41139" cy="239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7" name="Google Shape;1306;p41"/>
                  <p:cNvSpPr/>
                  <p:nvPr/>
                </p:nvSpPr>
                <p:spPr>
                  <a:xfrm>
                    <a:off x="177712" y="275885"/>
                    <a:ext cx="21450" cy="264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8" name="Google Shape;1307;p41"/>
                  <p:cNvSpPr/>
                  <p:nvPr/>
                </p:nvSpPr>
                <p:spPr>
                  <a:xfrm>
                    <a:off x="129592" y="196949"/>
                    <a:ext cx="37500" cy="229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59" name="Google Shape;1308;p41"/>
                  <p:cNvSpPr/>
                  <p:nvPr/>
                </p:nvSpPr>
                <p:spPr>
                  <a:xfrm>
                    <a:off x="168258" y="296286"/>
                    <a:ext cx="20323" cy="197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0" name="Google Shape;1309;p41"/>
                  <p:cNvSpPr/>
                  <p:nvPr/>
                </p:nvSpPr>
                <p:spPr>
                  <a:xfrm>
                    <a:off x="89657" y="146760"/>
                    <a:ext cx="40169" cy="264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1" name="Google Shape;1310;p41"/>
                  <p:cNvSpPr/>
                  <p:nvPr/>
                </p:nvSpPr>
                <p:spPr>
                  <a:xfrm>
                    <a:off x="93921" y="188933"/>
                    <a:ext cx="26708" cy="208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868" name="Google Shape;1311;p41"/>
                <p:cNvGrpSpPr/>
                <p:nvPr/>
              </p:nvGrpSpPr>
              <p:grpSpPr>
                <a:xfrm>
                  <a:off x="3477" y="1359340"/>
                  <a:ext cx="598236" cy="618415"/>
                  <a:chOff x="0" y="0"/>
                  <a:chExt cx="598235" cy="618414"/>
                </a:xfrm>
              </p:grpSpPr>
              <p:sp>
                <p:nvSpPr>
                  <p:cNvPr id="1863" name="Google Shape;1312;p41"/>
                  <p:cNvSpPr/>
                  <p:nvPr/>
                </p:nvSpPr>
                <p:spPr>
                  <a:xfrm>
                    <a:off x="153543" y="0"/>
                    <a:ext cx="313051" cy="4542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4" name="Google Shape;1313;p41"/>
                  <p:cNvSpPr/>
                  <p:nvPr/>
                </p:nvSpPr>
                <p:spPr>
                  <a:xfrm>
                    <a:off x="272061" y="94883"/>
                    <a:ext cx="74307" cy="74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5" name="Google Shape;1314;p41"/>
                  <p:cNvSpPr/>
                  <p:nvPr/>
                </p:nvSpPr>
                <p:spPr>
                  <a:xfrm>
                    <a:off x="245727" y="43086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6" name="Google Shape;1315;p41"/>
                  <p:cNvSpPr/>
                  <p:nvPr/>
                </p:nvSpPr>
                <p:spPr>
                  <a:xfrm>
                    <a:off x="319712" y="39327"/>
                    <a:ext cx="40849" cy="502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867" name="Google Shape;1316;p41"/>
                  <p:cNvSpPr/>
                  <p:nvPr/>
                </p:nvSpPr>
                <p:spPr>
                  <a:xfrm>
                    <a:off x="-1" y="0"/>
                    <a:ext cx="598237" cy="6184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grpSp>
        <p:nvGrpSpPr>
          <p:cNvPr id="1944" name="Google Shape;631;p26"/>
          <p:cNvGrpSpPr/>
          <p:nvPr/>
        </p:nvGrpSpPr>
        <p:grpSpPr>
          <a:xfrm>
            <a:off x="21564432" y="10745821"/>
            <a:ext cx="2016697" cy="2027790"/>
            <a:chOff x="0" y="0"/>
            <a:chExt cx="2016695" cy="2027789"/>
          </a:xfrm>
        </p:grpSpPr>
        <p:sp>
          <p:nvSpPr>
            <p:cNvPr id="1872" name="Google Shape;632;p26"/>
            <p:cNvSpPr/>
            <p:nvPr/>
          </p:nvSpPr>
          <p:spPr>
            <a:xfrm>
              <a:off x="1382580" y="390039"/>
              <a:ext cx="99861" cy="13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633;p26"/>
            <p:cNvSpPr/>
            <p:nvPr/>
          </p:nvSpPr>
          <p:spPr>
            <a:xfrm>
              <a:off x="1332533" y="353887"/>
              <a:ext cx="123691" cy="17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634;p26"/>
            <p:cNvSpPr/>
            <p:nvPr/>
          </p:nvSpPr>
          <p:spPr>
            <a:xfrm>
              <a:off x="1312380" y="312591"/>
              <a:ext cx="124509" cy="134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635;p26"/>
            <p:cNvSpPr/>
            <p:nvPr/>
          </p:nvSpPr>
          <p:spPr>
            <a:xfrm>
              <a:off x="1755852" y="50045"/>
              <a:ext cx="43969" cy="43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636;p26"/>
            <p:cNvSpPr/>
            <p:nvPr/>
          </p:nvSpPr>
          <p:spPr>
            <a:xfrm>
              <a:off x="1695940" y="22624"/>
              <a:ext cx="132235" cy="141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637;p26"/>
            <p:cNvSpPr/>
            <p:nvPr/>
          </p:nvSpPr>
          <p:spPr>
            <a:xfrm>
              <a:off x="1432937" y="26651"/>
              <a:ext cx="125334" cy="9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638;p26"/>
            <p:cNvSpPr/>
            <p:nvPr/>
          </p:nvSpPr>
          <p:spPr>
            <a:xfrm>
              <a:off x="1408756" y="16163"/>
              <a:ext cx="220995" cy="163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639;p26"/>
            <p:cNvSpPr/>
            <p:nvPr/>
          </p:nvSpPr>
          <p:spPr>
            <a:xfrm>
              <a:off x="1404569" y="16950"/>
              <a:ext cx="421849" cy="2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640;p26"/>
            <p:cNvSpPr/>
            <p:nvPr/>
          </p:nvSpPr>
          <p:spPr>
            <a:xfrm>
              <a:off x="0" y="0"/>
              <a:ext cx="2016696" cy="202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641;p26"/>
            <p:cNvSpPr/>
            <p:nvPr/>
          </p:nvSpPr>
          <p:spPr>
            <a:xfrm>
              <a:off x="1828687" y="291742"/>
              <a:ext cx="163957" cy="125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642;p26"/>
            <p:cNvSpPr/>
            <p:nvPr/>
          </p:nvSpPr>
          <p:spPr>
            <a:xfrm>
              <a:off x="1814740" y="316490"/>
              <a:ext cx="169669" cy="13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643;p26"/>
            <p:cNvSpPr/>
            <p:nvPr/>
          </p:nvSpPr>
          <p:spPr>
            <a:xfrm>
              <a:off x="1301801" y="1960683"/>
              <a:ext cx="673197" cy="49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644;p26"/>
            <p:cNvSpPr/>
            <p:nvPr/>
          </p:nvSpPr>
          <p:spPr>
            <a:xfrm>
              <a:off x="1944366" y="866678"/>
              <a:ext cx="21827" cy="112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645;p26"/>
            <p:cNvSpPr/>
            <p:nvPr/>
          </p:nvSpPr>
          <p:spPr>
            <a:xfrm>
              <a:off x="1951946" y="1636377"/>
              <a:ext cx="14720" cy="11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646;p26"/>
            <p:cNvSpPr/>
            <p:nvPr/>
          </p:nvSpPr>
          <p:spPr>
            <a:xfrm>
              <a:off x="1951097" y="1785286"/>
              <a:ext cx="15609" cy="8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647;p26"/>
            <p:cNvSpPr/>
            <p:nvPr/>
          </p:nvSpPr>
          <p:spPr>
            <a:xfrm>
              <a:off x="1949755" y="1001072"/>
              <a:ext cx="14149" cy="70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648;p26"/>
            <p:cNvSpPr/>
            <p:nvPr/>
          </p:nvSpPr>
          <p:spPr>
            <a:xfrm>
              <a:off x="1918618" y="961387"/>
              <a:ext cx="20626" cy="6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649;p26"/>
            <p:cNvSpPr/>
            <p:nvPr/>
          </p:nvSpPr>
          <p:spPr>
            <a:xfrm>
              <a:off x="1915874" y="1733191"/>
              <a:ext cx="14988" cy="6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650;p26"/>
            <p:cNvSpPr/>
            <p:nvPr/>
          </p:nvSpPr>
          <p:spPr>
            <a:xfrm>
              <a:off x="1801377" y="356120"/>
              <a:ext cx="131831" cy="9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651;p26"/>
            <p:cNvSpPr/>
            <p:nvPr/>
          </p:nvSpPr>
          <p:spPr>
            <a:xfrm>
              <a:off x="1355502" y="1176706"/>
              <a:ext cx="564893" cy="2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652;p26"/>
            <p:cNvSpPr/>
            <p:nvPr/>
          </p:nvSpPr>
          <p:spPr>
            <a:xfrm>
              <a:off x="1368412" y="1190398"/>
              <a:ext cx="531829" cy="175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653;p26"/>
            <p:cNvSpPr/>
            <p:nvPr/>
          </p:nvSpPr>
          <p:spPr>
            <a:xfrm>
              <a:off x="1679173" y="493571"/>
              <a:ext cx="214533" cy="129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654;p26"/>
            <p:cNvSpPr/>
            <p:nvPr/>
          </p:nvSpPr>
          <p:spPr>
            <a:xfrm>
              <a:off x="1360285" y="1481610"/>
              <a:ext cx="500175" cy="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655;p26"/>
            <p:cNvSpPr/>
            <p:nvPr/>
          </p:nvSpPr>
          <p:spPr>
            <a:xfrm>
              <a:off x="1689967" y="1684281"/>
              <a:ext cx="163890" cy="3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656;p26"/>
            <p:cNvSpPr/>
            <p:nvPr/>
          </p:nvSpPr>
          <p:spPr>
            <a:xfrm>
              <a:off x="1365169" y="1581774"/>
              <a:ext cx="459162" cy="45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657;p26"/>
            <p:cNvSpPr/>
            <p:nvPr/>
          </p:nvSpPr>
          <p:spPr>
            <a:xfrm>
              <a:off x="1477924" y="550627"/>
              <a:ext cx="314859" cy="546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658;p26"/>
            <p:cNvSpPr/>
            <p:nvPr/>
          </p:nvSpPr>
          <p:spPr>
            <a:xfrm>
              <a:off x="1704671" y="283303"/>
              <a:ext cx="47597" cy="53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659;p26"/>
            <p:cNvSpPr/>
            <p:nvPr/>
          </p:nvSpPr>
          <p:spPr>
            <a:xfrm>
              <a:off x="1677522" y="187075"/>
              <a:ext cx="41410" cy="57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660;p26"/>
            <p:cNvSpPr/>
            <p:nvPr/>
          </p:nvSpPr>
          <p:spPr>
            <a:xfrm>
              <a:off x="1577370" y="323171"/>
              <a:ext cx="71208" cy="42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661;p26"/>
            <p:cNvSpPr/>
            <p:nvPr/>
          </p:nvSpPr>
          <p:spPr>
            <a:xfrm>
              <a:off x="1594266" y="253430"/>
              <a:ext cx="35155" cy="4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662;p26"/>
            <p:cNvSpPr/>
            <p:nvPr/>
          </p:nvSpPr>
          <p:spPr>
            <a:xfrm>
              <a:off x="1407237" y="514383"/>
              <a:ext cx="209005" cy="94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663;p26"/>
            <p:cNvSpPr/>
            <p:nvPr/>
          </p:nvSpPr>
          <p:spPr>
            <a:xfrm>
              <a:off x="1561653" y="728147"/>
              <a:ext cx="16781" cy="84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664;p26"/>
            <p:cNvSpPr/>
            <p:nvPr/>
          </p:nvSpPr>
          <p:spPr>
            <a:xfrm>
              <a:off x="1537496" y="202725"/>
              <a:ext cx="35290" cy="49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665;p26"/>
            <p:cNvSpPr/>
            <p:nvPr/>
          </p:nvSpPr>
          <p:spPr>
            <a:xfrm>
              <a:off x="1491562" y="280448"/>
              <a:ext cx="54373" cy="56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666;p26"/>
            <p:cNvSpPr/>
            <p:nvPr/>
          </p:nvSpPr>
          <p:spPr>
            <a:xfrm>
              <a:off x="1523048" y="802153"/>
              <a:ext cx="18694" cy="90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667;p26"/>
            <p:cNvSpPr/>
            <p:nvPr/>
          </p:nvSpPr>
          <p:spPr>
            <a:xfrm>
              <a:off x="1514649" y="661536"/>
              <a:ext cx="16367" cy="104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668;p26"/>
            <p:cNvSpPr/>
            <p:nvPr/>
          </p:nvSpPr>
          <p:spPr>
            <a:xfrm>
              <a:off x="588481" y="1960921"/>
              <a:ext cx="673874" cy="50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669;p26"/>
            <p:cNvSpPr/>
            <p:nvPr/>
          </p:nvSpPr>
          <p:spPr>
            <a:xfrm>
              <a:off x="1231232" y="1546262"/>
              <a:ext cx="16041" cy="109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670;p26"/>
            <p:cNvSpPr/>
            <p:nvPr/>
          </p:nvSpPr>
          <p:spPr>
            <a:xfrm>
              <a:off x="1231195" y="1702805"/>
              <a:ext cx="14324" cy="100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671;p26"/>
            <p:cNvSpPr/>
            <p:nvPr/>
          </p:nvSpPr>
          <p:spPr>
            <a:xfrm>
              <a:off x="1201831" y="1654736"/>
              <a:ext cx="15345" cy="62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672;p26"/>
            <p:cNvSpPr/>
            <p:nvPr/>
          </p:nvSpPr>
          <p:spPr>
            <a:xfrm>
              <a:off x="665669" y="1521148"/>
              <a:ext cx="520501" cy="43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673;p26"/>
            <p:cNvSpPr/>
            <p:nvPr/>
          </p:nvSpPr>
          <p:spPr>
            <a:xfrm>
              <a:off x="836763" y="1646774"/>
              <a:ext cx="318454" cy="41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674;p26"/>
            <p:cNvSpPr/>
            <p:nvPr/>
          </p:nvSpPr>
          <p:spPr>
            <a:xfrm>
              <a:off x="654085" y="818152"/>
              <a:ext cx="488721" cy="61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675;p26"/>
            <p:cNvSpPr/>
            <p:nvPr/>
          </p:nvSpPr>
          <p:spPr>
            <a:xfrm>
              <a:off x="643404" y="1100339"/>
              <a:ext cx="488657" cy="346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676;p26"/>
            <p:cNvSpPr/>
            <p:nvPr/>
          </p:nvSpPr>
          <p:spPr>
            <a:xfrm>
              <a:off x="1057954" y="1239821"/>
              <a:ext cx="56828" cy="60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677;p26"/>
            <p:cNvSpPr/>
            <p:nvPr/>
          </p:nvSpPr>
          <p:spPr>
            <a:xfrm>
              <a:off x="1048483" y="1065688"/>
              <a:ext cx="49586" cy="6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678;p26"/>
            <p:cNvSpPr/>
            <p:nvPr/>
          </p:nvSpPr>
          <p:spPr>
            <a:xfrm>
              <a:off x="685112" y="1765426"/>
              <a:ext cx="407594" cy="44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679;p26"/>
            <p:cNvSpPr/>
            <p:nvPr/>
          </p:nvSpPr>
          <p:spPr>
            <a:xfrm>
              <a:off x="1012438" y="881596"/>
              <a:ext cx="70092" cy="111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680;p26"/>
            <p:cNvSpPr/>
            <p:nvPr/>
          </p:nvSpPr>
          <p:spPr>
            <a:xfrm>
              <a:off x="984026" y="1154484"/>
              <a:ext cx="71169" cy="66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681;p26"/>
            <p:cNvSpPr/>
            <p:nvPr/>
          </p:nvSpPr>
          <p:spPr>
            <a:xfrm>
              <a:off x="560760" y="705321"/>
              <a:ext cx="59519" cy="57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682;p26"/>
            <p:cNvSpPr/>
            <p:nvPr/>
          </p:nvSpPr>
          <p:spPr>
            <a:xfrm>
              <a:off x="609804" y="1066694"/>
              <a:ext cx="31853" cy="15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683;p26"/>
            <p:cNvSpPr/>
            <p:nvPr/>
          </p:nvSpPr>
          <p:spPr>
            <a:xfrm>
              <a:off x="582494" y="1054156"/>
              <a:ext cx="25702" cy="1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684;p26"/>
            <p:cNvSpPr/>
            <p:nvPr/>
          </p:nvSpPr>
          <p:spPr>
            <a:xfrm>
              <a:off x="170390" y="438052"/>
              <a:ext cx="427735" cy="491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685;p26"/>
            <p:cNvSpPr/>
            <p:nvPr/>
          </p:nvSpPr>
          <p:spPr>
            <a:xfrm>
              <a:off x="543408" y="1079526"/>
              <a:ext cx="45568" cy="17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686;p26"/>
            <p:cNvSpPr/>
            <p:nvPr/>
          </p:nvSpPr>
          <p:spPr>
            <a:xfrm>
              <a:off x="361611" y="1959420"/>
              <a:ext cx="218396" cy="5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687;p26"/>
            <p:cNvSpPr/>
            <p:nvPr/>
          </p:nvSpPr>
          <p:spPr>
            <a:xfrm>
              <a:off x="568962" y="546594"/>
              <a:ext cx="8121" cy="8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688;p26"/>
            <p:cNvSpPr/>
            <p:nvPr/>
          </p:nvSpPr>
          <p:spPr>
            <a:xfrm>
              <a:off x="424570" y="764848"/>
              <a:ext cx="121646" cy="8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689;p26"/>
            <p:cNvSpPr/>
            <p:nvPr/>
          </p:nvSpPr>
          <p:spPr>
            <a:xfrm>
              <a:off x="471193" y="608470"/>
              <a:ext cx="56755" cy="30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690;p26"/>
            <p:cNvSpPr/>
            <p:nvPr/>
          </p:nvSpPr>
          <p:spPr>
            <a:xfrm>
              <a:off x="493887" y="644164"/>
              <a:ext cx="34500" cy="42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691;p26"/>
            <p:cNvSpPr/>
            <p:nvPr/>
          </p:nvSpPr>
          <p:spPr>
            <a:xfrm>
              <a:off x="200816" y="1285236"/>
              <a:ext cx="312469" cy="76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692;p26"/>
            <p:cNvSpPr/>
            <p:nvPr/>
          </p:nvSpPr>
          <p:spPr>
            <a:xfrm>
              <a:off x="22404" y="1347252"/>
              <a:ext cx="489247" cy="55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693;p26"/>
            <p:cNvSpPr/>
            <p:nvPr/>
          </p:nvSpPr>
          <p:spPr>
            <a:xfrm>
              <a:off x="214678" y="1210735"/>
              <a:ext cx="298022" cy="78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694;p26"/>
            <p:cNvSpPr/>
            <p:nvPr/>
          </p:nvSpPr>
          <p:spPr>
            <a:xfrm>
              <a:off x="467303" y="715681"/>
              <a:ext cx="41936" cy="3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695;p26"/>
            <p:cNvSpPr/>
            <p:nvPr/>
          </p:nvSpPr>
          <p:spPr>
            <a:xfrm>
              <a:off x="235655" y="1147474"/>
              <a:ext cx="269851" cy="73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696;p26"/>
            <p:cNvSpPr/>
            <p:nvPr/>
          </p:nvSpPr>
          <p:spPr>
            <a:xfrm>
              <a:off x="258646" y="1095378"/>
              <a:ext cx="242320" cy="6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697;p26"/>
            <p:cNvSpPr/>
            <p:nvPr/>
          </p:nvSpPr>
          <p:spPr>
            <a:xfrm>
              <a:off x="353358" y="1429807"/>
              <a:ext cx="157767" cy="518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698;p26"/>
            <p:cNvSpPr/>
            <p:nvPr/>
          </p:nvSpPr>
          <p:spPr>
            <a:xfrm>
              <a:off x="401799" y="971052"/>
              <a:ext cx="85494" cy="38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699;p26"/>
            <p:cNvSpPr/>
            <p:nvPr/>
          </p:nvSpPr>
          <p:spPr>
            <a:xfrm>
              <a:off x="366018" y="692800"/>
              <a:ext cx="32588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700;p26"/>
            <p:cNvSpPr/>
            <p:nvPr/>
          </p:nvSpPr>
          <p:spPr>
            <a:xfrm>
              <a:off x="325951" y="776307"/>
              <a:ext cx="59805" cy="58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701;p26"/>
            <p:cNvSpPr/>
            <p:nvPr/>
          </p:nvSpPr>
          <p:spPr>
            <a:xfrm>
              <a:off x="328742" y="659852"/>
              <a:ext cx="43865" cy="47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702;p26"/>
            <p:cNvSpPr/>
            <p:nvPr/>
          </p:nvSpPr>
          <p:spPr>
            <a:xfrm>
              <a:off x="255973" y="943174"/>
              <a:ext cx="139448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703;p26"/>
            <p:cNvSpPr/>
            <p:nvPr/>
          </p:nvSpPr>
          <p:spPr>
            <a:xfrm>
              <a:off x="15479" y="1878257"/>
              <a:ext cx="172786" cy="129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47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3221284" y="12524696"/>
            <a:ext cx="1905001" cy="1016001"/>
            <a:chOff x="0" y="0"/>
            <a:chExt cx="1905000" cy="1016000"/>
          </a:xfrm>
        </p:grpSpPr>
        <p:sp>
          <p:nvSpPr>
            <p:cNvPr id="1945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46" name="IMG_4020.jpeg" descr="IMG_4020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950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15424503" y="12499177"/>
            <a:ext cx="1905001" cy="1016001"/>
            <a:chOff x="0" y="0"/>
            <a:chExt cx="1905000" cy="1016000"/>
          </a:xfrm>
        </p:grpSpPr>
        <p:sp>
          <p:nvSpPr>
            <p:cNvPr id="1948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49" name="IMG_0291.jpeg" descr="IMG_0291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53" name="تجميع">
            <a:hlinkClick r:id="rId7" invalidUrl="" action="" tgtFrame="" tooltip="" history="1" highlightClick="0" endSnd="0"/>
          </p:cNvPr>
          <p:cNvGrpSpPr/>
          <p:nvPr/>
        </p:nvGrpSpPr>
        <p:grpSpPr>
          <a:xfrm>
            <a:off x="6611622" y="12499177"/>
            <a:ext cx="1905001" cy="1016001"/>
            <a:chOff x="0" y="0"/>
            <a:chExt cx="1905000" cy="1016000"/>
          </a:xfrm>
        </p:grpSpPr>
        <p:sp>
          <p:nvSpPr>
            <p:cNvPr id="1951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52" name="IMG_4023.png" descr="IMG_402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956" name="تجميع">
            <a:hlinkClick r:id="rId9" invalidUrl="" action="ppaction://hlinksldjump" tgtFrame="" tooltip="" history="1" highlightClick="0" endSnd="0"/>
          </p:cNvPr>
          <p:cNvGrpSpPr/>
          <p:nvPr/>
        </p:nvGrpSpPr>
        <p:grpSpPr>
          <a:xfrm>
            <a:off x="11018062" y="12277818"/>
            <a:ext cx="1905001" cy="1262879"/>
            <a:chOff x="0" y="0"/>
            <a:chExt cx="1905000" cy="1262878"/>
          </a:xfrm>
        </p:grpSpPr>
        <p:sp>
          <p:nvSpPr>
            <p:cNvPr id="1954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55" name="IMG_4995.jpeg" descr="IMG_4995.jpe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959" name="تجميع">
            <a:hlinkClick r:id="rId11" invalidUrl="" action="" tgtFrame="" tooltip="" history="1" highlightClick="0" endSnd="0"/>
          </p:cNvPr>
          <p:cNvGrpSpPr/>
          <p:nvPr/>
        </p:nvGrpSpPr>
        <p:grpSpPr>
          <a:xfrm>
            <a:off x="8814842" y="12499177"/>
            <a:ext cx="1905001" cy="1016001"/>
            <a:chOff x="0" y="0"/>
            <a:chExt cx="1905000" cy="1016000"/>
          </a:xfrm>
        </p:grpSpPr>
        <p:sp>
          <p:nvSpPr>
            <p:cNvPr id="1957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958" name="IMG_4017.jpeg" descr="IMG_4017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60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3714" t="2692" r="76247" b="44708"/>
          <a:stretch>
            <a:fillRect/>
          </a:stretch>
        </p:blipFill>
        <p:spPr>
          <a:xfrm>
            <a:off x="20856581" y="580493"/>
            <a:ext cx="2558888" cy="377822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73100" dist="330200" dir="16200000">
              <a:srgbClr val="000000">
                <a:alpha val="70000"/>
              </a:srgbClr>
            </a:outerShdw>
          </a:effectLst>
        </p:spPr>
      </p:pic>
      <p:pic>
        <p:nvPicPr>
          <p:cNvPr id="1961" name="IMG_3717.png" descr="IMG_3717.png"/>
          <p:cNvPicPr>
            <a:picLocks noChangeAspect="1"/>
          </p:cNvPicPr>
          <p:nvPr/>
        </p:nvPicPr>
        <p:blipFill>
          <a:blip r:embed="rId2">
            <a:extLst/>
          </a:blip>
          <a:srcRect l="13343" t="57037" r="63409" b="2645"/>
          <a:stretch>
            <a:fillRect/>
          </a:stretch>
        </p:blipFill>
        <p:spPr>
          <a:xfrm>
            <a:off x="5986033" y="1382008"/>
            <a:ext cx="2605523" cy="25418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4" name="تجميع">
            <a:hlinkClick r:id="rId13" invalidUrl="" action="" tgtFrame="" tooltip="" history="1" highlightClick="0" endSnd="0"/>
          </p:cNvPr>
          <p:cNvGrpSpPr/>
          <p:nvPr/>
        </p:nvGrpSpPr>
        <p:grpSpPr>
          <a:xfrm>
            <a:off x="17627722" y="12499177"/>
            <a:ext cx="1905001" cy="1016001"/>
            <a:chOff x="0" y="0"/>
            <a:chExt cx="1905000" cy="1016000"/>
          </a:xfrm>
        </p:grpSpPr>
        <p:sp>
          <p:nvSpPr>
            <p:cNvPr id="1962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963" name="صورة 20" descr="صورة 20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969" name="تجميع">
            <a:hlinkClick r:id="rId15" invalidUrl="" action="" tgtFrame="" tooltip="" history="1" highlightClick="0" endSnd="0"/>
          </p:cNvPr>
          <p:cNvGrpSpPr/>
          <p:nvPr/>
        </p:nvGrpSpPr>
        <p:grpSpPr>
          <a:xfrm>
            <a:off x="4408401" y="12499177"/>
            <a:ext cx="1905001" cy="1016001"/>
            <a:chOff x="0" y="0"/>
            <a:chExt cx="1905000" cy="1016000"/>
          </a:xfrm>
        </p:grpSpPr>
        <p:sp>
          <p:nvSpPr>
            <p:cNvPr id="1965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968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966" name="IMG_4015.jpeg" descr="IMG_4015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967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grpSp>
        <p:nvGrpSpPr>
          <p:cNvPr id="1980" name="تجميع"/>
          <p:cNvGrpSpPr/>
          <p:nvPr/>
        </p:nvGrpSpPr>
        <p:grpSpPr>
          <a:xfrm>
            <a:off x="10092122" y="1502049"/>
            <a:ext cx="5415296" cy="2856695"/>
            <a:chOff x="0" y="0"/>
            <a:chExt cx="5415294" cy="2856693"/>
          </a:xfrm>
        </p:grpSpPr>
        <p:pic>
          <p:nvPicPr>
            <p:cNvPr id="1970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3927406" y="50511"/>
              <a:ext cx="1487889" cy="1403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1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2992535" y="50511"/>
              <a:ext cx="1487889" cy="1403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2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2022417" y="50511"/>
              <a:ext cx="1487889" cy="1403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3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1105447" y="50511"/>
              <a:ext cx="1487889" cy="1403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4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199639" y="0"/>
              <a:ext cx="1487889" cy="1403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5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3927406" y="1403126"/>
              <a:ext cx="1487889" cy="140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6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2833101" y="1403126"/>
              <a:ext cx="1487889" cy="140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7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1849352" y="1403126"/>
              <a:ext cx="1487889" cy="140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8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885939" y="1453637"/>
              <a:ext cx="1487889" cy="140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9" name="IMG_3732.png" descr="IMG_3732.png"/>
            <p:cNvPicPr>
              <a:picLocks noChangeAspect="1"/>
            </p:cNvPicPr>
            <p:nvPr/>
          </p:nvPicPr>
          <p:blipFill>
            <a:blip r:embed="rId17">
              <a:extLst/>
            </a:blip>
            <a:srcRect l="15602" t="15250" r="40910" b="55756"/>
            <a:stretch>
              <a:fillRect/>
            </a:stretch>
          </p:blipFill>
          <p:spPr>
            <a:xfrm>
              <a:off x="0" y="1403126"/>
              <a:ext cx="1487889" cy="1403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81" name="IMG_3732.png" descr="IMG_3732.png"/>
          <p:cNvPicPr>
            <a:picLocks noChangeAspect="1"/>
          </p:cNvPicPr>
          <p:nvPr/>
        </p:nvPicPr>
        <p:blipFill>
          <a:blip r:embed="rId17">
            <a:extLst/>
          </a:blip>
          <a:srcRect l="15602" t="15250" r="40910" b="55756"/>
          <a:stretch>
            <a:fillRect/>
          </a:stretch>
        </p:blipFill>
        <p:spPr>
          <a:xfrm>
            <a:off x="9358164" y="1553568"/>
            <a:ext cx="1361706" cy="12840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15893994" y="6195487"/>
            <a:ext cx="8096654" cy="5773233"/>
            <a:chOff x="0" y="0"/>
            <a:chExt cx="8096653" cy="5773232"/>
          </a:xfrm>
        </p:grpSpPr>
        <p:pic>
          <p:nvPicPr>
            <p:cNvPr id="1982" name="IMG_3716.png" descr="IMG_3716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60556" t="0" r="0" b="50000"/>
            <a:stretch>
              <a:fillRect/>
            </a:stretch>
          </p:blipFill>
          <p:spPr>
            <a:xfrm>
              <a:off x="0" y="0"/>
              <a:ext cx="8096654" cy="5773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3" name="١١"/>
            <p:cNvSpPr txBox="1"/>
            <p:nvPr/>
          </p:nvSpPr>
          <p:spPr>
            <a:xfrm>
              <a:off x="3875242" y="1748792"/>
              <a:ext cx="1963253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١١</a:t>
              </a:r>
            </a:p>
          </p:txBody>
        </p:sp>
      </p:grpSp>
      <p:grpSp>
        <p:nvGrpSpPr>
          <p:cNvPr id="1987" name="تجميع">
            <a:hlinkClick r:id="rId19" invalidUrl="" action="ppaction://hlinksldjump" tgtFrame="" tooltip="" history="1" highlightClick="0" endSnd="0"/>
          </p:cNvPr>
          <p:cNvGrpSpPr/>
          <p:nvPr/>
        </p:nvGrpSpPr>
        <p:grpSpPr>
          <a:xfrm>
            <a:off x="8697856" y="6440359"/>
            <a:ext cx="7409911" cy="5283558"/>
            <a:chOff x="0" y="0"/>
            <a:chExt cx="7409909" cy="5283556"/>
          </a:xfrm>
        </p:grpSpPr>
        <p:pic>
          <p:nvPicPr>
            <p:cNvPr id="1985" name="IMG_3716.png" descr="IMG_3716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4940" t="0" r="55615" b="50000"/>
            <a:stretch>
              <a:fillRect/>
            </a:stretch>
          </p:blipFill>
          <p:spPr>
            <a:xfrm>
              <a:off x="0" y="0"/>
              <a:ext cx="7409910" cy="5283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6" name="١٢"/>
            <p:cNvSpPr txBox="1"/>
            <p:nvPr/>
          </p:nvSpPr>
          <p:spPr>
            <a:xfrm>
              <a:off x="3120288" y="1375746"/>
              <a:ext cx="1963252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</p:grpSp>
      <p:grpSp>
        <p:nvGrpSpPr>
          <p:cNvPr id="1990" name="تجميع">
            <a:hlinkClick r:id="rId19" invalidUrl="" action="ppaction://hlinksldjump" tgtFrame="" tooltip="" history="1" highlightClick="0" endSnd="0"/>
          </p:cNvPr>
          <p:cNvGrpSpPr/>
          <p:nvPr/>
        </p:nvGrpSpPr>
        <p:grpSpPr>
          <a:xfrm>
            <a:off x="979520" y="6557081"/>
            <a:ext cx="7296640" cy="5202792"/>
            <a:chOff x="0" y="0"/>
            <a:chExt cx="7296639" cy="5202790"/>
          </a:xfrm>
        </p:grpSpPr>
        <p:pic>
          <p:nvPicPr>
            <p:cNvPr id="1988" name="IMG_3716.png" descr="IMG_3716.png"/>
            <p:cNvPicPr>
              <a:picLocks noChangeAspect="1"/>
            </p:cNvPicPr>
            <p:nvPr/>
          </p:nvPicPr>
          <p:blipFill>
            <a:blip r:embed="rId18">
              <a:extLst/>
            </a:blip>
            <a:srcRect l="28937" t="45671" r="31619" b="4328"/>
            <a:stretch>
              <a:fillRect/>
            </a:stretch>
          </p:blipFill>
          <p:spPr>
            <a:xfrm>
              <a:off x="0" y="0"/>
              <a:ext cx="7296640" cy="5202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9" name="١٠"/>
            <p:cNvSpPr txBox="1"/>
            <p:nvPr/>
          </p:nvSpPr>
          <p:spPr>
            <a:xfrm>
              <a:off x="3043262" y="1387197"/>
              <a:ext cx="1963252" cy="24282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sz="14300">
                  <a:solidFill>
                    <a:srgbClr val="0061FE"/>
                  </a:solidFill>
                  <a:latin typeface="Ala Asiad Bold"/>
                  <a:ea typeface="Ala Asiad Bold"/>
                  <a:cs typeface="Ala Asiad Bold"/>
                  <a:sym typeface="Ala Asiad Bold"/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2" name="@Ghm140 4.mp4" descr="@Ghm140 4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3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3848" y="428559"/>
            <a:ext cx="2471012" cy="2231633"/>
          </a:xfrm>
          <a:prstGeom prst="rect">
            <a:avLst/>
          </a:prstGeom>
          <a:ln w="12700">
            <a:miter lim="400000"/>
          </a:ln>
        </p:spPr>
      </p:pic>
      <p:sp>
        <p:nvSpPr>
          <p:cNvPr id="1994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1888568" y="9836904"/>
            <a:ext cx="2377548" cy="2473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19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9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99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9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بيان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pic>
        <p:nvPicPr>
          <p:cNvPr id="1997" name="@Ghm140 5.mp4" descr="@Ghm140 5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8" name="IMG_0012.png" descr="IMG_00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524733"/>
            <a:ext cx="1796534" cy="1622495"/>
          </a:xfrm>
          <a:prstGeom prst="rect">
            <a:avLst/>
          </a:prstGeom>
          <a:ln w="12700">
            <a:miter lim="400000"/>
          </a:ln>
        </p:spPr>
      </p:pic>
      <p:sp>
        <p:nvSpPr>
          <p:cNvPr id="1999" name="القو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898266" y="10005210"/>
            <a:ext cx="2608627" cy="2714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fill="norm" stroke="1" extrusionOk="0">
                <a:moveTo>
                  <a:pt x="10797" y="0"/>
                </a:moveTo>
                <a:cubicBezTo>
                  <a:pt x="9878" y="0"/>
                  <a:pt x="9133" y="716"/>
                  <a:pt x="9133" y="1600"/>
                </a:cubicBezTo>
                <a:lnTo>
                  <a:pt x="9133" y="10222"/>
                </a:lnTo>
                <a:cubicBezTo>
                  <a:pt x="9133" y="11106"/>
                  <a:pt x="9878" y="11822"/>
                  <a:pt x="10797" y="11822"/>
                </a:cubicBezTo>
                <a:cubicBezTo>
                  <a:pt x="11717" y="11822"/>
                  <a:pt x="12461" y="11106"/>
                  <a:pt x="12461" y="10222"/>
                </a:cubicBezTo>
                <a:lnTo>
                  <a:pt x="12461" y="1600"/>
                </a:lnTo>
                <a:cubicBezTo>
                  <a:pt x="12461" y="716"/>
                  <a:pt x="11717" y="0"/>
                  <a:pt x="10797" y="0"/>
                </a:cubicBezTo>
                <a:close/>
                <a:moveTo>
                  <a:pt x="4155" y="3552"/>
                </a:moveTo>
                <a:cubicBezTo>
                  <a:pt x="3730" y="3561"/>
                  <a:pt x="3308" y="3725"/>
                  <a:pt x="2990" y="4045"/>
                </a:cubicBezTo>
                <a:cubicBezTo>
                  <a:pt x="1061" y="5987"/>
                  <a:pt x="0" y="8536"/>
                  <a:pt x="0" y="11220"/>
                </a:cubicBezTo>
                <a:cubicBezTo>
                  <a:pt x="0" y="16941"/>
                  <a:pt x="4840" y="21600"/>
                  <a:pt x="10797" y="21600"/>
                </a:cubicBezTo>
                <a:cubicBezTo>
                  <a:pt x="16754" y="21600"/>
                  <a:pt x="21600" y="16941"/>
                  <a:pt x="21594" y="11220"/>
                </a:cubicBezTo>
                <a:cubicBezTo>
                  <a:pt x="21594" y="8536"/>
                  <a:pt x="20534" y="5987"/>
                  <a:pt x="18605" y="4045"/>
                </a:cubicBezTo>
                <a:cubicBezTo>
                  <a:pt x="17973" y="3411"/>
                  <a:pt x="16917" y="3383"/>
                  <a:pt x="16251" y="3996"/>
                </a:cubicBezTo>
                <a:cubicBezTo>
                  <a:pt x="15591" y="4603"/>
                  <a:pt x="15565" y="5618"/>
                  <a:pt x="16202" y="6258"/>
                </a:cubicBezTo>
                <a:cubicBezTo>
                  <a:pt x="17539" y="7603"/>
                  <a:pt x="18271" y="9360"/>
                  <a:pt x="18271" y="11220"/>
                </a:cubicBezTo>
                <a:cubicBezTo>
                  <a:pt x="18271" y="15179"/>
                  <a:pt x="14910" y="18401"/>
                  <a:pt x="10792" y="18401"/>
                </a:cubicBezTo>
                <a:cubicBezTo>
                  <a:pt x="6674" y="18401"/>
                  <a:pt x="3323" y="15179"/>
                  <a:pt x="3323" y="11220"/>
                </a:cubicBezTo>
                <a:cubicBezTo>
                  <a:pt x="3323" y="9360"/>
                  <a:pt x="4056" y="7598"/>
                  <a:pt x="5392" y="6258"/>
                </a:cubicBezTo>
                <a:cubicBezTo>
                  <a:pt x="6030" y="5618"/>
                  <a:pt x="6009" y="4609"/>
                  <a:pt x="5343" y="3996"/>
                </a:cubicBezTo>
                <a:cubicBezTo>
                  <a:pt x="5010" y="3690"/>
                  <a:pt x="4580" y="3543"/>
                  <a:pt x="4155" y="3552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 rtl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" fill="hold"/>
                                        <p:tgtEl>
                                          <p:spTgt spid="1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9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99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9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2002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03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04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05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06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07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08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09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2010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2064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2039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2011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2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3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4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5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6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7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8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19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0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1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2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3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4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5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6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7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8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9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0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1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2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3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4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5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6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7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8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63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2040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1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2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3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4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5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6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7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8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9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0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1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2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3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4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5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6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7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8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9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0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1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2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068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2065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2066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088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2072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2070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2075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2073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2078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2076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2081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9096037"/>
            <a:ext cx="1165868" cy="1412241"/>
            <a:chOff x="0" y="0"/>
            <a:chExt cx="1165867" cy="1412239"/>
          </a:xfrm>
        </p:grpSpPr>
        <p:sp>
          <p:nvSpPr>
            <p:cNvPr id="2079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٤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2084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20907585" y="7683797"/>
            <a:ext cx="1165869" cy="1412241"/>
            <a:chOff x="0" y="0"/>
            <a:chExt cx="1165867" cy="1412239"/>
          </a:xfrm>
        </p:grpSpPr>
        <p:sp>
          <p:nvSpPr>
            <p:cNvPr id="2082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٦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2087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20907585" y="6173092"/>
            <a:ext cx="1165869" cy="1412241"/>
            <a:chOff x="0" y="0"/>
            <a:chExt cx="1165867" cy="1412239"/>
          </a:xfrm>
        </p:grpSpPr>
        <p:sp>
          <p:nvSpPr>
            <p:cNvPr id="2085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٥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grpSp>
        <p:nvGrpSpPr>
          <p:cNvPr id="640" name="تجميع">
            <a:hlinkClick r:id="rId3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63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39" name="IMG_4020.jpeg" descr="IMG_4020.jpeg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45" name="تجميع">
            <a:hlinkClick r:id="rId5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641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644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642" name="IMG_4015.jpeg" descr="IMG_4015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643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grpSp>
        <p:nvGrpSpPr>
          <p:cNvPr id="648" name="تجميع">
            <a:hlinkClick r:id="rId7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646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47" name="IMG_0291.jpeg" descr="IMG_0291.jpe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51" name="تجميع">
            <a:hlinkClick r:id="rId9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649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0" name="IMG_4023.png" descr="IMG_402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4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652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3" name="IMG_4995.jpeg" descr="IMG_4995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57" name="تجميع">
            <a:hlinkClick r:id="rId13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655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656" name="IMG_4017.jpeg" descr="IMG_4017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660" name="تجميع">
            <a:hlinkClick r:id="rId15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65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659" name="صورة 20" descr="صورة 2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pic>
        <p:nvPicPr>
          <p:cNvPr id="661" name="IMG_3724.png" descr="IMG_3724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7">
            <a:extLst/>
          </a:blip>
          <a:srcRect l="33156" t="13616" r="2126" b="26192"/>
          <a:stretch>
            <a:fillRect/>
          </a:stretch>
        </p:blipFill>
        <p:spPr>
          <a:xfrm>
            <a:off x="5246528" y="7568739"/>
            <a:ext cx="5120516" cy="3326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تجميع"/>
          <p:cNvGrpSpPr/>
          <p:nvPr/>
        </p:nvGrpSpPr>
        <p:grpSpPr>
          <a:xfrm>
            <a:off x="606978" y="748914"/>
            <a:ext cx="7142472" cy="3357960"/>
            <a:chOff x="0" y="0"/>
            <a:chExt cx="7142471" cy="3357958"/>
          </a:xfrm>
        </p:grpSpPr>
        <p:grpSp>
          <p:nvGrpSpPr>
            <p:cNvPr id="666" name="تجميع"/>
            <p:cNvGrpSpPr/>
            <p:nvPr/>
          </p:nvGrpSpPr>
          <p:grpSpPr>
            <a:xfrm>
              <a:off x="2363321" y="217762"/>
              <a:ext cx="4779151" cy="1934749"/>
              <a:chOff x="0" y="0"/>
              <a:chExt cx="4779149" cy="1934748"/>
            </a:xfrm>
          </p:grpSpPr>
          <p:sp>
            <p:nvSpPr>
              <p:cNvPr id="663" name="فكرة الدرس"/>
              <p:cNvSpPr txBox="1"/>
              <p:nvPr/>
            </p:nvSpPr>
            <p:spPr>
              <a:xfrm>
                <a:off x="0" y="0"/>
                <a:ext cx="4571630" cy="19347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81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4" name="Google Shape;1051;p35"/>
              <p:cNvSpPr/>
              <p:nvPr/>
            </p:nvSpPr>
            <p:spPr>
              <a:xfrm>
                <a:off x="212730" y="1661464"/>
                <a:ext cx="4566420" cy="88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1052;p35"/>
              <p:cNvSpPr/>
              <p:nvPr/>
            </p:nvSpPr>
            <p:spPr>
              <a:xfrm>
                <a:off x="212730" y="0"/>
                <a:ext cx="4566420" cy="88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6" name="Google Shape;1979;p45"/>
            <p:cNvGrpSpPr/>
            <p:nvPr/>
          </p:nvGrpSpPr>
          <p:grpSpPr>
            <a:xfrm>
              <a:off x="-1" y="-1"/>
              <a:ext cx="2437352" cy="3357960"/>
              <a:chOff x="0" y="0"/>
              <a:chExt cx="2437350" cy="3357958"/>
            </a:xfrm>
          </p:grpSpPr>
          <p:grpSp>
            <p:nvGrpSpPr>
              <p:cNvPr id="738" name="Google Shape;1980;p45"/>
              <p:cNvGrpSpPr/>
              <p:nvPr/>
            </p:nvGrpSpPr>
            <p:grpSpPr>
              <a:xfrm>
                <a:off x="-1" y="-1"/>
                <a:ext cx="2437352" cy="3357960"/>
                <a:chOff x="0" y="0"/>
                <a:chExt cx="2437350" cy="3357958"/>
              </a:xfrm>
            </p:grpSpPr>
            <p:sp>
              <p:nvSpPr>
                <p:cNvPr id="667" name="Google Shape;1981;p45"/>
                <p:cNvSpPr/>
                <p:nvPr/>
              </p:nvSpPr>
              <p:spPr>
                <a:xfrm>
                  <a:off x="633691" y="379992"/>
                  <a:ext cx="1727926" cy="1445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8" name="Google Shape;1982;p45"/>
                <p:cNvSpPr/>
                <p:nvPr/>
              </p:nvSpPr>
              <p:spPr>
                <a:xfrm>
                  <a:off x="305879" y="1756198"/>
                  <a:ext cx="2113290" cy="207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3;p45"/>
                <p:cNvSpPr/>
                <p:nvPr/>
              </p:nvSpPr>
              <p:spPr>
                <a:xfrm>
                  <a:off x="472006" y="1943773"/>
                  <a:ext cx="1861369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4;p45"/>
                <p:cNvSpPr/>
                <p:nvPr/>
              </p:nvSpPr>
              <p:spPr>
                <a:xfrm>
                  <a:off x="299154" y="1744385"/>
                  <a:ext cx="2126474" cy="219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5;p45"/>
                <p:cNvSpPr/>
                <p:nvPr/>
              </p:nvSpPr>
              <p:spPr>
                <a:xfrm>
                  <a:off x="462185" y="1947331"/>
                  <a:ext cx="19842" cy="27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6;p45"/>
                <p:cNvSpPr/>
                <p:nvPr/>
              </p:nvSpPr>
              <p:spPr>
                <a:xfrm>
                  <a:off x="840543" y="3230857"/>
                  <a:ext cx="1499141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7;p45"/>
                <p:cNvSpPr/>
                <p:nvPr/>
              </p:nvSpPr>
              <p:spPr>
                <a:xfrm>
                  <a:off x="2320303" y="1944065"/>
                  <a:ext cx="19842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8;p45"/>
                <p:cNvSpPr/>
                <p:nvPr/>
              </p:nvSpPr>
              <p:spPr>
                <a:xfrm>
                  <a:off x="784488" y="2119456"/>
                  <a:ext cx="53881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9;p45"/>
                <p:cNvSpPr/>
                <p:nvPr/>
              </p:nvSpPr>
              <p:spPr>
                <a:xfrm>
                  <a:off x="1492032" y="2271944"/>
                  <a:ext cx="269073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90;p45"/>
                <p:cNvSpPr/>
                <p:nvPr/>
              </p:nvSpPr>
              <p:spPr>
                <a:xfrm>
                  <a:off x="1073793" y="2561150"/>
                  <a:ext cx="413702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1;p45"/>
                <p:cNvSpPr/>
                <p:nvPr/>
              </p:nvSpPr>
              <p:spPr>
                <a:xfrm>
                  <a:off x="1757841" y="2674497"/>
                  <a:ext cx="12445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2;p45"/>
                <p:cNvSpPr/>
                <p:nvPr/>
              </p:nvSpPr>
              <p:spPr>
                <a:xfrm>
                  <a:off x="1331771" y="3038017"/>
                  <a:ext cx="644354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3;p45"/>
                <p:cNvSpPr/>
                <p:nvPr/>
              </p:nvSpPr>
              <p:spPr>
                <a:xfrm>
                  <a:off x="2062785" y="2420438"/>
                  <a:ext cx="104837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4;p45"/>
                <p:cNvSpPr/>
                <p:nvPr/>
              </p:nvSpPr>
              <p:spPr>
                <a:xfrm>
                  <a:off x="666614" y="2460313"/>
                  <a:ext cx="229395" cy="753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5;p45"/>
                <p:cNvSpPr/>
                <p:nvPr/>
              </p:nvSpPr>
              <p:spPr>
                <a:xfrm>
                  <a:off x="468496" y="2268017"/>
                  <a:ext cx="73674" cy="100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6;p45"/>
                <p:cNvSpPr/>
                <p:nvPr/>
              </p:nvSpPr>
              <p:spPr>
                <a:xfrm>
                  <a:off x="213713" y="2445911"/>
                  <a:ext cx="429442" cy="211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7;p45"/>
                <p:cNvSpPr/>
                <p:nvPr/>
              </p:nvSpPr>
              <p:spPr>
                <a:xfrm>
                  <a:off x="107632" y="2936478"/>
                  <a:ext cx="584909" cy="326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8;p45"/>
                <p:cNvSpPr/>
                <p:nvPr/>
              </p:nvSpPr>
              <p:spPr>
                <a:xfrm>
                  <a:off x="-1" y="2346132"/>
                  <a:ext cx="793717" cy="1011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9;p45"/>
                <p:cNvSpPr/>
                <p:nvPr/>
              </p:nvSpPr>
              <p:spPr>
                <a:xfrm>
                  <a:off x="325471" y="2206050"/>
                  <a:ext cx="277661" cy="1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2000;p45"/>
                <p:cNvSpPr/>
                <p:nvPr/>
              </p:nvSpPr>
              <p:spPr>
                <a:xfrm>
                  <a:off x="387414" y="2258312"/>
                  <a:ext cx="156259" cy="111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1;p45"/>
                <p:cNvSpPr/>
                <p:nvPr/>
              </p:nvSpPr>
              <p:spPr>
                <a:xfrm>
                  <a:off x="196839" y="2434534"/>
                  <a:ext cx="451223" cy="28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2;p45"/>
                <p:cNvSpPr/>
                <p:nvPr/>
              </p:nvSpPr>
              <p:spPr>
                <a:xfrm>
                  <a:off x="104321" y="2876664"/>
                  <a:ext cx="589524" cy="2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3;p45"/>
                <p:cNvSpPr/>
                <p:nvPr/>
              </p:nvSpPr>
              <p:spPr>
                <a:xfrm>
                  <a:off x="99880" y="2882159"/>
                  <a:ext cx="601284" cy="394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4;p45"/>
                <p:cNvSpPr/>
                <p:nvPr/>
              </p:nvSpPr>
              <p:spPr>
                <a:xfrm>
                  <a:off x="670819" y="2797219"/>
                  <a:ext cx="81897" cy="1085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5;p45"/>
                <p:cNvSpPr/>
                <p:nvPr/>
              </p:nvSpPr>
              <p:spPr>
                <a:xfrm>
                  <a:off x="104300" y="2928567"/>
                  <a:ext cx="572020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6;p45"/>
                <p:cNvSpPr/>
                <p:nvPr/>
              </p:nvSpPr>
              <p:spPr>
                <a:xfrm>
                  <a:off x="156637" y="2837184"/>
                  <a:ext cx="19842" cy="54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7;p45"/>
                <p:cNvSpPr/>
                <p:nvPr/>
              </p:nvSpPr>
              <p:spPr>
                <a:xfrm>
                  <a:off x="260225" y="2835271"/>
                  <a:ext cx="19843" cy="501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8;p45"/>
                <p:cNvSpPr/>
                <p:nvPr/>
              </p:nvSpPr>
              <p:spPr>
                <a:xfrm>
                  <a:off x="383362" y="2831374"/>
                  <a:ext cx="19842" cy="54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9;p45"/>
                <p:cNvSpPr/>
                <p:nvPr/>
              </p:nvSpPr>
              <p:spPr>
                <a:xfrm>
                  <a:off x="510398" y="2837184"/>
                  <a:ext cx="19842" cy="560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10;p45"/>
                <p:cNvSpPr/>
                <p:nvPr/>
              </p:nvSpPr>
              <p:spPr>
                <a:xfrm>
                  <a:off x="613998" y="2835271"/>
                  <a:ext cx="19842" cy="56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1;p45"/>
                <p:cNvSpPr/>
                <p:nvPr/>
              </p:nvSpPr>
              <p:spPr>
                <a:xfrm>
                  <a:off x="209873" y="2639337"/>
                  <a:ext cx="423469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2;p45"/>
                <p:cNvSpPr/>
                <p:nvPr/>
              </p:nvSpPr>
              <p:spPr>
                <a:xfrm>
                  <a:off x="613591" y="2401032"/>
                  <a:ext cx="340002" cy="875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7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3;p45"/>
                <p:cNvSpPr/>
                <p:nvPr/>
              </p:nvSpPr>
              <p:spPr>
                <a:xfrm>
                  <a:off x="655249" y="2448526"/>
                  <a:ext cx="248615" cy="7810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4;p45"/>
                <p:cNvSpPr/>
                <p:nvPr/>
              </p:nvSpPr>
              <p:spPr>
                <a:xfrm>
                  <a:off x="459596" y="2259352"/>
                  <a:ext cx="19842" cy="9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5;p45"/>
                <p:cNvSpPr/>
                <p:nvPr/>
              </p:nvSpPr>
              <p:spPr>
                <a:xfrm>
                  <a:off x="1131741" y="1066486"/>
                  <a:ext cx="422119" cy="233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6;p45"/>
                <p:cNvSpPr/>
                <p:nvPr/>
              </p:nvSpPr>
              <p:spPr>
                <a:xfrm>
                  <a:off x="911068" y="275976"/>
                  <a:ext cx="808644" cy="755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7;p45"/>
                <p:cNvSpPr/>
                <p:nvPr/>
              </p:nvSpPr>
              <p:spPr>
                <a:xfrm>
                  <a:off x="1689950" y="550913"/>
                  <a:ext cx="114728" cy="121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8;p45"/>
                <p:cNvSpPr/>
                <p:nvPr/>
              </p:nvSpPr>
              <p:spPr>
                <a:xfrm>
                  <a:off x="1698615" y="586449"/>
                  <a:ext cx="58200" cy="638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9;p45"/>
                <p:cNvSpPr/>
                <p:nvPr/>
              </p:nvSpPr>
              <p:spPr>
                <a:xfrm>
                  <a:off x="821422" y="590854"/>
                  <a:ext cx="126748" cy="148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20;p45"/>
                <p:cNvSpPr/>
                <p:nvPr/>
              </p:nvSpPr>
              <p:spPr>
                <a:xfrm>
                  <a:off x="870565" y="636627"/>
                  <a:ext cx="64079" cy="64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1;p45"/>
                <p:cNvSpPr/>
                <p:nvPr/>
              </p:nvSpPr>
              <p:spPr>
                <a:xfrm>
                  <a:off x="832837" y="0"/>
                  <a:ext cx="886385" cy="516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2;p45"/>
                <p:cNvSpPr/>
                <p:nvPr/>
              </p:nvSpPr>
              <p:spPr>
                <a:xfrm>
                  <a:off x="915499" y="305387"/>
                  <a:ext cx="147204" cy="296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3;p45"/>
                <p:cNvSpPr/>
                <p:nvPr/>
              </p:nvSpPr>
              <p:spPr>
                <a:xfrm>
                  <a:off x="849390" y="82109"/>
                  <a:ext cx="867038" cy="419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4;p45"/>
                <p:cNvSpPr/>
                <p:nvPr/>
              </p:nvSpPr>
              <p:spPr>
                <a:xfrm>
                  <a:off x="1203612" y="992414"/>
                  <a:ext cx="251117" cy="219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5;p45"/>
                <p:cNvSpPr/>
                <p:nvPr/>
              </p:nvSpPr>
              <p:spPr>
                <a:xfrm>
                  <a:off x="1119004" y="1055133"/>
                  <a:ext cx="223651" cy="252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6;p45"/>
                <p:cNvSpPr/>
                <p:nvPr/>
              </p:nvSpPr>
              <p:spPr>
                <a:xfrm>
                  <a:off x="1323020" y="1057044"/>
                  <a:ext cx="229267" cy="24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7;p45"/>
                <p:cNvSpPr/>
                <p:nvPr/>
              </p:nvSpPr>
              <p:spPr>
                <a:xfrm>
                  <a:off x="630397" y="1070044"/>
                  <a:ext cx="884022" cy="761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8;p45"/>
                <p:cNvSpPr/>
                <p:nvPr/>
              </p:nvSpPr>
              <p:spPr>
                <a:xfrm>
                  <a:off x="1460824" y="290234"/>
                  <a:ext cx="933838" cy="1024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9;p45"/>
                <p:cNvSpPr/>
                <p:nvPr/>
              </p:nvSpPr>
              <p:spPr>
                <a:xfrm>
                  <a:off x="1487670" y="1507211"/>
                  <a:ext cx="297072" cy="296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30;p45"/>
                <p:cNvSpPr/>
                <p:nvPr/>
              </p:nvSpPr>
              <p:spPr>
                <a:xfrm>
                  <a:off x="1360089" y="1519944"/>
                  <a:ext cx="27877" cy="279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1;p45"/>
                <p:cNvSpPr/>
                <p:nvPr/>
              </p:nvSpPr>
              <p:spPr>
                <a:xfrm>
                  <a:off x="2117496" y="374133"/>
                  <a:ext cx="249773" cy="703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2;p45"/>
                <p:cNvSpPr/>
                <p:nvPr/>
              </p:nvSpPr>
              <p:spPr>
                <a:xfrm>
                  <a:off x="2139595" y="36938"/>
                  <a:ext cx="297756" cy="302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3;p45"/>
                <p:cNvSpPr/>
                <p:nvPr/>
              </p:nvSpPr>
              <p:spPr>
                <a:xfrm>
                  <a:off x="1642179" y="1299037"/>
                  <a:ext cx="54752" cy="278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4;p45"/>
                <p:cNvSpPr/>
                <p:nvPr/>
              </p:nvSpPr>
              <p:spPr>
                <a:xfrm>
                  <a:off x="967745" y="1337734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5;p45"/>
                <p:cNvSpPr/>
                <p:nvPr/>
              </p:nvSpPr>
              <p:spPr>
                <a:xfrm>
                  <a:off x="1139763" y="1290822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6;p45"/>
                <p:cNvSpPr/>
                <p:nvPr/>
              </p:nvSpPr>
              <p:spPr>
                <a:xfrm>
                  <a:off x="1151503" y="1443262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7;p45"/>
                <p:cNvSpPr/>
                <p:nvPr/>
              </p:nvSpPr>
              <p:spPr>
                <a:xfrm>
                  <a:off x="1389934" y="1365088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8;p45"/>
                <p:cNvSpPr/>
                <p:nvPr/>
              </p:nvSpPr>
              <p:spPr>
                <a:xfrm>
                  <a:off x="1518935" y="1451081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9;p45"/>
                <p:cNvSpPr/>
                <p:nvPr/>
              </p:nvSpPr>
              <p:spPr>
                <a:xfrm>
                  <a:off x="1628385" y="1228285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40;p45"/>
                <p:cNvSpPr/>
                <p:nvPr/>
              </p:nvSpPr>
              <p:spPr>
                <a:xfrm>
                  <a:off x="1726118" y="106802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1;p45"/>
                <p:cNvSpPr/>
                <p:nvPr/>
              </p:nvSpPr>
              <p:spPr>
                <a:xfrm>
                  <a:off x="1898097" y="110319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2;p45"/>
                <p:cNvSpPr/>
                <p:nvPr/>
              </p:nvSpPr>
              <p:spPr>
                <a:xfrm>
                  <a:off x="1956764" y="915586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3;p45"/>
                <p:cNvSpPr/>
                <p:nvPr/>
              </p:nvSpPr>
              <p:spPr>
                <a:xfrm>
                  <a:off x="2128749" y="86478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4;p45"/>
                <p:cNvSpPr/>
                <p:nvPr/>
              </p:nvSpPr>
              <p:spPr>
                <a:xfrm>
                  <a:off x="2077935" y="6848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5;p45"/>
                <p:cNvSpPr/>
                <p:nvPr/>
              </p:nvSpPr>
              <p:spPr>
                <a:xfrm>
                  <a:off x="2257758" y="536356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6;p45"/>
                <p:cNvSpPr/>
                <p:nvPr/>
              </p:nvSpPr>
              <p:spPr>
                <a:xfrm>
                  <a:off x="2148277" y="497264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7;p45"/>
                <p:cNvSpPr/>
                <p:nvPr/>
              </p:nvSpPr>
              <p:spPr>
                <a:xfrm>
                  <a:off x="799676" y="1595701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8;p45"/>
                <p:cNvSpPr/>
                <p:nvPr/>
              </p:nvSpPr>
              <p:spPr>
                <a:xfrm>
                  <a:off x="975575" y="150969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9;p45"/>
                <p:cNvSpPr/>
                <p:nvPr/>
              </p:nvSpPr>
              <p:spPr>
                <a:xfrm>
                  <a:off x="975575" y="166996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50;p45"/>
                <p:cNvSpPr/>
                <p:nvPr/>
              </p:nvSpPr>
              <p:spPr>
                <a:xfrm>
                  <a:off x="1186655" y="15839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1;p45"/>
                <p:cNvSpPr/>
                <p:nvPr/>
              </p:nvSpPr>
              <p:spPr>
                <a:xfrm>
                  <a:off x="1221863" y="1697357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4" name="Google Shape;2052;p45"/>
              <p:cNvGrpSpPr/>
              <p:nvPr/>
            </p:nvGrpSpPr>
            <p:grpSpPr>
              <a:xfrm>
                <a:off x="1027026" y="459227"/>
                <a:ext cx="548441" cy="315735"/>
                <a:chOff x="0" y="0"/>
                <a:chExt cx="548439" cy="315733"/>
              </a:xfrm>
            </p:grpSpPr>
            <p:sp>
              <p:nvSpPr>
                <p:cNvPr id="739" name="Google Shape;2053;p45"/>
                <p:cNvSpPr/>
                <p:nvPr/>
              </p:nvSpPr>
              <p:spPr>
                <a:xfrm>
                  <a:off x="448312" y="202416"/>
                  <a:ext cx="100128" cy="113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0" name="Google Shape;2054;p45"/>
                <p:cNvSpPr/>
                <p:nvPr/>
              </p:nvSpPr>
              <p:spPr>
                <a:xfrm>
                  <a:off x="391200" y="0"/>
                  <a:ext cx="87111" cy="121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5;p45"/>
                <p:cNvSpPr/>
                <p:nvPr/>
              </p:nvSpPr>
              <p:spPr>
                <a:xfrm>
                  <a:off x="216055" y="139577"/>
                  <a:ext cx="73955" cy="90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6;p45"/>
                <p:cNvSpPr/>
                <p:nvPr/>
              </p:nvSpPr>
              <p:spPr>
                <a:xfrm>
                  <a:off x="96629" y="32921"/>
                  <a:ext cx="74239" cy="104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7;p45"/>
                <p:cNvSpPr/>
                <p:nvPr/>
              </p:nvSpPr>
              <p:spPr>
                <a:xfrm>
                  <a:off x="0" y="196409"/>
                  <a:ext cx="114381" cy="118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5" name="Google Shape;2058;p45"/>
              <p:cNvSpPr/>
              <p:nvPr/>
            </p:nvSpPr>
            <p:spPr>
              <a:xfrm>
                <a:off x="1229015" y="796012"/>
                <a:ext cx="158734" cy="94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75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59411" y="12417693"/>
            <a:ext cx="1905001" cy="1016001"/>
            <a:chOff x="0" y="0"/>
            <a:chExt cx="1905000" cy="1016000"/>
          </a:xfrm>
        </p:grpSpPr>
        <p:sp>
          <p:nvSpPr>
            <p:cNvPr id="74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49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53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6262630" y="12392174"/>
            <a:ext cx="1905001" cy="1016001"/>
            <a:chOff x="0" y="0"/>
            <a:chExt cx="1905000" cy="1016000"/>
          </a:xfrm>
        </p:grpSpPr>
        <p:sp>
          <p:nvSpPr>
            <p:cNvPr id="751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2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6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7449749" y="12392174"/>
            <a:ext cx="1905001" cy="1016001"/>
            <a:chOff x="0" y="0"/>
            <a:chExt cx="1905000" cy="1016000"/>
          </a:xfrm>
        </p:grpSpPr>
        <p:sp>
          <p:nvSpPr>
            <p:cNvPr id="754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5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59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1856189" y="12170815"/>
            <a:ext cx="1905001" cy="1262879"/>
            <a:chOff x="0" y="0"/>
            <a:chExt cx="1905000" cy="1262878"/>
          </a:xfrm>
        </p:grpSpPr>
        <p:sp>
          <p:nvSpPr>
            <p:cNvPr id="757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58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62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9652969" y="12392174"/>
            <a:ext cx="1905001" cy="1016001"/>
            <a:chOff x="0" y="0"/>
            <a:chExt cx="1905000" cy="1016000"/>
          </a:xfrm>
        </p:grpSpPr>
        <p:sp>
          <p:nvSpPr>
            <p:cNvPr id="760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761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65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8465852" y="12417693"/>
            <a:ext cx="1905001" cy="1016001"/>
            <a:chOff x="0" y="0"/>
            <a:chExt cx="1905000" cy="1016000"/>
          </a:xfrm>
        </p:grpSpPr>
        <p:sp>
          <p:nvSpPr>
            <p:cNvPr id="76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764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770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5246528" y="12392174"/>
            <a:ext cx="1905001" cy="1016001"/>
            <a:chOff x="0" y="0"/>
            <a:chExt cx="1905000" cy="1016000"/>
          </a:xfrm>
        </p:grpSpPr>
        <p:sp>
          <p:nvSpPr>
            <p:cNvPr id="766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769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767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768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771" name="IMG_3724.png" descr="IMG_3724.png"/>
          <p:cNvPicPr>
            <a:picLocks noChangeAspect="1"/>
          </p:cNvPicPr>
          <p:nvPr/>
        </p:nvPicPr>
        <p:blipFill>
          <a:blip r:embed="rId16">
            <a:extLst/>
          </a:blip>
          <a:srcRect l="612" t="21437" r="23756" b="27572"/>
          <a:stretch>
            <a:fillRect/>
          </a:stretch>
        </p:blipFill>
        <p:spPr>
          <a:xfrm>
            <a:off x="3094717" y="3766042"/>
            <a:ext cx="15395607" cy="725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2" name="IMG_3724.png" descr="IMG_3724.png"/>
          <p:cNvPicPr>
            <a:picLocks noChangeAspect="1"/>
          </p:cNvPicPr>
          <p:nvPr/>
        </p:nvPicPr>
        <p:blipFill>
          <a:blip r:embed="rId16">
            <a:extLst/>
          </a:blip>
          <a:srcRect l="77065" t="15741" r="4652" b="26924"/>
          <a:stretch>
            <a:fillRect/>
          </a:stretch>
        </p:blipFill>
        <p:spPr>
          <a:xfrm>
            <a:off x="18572377" y="3265442"/>
            <a:ext cx="3922384" cy="85922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777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774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5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0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875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778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9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0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1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876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2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88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883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4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9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99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896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892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5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3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4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7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898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90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90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1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05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903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4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08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906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07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11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909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10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914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912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913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917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915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916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922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918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921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919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920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sp>
        <p:nvSpPr>
          <p:cNvPr id="923" name="يعد الطالب الأشياء ، وينطق العدد ، ثم يستعمل ورقة العمل (٢) وقطع  العد ليوضح عددها ، ويمرر قلمه على العدد  المنقط ويكتبه ."/>
          <p:cNvSpPr txBox="1"/>
          <p:nvPr/>
        </p:nvSpPr>
        <p:spPr>
          <a:xfrm>
            <a:off x="3893381" y="10644967"/>
            <a:ext cx="19154216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ليوضح عددها ، ويمرر قلمه على العدد  المنقط ويكتبه .</a:t>
            </a:r>
          </a:p>
        </p:txBody>
      </p:sp>
      <p:pic>
        <p:nvPicPr>
          <p:cNvPr id="924" name="IMG_3725.png" descr="IMG_3725.png"/>
          <p:cNvPicPr>
            <a:picLocks noChangeAspect="1"/>
          </p:cNvPicPr>
          <p:nvPr/>
        </p:nvPicPr>
        <p:blipFill>
          <a:blip r:embed="rId16">
            <a:extLst/>
          </a:blip>
          <a:srcRect l="3979" t="27872" r="7346" b="50923"/>
          <a:stretch>
            <a:fillRect/>
          </a:stretch>
        </p:blipFill>
        <p:spPr>
          <a:xfrm>
            <a:off x="838398" y="5410412"/>
            <a:ext cx="22707128" cy="37927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73100" dist="3302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929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926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7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2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027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930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1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3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028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4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0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035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6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1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1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048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04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49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1050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054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169800" y="12319153"/>
            <a:ext cx="1905001" cy="1016001"/>
            <a:chOff x="0" y="0"/>
            <a:chExt cx="1905000" cy="1016000"/>
          </a:xfrm>
        </p:grpSpPr>
        <p:sp>
          <p:nvSpPr>
            <p:cNvPr id="1052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3" name="IMG_4020.jpeg" descr="IMG_4020.jpe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57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5373019" y="12293634"/>
            <a:ext cx="1905001" cy="1016001"/>
            <a:chOff x="0" y="0"/>
            <a:chExt cx="1905000" cy="1016000"/>
          </a:xfrm>
        </p:grpSpPr>
        <p:sp>
          <p:nvSpPr>
            <p:cNvPr id="1055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6" name="IMG_0291.jpeg" descr="IMG_0291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60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6560138" y="12293634"/>
            <a:ext cx="1905001" cy="1016001"/>
            <a:chOff x="0" y="0"/>
            <a:chExt cx="1905000" cy="1016000"/>
          </a:xfrm>
        </p:grpSpPr>
        <p:sp>
          <p:nvSpPr>
            <p:cNvPr id="1058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59" name="IMG_4023.png" descr="IMG_402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3" name="تجميع">
            <a:hlinkClick r:id="rId8" invalidUrl="" action="ppaction://hlinksldjump" tgtFrame="" tooltip="" history="1" highlightClick="0" endSnd="0"/>
          </p:cNvPr>
          <p:cNvGrpSpPr/>
          <p:nvPr/>
        </p:nvGrpSpPr>
        <p:grpSpPr>
          <a:xfrm>
            <a:off x="10966578" y="12072274"/>
            <a:ext cx="1905001" cy="1262880"/>
            <a:chOff x="0" y="0"/>
            <a:chExt cx="1905000" cy="1262878"/>
          </a:xfrm>
        </p:grpSpPr>
        <p:sp>
          <p:nvSpPr>
            <p:cNvPr id="1061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62" name="IMG_4995.jpeg" descr="IMG_4995.jpe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066" name="تجميع">
            <a:hlinkClick r:id="rId10" invalidUrl="" action="" tgtFrame="" tooltip="" history="1" highlightClick="0" endSnd="0"/>
          </p:cNvPr>
          <p:cNvGrpSpPr/>
          <p:nvPr/>
        </p:nvGrpSpPr>
        <p:grpSpPr>
          <a:xfrm>
            <a:off x="8763358" y="12293634"/>
            <a:ext cx="1905001" cy="1016001"/>
            <a:chOff x="0" y="0"/>
            <a:chExt cx="1905000" cy="1016000"/>
          </a:xfrm>
        </p:grpSpPr>
        <p:sp>
          <p:nvSpPr>
            <p:cNvPr id="1064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065" name="IMG_4017.jpeg" descr="IMG_4017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069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17576240" y="12293634"/>
            <a:ext cx="1905001" cy="1016001"/>
            <a:chOff x="0" y="0"/>
            <a:chExt cx="1905000" cy="1016000"/>
          </a:xfrm>
        </p:grpSpPr>
        <p:sp>
          <p:nvSpPr>
            <p:cNvPr id="1067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068" name="صورة 20" descr="صورة 20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074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356916" y="12319153"/>
            <a:ext cx="1905001" cy="1016001"/>
            <a:chOff x="0" y="0"/>
            <a:chExt cx="1905000" cy="1016000"/>
          </a:xfrm>
        </p:grpSpPr>
        <p:sp>
          <p:nvSpPr>
            <p:cNvPr id="1070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073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071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072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075" name="IMG_3725.png" descr="IMG_3725.png"/>
          <p:cNvPicPr>
            <a:picLocks noChangeAspect="1"/>
          </p:cNvPicPr>
          <p:nvPr/>
        </p:nvPicPr>
        <p:blipFill>
          <a:blip r:embed="rId16">
            <a:extLst/>
          </a:blip>
          <a:srcRect l="3832" t="75800" r="7605" b="2187"/>
          <a:stretch>
            <a:fillRect/>
          </a:stretch>
        </p:blipFill>
        <p:spPr>
          <a:xfrm>
            <a:off x="917138" y="5146145"/>
            <a:ext cx="22350413" cy="3880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673100" dist="330200" dir="16200000">
              <a:srgbClr val="000000">
                <a:alpha val="70000"/>
              </a:srgbClr>
            </a:outerShdw>
          </a:effectLst>
        </p:spPr>
      </p:pic>
      <p:sp>
        <p:nvSpPr>
          <p:cNvPr id="1076" name="يعد الطالب الأشياء ، وينطق العدد ، ثم يستعمل ورقة العمل (٢) وقطع  العد ليوضح عددها ، ويمرر قلمه على العدد  المنقط ويكتبه ."/>
          <p:cNvSpPr txBox="1"/>
          <p:nvPr/>
        </p:nvSpPr>
        <p:spPr>
          <a:xfrm>
            <a:off x="3893381" y="10644967"/>
            <a:ext cx="19154216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ليوضح عددها ، ويمرر قلمه على العدد  المنقط ويكتبه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081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078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79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4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179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082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3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4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5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180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6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2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187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9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3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3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200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19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9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1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1202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206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204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05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209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207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08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12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210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1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15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213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4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18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216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217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221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219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220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226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222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225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223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224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227" name="IMG_3728.png" descr="IMG_3728.png"/>
          <p:cNvPicPr>
            <a:picLocks noChangeAspect="1"/>
          </p:cNvPicPr>
          <p:nvPr/>
        </p:nvPicPr>
        <p:blipFill>
          <a:blip r:embed="rId16">
            <a:extLst/>
          </a:blip>
          <a:srcRect l="12427" t="8764" r="12427" b="72743"/>
          <a:stretch>
            <a:fillRect/>
          </a:stretch>
        </p:blipFill>
        <p:spPr>
          <a:xfrm>
            <a:off x="878085" y="4991460"/>
            <a:ext cx="22627645" cy="388936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73100" dist="330200" dir="16200000">
              <a:srgbClr val="000000">
                <a:alpha val="70000"/>
              </a:srgbClr>
            </a:outerShdw>
          </a:effectLst>
        </p:spPr>
      </p:pic>
      <p:sp>
        <p:nvSpPr>
          <p:cNvPr id="1228" name="يعد الطالب الأشياء ، وينطق العدد ، ثم يستعمل ورقة العمل (٢) وقطع  العد ليوضح عددها ، ويمرر قلمه على العدد  المنقط ويكتبه ."/>
          <p:cNvSpPr txBox="1"/>
          <p:nvPr/>
        </p:nvSpPr>
        <p:spPr>
          <a:xfrm>
            <a:off x="3893381" y="10644967"/>
            <a:ext cx="19154216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ليوضح عددها ، ويمرر قلمه على العدد  المنقط ويكتبه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7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233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230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1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6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331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234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37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332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6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8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4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339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3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5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5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352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34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4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3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1354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35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356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57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361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359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0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64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362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3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67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365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6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70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368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369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73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371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372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378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374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377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375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376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379" name="IMG_3728.png" descr="IMG_3728.png"/>
          <p:cNvPicPr>
            <a:picLocks noChangeAspect="1"/>
          </p:cNvPicPr>
          <p:nvPr/>
        </p:nvPicPr>
        <p:blipFill>
          <a:blip r:embed="rId16">
            <a:extLst/>
          </a:blip>
          <a:srcRect l="11683" t="44987" r="11683" b="35325"/>
          <a:stretch>
            <a:fillRect/>
          </a:stretch>
        </p:blipFill>
        <p:spPr>
          <a:xfrm>
            <a:off x="902434" y="4851399"/>
            <a:ext cx="22364901" cy="40131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73100" dist="330200" dir="16200000">
              <a:srgbClr val="000000">
                <a:alpha val="70000"/>
              </a:srgbClr>
            </a:outerShdw>
          </a:effectLst>
        </p:spPr>
      </p:pic>
      <p:sp>
        <p:nvSpPr>
          <p:cNvPr id="1380" name="يعد الطالب الأشياء ، وينطق العدد ، ثم يستعمل ورقة العمل (٢) وقطع  العد ،  ليمثل  العدد ويكتبه"/>
          <p:cNvSpPr txBox="1"/>
          <p:nvPr/>
        </p:nvSpPr>
        <p:spPr>
          <a:xfrm>
            <a:off x="7204350" y="10222800"/>
            <a:ext cx="14381744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يعد الطالب الأشياء ، وينطق العدد ، ثم يستعمل ورقة العمل (٢) وقطع  العد ،  ليمثل  العدد ويكتبه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385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382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3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8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483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386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7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8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9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484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0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6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491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5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7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07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504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500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3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1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2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5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1506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51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508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09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513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511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2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16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514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5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19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517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18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22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520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521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525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523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524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530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526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529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527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528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531" name="IMG_3728.png" descr="IMG_3728.png"/>
          <p:cNvPicPr>
            <a:picLocks noChangeAspect="1"/>
          </p:cNvPicPr>
          <p:nvPr/>
        </p:nvPicPr>
        <p:blipFill>
          <a:blip r:embed="rId16">
            <a:extLst/>
          </a:blip>
          <a:srcRect l="12136" t="79723" r="12136" b="1592"/>
          <a:stretch>
            <a:fillRect/>
          </a:stretch>
        </p:blipFill>
        <p:spPr>
          <a:xfrm>
            <a:off x="933882" y="5540182"/>
            <a:ext cx="22617358" cy="38978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73100" dist="330200" dir="16200000">
              <a:srgbClr val="000000">
                <a:alpha val="70000"/>
              </a:srgbClr>
            </a:outerShdw>
          </a:effectLst>
        </p:spPr>
      </p:pic>
      <p:sp>
        <p:nvSpPr>
          <p:cNvPr id="1532" name="يمرر الطالب قلمه على العدد المنقط ، وينطقه  ثم يستعمل ورقة  العمل (٢) وقطع العد ليمثل العدد"/>
          <p:cNvSpPr txBox="1"/>
          <p:nvPr/>
        </p:nvSpPr>
        <p:spPr>
          <a:xfrm>
            <a:off x="7785558" y="10644967"/>
            <a:ext cx="14319013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/>
            <a:r>
              <a:t>يمرر الطالب قلمه على العدد المنقط ، وينطقه  ثم يستعمل ورقة  العمل (٢) وقطع العد ليمثل العدد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1" name="تجميع"/>
          <p:cNvGrpSpPr/>
          <p:nvPr/>
        </p:nvGrpSpPr>
        <p:grpSpPr>
          <a:xfrm>
            <a:off x="13185447" y="728618"/>
            <a:ext cx="10860669" cy="2764582"/>
            <a:chOff x="0" y="0"/>
            <a:chExt cx="10860667" cy="2764581"/>
          </a:xfrm>
        </p:grpSpPr>
        <p:grpSp>
          <p:nvGrpSpPr>
            <p:cNvPr id="1537" name="تجميع"/>
            <p:cNvGrpSpPr/>
            <p:nvPr/>
          </p:nvGrpSpPr>
          <p:grpSpPr>
            <a:xfrm>
              <a:off x="0" y="125531"/>
              <a:ext cx="6208806" cy="2513519"/>
              <a:chOff x="0" y="0"/>
              <a:chExt cx="6208805" cy="2513517"/>
            </a:xfrm>
          </p:grpSpPr>
          <p:sp>
            <p:nvSpPr>
              <p:cNvPr id="1534" name="التمارين"/>
              <p:cNvSpPr txBox="1"/>
              <p:nvPr/>
            </p:nvSpPr>
            <p:spPr>
              <a:xfrm>
                <a:off x="0" y="0"/>
                <a:ext cx="5939208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rtl="0">
                  <a:defRPr sz="1120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535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6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50" name="Google Shape;2128;p45"/>
            <p:cNvGrpSpPr/>
            <p:nvPr/>
          </p:nvGrpSpPr>
          <p:grpSpPr>
            <a:xfrm>
              <a:off x="5621736" y="0"/>
              <a:ext cx="5238932" cy="2764582"/>
              <a:chOff x="0" y="0"/>
              <a:chExt cx="5238931" cy="2764581"/>
            </a:xfrm>
          </p:grpSpPr>
          <p:grpSp>
            <p:nvGrpSpPr>
              <p:cNvPr id="1635" name="Google Shape;2129;p45"/>
              <p:cNvGrpSpPr/>
              <p:nvPr/>
            </p:nvGrpSpPr>
            <p:grpSpPr>
              <a:xfrm>
                <a:off x="0" y="0"/>
                <a:ext cx="5238932" cy="2764582"/>
                <a:chOff x="0" y="0"/>
                <a:chExt cx="5238931" cy="2764581"/>
              </a:xfrm>
            </p:grpSpPr>
            <p:sp>
              <p:nvSpPr>
                <p:cNvPr id="1538" name="Google Shape;2130;p45"/>
                <p:cNvSpPr/>
                <p:nvPr/>
              </p:nvSpPr>
              <p:spPr>
                <a:xfrm>
                  <a:off x="2135641" y="1373791"/>
                  <a:ext cx="665277" cy="13907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9" name="Google Shape;2131;p45"/>
                <p:cNvSpPr/>
                <p:nvPr/>
              </p:nvSpPr>
              <p:spPr>
                <a:xfrm>
                  <a:off x="209353" y="649598"/>
                  <a:ext cx="1650623" cy="2085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0" name="Google Shape;2132;p45"/>
                <p:cNvSpPr/>
                <p:nvPr/>
              </p:nvSpPr>
              <p:spPr>
                <a:xfrm>
                  <a:off x="2574932" y="1093807"/>
                  <a:ext cx="2385756" cy="1642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1" name="Google Shape;2133;p45"/>
                <p:cNvSpPr/>
                <p:nvPr/>
              </p:nvSpPr>
              <p:spPr>
                <a:xfrm>
                  <a:off x="1275942" y="2277501"/>
                  <a:ext cx="306890" cy="3058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2" name="Google Shape;2134;p45"/>
                <p:cNvSpPr/>
                <p:nvPr/>
              </p:nvSpPr>
              <p:spPr>
                <a:xfrm>
                  <a:off x="215246" y="522616"/>
                  <a:ext cx="332523" cy="3713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3" name="Google Shape;2135;p45"/>
                <p:cNvSpPr/>
                <p:nvPr/>
              </p:nvSpPr>
              <p:spPr>
                <a:xfrm>
                  <a:off x="1648681" y="1338658"/>
                  <a:ext cx="536996" cy="379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4" name="Google Shape;2136;p45"/>
                <p:cNvSpPr/>
                <p:nvPr/>
              </p:nvSpPr>
              <p:spPr>
                <a:xfrm>
                  <a:off x="2236070" y="1974724"/>
                  <a:ext cx="233195" cy="207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5" name="Google Shape;2137;p45"/>
                <p:cNvSpPr/>
                <p:nvPr/>
              </p:nvSpPr>
              <p:spPr>
                <a:xfrm>
                  <a:off x="1242195" y="15366"/>
                  <a:ext cx="1285341" cy="738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2138;p45"/>
                <p:cNvSpPr/>
                <p:nvPr/>
              </p:nvSpPr>
              <p:spPr>
                <a:xfrm>
                  <a:off x="1204008" y="729051"/>
                  <a:ext cx="179860" cy="178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2139;p45"/>
                <p:cNvSpPr/>
                <p:nvPr/>
              </p:nvSpPr>
              <p:spPr>
                <a:xfrm>
                  <a:off x="1364265" y="882494"/>
                  <a:ext cx="1010469" cy="402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2140;p45"/>
                <p:cNvSpPr/>
                <p:nvPr/>
              </p:nvSpPr>
              <p:spPr>
                <a:xfrm>
                  <a:off x="2346157" y="737450"/>
                  <a:ext cx="184096" cy="2030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2141;p45"/>
                <p:cNvSpPr/>
                <p:nvPr/>
              </p:nvSpPr>
              <p:spPr>
                <a:xfrm>
                  <a:off x="2375007" y="792918"/>
                  <a:ext cx="83773" cy="90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2142;p45"/>
                <p:cNvSpPr/>
                <p:nvPr/>
              </p:nvSpPr>
              <p:spPr>
                <a:xfrm>
                  <a:off x="1280824" y="775920"/>
                  <a:ext cx="77839" cy="75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2143;p45"/>
                <p:cNvSpPr/>
                <p:nvPr/>
              </p:nvSpPr>
              <p:spPr>
                <a:xfrm>
                  <a:off x="1355499" y="311321"/>
                  <a:ext cx="1030681" cy="467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2144;p45"/>
                <p:cNvSpPr/>
                <p:nvPr/>
              </p:nvSpPr>
              <p:spPr>
                <a:xfrm>
                  <a:off x="1230258" y="0"/>
                  <a:ext cx="1307485" cy="764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2145;p45"/>
                <p:cNvSpPr/>
                <p:nvPr/>
              </p:nvSpPr>
              <p:spPr>
                <a:xfrm>
                  <a:off x="1718321" y="1200838"/>
                  <a:ext cx="414777" cy="430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2146;p45"/>
                <p:cNvSpPr/>
                <p:nvPr/>
              </p:nvSpPr>
              <p:spPr>
                <a:xfrm>
                  <a:off x="1628843" y="1327491"/>
                  <a:ext cx="577495" cy="3939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2147;p45"/>
                <p:cNvSpPr/>
                <p:nvPr/>
              </p:nvSpPr>
              <p:spPr>
                <a:xfrm>
                  <a:off x="1635324" y="1460414"/>
                  <a:ext cx="101410" cy="517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2148;p45"/>
                <p:cNvSpPr/>
                <p:nvPr/>
              </p:nvSpPr>
              <p:spPr>
                <a:xfrm>
                  <a:off x="1694114" y="1530002"/>
                  <a:ext cx="77785" cy="756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2149;p45"/>
                <p:cNvSpPr/>
                <p:nvPr/>
              </p:nvSpPr>
              <p:spPr>
                <a:xfrm>
                  <a:off x="1794535" y="1596088"/>
                  <a:ext cx="55012" cy="92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2150;p45"/>
                <p:cNvSpPr/>
                <p:nvPr/>
              </p:nvSpPr>
              <p:spPr>
                <a:xfrm>
                  <a:off x="1921342" y="1602304"/>
                  <a:ext cx="43626" cy="109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2151;p45"/>
                <p:cNvSpPr/>
                <p:nvPr/>
              </p:nvSpPr>
              <p:spPr>
                <a:xfrm>
                  <a:off x="2027795" y="1527398"/>
                  <a:ext cx="66670" cy="63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2152;p45"/>
                <p:cNvSpPr/>
                <p:nvPr/>
              </p:nvSpPr>
              <p:spPr>
                <a:xfrm>
                  <a:off x="2109043" y="1414425"/>
                  <a:ext cx="75018" cy="43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2153;p45"/>
                <p:cNvSpPr/>
                <p:nvPr/>
              </p:nvSpPr>
              <p:spPr>
                <a:xfrm>
                  <a:off x="1763980" y="1671030"/>
                  <a:ext cx="357526" cy="329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2154;p45"/>
                <p:cNvSpPr/>
                <p:nvPr/>
              </p:nvSpPr>
              <p:spPr>
                <a:xfrm>
                  <a:off x="1898556" y="1948777"/>
                  <a:ext cx="138746" cy="115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2155;p45"/>
                <p:cNvSpPr/>
                <p:nvPr/>
              </p:nvSpPr>
              <p:spPr>
                <a:xfrm>
                  <a:off x="1587024" y="1362092"/>
                  <a:ext cx="282801" cy="1362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2156;p45"/>
                <p:cNvSpPr/>
                <p:nvPr/>
              </p:nvSpPr>
              <p:spPr>
                <a:xfrm>
                  <a:off x="2117857" y="1321660"/>
                  <a:ext cx="135075" cy="1406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2157;p45"/>
                <p:cNvSpPr/>
                <p:nvPr/>
              </p:nvSpPr>
              <p:spPr>
                <a:xfrm>
                  <a:off x="1864996" y="2038426"/>
                  <a:ext cx="76790" cy="683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2158;p45"/>
                <p:cNvSpPr/>
                <p:nvPr/>
              </p:nvSpPr>
              <p:spPr>
                <a:xfrm>
                  <a:off x="2010567" y="2038664"/>
                  <a:ext cx="58265" cy="686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2159;p45"/>
                <p:cNvSpPr/>
                <p:nvPr/>
              </p:nvSpPr>
              <p:spPr>
                <a:xfrm>
                  <a:off x="194275" y="500740"/>
                  <a:ext cx="1542143" cy="12913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2160;p45"/>
                <p:cNvSpPr/>
                <p:nvPr/>
              </p:nvSpPr>
              <p:spPr>
                <a:xfrm>
                  <a:off x="1101410" y="1772634"/>
                  <a:ext cx="156354" cy="91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161;p45"/>
                <p:cNvSpPr/>
                <p:nvPr/>
              </p:nvSpPr>
              <p:spPr>
                <a:xfrm>
                  <a:off x="241486" y="600071"/>
                  <a:ext cx="323281" cy="29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Google Shape;2162;p45"/>
                <p:cNvSpPr/>
                <p:nvPr/>
              </p:nvSpPr>
              <p:spPr>
                <a:xfrm>
                  <a:off x="269346" y="652312"/>
                  <a:ext cx="324530" cy="2881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Google Shape;2163;p45"/>
                <p:cNvSpPr/>
                <p:nvPr/>
              </p:nvSpPr>
              <p:spPr>
                <a:xfrm>
                  <a:off x="0" y="264526"/>
                  <a:ext cx="396699" cy="4216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Google Shape;2164;p45"/>
                <p:cNvSpPr/>
                <p:nvPr/>
              </p:nvSpPr>
              <p:spPr>
                <a:xfrm>
                  <a:off x="1270278" y="2225663"/>
                  <a:ext cx="325093" cy="886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Google Shape;2165;p45"/>
                <p:cNvSpPr/>
                <p:nvPr/>
              </p:nvSpPr>
              <p:spPr>
                <a:xfrm>
                  <a:off x="1261843" y="2286651"/>
                  <a:ext cx="337690" cy="304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Google Shape;2166;p45"/>
                <p:cNvSpPr/>
                <p:nvPr/>
              </p:nvSpPr>
              <p:spPr>
                <a:xfrm>
                  <a:off x="2232763" y="1965372"/>
                  <a:ext cx="247197" cy="24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Google Shape;2167;p45"/>
                <p:cNvSpPr/>
                <p:nvPr/>
              </p:nvSpPr>
              <p:spPr>
                <a:xfrm>
                  <a:off x="2132744" y="1321733"/>
                  <a:ext cx="687616" cy="3723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6" name="Google Shape;2168;p45"/>
                <p:cNvSpPr/>
                <p:nvPr/>
              </p:nvSpPr>
              <p:spPr>
                <a:xfrm>
                  <a:off x="2487280" y="1816019"/>
                  <a:ext cx="374754" cy="90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7" name="Google Shape;2169;p45"/>
                <p:cNvSpPr/>
                <p:nvPr/>
              </p:nvSpPr>
              <p:spPr>
                <a:xfrm>
                  <a:off x="1280049" y="2234776"/>
                  <a:ext cx="294238" cy="78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8" name="Google Shape;2170;p45"/>
                <p:cNvSpPr/>
                <p:nvPr/>
              </p:nvSpPr>
              <p:spPr>
                <a:xfrm>
                  <a:off x="253356" y="623743"/>
                  <a:ext cx="324597" cy="3076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9" name="Google Shape;2171;p45"/>
                <p:cNvSpPr/>
                <p:nvPr/>
              </p:nvSpPr>
              <p:spPr>
                <a:xfrm>
                  <a:off x="3916076" y="1981875"/>
                  <a:ext cx="120393" cy="5625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2172;p45"/>
                <p:cNvSpPr/>
                <p:nvPr/>
              </p:nvSpPr>
              <p:spPr>
                <a:xfrm>
                  <a:off x="3108204" y="1530167"/>
                  <a:ext cx="502890" cy="2206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2173;p45"/>
                <p:cNvSpPr/>
                <p:nvPr/>
              </p:nvSpPr>
              <p:spPr>
                <a:xfrm>
                  <a:off x="4771687" y="922743"/>
                  <a:ext cx="267904" cy="298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2174;p45"/>
                <p:cNvSpPr/>
                <p:nvPr/>
              </p:nvSpPr>
              <p:spPr>
                <a:xfrm>
                  <a:off x="2877851" y="1398986"/>
                  <a:ext cx="344162" cy="2384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3" name="Google Shape;2175;p45"/>
                <p:cNvSpPr/>
                <p:nvPr/>
              </p:nvSpPr>
              <p:spPr>
                <a:xfrm>
                  <a:off x="3500448" y="1396877"/>
                  <a:ext cx="345507" cy="1868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4" name="Google Shape;2176;p45"/>
                <p:cNvSpPr/>
                <p:nvPr/>
              </p:nvSpPr>
              <p:spPr>
                <a:xfrm>
                  <a:off x="2715647" y="1978611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5" name="Google Shape;2177;p45"/>
                <p:cNvSpPr/>
                <p:nvPr/>
              </p:nvSpPr>
              <p:spPr>
                <a:xfrm>
                  <a:off x="3086471" y="1816551"/>
                  <a:ext cx="45220" cy="4675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6" name="Google Shape;2178;p45"/>
                <p:cNvSpPr/>
                <p:nvPr/>
              </p:nvSpPr>
              <p:spPr>
                <a:xfrm>
                  <a:off x="3117635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Google Shape;2179;p45"/>
                <p:cNvSpPr/>
                <p:nvPr/>
              </p:nvSpPr>
              <p:spPr>
                <a:xfrm>
                  <a:off x="3186187" y="2399312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Google Shape;2180;p45"/>
                <p:cNvSpPr/>
                <p:nvPr/>
              </p:nvSpPr>
              <p:spPr>
                <a:xfrm>
                  <a:off x="3585067" y="2514595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9" name="Google Shape;2181;p45"/>
                <p:cNvSpPr/>
                <p:nvPr/>
              </p:nvSpPr>
              <p:spPr>
                <a:xfrm>
                  <a:off x="3731513" y="2333868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0" name="Google Shape;2182;p45"/>
                <p:cNvSpPr/>
                <p:nvPr/>
              </p:nvSpPr>
              <p:spPr>
                <a:xfrm>
                  <a:off x="3544561" y="2090814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1" name="Google Shape;2183;p45"/>
                <p:cNvSpPr/>
                <p:nvPr/>
              </p:nvSpPr>
              <p:spPr>
                <a:xfrm>
                  <a:off x="3806337" y="1819705"/>
                  <a:ext cx="45219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2" name="Google Shape;2184;p45"/>
                <p:cNvSpPr/>
                <p:nvPr/>
              </p:nvSpPr>
              <p:spPr>
                <a:xfrm>
                  <a:off x="4040039" y="1648274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3" name="Google Shape;2185;p45"/>
                <p:cNvSpPr/>
                <p:nvPr/>
              </p:nvSpPr>
              <p:spPr>
                <a:xfrm>
                  <a:off x="4267529" y="1688799"/>
                  <a:ext cx="45220" cy="4674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4" name="Google Shape;2186;p45"/>
                <p:cNvSpPr/>
                <p:nvPr/>
              </p:nvSpPr>
              <p:spPr>
                <a:xfrm>
                  <a:off x="4445158" y="1504917"/>
                  <a:ext cx="45219" cy="4676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5" name="Google Shape;2187;p45"/>
                <p:cNvSpPr/>
                <p:nvPr/>
              </p:nvSpPr>
              <p:spPr>
                <a:xfrm>
                  <a:off x="4657053" y="1461331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6" name="Google Shape;2188;p45"/>
                <p:cNvSpPr/>
                <p:nvPr/>
              </p:nvSpPr>
              <p:spPr>
                <a:xfrm>
                  <a:off x="2723214" y="688509"/>
                  <a:ext cx="157835" cy="1738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7" name="Google Shape;2189;p45"/>
                <p:cNvSpPr/>
                <p:nvPr/>
              </p:nvSpPr>
              <p:spPr>
                <a:xfrm>
                  <a:off x="2768193" y="733177"/>
                  <a:ext cx="88945" cy="747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8" name="Google Shape;2190;p45"/>
                <p:cNvSpPr/>
                <p:nvPr/>
              </p:nvSpPr>
              <p:spPr>
                <a:xfrm>
                  <a:off x="3786805" y="678534"/>
                  <a:ext cx="157832" cy="1654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9" name="Google Shape;2191;p45"/>
                <p:cNvSpPr/>
                <p:nvPr/>
              </p:nvSpPr>
              <p:spPr>
                <a:xfrm>
                  <a:off x="3807344" y="720543"/>
                  <a:ext cx="74795" cy="78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0" name="Google Shape;2192;p45"/>
                <p:cNvSpPr/>
                <p:nvPr/>
              </p:nvSpPr>
              <p:spPr>
                <a:xfrm>
                  <a:off x="2856818" y="808101"/>
                  <a:ext cx="947972" cy="443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1" name="Google Shape;2193;p45"/>
                <p:cNvSpPr/>
                <p:nvPr/>
              </p:nvSpPr>
              <p:spPr>
                <a:xfrm>
                  <a:off x="3185200" y="1217983"/>
                  <a:ext cx="363662" cy="392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2" name="Google Shape;2194;p45"/>
                <p:cNvSpPr/>
                <p:nvPr/>
              </p:nvSpPr>
              <p:spPr>
                <a:xfrm>
                  <a:off x="2854418" y="444245"/>
                  <a:ext cx="953046" cy="2940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3" name="Google Shape;2195;p45"/>
                <p:cNvSpPr/>
                <p:nvPr/>
              </p:nvSpPr>
              <p:spPr>
                <a:xfrm>
                  <a:off x="3075351" y="1500681"/>
                  <a:ext cx="546450" cy="258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4" name="Google Shape;2196;p45"/>
                <p:cNvSpPr/>
                <p:nvPr/>
              </p:nvSpPr>
              <p:spPr>
                <a:xfrm>
                  <a:off x="2517114" y="1500901"/>
                  <a:ext cx="686688" cy="393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5" name="Google Shape;2197;p45"/>
                <p:cNvSpPr/>
                <p:nvPr/>
              </p:nvSpPr>
              <p:spPr>
                <a:xfrm>
                  <a:off x="3333637" y="1671543"/>
                  <a:ext cx="26278" cy="10318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6" name="Google Shape;2198;p45"/>
                <p:cNvSpPr/>
                <p:nvPr/>
              </p:nvSpPr>
              <p:spPr>
                <a:xfrm>
                  <a:off x="3391154" y="2364656"/>
                  <a:ext cx="69870" cy="138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7" name="Google Shape;2199;p45"/>
                <p:cNvSpPr/>
                <p:nvPr/>
              </p:nvSpPr>
              <p:spPr>
                <a:xfrm>
                  <a:off x="3391154" y="210187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8" name="Google Shape;2200;p45"/>
                <p:cNvSpPr/>
                <p:nvPr/>
              </p:nvSpPr>
              <p:spPr>
                <a:xfrm>
                  <a:off x="3391154" y="1862191"/>
                  <a:ext cx="69871" cy="13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Google Shape;2201;p45"/>
                <p:cNvSpPr/>
                <p:nvPr/>
              </p:nvSpPr>
              <p:spPr>
                <a:xfrm>
                  <a:off x="2739950" y="1573057"/>
                  <a:ext cx="290279" cy="923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Google Shape;2202;p45"/>
                <p:cNvSpPr/>
                <p:nvPr/>
              </p:nvSpPr>
              <p:spPr>
                <a:xfrm>
                  <a:off x="3524665" y="891552"/>
                  <a:ext cx="1530565" cy="1072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Google Shape;2203;p45"/>
                <p:cNvSpPr/>
                <p:nvPr/>
              </p:nvSpPr>
              <p:spPr>
                <a:xfrm>
                  <a:off x="3916172" y="1919897"/>
                  <a:ext cx="41238" cy="73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Google Shape;2204;p45"/>
                <p:cNvSpPr/>
                <p:nvPr/>
              </p:nvSpPr>
              <p:spPr>
                <a:xfrm>
                  <a:off x="3637108" y="1567299"/>
                  <a:ext cx="296435" cy="791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Google Shape;2205;p45"/>
                <p:cNvSpPr/>
                <p:nvPr/>
              </p:nvSpPr>
              <p:spPr>
                <a:xfrm>
                  <a:off x="2868727" y="1388369"/>
                  <a:ext cx="360805" cy="265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Google Shape;2206;p45"/>
                <p:cNvSpPr/>
                <p:nvPr/>
              </p:nvSpPr>
              <p:spPr>
                <a:xfrm>
                  <a:off x="3487129" y="1382336"/>
                  <a:ext cx="375334" cy="2105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Google Shape;2207;p45"/>
                <p:cNvSpPr/>
                <p:nvPr/>
              </p:nvSpPr>
              <p:spPr>
                <a:xfrm>
                  <a:off x="3079554" y="1258343"/>
                  <a:ext cx="153117" cy="147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Google Shape;2208;p45"/>
                <p:cNvSpPr/>
                <p:nvPr/>
              </p:nvSpPr>
              <p:spPr>
                <a:xfrm>
                  <a:off x="3458084" y="1255317"/>
                  <a:ext cx="144454" cy="149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2209;p45"/>
                <p:cNvSpPr/>
                <p:nvPr/>
              </p:nvSpPr>
              <p:spPr>
                <a:xfrm>
                  <a:off x="3149081" y="1313041"/>
                  <a:ext cx="89127" cy="98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2210;p45"/>
                <p:cNvSpPr/>
                <p:nvPr/>
              </p:nvSpPr>
              <p:spPr>
                <a:xfrm>
                  <a:off x="3472662" y="1321714"/>
                  <a:ext cx="71820" cy="7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2211;p45"/>
                <p:cNvSpPr/>
                <p:nvPr/>
              </p:nvSpPr>
              <p:spPr>
                <a:xfrm>
                  <a:off x="2512143" y="189162"/>
                  <a:ext cx="1601990" cy="13378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2212;p45"/>
                <p:cNvSpPr/>
                <p:nvPr/>
              </p:nvSpPr>
              <p:spPr>
                <a:xfrm>
                  <a:off x="4754518" y="1024145"/>
                  <a:ext cx="242515" cy="2056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2213;p45"/>
                <p:cNvSpPr/>
                <p:nvPr/>
              </p:nvSpPr>
              <p:spPr>
                <a:xfrm>
                  <a:off x="4874898" y="635314"/>
                  <a:ext cx="364034" cy="4618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Google Shape;2214;p45"/>
                <p:cNvSpPr/>
                <p:nvPr/>
              </p:nvSpPr>
              <p:spPr>
                <a:xfrm>
                  <a:off x="4716708" y="1064853"/>
                  <a:ext cx="254447" cy="2023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Google Shape;2215;p45"/>
                <p:cNvSpPr/>
                <p:nvPr/>
              </p:nvSpPr>
              <p:spPr>
                <a:xfrm>
                  <a:off x="3931346" y="1920062"/>
                  <a:ext cx="107424" cy="63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Google Shape;2216;p45"/>
                <p:cNvSpPr/>
                <p:nvPr/>
              </p:nvSpPr>
              <p:spPr>
                <a:xfrm>
                  <a:off x="3092325" y="1267144"/>
                  <a:ext cx="145587" cy="138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Google Shape;2217;p45"/>
                <p:cNvSpPr/>
                <p:nvPr/>
              </p:nvSpPr>
              <p:spPr>
                <a:xfrm>
                  <a:off x="3465103" y="1269198"/>
                  <a:ext cx="125669" cy="1258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Google Shape;2218;p45"/>
                <p:cNvSpPr/>
                <p:nvPr/>
              </p:nvSpPr>
              <p:spPr>
                <a:xfrm>
                  <a:off x="4727596" y="1039365"/>
                  <a:ext cx="264776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219;p45"/>
                <p:cNvSpPr/>
                <p:nvPr/>
              </p:nvSpPr>
              <p:spPr>
                <a:xfrm>
                  <a:off x="2598330" y="1082273"/>
                  <a:ext cx="126933" cy="268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220;p45"/>
                <p:cNvSpPr/>
                <p:nvPr/>
              </p:nvSpPr>
              <p:spPr>
                <a:xfrm>
                  <a:off x="2708235" y="1177514"/>
                  <a:ext cx="101458" cy="232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Google Shape;2221;p45"/>
                <p:cNvSpPr/>
                <p:nvPr/>
              </p:nvSpPr>
              <p:spPr>
                <a:xfrm>
                  <a:off x="2812876" y="1179788"/>
                  <a:ext cx="111704" cy="28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Google Shape;2222;p45"/>
                <p:cNvSpPr/>
                <p:nvPr/>
              </p:nvSpPr>
              <p:spPr>
                <a:xfrm>
                  <a:off x="3661163" y="1195154"/>
                  <a:ext cx="65016" cy="225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Google Shape;2223;p45"/>
                <p:cNvSpPr/>
                <p:nvPr/>
              </p:nvSpPr>
              <p:spPr>
                <a:xfrm>
                  <a:off x="3825949" y="1205808"/>
                  <a:ext cx="136146" cy="28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2" name="Google Shape;2224;p45"/>
                <p:cNvSpPr/>
                <p:nvPr/>
              </p:nvSpPr>
              <p:spPr>
                <a:xfrm>
                  <a:off x="3966342" y="1253887"/>
                  <a:ext cx="103925" cy="1698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3" name="Google Shape;2225;p45"/>
                <p:cNvSpPr/>
                <p:nvPr/>
              </p:nvSpPr>
              <p:spPr>
                <a:xfrm>
                  <a:off x="2964926" y="2399312"/>
                  <a:ext cx="45220" cy="4672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4" name="Google Shape;2226;p45"/>
                <p:cNvSpPr/>
                <p:nvPr/>
              </p:nvSpPr>
              <p:spPr>
                <a:xfrm>
                  <a:off x="4722497" y="1236943"/>
                  <a:ext cx="45219" cy="46742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41" name="Google Shape;2227;p45"/>
              <p:cNvGrpSpPr/>
              <p:nvPr/>
            </p:nvGrpSpPr>
            <p:grpSpPr>
              <a:xfrm>
                <a:off x="1529666" y="570825"/>
                <a:ext cx="702104" cy="404198"/>
                <a:chOff x="0" y="0"/>
                <a:chExt cx="702102" cy="404196"/>
              </a:xfrm>
            </p:grpSpPr>
            <p:sp>
              <p:nvSpPr>
                <p:cNvPr id="1636" name="Google Shape;2228;p45"/>
                <p:cNvSpPr/>
                <p:nvPr/>
              </p:nvSpPr>
              <p:spPr>
                <a:xfrm>
                  <a:off x="573921" y="259129"/>
                  <a:ext cx="128182" cy="145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7" name="Google Shape;2229;p45"/>
                <p:cNvSpPr/>
                <p:nvPr/>
              </p:nvSpPr>
              <p:spPr>
                <a:xfrm>
                  <a:off x="500807" y="0"/>
                  <a:ext cx="111519" cy="1550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8" name="Google Shape;2230;p45"/>
                <p:cNvSpPr/>
                <p:nvPr/>
              </p:nvSpPr>
              <p:spPr>
                <a:xfrm>
                  <a:off x="276590" y="178684"/>
                  <a:ext cx="94676" cy="116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9" name="Google Shape;2231;p45"/>
                <p:cNvSpPr/>
                <p:nvPr/>
              </p:nvSpPr>
              <p:spPr>
                <a:xfrm>
                  <a:off x="123703" y="42144"/>
                  <a:ext cx="95039" cy="134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0" name="Google Shape;2232;p45"/>
                <p:cNvSpPr/>
                <p:nvPr/>
              </p:nvSpPr>
              <p:spPr>
                <a:xfrm>
                  <a:off x="0" y="251440"/>
                  <a:ext cx="146428" cy="1521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2" name="Google Shape;2233;p45"/>
              <p:cNvSpPr/>
              <p:nvPr/>
            </p:nvSpPr>
            <p:spPr>
              <a:xfrm rot="1091532">
                <a:off x="1765489" y="945568"/>
                <a:ext cx="233324" cy="153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48" name="Google Shape;2234;p45"/>
              <p:cNvGrpSpPr/>
              <p:nvPr/>
            </p:nvGrpSpPr>
            <p:grpSpPr>
              <a:xfrm>
                <a:off x="3025762" y="664919"/>
                <a:ext cx="567990" cy="326982"/>
                <a:chOff x="0" y="0"/>
                <a:chExt cx="567989" cy="326980"/>
              </a:xfrm>
            </p:grpSpPr>
            <p:sp>
              <p:nvSpPr>
                <p:cNvPr id="1643" name="Google Shape;2235;p45"/>
                <p:cNvSpPr/>
                <p:nvPr/>
              </p:nvSpPr>
              <p:spPr>
                <a:xfrm>
                  <a:off x="464293" y="209626"/>
                  <a:ext cx="103697" cy="117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4" name="Google Shape;2236;p45"/>
                <p:cNvSpPr/>
                <p:nvPr/>
              </p:nvSpPr>
              <p:spPr>
                <a:xfrm>
                  <a:off x="405145" y="0"/>
                  <a:ext cx="90216" cy="1254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5" name="Google Shape;2237;p45"/>
                <p:cNvSpPr/>
                <p:nvPr/>
              </p:nvSpPr>
              <p:spPr>
                <a:xfrm>
                  <a:off x="223757" y="144549"/>
                  <a:ext cx="76591" cy="94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6" name="Google Shape;2238;p45"/>
                <p:cNvSpPr/>
                <p:nvPr/>
              </p:nvSpPr>
              <p:spPr>
                <a:xfrm>
                  <a:off x="100074" y="34093"/>
                  <a:ext cx="76885" cy="108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7" name="Google Shape;2239;p45"/>
                <p:cNvSpPr/>
                <p:nvPr/>
              </p:nvSpPr>
              <p:spPr>
                <a:xfrm>
                  <a:off x="0" y="203405"/>
                  <a:ext cx="118458" cy="123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9" name="Google Shape;2240;p45"/>
              <p:cNvSpPr/>
              <p:nvPr/>
            </p:nvSpPr>
            <p:spPr>
              <a:xfrm>
                <a:off x="3220212" y="970008"/>
                <a:ext cx="175382" cy="103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59" name="تجميع"/>
          <p:cNvGrpSpPr/>
          <p:nvPr/>
        </p:nvGrpSpPr>
        <p:grpSpPr>
          <a:xfrm>
            <a:off x="18615781" y="3210653"/>
            <a:ext cx="4651750" cy="1537694"/>
            <a:chOff x="0" y="0"/>
            <a:chExt cx="4651749" cy="1537692"/>
          </a:xfrm>
        </p:grpSpPr>
        <p:grpSp>
          <p:nvGrpSpPr>
            <p:cNvPr id="1656" name="تجميع"/>
            <p:cNvGrpSpPr/>
            <p:nvPr/>
          </p:nvGrpSpPr>
          <p:grpSpPr>
            <a:xfrm>
              <a:off x="213832" y="198529"/>
              <a:ext cx="4437918" cy="1199360"/>
              <a:chOff x="0" y="0"/>
              <a:chExt cx="4437916" cy="1199358"/>
            </a:xfrm>
          </p:grpSpPr>
          <p:sp>
            <p:nvSpPr>
              <p:cNvPr id="1652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5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653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4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57" name="Google Shape;1024;p34"/>
            <p:cNvSpPr txBox="1"/>
            <p:nvPr/>
          </p:nvSpPr>
          <p:spPr>
            <a:xfrm>
              <a:off x="0" y="0"/>
              <a:ext cx="1505666" cy="15376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48255">
                <a:defRPr sz="6719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  <p:sp>
          <p:nvSpPr>
            <p:cNvPr id="1658" name="Google Shape;711;p27"/>
            <p:cNvSpPr txBox="1"/>
            <p:nvPr/>
          </p:nvSpPr>
          <p:spPr>
            <a:xfrm>
              <a:off x="1827676" y="127576"/>
              <a:ext cx="2120627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66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7849161" y="12293634"/>
            <a:ext cx="1905001" cy="1016001"/>
            <a:chOff x="0" y="0"/>
            <a:chExt cx="1905000" cy="1016000"/>
          </a:xfrm>
        </p:grpSpPr>
        <p:sp>
          <p:nvSpPr>
            <p:cNvPr id="1660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600" fill="norm" stroke="1" extrusionOk="0">
                  <a:moveTo>
                    <a:pt x="10320" y="0"/>
                  </a:moveTo>
                  <a:cubicBezTo>
                    <a:pt x="10009" y="0"/>
                    <a:pt x="9701" y="18"/>
                    <a:pt x="9396" y="75"/>
                  </a:cubicBezTo>
                  <a:cubicBezTo>
                    <a:pt x="8230" y="293"/>
                    <a:pt x="7068" y="156"/>
                    <a:pt x="5907" y="292"/>
                  </a:cubicBezTo>
                  <a:cubicBezTo>
                    <a:pt x="5763" y="309"/>
                    <a:pt x="5618" y="313"/>
                    <a:pt x="5474" y="313"/>
                  </a:cubicBezTo>
                  <a:cubicBezTo>
                    <a:pt x="5366" y="313"/>
                    <a:pt x="5259" y="310"/>
                    <a:pt x="5151" y="310"/>
                  </a:cubicBezTo>
                  <a:cubicBezTo>
                    <a:pt x="4961" y="310"/>
                    <a:pt x="4772" y="317"/>
                    <a:pt x="4583" y="351"/>
                  </a:cubicBezTo>
                  <a:cubicBezTo>
                    <a:pt x="3772" y="501"/>
                    <a:pt x="2964" y="722"/>
                    <a:pt x="2286" y="882"/>
                  </a:cubicBezTo>
                  <a:cubicBezTo>
                    <a:pt x="2272" y="882"/>
                    <a:pt x="2258" y="882"/>
                    <a:pt x="2244" y="882"/>
                  </a:cubicBezTo>
                  <a:cubicBezTo>
                    <a:pt x="1064" y="882"/>
                    <a:pt x="154" y="1607"/>
                    <a:pt x="74" y="4151"/>
                  </a:cubicBezTo>
                  <a:cubicBezTo>
                    <a:pt x="44" y="5085"/>
                    <a:pt x="124" y="6032"/>
                    <a:pt x="104" y="6968"/>
                  </a:cubicBezTo>
                  <a:cubicBezTo>
                    <a:pt x="21" y="10737"/>
                    <a:pt x="150" y="14511"/>
                    <a:pt x="9" y="18282"/>
                  </a:cubicBezTo>
                  <a:cubicBezTo>
                    <a:pt x="-39" y="19556"/>
                    <a:pt x="70" y="20794"/>
                    <a:pt x="916" y="21146"/>
                  </a:cubicBezTo>
                  <a:cubicBezTo>
                    <a:pt x="1373" y="21337"/>
                    <a:pt x="1823" y="21437"/>
                    <a:pt x="2276" y="21474"/>
                  </a:cubicBezTo>
                  <a:cubicBezTo>
                    <a:pt x="3281" y="21558"/>
                    <a:pt x="4287" y="21543"/>
                    <a:pt x="5292" y="21598"/>
                  </a:cubicBezTo>
                  <a:cubicBezTo>
                    <a:pt x="5310" y="21600"/>
                    <a:pt x="5328" y="21600"/>
                    <a:pt x="5346" y="21600"/>
                  </a:cubicBezTo>
                  <a:cubicBezTo>
                    <a:pt x="5912" y="21600"/>
                    <a:pt x="6449" y="21116"/>
                    <a:pt x="7014" y="21116"/>
                  </a:cubicBezTo>
                  <a:cubicBezTo>
                    <a:pt x="7097" y="21116"/>
                    <a:pt x="7180" y="21127"/>
                    <a:pt x="7264" y="21150"/>
                  </a:cubicBezTo>
                  <a:cubicBezTo>
                    <a:pt x="7461" y="21206"/>
                    <a:pt x="7660" y="21225"/>
                    <a:pt x="7859" y="21225"/>
                  </a:cubicBezTo>
                  <a:cubicBezTo>
                    <a:pt x="8223" y="21225"/>
                    <a:pt x="8587" y="21162"/>
                    <a:pt x="8941" y="21145"/>
                  </a:cubicBezTo>
                  <a:cubicBezTo>
                    <a:pt x="9046" y="21141"/>
                    <a:pt x="9151" y="21138"/>
                    <a:pt x="9256" y="21138"/>
                  </a:cubicBezTo>
                  <a:cubicBezTo>
                    <a:pt x="9596" y="21138"/>
                    <a:pt x="9937" y="21157"/>
                    <a:pt x="10277" y="21157"/>
                  </a:cubicBezTo>
                  <a:cubicBezTo>
                    <a:pt x="10632" y="21157"/>
                    <a:pt x="10986" y="21137"/>
                    <a:pt x="11338" y="21054"/>
                  </a:cubicBezTo>
                  <a:cubicBezTo>
                    <a:pt x="11453" y="21027"/>
                    <a:pt x="11567" y="21016"/>
                    <a:pt x="11681" y="21016"/>
                  </a:cubicBezTo>
                  <a:cubicBezTo>
                    <a:pt x="12176" y="21016"/>
                    <a:pt x="12667" y="21221"/>
                    <a:pt x="13157" y="21221"/>
                  </a:cubicBezTo>
                  <a:cubicBezTo>
                    <a:pt x="13304" y="21221"/>
                    <a:pt x="13452" y="21202"/>
                    <a:pt x="13599" y="21154"/>
                  </a:cubicBezTo>
                  <a:cubicBezTo>
                    <a:pt x="13789" y="21091"/>
                    <a:pt x="13978" y="21069"/>
                    <a:pt x="14166" y="21069"/>
                  </a:cubicBezTo>
                  <a:cubicBezTo>
                    <a:pt x="14644" y="21069"/>
                    <a:pt x="15116" y="21212"/>
                    <a:pt x="15592" y="21212"/>
                  </a:cubicBezTo>
                  <a:cubicBezTo>
                    <a:pt x="15649" y="21212"/>
                    <a:pt x="15706" y="21210"/>
                    <a:pt x="15763" y="21206"/>
                  </a:cubicBezTo>
                  <a:cubicBezTo>
                    <a:pt x="15886" y="21196"/>
                    <a:pt x="16009" y="21192"/>
                    <a:pt x="16132" y="21192"/>
                  </a:cubicBezTo>
                  <a:cubicBezTo>
                    <a:pt x="16589" y="21192"/>
                    <a:pt x="17046" y="21246"/>
                    <a:pt x="17502" y="21246"/>
                  </a:cubicBezTo>
                  <a:cubicBezTo>
                    <a:pt x="17605" y="21246"/>
                    <a:pt x="17707" y="21243"/>
                    <a:pt x="17809" y="21236"/>
                  </a:cubicBezTo>
                  <a:cubicBezTo>
                    <a:pt x="17883" y="21231"/>
                    <a:pt x="17957" y="21230"/>
                    <a:pt x="18030" y="21230"/>
                  </a:cubicBezTo>
                  <a:cubicBezTo>
                    <a:pt x="18358" y="21230"/>
                    <a:pt x="18686" y="21269"/>
                    <a:pt x="19015" y="21269"/>
                  </a:cubicBezTo>
                  <a:cubicBezTo>
                    <a:pt x="19338" y="21269"/>
                    <a:pt x="19662" y="21230"/>
                    <a:pt x="19986" y="21078"/>
                  </a:cubicBezTo>
                  <a:cubicBezTo>
                    <a:pt x="20464" y="20853"/>
                    <a:pt x="20948" y="20551"/>
                    <a:pt x="21117" y="19602"/>
                  </a:cubicBezTo>
                  <a:cubicBezTo>
                    <a:pt x="21442" y="17776"/>
                    <a:pt x="21561" y="15890"/>
                    <a:pt x="21421" y="13881"/>
                  </a:cubicBezTo>
                  <a:cubicBezTo>
                    <a:pt x="21300" y="12120"/>
                    <a:pt x="21413" y="10293"/>
                    <a:pt x="21389" y="8497"/>
                  </a:cubicBezTo>
                  <a:cubicBezTo>
                    <a:pt x="21377" y="7624"/>
                    <a:pt x="21227" y="6749"/>
                    <a:pt x="21249" y="5887"/>
                  </a:cubicBezTo>
                  <a:cubicBezTo>
                    <a:pt x="21324" y="2972"/>
                    <a:pt x="20658" y="955"/>
                    <a:pt x="19289" y="672"/>
                  </a:cubicBezTo>
                  <a:cubicBezTo>
                    <a:pt x="18066" y="418"/>
                    <a:pt x="16838" y="141"/>
                    <a:pt x="15603" y="141"/>
                  </a:cubicBezTo>
                  <a:cubicBezTo>
                    <a:pt x="15542" y="141"/>
                    <a:pt x="15480" y="142"/>
                    <a:pt x="15419" y="143"/>
                  </a:cubicBezTo>
                  <a:cubicBezTo>
                    <a:pt x="15328" y="145"/>
                    <a:pt x="15235" y="146"/>
                    <a:pt x="15143" y="146"/>
                  </a:cubicBezTo>
                  <a:cubicBezTo>
                    <a:pt x="14173" y="146"/>
                    <a:pt x="13202" y="44"/>
                    <a:pt x="12231" y="44"/>
                  </a:cubicBezTo>
                  <a:cubicBezTo>
                    <a:pt x="12152" y="44"/>
                    <a:pt x="12073" y="45"/>
                    <a:pt x="11994" y="47"/>
                  </a:cubicBezTo>
                  <a:cubicBezTo>
                    <a:pt x="11947" y="48"/>
                    <a:pt x="11902" y="48"/>
                    <a:pt x="11856" y="48"/>
                  </a:cubicBezTo>
                  <a:cubicBezTo>
                    <a:pt x="11344" y="48"/>
                    <a:pt x="10830" y="0"/>
                    <a:pt x="103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61" name="صورة 20" descr="صورة 20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637" t="19074" r="22637" b="19073"/>
            <a:stretch>
              <a:fillRect/>
            </a:stretch>
          </p:blipFill>
          <p:spPr>
            <a:xfrm>
              <a:off x="447785" y="90487"/>
              <a:ext cx="966348" cy="796226"/>
            </a:xfrm>
            <a:prstGeom prst="rect">
              <a:avLst/>
            </a:prstGeom>
            <a:ln w="3175" cap="flat">
              <a:solidFill>
                <a:srgbClr val="F2F2F2"/>
              </a:solidFill>
              <a:prstDash val="solid"/>
              <a:round/>
            </a:ln>
            <a:effectLst/>
          </p:spPr>
        </p:pic>
      </p:grpSp>
      <p:grpSp>
        <p:nvGrpSpPr>
          <p:cNvPr id="1665" name="تجميع">
            <a:hlinkClick r:id="rId4" invalidUrl="" action="" tgtFrame="" tooltip="" history="1" highlightClick="0" endSnd="0"/>
          </p:cNvPr>
          <p:cNvGrpSpPr/>
          <p:nvPr/>
        </p:nvGrpSpPr>
        <p:grpSpPr>
          <a:xfrm>
            <a:off x="13442722" y="12319153"/>
            <a:ext cx="1905001" cy="1016001"/>
            <a:chOff x="0" y="0"/>
            <a:chExt cx="1905000" cy="1016000"/>
          </a:xfrm>
        </p:grpSpPr>
        <p:sp>
          <p:nvSpPr>
            <p:cNvPr id="1663" name="شكل"/>
            <p:cNvSpPr/>
            <p:nvPr/>
          </p:nvSpPr>
          <p:spPr>
            <a:xfrm>
              <a:off x="0" y="0"/>
              <a:ext cx="1905000" cy="101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6153" y="0"/>
                  </a:moveTo>
                  <a:cubicBezTo>
                    <a:pt x="15755" y="0"/>
                    <a:pt x="15356" y="66"/>
                    <a:pt x="14957" y="102"/>
                  </a:cubicBezTo>
                  <a:cubicBezTo>
                    <a:pt x="14041" y="185"/>
                    <a:pt x="13122" y="247"/>
                    <a:pt x="12210" y="332"/>
                  </a:cubicBezTo>
                  <a:cubicBezTo>
                    <a:pt x="11547" y="394"/>
                    <a:pt x="10866" y="499"/>
                    <a:pt x="10200" y="555"/>
                  </a:cubicBezTo>
                  <a:cubicBezTo>
                    <a:pt x="9904" y="581"/>
                    <a:pt x="9608" y="590"/>
                    <a:pt x="9311" y="590"/>
                  </a:cubicBezTo>
                  <a:cubicBezTo>
                    <a:pt x="8320" y="590"/>
                    <a:pt x="7326" y="482"/>
                    <a:pt x="6335" y="482"/>
                  </a:cubicBezTo>
                  <a:cubicBezTo>
                    <a:pt x="6280" y="482"/>
                    <a:pt x="6225" y="482"/>
                    <a:pt x="6170" y="483"/>
                  </a:cubicBezTo>
                  <a:cubicBezTo>
                    <a:pt x="6090" y="484"/>
                    <a:pt x="6010" y="485"/>
                    <a:pt x="5930" y="485"/>
                  </a:cubicBezTo>
                  <a:cubicBezTo>
                    <a:pt x="5680" y="485"/>
                    <a:pt x="5429" y="481"/>
                    <a:pt x="5179" y="481"/>
                  </a:cubicBezTo>
                  <a:cubicBezTo>
                    <a:pt x="4046" y="481"/>
                    <a:pt x="2915" y="552"/>
                    <a:pt x="1821" y="1339"/>
                  </a:cubicBezTo>
                  <a:cubicBezTo>
                    <a:pt x="1044" y="1898"/>
                    <a:pt x="520" y="3153"/>
                    <a:pt x="273" y="4568"/>
                  </a:cubicBezTo>
                  <a:cubicBezTo>
                    <a:pt x="-73" y="6550"/>
                    <a:pt x="12" y="8741"/>
                    <a:pt x="4" y="10839"/>
                  </a:cubicBezTo>
                  <a:cubicBezTo>
                    <a:pt x="-4" y="12856"/>
                    <a:pt x="60" y="14877"/>
                    <a:pt x="236" y="16896"/>
                  </a:cubicBezTo>
                  <a:cubicBezTo>
                    <a:pt x="383" y="18597"/>
                    <a:pt x="1015" y="20449"/>
                    <a:pt x="1853" y="21040"/>
                  </a:cubicBezTo>
                  <a:cubicBezTo>
                    <a:pt x="2344" y="21385"/>
                    <a:pt x="2847" y="21265"/>
                    <a:pt x="3341" y="21408"/>
                  </a:cubicBezTo>
                  <a:cubicBezTo>
                    <a:pt x="3631" y="21492"/>
                    <a:pt x="3942" y="21600"/>
                    <a:pt x="4236" y="21600"/>
                  </a:cubicBezTo>
                  <a:cubicBezTo>
                    <a:pt x="4415" y="21600"/>
                    <a:pt x="4587" y="21561"/>
                    <a:pt x="4746" y="21451"/>
                  </a:cubicBezTo>
                  <a:cubicBezTo>
                    <a:pt x="5137" y="21180"/>
                    <a:pt x="5536" y="21109"/>
                    <a:pt x="5904" y="21069"/>
                  </a:cubicBezTo>
                  <a:cubicBezTo>
                    <a:pt x="6460" y="21007"/>
                    <a:pt x="7017" y="20962"/>
                    <a:pt x="7576" y="20962"/>
                  </a:cubicBezTo>
                  <a:cubicBezTo>
                    <a:pt x="7967" y="20962"/>
                    <a:pt x="8359" y="20984"/>
                    <a:pt x="8752" y="21038"/>
                  </a:cubicBezTo>
                  <a:cubicBezTo>
                    <a:pt x="8865" y="21054"/>
                    <a:pt x="8979" y="21060"/>
                    <a:pt x="9093" y="21060"/>
                  </a:cubicBezTo>
                  <a:cubicBezTo>
                    <a:pt x="9718" y="21060"/>
                    <a:pt x="10349" y="20865"/>
                    <a:pt x="10975" y="20865"/>
                  </a:cubicBezTo>
                  <a:cubicBezTo>
                    <a:pt x="11023" y="20865"/>
                    <a:pt x="11071" y="20865"/>
                    <a:pt x="11118" y="20868"/>
                  </a:cubicBezTo>
                  <a:cubicBezTo>
                    <a:pt x="12501" y="20939"/>
                    <a:pt x="13883" y="21248"/>
                    <a:pt x="15263" y="21248"/>
                  </a:cubicBezTo>
                  <a:cubicBezTo>
                    <a:pt x="15329" y="21248"/>
                    <a:pt x="15394" y="21247"/>
                    <a:pt x="15459" y="21245"/>
                  </a:cubicBezTo>
                  <a:cubicBezTo>
                    <a:pt x="15496" y="21245"/>
                    <a:pt x="15533" y="21245"/>
                    <a:pt x="15570" y="21245"/>
                  </a:cubicBezTo>
                  <a:cubicBezTo>
                    <a:pt x="16241" y="21245"/>
                    <a:pt x="16912" y="21379"/>
                    <a:pt x="17578" y="21379"/>
                  </a:cubicBezTo>
                  <a:cubicBezTo>
                    <a:pt x="17933" y="21379"/>
                    <a:pt x="18285" y="21340"/>
                    <a:pt x="18636" y="21225"/>
                  </a:cubicBezTo>
                  <a:cubicBezTo>
                    <a:pt x="18705" y="21255"/>
                    <a:pt x="18772" y="21268"/>
                    <a:pt x="18838" y="21268"/>
                  </a:cubicBezTo>
                  <a:cubicBezTo>
                    <a:pt x="19137" y="21268"/>
                    <a:pt x="19411" y="21010"/>
                    <a:pt x="19701" y="20987"/>
                  </a:cubicBezTo>
                  <a:cubicBezTo>
                    <a:pt x="20372" y="20934"/>
                    <a:pt x="20788" y="19983"/>
                    <a:pt x="21087" y="19006"/>
                  </a:cubicBezTo>
                  <a:cubicBezTo>
                    <a:pt x="21398" y="17988"/>
                    <a:pt x="21371" y="16714"/>
                    <a:pt x="21375" y="15484"/>
                  </a:cubicBezTo>
                  <a:cubicBezTo>
                    <a:pt x="21384" y="12805"/>
                    <a:pt x="21527" y="10124"/>
                    <a:pt x="21508" y="7449"/>
                  </a:cubicBezTo>
                  <a:cubicBezTo>
                    <a:pt x="21497" y="6008"/>
                    <a:pt x="21415" y="4540"/>
                    <a:pt x="20951" y="3230"/>
                  </a:cubicBezTo>
                  <a:cubicBezTo>
                    <a:pt x="19957" y="424"/>
                    <a:pt x="18423" y="658"/>
                    <a:pt x="17020" y="141"/>
                  </a:cubicBezTo>
                  <a:cubicBezTo>
                    <a:pt x="16733" y="35"/>
                    <a:pt x="16444" y="0"/>
                    <a:pt x="1615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64" name="IMG_4020.jpeg" descr="IMG_4020.jpeg"/>
            <p:cNvPicPr>
              <a:picLocks noChangeAspect="0"/>
            </p:cNvPicPr>
            <p:nvPr/>
          </p:nvPicPr>
          <p:blipFill>
            <a:blip r:embed="rId5">
              <a:extLst/>
            </a:blip>
            <a:srcRect l="12779" t="17333" r="18036" b="12925"/>
            <a:stretch>
              <a:fillRect/>
            </a:stretch>
          </p:blipFill>
          <p:spPr>
            <a:xfrm>
              <a:off x="474041" y="103296"/>
              <a:ext cx="817705" cy="783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19967" fill="norm" stroke="1" extrusionOk="0">
                  <a:moveTo>
                    <a:pt x="9078" y="9"/>
                  </a:moveTo>
                  <a:cubicBezTo>
                    <a:pt x="5560" y="155"/>
                    <a:pt x="2255" y="2207"/>
                    <a:pt x="725" y="6094"/>
                  </a:cubicBezTo>
                  <a:cubicBezTo>
                    <a:pt x="-1146" y="10848"/>
                    <a:pt x="687" y="15874"/>
                    <a:pt x="5290" y="18620"/>
                  </a:cubicBezTo>
                  <a:cubicBezTo>
                    <a:pt x="10055" y="21462"/>
                    <a:pt x="16967" y="19611"/>
                    <a:pt x="19082" y="14920"/>
                  </a:cubicBezTo>
                  <a:cubicBezTo>
                    <a:pt x="20454" y="11874"/>
                    <a:pt x="20290" y="7827"/>
                    <a:pt x="18703" y="5346"/>
                  </a:cubicBezTo>
                  <a:cubicBezTo>
                    <a:pt x="16320" y="1622"/>
                    <a:pt x="12595" y="-138"/>
                    <a:pt x="9078" y="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68" name="تجميع">
            <a:hlinkClick r:id="rId6" invalidUrl="" action="" tgtFrame="" tooltip="" history="1" highlightClick="0" endSnd="0"/>
          </p:cNvPr>
          <p:cNvGrpSpPr/>
          <p:nvPr/>
        </p:nvGrpSpPr>
        <p:grpSpPr>
          <a:xfrm>
            <a:off x="15645941" y="12293634"/>
            <a:ext cx="1905001" cy="1016001"/>
            <a:chOff x="0" y="0"/>
            <a:chExt cx="1905000" cy="1016000"/>
          </a:xfrm>
        </p:grpSpPr>
        <p:sp>
          <p:nvSpPr>
            <p:cNvPr id="1666" name="شكل"/>
            <p:cNvSpPr/>
            <p:nvPr/>
          </p:nvSpPr>
          <p:spPr>
            <a:xfrm>
              <a:off x="-1" y="-1"/>
              <a:ext cx="1905002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67" name="IMG_0291.jpeg" descr="IMG_0291.jpe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1129" r="0" b="41735"/>
            <a:stretch>
              <a:fillRect/>
            </a:stretch>
          </p:blipFill>
          <p:spPr>
            <a:xfrm>
              <a:off x="421763" y="167283"/>
              <a:ext cx="1169914" cy="642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71" name="تجميع">
            <a:hlinkClick r:id="rId8" invalidUrl="" action="" tgtFrame="" tooltip="" history="1" highlightClick="0" endSnd="0"/>
          </p:cNvPr>
          <p:cNvGrpSpPr/>
          <p:nvPr/>
        </p:nvGrpSpPr>
        <p:grpSpPr>
          <a:xfrm>
            <a:off x="6833058" y="12293634"/>
            <a:ext cx="1905001" cy="1016001"/>
            <a:chOff x="0" y="0"/>
            <a:chExt cx="1905000" cy="1016000"/>
          </a:xfrm>
        </p:grpSpPr>
        <p:sp>
          <p:nvSpPr>
            <p:cNvPr id="1669" name="شكل"/>
            <p:cNvSpPr/>
            <p:nvPr/>
          </p:nvSpPr>
          <p:spPr>
            <a:xfrm>
              <a:off x="0" y="-1"/>
              <a:ext cx="1905001" cy="1016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70" name="IMG_4023.png" descr="IMG_402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3932" t="9937" r="23809" b="5492"/>
            <a:stretch>
              <a:fillRect/>
            </a:stretch>
          </p:blipFill>
          <p:spPr>
            <a:xfrm>
              <a:off x="571581" y="66589"/>
              <a:ext cx="894060" cy="908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477" fill="norm" stroke="1" extrusionOk="0">
                  <a:moveTo>
                    <a:pt x="14093" y="7"/>
                  </a:moveTo>
                  <a:cubicBezTo>
                    <a:pt x="13712" y="-65"/>
                    <a:pt x="13576" y="435"/>
                    <a:pt x="14046" y="1001"/>
                  </a:cubicBezTo>
                  <a:cubicBezTo>
                    <a:pt x="14335" y="1350"/>
                    <a:pt x="14430" y="1639"/>
                    <a:pt x="14252" y="1639"/>
                  </a:cubicBezTo>
                  <a:cubicBezTo>
                    <a:pt x="14074" y="1639"/>
                    <a:pt x="14251" y="1992"/>
                    <a:pt x="14645" y="2428"/>
                  </a:cubicBezTo>
                  <a:cubicBezTo>
                    <a:pt x="15507" y="3381"/>
                    <a:pt x="14871" y="3971"/>
                    <a:pt x="13671" y="3328"/>
                  </a:cubicBezTo>
                  <a:cubicBezTo>
                    <a:pt x="12500" y="2701"/>
                    <a:pt x="9687" y="2785"/>
                    <a:pt x="7961" y="3507"/>
                  </a:cubicBezTo>
                  <a:cubicBezTo>
                    <a:pt x="6201" y="4243"/>
                    <a:pt x="5400" y="3947"/>
                    <a:pt x="6341" y="2906"/>
                  </a:cubicBezTo>
                  <a:cubicBezTo>
                    <a:pt x="6931" y="2254"/>
                    <a:pt x="6931" y="2115"/>
                    <a:pt x="6369" y="1649"/>
                  </a:cubicBezTo>
                  <a:cubicBezTo>
                    <a:pt x="6023" y="1361"/>
                    <a:pt x="5842" y="973"/>
                    <a:pt x="5957" y="785"/>
                  </a:cubicBezTo>
                  <a:cubicBezTo>
                    <a:pt x="6073" y="598"/>
                    <a:pt x="6023" y="360"/>
                    <a:pt x="5845" y="251"/>
                  </a:cubicBezTo>
                  <a:cubicBezTo>
                    <a:pt x="5241" y="-123"/>
                    <a:pt x="2204" y="2278"/>
                    <a:pt x="1492" y="3694"/>
                  </a:cubicBezTo>
                  <a:cubicBezTo>
                    <a:pt x="1102" y="4470"/>
                    <a:pt x="563" y="5245"/>
                    <a:pt x="294" y="5412"/>
                  </a:cubicBezTo>
                  <a:cubicBezTo>
                    <a:pt x="-375" y="5825"/>
                    <a:pt x="203" y="6659"/>
                    <a:pt x="958" y="6369"/>
                  </a:cubicBezTo>
                  <a:cubicBezTo>
                    <a:pt x="1299" y="6238"/>
                    <a:pt x="1684" y="6431"/>
                    <a:pt x="1829" y="6810"/>
                  </a:cubicBezTo>
                  <a:cubicBezTo>
                    <a:pt x="1971" y="7181"/>
                    <a:pt x="2391" y="7434"/>
                    <a:pt x="2765" y="7373"/>
                  </a:cubicBezTo>
                  <a:cubicBezTo>
                    <a:pt x="3344" y="7278"/>
                    <a:pt x="3425" y="7634"/>
                    <a:pt x="3318" y="9756"/>
                  </a:cubicBezTo>
                  <a:cubicBezTo>
                    <a:pt x="3223" y="11623"/>
                    <a:pt x="3402" y="12657"/>
                    <a:pt x="4020" y="13848"/>
                  </a:cubicBezTo>
                  <a:lnTo>
                    <a:pt x="4843" y="15443"/>
                  </a:lnTo>
                  <a:lnTo>
                    <a:pt x="3421" y="16044"/>
                  </a:lnTo>
                  <a:cubicBezTo>
                    <a:pt x="2549" y="16408"/>
                    <a:pt x="1988" y="16932"/>
                    <a:pt x="1988" y="17386"/>
                  </a:cubicBezTo>
                  <a:cubicBezTo>
                    <a:pt x="1988" y="17795"/>
                    <a:pt x="1768" y="18348"/>
                    <a:pt x="1492" y="18624"/>
                  </a:cubicBezTo>
                  <a:cubicBezTo>
                    <a:pt x="667" y="19450"/>
                    <a:pt x="1945" y="20332"/>
                    <a:pt x="4928" y="20980"/>
                  </a:cubicBezTo>
                  <a:cubicBezTo>
                    <a:pt x="6208" y="21258"/>
                    <a:pt x="7683" y="21403"/>
                    <a:pt x="9187" y="21477"/>
                  </a:cubicBezTo>
                  <a:lnTo>
                    <a:pt x="13044" y="21477"/>
                  </a:lnTo>
                  <a:cubicBezTo>
                    <a:pt x="17160" y="21263"/>
                    <a:pt x="20711" y="20432"/>
                    <a:pt x="20711" y="19272"/>
                  </a:cubicBezTo>
                  <a:cubicBezTo>
                    <a:pt x="20711" y="18309"/>
                    <a:pt x="19421" y="16623"/>
                    <a:pt x="18193" y="15987"/>
                  </a:cubicBezTo>
                  <a:lnTo>
                    <a:pt x="17051" y="15396"/>
                  </a:lnTo>
                  <a:lnTo>
                    <a:pt x="17865" y="13829"/>
                  </a:lnTo>
                  <a:cubicBezTo>
                    <a:pt x="18957" y="11737"/>
                    <a:pt x="18767" y="8156"/>
                    <a:pt x="17463" y="6322"/>
                  </a:cubicBezTo>
                  <a:cubicBezTo>
                    <a:pt x="16356" y="4766"/>
                    <a:pt x="16981" y="4041"/>
                    <a:pt x="18352" y="5290"/>
                  </a:cubicBezTo>
                  <a:cubicBezTo>
                    <a:pt x="18850" y="5743"/>
                    <a:pt x="19703" y="6347"/>
                    <a:pt x="20252" y="6632"/>
                  </a:cubicBezTo>
                  <a:cubicBezTo>
                    <a:pt x="21158" y="7100"/>
                    <a:pt x="21225" y="7073"/>
                    <a:pt x="20936" y="6369"/>
                  </a:cubicBezTo>
                  <a:cubicBezTo>
                    <a:pt x="20760" y="5941"/>
                    <a:pt x="20461" y="4937"/>
                    <a:pt x="20271" y="4135"/>
                  </a:cubicBezTo>
                  <a:cubicBezTo>
                    <a:pt x="19792" y="2119"/>
                    <a:pt x="17632" y="234"/>
                    <a:pt x="16143" y="532"/>
                  </a:cubicBezTo>
                  <a:cubicBezTo>
                    <a:pt x="15519" y="657"/>
                    <a:pt x="14800" y="547"/>
                    <a:pt x="14542" y="288"/>
                  </a:cubicBezTo>
                  <a:cubicBezTo>
                    <a:pt x="14372" y="118"/>
                    <a:pt x="14219" y="30"/>
                    <a:pt x="14093" y="7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74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11239499" y="12072274"/>
            <a:ext cx="1905001" cy="1262880"/>
            <a:chOff x="0" y="0"/>
            <a:chExt cx="1905000" cy="1262878"/>
          </a:xfrm>
        </p:grpSpPr>
        <p:sp>
          <p:nvSpPr>
            <p:cNvPr id="1672" name="شكل"/>
            <p:cNvSpPr/>
            <p:nvPr/>
          </p:nvSpPr>
          <p:spPr>
            <a:xfrm>
              <a:off x="0" y="246878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4" h="21600" fill="norm" stroke="1" extrusionOk="0">
                  <a:moveTo>
                    <a:pt x="5634" y="0"/>
                  </a:moveTo>
                  <a:cubicBezTo>
                    <a:pt x="5452" y="0"/>
                    <a:pt x="5271" y="8"/>
                    <a:pt x="5091" y="24"/>
                  </a:cubicBezTo>
                  <a:cubicBezTo>
                    <a:pt x="3995" y="127"/>
                    <a:pt x="2895" y="475"/>
                    <a:pt x="1855" y="1301"/>
                  </a:cubicBezTo>
                  <a:cubicBezTo>
                    <a:pt x="1321" y="1727"/>
                    <a:pt x="797" y="2369"/>
                    <a:pt x="513" y="3319"/>
                  </a:cubicBezTo>
                  <a:cubicBezTo>
                    <a:pt x="11" y="5003"/>
                    <a:pt x="39" y="7025"/>
                    <a:pt x="5" y="8927"/>
                  </a:cubicBezTo>
                  <a:cubicBezTo>
                    <a:pt x="-30" y="10849"/>
                    <a:pt x="147" y="12787"/>
                    <a:pt x="126" y="14711"/>
                  </a:cubicBezTo>
                  <a:cubicBezTo>
                    <a:pt x="107" y="16404"/>
                    <a:pt x="425" y="17876"/>
                    <a:pt x="734" y="19317"/>
                  </a:cubicBezTo>
                  <a:cubicBezTo>
                    <a:pt x="1002" y="20565"/>
                    <a:pt x="2261" y="21469"/>
                    <a:pt x="3040" y="21469"/>
                  </a:cubicBezTo>
                  <a:cubicBezTo>
                    <a:pt x="3100" y="21469"/>
                    <a:pt x="3156" y="21464"/>
                    <a:pt x="3209" y="21453"/>
                  </a:cubicBezTo>
                  <a:cubicBezTo>
                    <a:pt x="4054" y="21282"/>
                    <a:pt x="4906" y="21228"/>
                    <a:pt x="5755" y="21228"/>
                  </a:cubicBezTo>
                  <a:cubicBezTo>
                    <a:pt x="5832" y="21228"/>
                    <a:pt x="5908" y="21228"/>
                    <a:pt x="5984" y="21229"/>
                  </a:cubicBezTo>
                  <a:cubicBezTo>
                    <a:pt x="6991" y="21241"/>
                    <a:pt x="8003" y="21450"/>
                    <a:pt x="9007" y="21450"/>
                  </a:cubicBezTo>
                  <a:cubicBezTo>
                    <a:pt x="9290" y="21450"/>
                    <a:pt x="9573" y="21433"/>
                    <a:pt x="9855" y="21390"/>
                  </a:cubicBezTo>
                  <a:cubicBezTo>
                    <a:pt x="10308" y="21323"/>
                    <a:pt x="10759" y="21296"/>
                    <a:pt x="11209" y="21296"/>
                  </a:cubicBezTo>
                  <a:cubicBezTo>
                    <a:pt x="12342" y="21296"/>
                    <a:pt x="13469" y="21464"/>
                    <a:pt x="14600" y="21556"/>
                  </a:cubicBezTo>
                  <a:cubicBezTo>
                    <a:pt x="14937" y="21583"/>
                    <a:pt x="15273" y="21592"/>
                    <a:pt x="15609" y="21592"/>
                  </a:cubicBezTo>
                  <a:cubicBezTo>
                    <a:pt x="16152" y="21592"/>
                    <a:pt x="16696" y="21569"/>
                    <a:pt x="17239" y="21569"/>
                  </a:cubicBezTo>
                  <a:cubicBezTo>
                    <a:pt x="17312" y="21591"/>
                    <a:pt x="17384" y="21600"/>
                    <a:pt x="17455" y="21600"/>
                  </a:cubicBezTo>
                  <a:cubicBezTo>
                    <a:pt x="17935" y="21600"/>
                    <a:pt x="18381" y="21167"/>
                    <a:pt x="18853" y="21012"/>
                  </a:cubicBezTo>
                  <a:cubicBezTo>
                    <a:pt x="20056" y="20617"/>
                    <a:pt x="21030" y="18426"/>
                    <a:pt x="21266" y="16751"/>
                  </a:cubicBezTo>
                  <a:cubicBezTo>
                    <a:pt x="21570" y="14595"/>
                    <a:pt x="21501" y="12388"/>
                    <a:pt x="21449" y="10240"/>
                  </a:cubicBezTo>
                  <a:cubicBezTo>
                    <a:pt x="21399" y="8177"/>
                    <a:pt x="21309" y="6094"/>
                    <a:pt x="21193" y="4029"/>
                  </a:cubicBezTo>
                  <a:cubicBezTo>
                    <a:pt x="21099" y="2374"/>
                    <a:pt x="20266" y="713"/>
                    <a:pt x="19579" y="552"/>
                  </a:cubicBezTo>
                  <a:cubicBezTo>
                    <a:pt x="18773" y="364"/>
                    <a:pt x="17965" y="300"/>
                    <a:pt x="17156" y="220"/>
                  </a:cubicBezTo>
                  <a:cubicBezTo>
                    <a:pt x="16605" y="165"/>
                    <a:pt x="16053" y="146"/>
                    <a:pt x="15502" y="146"/>
                  </a:cubicBezTo>
                  <a:cubicBezTo>
                    <a:pt x="14495" y="146"/>
                    <a:pt x="13489" y="210"/>
                    <a:pt x="12483" y="237"/>
                  </a:cubicBezTo>
                  <a:cubicBezTo>
                    <a:pt x="12062" y="248"/>
                    <a:pt x="11642" y="263"/>
                    <a:pt x="11222" y="263"/>
                  </a:cubicBezTo>
                  <a:cubicBezTo>
                    <a:pt x="10858" y="263"/>
                    <a:pt x="10494" y="252"/>
                    <a:pt x="10130" y="215"/>
                  </a:cubicBezTo>
                  <a:cubicBezTo>
                    <a:pt x="9920" y="193"/>
                    <a:pt x="9710" y="186"/>
                    <a:pt x="9500" y="186"/>
                  </a:cubicBezTo>
                  <a:cubicBezTo>
                    <a:pt x="9177" y="186"/>
                    <a:pt x="8855" y="202"/>
                    <a:pt x="8532" y="202"/>
                  </a:cubicBezTo>
                  <a:cubicBezTo>
                    <a:pt x="8524" y="202"/>
                    <a:pt x="8517" y="202"/>
                    <a:pt x="8509" y="202"/>
                  </a:cubicBezTo>
                  <a:cubicBezTo>
                    <a:pt x="7551" y="199"/>
                    <a:pt x="6590" y="0"/>
                    <a:pt x="56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/>
              </a:pPr>
            </a:p>
          </p:txBody>
        </p:sp>
        <p:pic>
          <p:nvPicPr>
            <p:cNvPr id="1673" name="IMG_4995.jpeg" descr="IMG_4995.jpe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352" t="4444" r="4308" b="4526"/>
            <a:stretch>
              <a:fillRect/>
            </a:stretch>
          </p:blipFill>
          <p:spPr>
            <a:xfrm>
              <a:off x="292514" y="0"/>
              <a:ext cx="1319973" cy="1262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548" fill="norm" stroke="1" extrusionOk="0">
                  <a:moveTo>
                    <a:pt x="10392" y="0"/>
                  </a:moveTo>
                  <a:cubicBezTo>
                    <a:pt x="9502" y="0"/>
                    <a:pt x="9112" y="465"/>
                    <a:pt x="8003" y="2858"/>
                  </a:cubicBezTo>
                  <a:cubicBezTo>
                    <a:pt x="6548" y="5997"/>
                    <a:pt x="6564" y="5983"/>
                    <a:pt x="3521" y="6487"/>
                  </a:cubicBezTo>
                  <a:cubicBezTo>
                    <a:pt x="-796" y="7204"/>
                    <a:pt x="-1014" y="8068"/>
                    <a:pt x="2160" y="11837"/>
                  </a:cubicBezTo>
                  <a:lnTo>
                    <a:pt x="4085" y="14126"/>
                  </a:lnTo>
                  <a:lnTo>
                    <a:pt x="3720" y="16571"/>
                  </a:lnTo>
                  <a:cubicBezTo>
                    <a:pt x="3249" y="19746"/>
                    <a:pt x="3330" y="20803"/>
                    <a:pt x="4072" y="21203"/>
                  </a:cubicBezTo>
                  <a:cubicBezTo>
                    <a:pt x="4811" y="21600"/>
                    <a:pt x="5825" y="21300"/>
                    <a:pt x="8312" y="19943"/>
                  </a:cubicBezTo>
                  <a:lnTo>
                    <a:pt x="10219" y="18900"/>
                  </a:lnTo>
                  <a:lnTo>
                    <a:pt x="12651" y="20248"/>
                  </a:lnTo>
                  <a:cubicBezTo>
                    <a:pt x="14193" y="21101"/>
                    <a:pt x="15256" y="21564"/>
                    <a:pt x="15944" y="21548"/>
                  </a:cubicBezTo>
                  <a:cubicBezTo>
                    <a:pt x="17090" y="21522"/>
                    <a:pt x="17203" y="20174"/>
                    <a:pt x="16810" y="17106"/>
                  </a:cubicBezTo>
                  <a:lnTo>
                    <a:pt x="16433" y="14146"/>
                  </a:lnTo>
                  <a:lnTo>
                    <a:pt x="18513" y="11844"/>
                  </a:lnTo>
                  <a:cubicBezTo>
                    <a:pt x="20205" y="9967"/>
                    <a:pt x="20586" y="9391"/>
                    <a:pt x="20586" y="8736"/>
                  </a:cubicBezTo>
                  <a:cubicBezTo>
                    <a:pt x="20586" y="8293"/>
                    <a:pt x="20432" y="7759"/>
                    <a:pt x="20239" y="7551"/>
                  </a:cubicBezTo>
                  <a:cubicBezTo>
                    <a:pt x="20047" y="7342"/>
                    <a:pt x="18817" y="6968"/>
                    <a:pt x="17510" y="6724"/>
                  </a:cubicBezTo>
                  <a:cubicBezTo>
                    <a:pt x="16203" y="6481"/>
                    <a:pt x="14891" y="6179"/>
                    <a:pt x="14595" y="6047"/>
                  </a:cubicBezTo>
                  <a:cubicBezTo>
                    <a:pt x="14250" y="5893"/>
                    <a:pt x="13655" y="4929"/>
                    <a:pt x="12936" y="3366"/>
                  </a:cubicBezTo>
                  <a:cubicBezTo>
                    <a:pt x="11583" y="426"/>
                    <a:pt x="11264" y="0"/>
                    <a:pt x="10392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677" name="تجميع">
            <a:hlinkClick r:id="rId12" invalidUrl="" action="" tgtFrame="" tooltip="" history="1" highlightClick="0" endSnd="0"/>
          </p:cNvPr>
          <p:cNvGrpSpPr/>
          <p:nvPr/>
        </p:nvGrpSpPr>
        <p:grpSpPr>
          <a:xfrm>
            <a:off x="9036279" y="12293634"/>
            <a:ext cx="1905001" cy="1016001"/>
            <a:chOff x="0" y="0"/>
            <a:chExt cx="1905000" cy="1016000"/>
          </a:xfrm>
        </p:grpSpPr>
        <p:sp>
          <p:nvSpPr>
            <p:cNvPr id="1675" name="شكل"/>
            <p:cNvSpPr/>
            <p:nvPr/>
          </p:nvSpPr>
          <p:spPr>
            <a:xfrm>
              <a:off x="0" y="-1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1676" name="IMG_4017.jpeg" descr="IMG_4017.jpe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12155" t="15710" r="12155" b="0"/>
            <a:stretch>
              <a:fillRect/>
            </a:stretch>
          </p:blipFill>
          <p:spPr>
            <a:xfrm>
              <a:off x="475853" y="106362"/>
              <a:ext cx="953127" cy="803214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682" name="تجميع">
            <a:hlinkClick r:id="rId14" invalidUrl="" action="" tgtFrame="" tooltip="" history="1" highlightClick="0" endSnd="0"/>
          </p:cNvPr>
          <p:cNvGrpSpPr/>
          <p:nvPr/>
        </p:nvGrpSpPr>
        <p:grpSpPr>
          <a:xfrm>
            <a:off x="4629839" y="12319153"/>
            <a:ext cx="1905001" cy="1016001"/>
            <a:chOff x="0" y="0"/>
            <a:chExt cx="1905000" cy="1016000"/>
          </a:xfrm>
        </p:grpSpPr>
        <p:sp>
          <p:nvSpPr>
            <p:cNvPr id="1678" name="شكل"/>
            <p:cNvSpPr/>
            <p:nvPr/>
          </p:nvSpPr>
          <p:spPr>
            <a:xfrm>
              <a:off x="0" y="0"/>
              <a:ext cx="1905001" cy="10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385" y="0"/>
                  </a:moveTo>
                  <a:cubicBezTo>
                    <a:pt x="9946" y="0"/>
                    <a:pt x="9507" y="13"/>
                    <a:pt x="9068" y="47"/>
                  </a:cubicBezTo>
                  <a:cubicBezTo>
                    <a:pt x="7791" y="144"/>
                    <a:pt x="6513" y="113"/>
                    <a:pt x="5239" y="353"/>
                  </a:cubicBezTo>
                  <a:cubicBezTo>
                    <a:pt x="4923" y="412"/>
                    <a:pt x="4594" y="522"/>
                    <a:pt x="4278" y="522"/>
                  </a:cubicBezTo>
                  <a:cubicBezTo>
                    <a:pt x="4113" y="522"/>
                    <a:pt x="3952" y="492"/>
                    <a:pt x="3799" y="410"/>
                  </a:cubicBezTo>
                  <a:cubicBezTo>
                    <a:pt x="3717" y="366"/>
                    <a:pt x="3632" y="349"/>
                    <a:pt x="3550" y="349"/>
                  </a:cubicBezTo>
                  <a:cubicBezTo>
                    <a:pt x="3331" y="349"/>
                    <a:pt x="3131" y="477"/>
                    <a:pt x="3069" y="578"/>
                  </a:cubicBezTo>
                  <a:cubicBezTo>
                    <a:pt x="2676" y="1198"/>
                    <a:pt x="2188" y="1011"/>
                    <a:pt x="1773" y="1464"/>
                  </a:cubicBezTo>
                  <a:cubicBezTo>
                    <a:pt x="1351" y="1924"/>
                    <a:pt x="921" y="2262"/>
                    <a:pt x="623" y="3077"/>
                  </a:cubicBezTo>
                  <a:cubicBezTo>
                    <a:pt x="222" y="4172"/>
                    <a:pt x="222" y="5525"/>
                    <a:pt x="111" y="6771"/>
                  </a:cubicBezTo>
                  <a:cubicBezTo>
                    <a:pt x="-112" y="9294"/>
                    <a:pt x="53" y="11839"/>
                    <a:pt x="151" y="14378"/>
                  </a:cubicBezTo>
                  <a:cubicBezTo>
                    <a:pt x="238" y="16615"/>
                    <a:pt x="210" y="18845"/>
                    <a:pt x="1262" y="20370"/>
                  </a:cubicBezTo>
                  <a:cubicBezTo>
                    <a:pt x="1749" y="21077"/>
                    <a:pt x="2276" y="21255"/>
                    <a:pt x="2801" y="21351"/>
                  </a:cubicBezTo>
                  <a:cubicBezTo>
                    <a:pt x="3092" y="21405"/>
                    <a:pt x="3373" y="21600"/>
                    <a:pt x="3680" y="21600"/>
                  </a:cubicBezTo>
                  <a:cubicBezTo>
                    <a:pt x="3743" y="21600"/>
                    <a:pt x="3808" y="21592"/>
                    <a:pt x="3874" y="21572"/>
                  </a:cubicBezTo>
                  <a:cubicBezTo>
                    <a:pt x="4038" y="21523"/>
                    <a:pt x="4202" y="21507"/>
                    <a:pt x="4369" y="21507"/>
                  </a:cubicBezTo>
                  <a:cubicBezTo>
                    <a:pt x="4710" y="21507"/>
                    <a:pt x="5057" y="21576"/>
                    <a:pt x="5400" y="21576"/>
                  </a:cubicBezTo>
                  <a:cubicBezTo>
                    <a:pt x="5446" y="21576"/>
                    <a:pt x="5493" y="21575"/>
                    <a:pt x="5538" y="21572"/>
                  </a:cubicBezTo>
                  <a:cubicBezTo>
                    <a:pt x="6100" y="21536"/>
                    <a:pt x="6667" y="21333"/>
                    <a:pt x="7224" y="21333"/>
                  </a:cubicBezTo>
                  <a:cubicBezTo>
                    <a:pt x="7363" y="21333"/>
                    <a:pt x="7501" y="21346"/>
                    <a:pt x="7639" y="21376"/>
                  </a:cubicBezTo>
                  <a:cubicBezTo>
                    <a:pt x="7846" y="21424"/>
                    <a:pt x="8051" y="21444"/>
                    <a:pt x="8253" y="21444"/>
                  </a:cubicBezTo>
                  <a:cubicBezTo>
                    <a:pt x="8561" y="21444"/>
                    <a:pt x="8864" y="21397"/>
                    <a:pt x="9165" y="21327"/>
                  </a:cubicBezTo>
                  <a:cubicBezTo>
                    <a:pt x="9807" y="21177"/>
                    <a:pt x="10442" y="20998"/>
                    <a:pt x="11092" y="20972"/>
                  </a:cubicBezTo>
                  <a:cubicBezTo>
                    <a:pt x="11118" y="20970"/>
                    <a:pt x="11144" y="20970"/>
                    <a:pt x="11170" y="20970"/>
                  </a:cubicBezTo>
                  <a:cubicBezTo>
                    <a:pt x="11527" y="20970"/>
                    <a:pt x="11888" y="21061"/>
                    <a:pt x="12236" y="21061"/>
                  </a:cubicBezTo>
                  <a:cubicBezTo>
                    <a:pt x="12358" y="21061"/>
                    <a:pt x="12478" y="21050"/>
                    <a:pt x="12595" y="21020"/>
                  </a:cubicBezTo>
                  <a:cubicBezTo>
                    <a:pt x="12859" y="20952"/>
                    <a:pt x="13120" y="20921"/>
                    <a:pt x="13378" y="20921"/>
                  </a:cubicBezTo>
                  <a:cubicBezTo>
                    <a:pt x="13849" y="20921"/>
                    <a:pt x="14313" y="21024"/>
                    <a:pt x="14778" y="21197"/>
                  </a:cubicBezTo>
                  <a:cubicBezTo>
                    <a:pt x="14979" y="21272"/>
                    <a:pt x="15182" y="21292"/>
                    <a:pt x="15384" y="21292"/>
                  </a:cubicBezTo>
                  <a:cubicBezTo>
                    <a:pt x="15624" y="21292"/>
                    <a:pt x="15864" y="21264"/>
                    <a:pt x="16099" y="21264"/>
                  </a:cubicBezTo>
                  <a:cubicBezTo>
                    <a:pt x="16133" y="21264"/>
                    <a:pt x="16167" y="21264"/>
                    <a:pt x="16201" y="21266"/>
                  </a:cubicBezTo>
                  <a:cubicBezTo>
                    <a:pt x="16215" y="21267"/>
                    <a:pt x="16229" y="21267"/>
                    <a:pt x="16243" y="21267"/>
                  </a:cubicBezTo>
                  <a:cubicBezTo>
                    <a:pt x="16755" y="21267"/>
                    <a:pt x="17292" y="20898"/>
                    <a:pt x="17839" y="20898"/>
                  </a:cubicBezTo>
                  <a:cubicBezTo>
                    <a:pt x="17855" y="20898"/>
                    <a:pt x="17871" y="20899"/>
                    <a:pt x="17886" y="20899"/>
                  </a:cubicBezTo>
                  <a:cubicBezTo>
                    <a:pt x="18190" y="20911"/>
                    <a:pt x="18509" y="20968"/>
                    <a:pt x="18818" y="20968"/>
                  </a:cubicBezTo>
                  <a:cubicBezTo>
                    <a:pt x="19129" y="20968"/>
                    <a:pt x="19430" y="20911"/>
                    <a:pt x="19699" y="20696"/>
                  </a:cubicBezTo>
                  <a:cubicBezTo>
                    <a:pt x="20648" y="19936"/>
                    <a:pt x="21058" y="18095"/>
                    <a:pt x="21182" y="16080"/>
                  </a:cubicBezTo>
                  <a:cubicBezTo>
                    <a:pt x="21319" y="13855"/>
                    <a:pt x="21420" y="11625"/>
                    <a:pt x="21327" y="9361"/>
                  </a:cubicBezTo>
                  <a:cubicBezTo>
                    <a:pt x="21259" y="7671"/>
                    <a:pt x="21314" y="5959"/>
                    <a:pt x="21314" y="4438"/>
                  </a:cubicBezTo>
                  <a:cubicBezTo>
                    <a:pt x="21488" y="3082"/>
                    <a:pt x="21109" y="2243"/>
                    <a:pt x="20769" y="1652"/>
                  </a:cubicBezTo>
                  <a:cubicBezTo>
                    <a:pt x="20224" y="707"/>
                    <a:pt x="19519" y="223"/>
                    <a:pt x="18788" y="197"/>
                  </a:cubicBezTo>
                  <a:cubicBezTo>
                    <a:pt x="18172" y="174"/>
                    <a:pt x="17555" y="170"/>
                    <a:pt x="16939" y="170"/>
                  </a:cubicBezTo>
                  <a:cubicBezTo>
                    <a:pt x="16511" y="170"/>
                    <a:pt x="16083" y="172"/>
                    <a:pt x="15655" y="172"/>
                  </a:cubicBezTo>
                  <a:cubicBezTo>
                    <a:pt x="15400" y="172"/>
                    <a:pt x="15145" y="171"/>
                    <a:pt x="14891" y="169"/>
                  </a:cubicBezTo>
                  <a:cubicBezTo>
                    <a:pt x="13388" y="155"/>
                    <a:pt x="11888" y="0"/>
                    <a:pt x="10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sz="28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grpSp>
          <p:nvGrpSpPr>
            <p:cNvPr id="1681" name="تجميع"/>
            <p:cNvGrpSpPr/>
            <p:nvPr/>
          </p:nvGrpSpPr>
          <p:grpSpPr>
            <a:xfrm>
              <a:off x="235187" y="-1"/>
              <a:ext cx="1479317" cy="911809"/>
              <a:chOff x="0" y="0"/>
              <a:chExt cx="1479315" cy="911807"/>
            </a:xfrm>
          </p:grpSpPr>
          <p:pic>
            <p:nvPicPr>
              <p:cNvPr id="1679" name="IMG_4015.jpeg" descr="IMG_4015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7415" t="25873" r="7414" b="25873"/>
              <a:stretch>
                <a:fillRect/>
              </a:stretch>
            </p:blipFill>
            <p:spPr>
              <a:xfrm>
                <a:off x="302586" y="91085"/>
                <a:ext cx="862754" cy="820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680" name="نشاط"/>
              <p:cNvSpPr txBox="1"/>
              <p:nvPr/>
            </p:nvSpPr>
            <p:spPr>
              <a:xfrm>
                <a:off x="-1" y="-1"/>
                <a:ext cx="1479317" cy="3952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7" tIns="121917" rIns="121917" bIns="121917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14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</p:grpSp>
      <p:pic>
        <p:nvPicPr>
          <p:cNvPr id="1683" name="IMG_3729.png" descr="IMG_3729.png"/>
          <p:cNvPicPr>
            <a:picLocks noChangeAspect="1"/>
          </p:cNvPicPr>
          <p:nvPr/>
        </p:nvPicPr>
        <p:blipFill>
          <a:blip r:embed="rId16">
            <a:extLst/>
          </a:blip>
          <a:srcRect l="9734" t="46365" r="15790" b="35322"/>
          <a:stretch>
            <a:fillRect/>
          </a:stretch>
        </p:blipFill>
        <p:spPr>
          <a:xfrm>
            <a:off x="637376" y="5115254"/>
            <a:ext cx="22680044" cy="389525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673100" dist="3302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