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  <p:sldMasterId id="2147483679" r:id="rId2"/>
  </p:sldMasterIdLst>
  <p:notesMasterIdLst>
    <p:notesMasterId r:id="rId17"/>
  </p:notesMasterIdLst>
  <p:sldIdLst>
    <p:sldId id="256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92" r:id="rId13"/>
    <p:sldId id="267" r:id="rId14"/>
    <p:sldId id="291" r:id="rId15"/>
    <p:sldId id="274" r:id="rId16"/>
  </p:sldIdLst>
  <p:sldSz cx="9144000" cy="5143500" type="screen16x9"/>
  <p:notesSz cx="6858000" cy="9144000"/>
  <p:embeddedFontLst>
    <p:embeddedFont>
      <p:font typeface="Amatic SC" pitchFamily="2" charset="-79"/>
      <p:regular r:id="rId18"/>
      <p:bold r:id="rId19"/>
    </p:embeddedFont>
    <p:embeddedFont>
      <p:font typeface="Bebas Neue" panose="020B0606020202050201" pitchFamily="34" charset="0"/>
      <p:regular r:id="rId20"/>
    </p:embeddedFont>
    <p:embeddedFont>
      <p:font typeface="Mali" pitchFamily="2" charset="-34"/>
      <p:regular r:id="rId21"/>
      <p:bold r:id="rId22"/>
      <p:italic r:id="rId23"/>
      <p:boldItalic r:id="rId24"/>
    </p:embeddedFont>
    <p:embeddedFont>
      <p:font typeface="Proxima Nova" panose="02000506030000020004" pitchFamily="2" charset="0"/>
      <p:regular r:id="rId25"/>
      <p:bold r:id="rId26"/>
      <p:italic r:id="rId27"/>
      <p:boldItalic r:id="rId28"/>
    </p:embeddedFont>
    <p:embeddedFont>
      <p:font typeface="Raleway" pitchFamily="2" charset="0"/>
      <p:regular r:id="rId29"/>
      <p:bold r:id="rId30"/>
      <p:italic r:id="rId31"/>
      <p:boldItalic r:id="rId32"/>
    </p:embeddedFont>
    <p:embeddedFont>
      <p:font typeface="Raleway SemiBold" panose="020F0502020204030204" pitchFamily="34" charset="0"/>
      <p:regular r:id="rId33"/>
      <p:bold r:id="rId34"/>
      <p:italic r:id="rId35"/>
      <p:boldItalic r:id="rId36"/>
    </p:embeddedFont>
    <p:embeddedFont>
      <p:font typeface="Roboto Medium" panose="020F0502020204030204" pitchFamily="34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412D"/>
    <a:srgbClr val="5F5E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E434456-8245-404B-A76B-24BF66CBDCD7}">
  <a:tblStyle styleId="{3E434456-8245-404B-A76B-24BF66CBDCD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font" Target="fonts/font22.fntdata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font" Target="fonts/font23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13e65be5665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13e65be5665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13f922a7330_0_4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13f922a7330_0_4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13f922a7330_0_4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13f922a7330_0_4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g13fb45c8bd2_0_4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8" name="Google Shape;1168;g13fb45c8bd2_0_4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g13f922a7330_0_10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5" name="Google Shape;825;g13f922a7330_0_10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13f922a7330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13f922a7330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13e7089ba8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13e7089ba8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13f922a7330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13f922a7330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13e65be5665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13e65be5665_0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13f922a7330_0_3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" name="Google Shape;624;g13f922a7330_0_3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13e65be5665_0_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0" name="Google Shape;630;g13e65be5665_0_3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13f922a7330_0_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13f922a7330_0_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13f922a7330_0_3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" name="Google Shape;651;g13f922a7330_0_3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2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13.png"/><Relationship Id="rId4" Type="http://schemas.openxmlformats.org/officeDocument/2006/relationships/image" Target="../media/image17.png"/><Relationship Id="rId9" Type="http://schemas.openxmlformats.org/officeDocument/2006/relationships/image" Target="../media/image10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3.png"/><Relationship Id="rId4" Type="http://schemas.openxmlformats.org/officeDocument/2006/relationships/image" Target="../media/image1.png"/><Relationship Id="rId9" Type="http://schemas.openxmlformats.org/officeDocument/2006/relationships/image" Target="../media/image11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3.png"/><Relationship Id="rId4" Type="http://schemas.openxmlformats.org/officeDocument/2006/relationships/image" Target="../media/image1.png"/><Relationship Id="rId9" Type="http://schemas.openxmlformats.org/officeDocument/2006/relationships/image" Target="../media/image11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hyperlink" Target="http://bit.ly/2TtBDfr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://bit.ly/2TyoMsr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bit.ly/2Tynxth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2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10" Type="http://schemas.openxmlformats.org/officeDocument/2006/relationships/image" Target="../media/image6.png"/><Relationship Id="rId4" Type="http://schemas.openxmlformats.org/officeDocument/2006/relationships/image" Target="../media/image13.png"/><Relationship Id="rId9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405847" y="1415225"/>
            <a:ext cx="4410300" cy="166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511297" y="3201250"/>
            <a:ext cx="4199400" cy="3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4499934">
            <a:off x="-339472" y="2686519"/>
            <a:ext cx="646722" cy="578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46073" y="3004200"/>
            <a:ext cx="1227725" cy="1150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99999">
            <a:off x="-392036" y="4215423"/>
            <a:ext cx="2083597" cy="1587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7200036">
            <a:off x="464558" y="2343952"/>
            <a:ext cx="370408" cy="350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799982">
            <a:off x="1184081" y="4591259"/>
            <a:ext cx="729388" cy="652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617032">
            <a:off x="591928" y="4524411"/>
            <a:ext cx="716066" cy="168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900011">
            <a:off x="-751393" y="3634233"/>
            <a:ext cx="1706884" cy="1706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9000079">
            <a:off x="473946" y="3631543"/>
            <a:ext cx="482332" cy="4313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1"/>
          <p:cNvSpPr txBox="1">
            <a:spLocks noGrp="1"/>
          </p:cNvSpPr>
          <p:nvPr>
            <p:ph type="title" hasCustomPrompt="1"/>
          </p:nvPr>
        </p:nvSpPr>
        <p:spPr>
          <a:xfrm>
            <a:off x="1627800" y="1272000"/>
            <a:ext cx="5888400" cy="170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48" name="Google Shape;148;p11"/>
          <p:cNvSpPr txBox="1">
            <a:spLocks noGrp="1"/>
          </p:cNvSpPr>
          <p:nvPr>
            <p:ph type="subTitle" idx="1"/>
          </p:nvPr>
        </p:nvSpPr>
        <p:spPr>
          <a:xfrm>
            <a:off x="2091775" y="2983200"/>
            <a:ext cx="49605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49" name="Google Shape;149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899999" flipH="1">
            <a:off x="7814952" y="3826339"/>
            <a:ext cx="2083597" cy="1587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02336" y="3519091"/>
            <a:ext cx="1227725" cy="1150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245084" flipH="1">
            <a:off x="8462953" y="3068444"/>
            <a:ext cx="887341" cy="984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904533" flipH="1">
            <a:off x="7493822" y="4640209"/>
            <a:ext cx="870881" cy="823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399814">
            <a:off x="7049150" y="4706936"/>
            <a:ext cx="708974" cy="634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300007">
            <a:off x="8396473" y="2314541"/>
            <a:ext cx="441150" cy="416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139203">
            <a:off x="788577" y="3719661"/>
            <a:ext cx="795344" cy="751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2700204">
            <a:off x="297035" y="2929663"/>
            <a:ext cx="975006" cy="871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-392522" y="3240162"/>
            <a:ext cx="1440672" cy="2139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6300239">
            <a:off x="349942" y="2283550"/>
            <a:ext cx="410273" cy="366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563768">
            <a:off x="572884" y="4165226"/>
            <a:ext cx="1469333" cy="1226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3"/>
          <p:cNvGrpSpPr/>
          <p:nvPr/>
        </p:nvGrpSpPr>
        <p:grpSpPr>
          <a:xfrm>
            <a:off x="-813309" y="-1292430"/>
            <a:ext cx="10904502" cy="8103400"/>
            <a:chOff x="309900" y="238100"/>
            <a:chExt cx="7048350" cy="5237800"/>
          </a:xfrm>
        </p:grpSpPr>
        <p:sp>
          <p:nvSpPr>
            <p:cNvPr id="163" name="Google Shape;163;p13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3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3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3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3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3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3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3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3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72" name="Google Shape;172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800012">
            <a:off x="261795" y="707351"/>
            <a:ext cx="906611" cy="810795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13"/>
          <p:cNvSpPr txBox="1">
            <a:spLocks noGrp="1"/>
          </p:cNvSpPr>
          <p:nvPr>
            <p:ph type="title" hasCustomPrompt="1"/>
          </p:nvPr>
        </p:nvSpPr>
        <p:spPr>
          <a:xfrm>
            <a:off x="1491725" y="1717450"/>
            <a:ext cx="6390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5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4" name="Google Shape;174;p13"/>
          <p:cNvSpPr txBox="1">
            <a:spLocks noGrp="1"/>
          </p:cNvSpPr>
          <p:nvPr>
            <p:ph type="subTitle" idx="1"/>
          </p:nvPr>
        </p:nvSpPr>
        <p:spPr>
          <a:xfrm>
            <a:off x="2130600" y="2174648"/>
            <a:ext cx="22644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13"/>
          <p:cNvSpPr txBox="1">
            <a:spLocks noGrp="1"/>
          </p:cNvSpPr>
          <p:nvPr>
            <p:ph type="subTitle" idx="2"/>
          </p:nvPr>
        </p:nvSpPr>
        <p:spPr>
          <a:xfrm>
            <a:off x="2130600" y="1717450"/>
            <a:ext cx="22644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6" name="Google Shape;176;p13"/>
          <p:cNvSpPr txBox="1">
            <a:spLocks noGrp="1"/>
          </p:cNvSpPr>
          <p:nvPr>
            <p:ph type="title" idx="3"/>
          </p:nvPr>
        </p:nvSpPr>
        <p:spPr>
          <a:xfrm>
            <a:off x="715100" y="535000"/>
            <a:ext cx="7713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sp>
        <p:nvSpPr>
          <p:cNvPr id="177" name="Google Shape;177;p13"/>
          <p:cNvSpPr txBox="1">
            <a:spLocks noGrp="1"/>
          </p:cNvSpPr>
          <p:nvPr>
            <p:ph type="title" idx="4" hasCustomPrompt="1"/>
          </p:nvPr>
        </p:nvSpPr>
        <p:spPr>
          <a:xfrm>
            <a:off x="4749000" y="1717450"/>
            <a:ext cx="6390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5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8" name="Google Shape;178;p13"/>
          <p:cNvSpPr txBox="1">
            <a:spLocks noGrp="1"/>
          </p:cNvSpPr>
          <p:nvPr>
            <p:ph type="subTitle" idx="5"/>
          </p:nvPr>
        </p:nvSpPr>
        <p:spPr>
          <a:xfrm>
            <a:off x="5387875" y="2174648"/>
            <a:ext cx="22644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13"/>
          <p:cNvSpPr txBox="1">
            <a:spLocks noGrp="1"/>
          </p:cNvSpPr>
          <p:nvPr>
            <p:ph type="subTitle" idx="6"/>
          </p:nvPr>
        </p:nvSpPr>
        <p:spPr>
          <a:xfrm>
            <a:off x="5387875" y="1717450"/>
            <a:ext cx="22644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0" name="Google Shape;180;p13"/>
          <p:cNvSpPr txBox="1">
            <a:spLocks noGrp="1"/>
          </p:cNvSpPr>
          <p:nvPr>
            <p:ph type="title" idx="7" hasCustomPrompt="1"/>
          </p:nvPr>
        </p:nvSpPr>
        <p:spPr>
          <a:xfrm>
            <a:off x="1491725" y="3040975"/>
            <a:ext cx="6390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5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1" name="Google Shape;181;p13"/>
          <p:cNvSpPr txBox="1">
            <a:spLocks noGrp="1"/>
          </p:cNvSpPr>
          <p:nvPr>
            <p:ph type="subTitle" idx="8"/>
          </p:nvPr>
        </p:nvSpPr>
        <p:spPr>
          <a:xfrm>
            <a:off x="2130600" y="3498175"/>
            <a:ext cx="22644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13"/>
          <p:cNvSpPr txBox="1">
            <a:spLocks noGrp="1"/>
          </p:cNvSpPr>
          <p:nvPr>
            <p:ph type="subTitle" idx="9"/>
          </p:nvPr>
        </p:nvSpPr>
        <p:spPr>
          <a:xfrm>
            <a:off x="2130600" y="3040977"/>
            <a:ext cx="22644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3" name="Google Shape;183;p13"/>
          <p:cNvSpPr txBox="1">
            <a:spLocks noGrp="1"/>
          </p:cNvSpPr>
          <p:nvPr>
            <p:ph type="title" idx="13" hasCustomPrompt="1"/>
          </p:nvPr>
        </p:nvSpPr>
        <p:spPr>
          <a:xfrm>
            <a:off x="4749000" y="3040975"/>
            <a:ext cx="6390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5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4" name="Google Shape;184;p13"/>
          <p:cNvSpPr txBox="1">
            <a:spLocks noGrp="1"/>
          </p:cNvSpPr>
          <p:nvPr>
            <p:ph type="subTitle" idx="14"/>
          </p:nvPr>
        </p:nvSpPr>
        <p:spPr>
          <a:xfrm>
            <a:off x="5387875" y="3498175"/>
            <a:ext cx="22644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13"/>
          <p:cNvSpPr txBox="1">
            <a:spLocks noGrp="1"/>
          </p:cNvSpPr>
          <p:nvPr>
            <p:ph type="subTitle" idx="15"/>
          </p:nvPr>
        </p:nvSpPr>
        <p:spPr>
          <a:xfrm>
            <a:off x="5387875" y="3040977"/>
            <a:ext cx="22644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186" name="Google Shape;18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6650" y="49374"/>
            <a:ext cx="971750" cy="97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715090" y="-340140"/>
            <a:ext cx="638998" cy="908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20559" y="875681"/>
            <a:ext cx="1249950" cy="1078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799999">
            <a:off x="8194495" y="-265812"/>
            <a:ext cx="906612" cy="810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7200034">
            <a:off x="8335663" y="1541823"/>
            <a:ext cx="355449" cy="335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899992">
            <a:off x="7676538" y="357149"/>
            <a:ext cx="1249926" cy="1043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618201" y="41575"/>
            <a:ext cx="1012152" cy="1503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3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4"/>
          <p:cNvSpPr txBox="1">
            <a:spLocks noGrp="1"/>
          </p:cNvSpPr>
          <p:nvPr>
            <p:ph type="title"/>
          </p:nvPr>
        </p:nvSpPr>
        <p:spPr>
          <a:xfrm>
            <a:off x="884850" y="1923894"/>
            <a:ext cx="4015500" cy="159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5" name="Google Shape;195;p14"/>
          <p:cNvSpPr txBox="1">
            <a:spLocks noGrp="1"/>
          </p:cNvSpPr>
          <p:nvPr>
            <p:ph type="title" idx="2" hasCustomPrompt="1"/>
          </p:nvPr>
        </p:nvSpPr>
        <p:spPr>
          <a:xfrm>
            <a:off x="884850" y="1044300"/>
            <a:ext cx="4015500" cy="11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96" name="Google Shape;196;p14"/>
          <p:cNvSpPr txBox="1">
            <a:spLocks noGrp="1"/>
          </p:cNvSpPr>
          <p:nvPr>
            <p:ph type="subTitle" idx="1"/>
          </p:nvPr>
        </p:nvSpPr>
        <p:spPr>
          <a:xfrm>
            <a:off x="1022205" y="3674706"/>
            <a:ext cx="3740700" cy="3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Google Shape;198;p15"/>
          <p:cNvGrpSpPr/>
          <p:nvPr/>
        </p:nvGrpSpPr>
        <p:grpSpPr>
          <a:xfrm rot="10800000">
            <a:off x="439217" y="631854"/>
            <a:ext cx="8265552" cy="3879792"/>
            <a:chOff x="444425" y="238125"/>
            <a:chExt cx="4918800" cy="2308850"/>
          </a:xfrm>
        </p:grpSpPr>
        <p:sp>
          <p:nvSpPr>
            <p:cNvPr id="199" name="Google Shape;199;p15"/>
            <p:cNvSpPr/>
            <p:nvPr/>
          </p:nvSpPr>
          <p:spPr>
            <a:xfrm>
              <a:off x="473000" y="293850"/>
              <a:ext cx="4890225" cy="2253125"/>
            </a:xfrm>
            <a:custGeom>
              <a:avLst/>
              <a:gdLst/>
              <a:ahLst/>
              <a:cxnLst/>
              <a:rect l="l" t="t" r="r" b="b"/>
              <a:pathLst>
                <a:path w="195609" h="90125" extrusionOk="0">
                  <a:moveTo>
                    <a:pt x="86708" y="1"/>
                  </a:moveTo>
                  <a:cubicBezTo>
                    <a:pt x="83243" y="1"/>
                    <a:pt x="79784" y="749"/>
                    <a:pt x="76992" y="2236"/>
                  </a:cubicBezTo>
                  <a:cubicBezTo>
                    <a:pt x="72554" y="4601"/>
                    <a:pt x="70046" y="8817"/>
                    <a:pt x="70988" y="12759"/>
                  </a:cubicBezTo>
                  <a:cubicBezTo>
                    <a:pt x="70682" y="11948"/>
                    <a:pt x="68742" y="11140"/>
                    <a:pt x="67598" y="11027"/>
                  </a:cubicBezTo>
                  <a:cubicBezTo>
                    <a:pt x="67478" y="11016"/>
                    <a:pt x="67356" y="11010"/>
                    <a:pt x="67235" y="11010"/>
                  </a:cubicBezTo>
                  <a:cubicBezTo>
                    <a:pt x="66203" y="11010"/>
                    <a:pt x="65178" y="11418"/>
                    <a:pt x="64651" y="12064"/>
                  </a:cubicBezTo>
                  <a:cubicBezTo>
                    <a:pt x="66027" y="8903"/>
                    <a:pt x="62361" y="5371"/>
                    <a:pt x="58332" y="3811"/>
                  </a:cubicBezTo>
                  <a:cubicBezTo>
                    <a:pt x="56955" y="3277"/>
                    <a:pt x="55407" y="3023"/>
                    <a:pt x="53852" y="3023"/>
                  </a:cubicBezTo>
                  <a:cubicBezTo>
                    <a:pt x="50863" y="3023"/>
                    <a:pt x="47849" y="3963"/>
                    <a:pt x="45979" y="5668"/>
                  </a:cubicBezTo>
                  <a:cubicBezTo>
                    <a:pt x="43819" y="7637"/>
                    <a:pt x="41891" y="9854"/>
                    <a:pt x="42358" y="12349"/>
                  </a:cubicBezTo>
                  <a:cubicBezTo>
                    <a:pt x="40898" y="11404"/>
                    <a:pt x="38494" y="10668"/>
                    <a:pt x="36390" y="10668"/>
                  </a:cubicBezTo>
                  <a:cubicBezTo>
                    <a:pt x="35855" y="10668"/>
                    <a:pt x="35340" y="10716"/>
                    <a:pt x="34865" y="10819"/>
                  </a:cubicBezTo>
                  <a:cubicBezTo>
                    <a:pt x="33233" y="9270"/>
                    <a:pt x="30409" y="8530"/>
                    <a:pt x="27562" y="8530"/>
                  </a:cubicBezTo>
                  <a:cubicBezTo>
                    <a:pt x="25544" y="8530"/>
                    <a:pt x="23514" y="8902"/>
                    <a:pt x="21888" y="9622"/>
                  </a:cubicBezTo>
                  <a:cubicBezTo>
                    <a:pt x="17969" y="11357"/>
                    <a:pt x="15694" y="14571"/>
                    <a:pt x="14627" y="17816"/>
                  </a:cubicBezTo>
                  <a:cubicBezTo>
                    <a:pt x="14003" y="19723"/>
                    <a:pt x="13730" y="21719"/>
                    <a:pt x="14214" y="23648"/>
                  </a:cubicBezTo>
                  <a:cubicBezTo>
                    <a:pt x="14701" y="25576"/>
                    <a:pt x="16003" y="27436"/>
                    <a:pt x="18112" y="28660"/>
                  </a:cubicBezTo>
                  <a:cubicBezTo>
                    <a:pt x="16502" y="29780"/>
                    <a:pt x="15905" y="32320"/>
                    <a:pt x="17562" y="33404"/>
                  </a:cubicBezTo>
                  <a:cubicBezTo>
                    <a:pt x="16681" y="33273"/>
                    <a:pt x="15831" y="33211"/>
                    <a:pt x="15013" y="33211"/>
                  </a:cubicBezTo>
                  <a:cubicBezTo>
                    <a:pt x="5166" y="33211"/>
                    <a:pt x="1" y="42234"/>
                    <a:pt x="1641" y="48493"/>
                  </a:cubicBezTo>
                  <a:cubicBezTo>
                    <a:pt x="1927" y="49587"/>
                    <a:pt x="2363" y="50644"/>
                    <a:pt x="2922" y="51669"/>
                  </a:cubicBezTo>
                  <a:cubicBezTo>
                    <a:pt x="4226" y="54052"/>
                    <a:pt x="6205" y="56235"/>
                    <a:pt x="8543" y="58158"/>
                  </a:cubicBezTo>
                  <a:cubicBezTo>
                    <a:pt x="9288" y="58768"/>
                    <a:pt x="18121" y="64022"/>
                    <a:pt x="19419" y="64022"/>
                  </a:cubicBezTo>
                  <a:cubicBezTo>
                    <a:pt x="19487" y="64022"/>
                    <a:pt x="19534" y="64008"/>
                    <a:pt x="19559" y="63978"/>
                  </a:cubicBezTo>
                  <a:lnTo>
                    <a:pt x="19559" y="63978"/>
                  </a:lnTo>
                  <a:cubicBezTo>
                    <a:pt x="17711" y="66242"/>
                    <a:pt x="17078" y="68904"/>
                    <a:pt x="18570" y="71304"/>
                  </a:cubicBezTo>
                  <a:cubicBezTo>
                    <a:pt x="20248" y="74010"/>
                    <a:pt x="23920" y="75900"/>
                    <a:pt x="27883" y="76619"/>
                  </a:cubicBezTo>
                  <a:cubicBezTo>
                    <a:pt x="29764" y="76962"/>
                    <a:pt x="31586" y="77230"/>
                    <a:pt x="33371" y="77230"/>
                  </a:cubicBezTo>
                  <a:cubicBezTo>
                    <a:pt x="35717" y="77230"/>
                    <a:pt x="37999" y="76767"/>
                    <a:pt x="40266" y="75404"/>
                  </a:cubicBezTo>
                  <a:cubicBezTo>
                    <a:pt x="40397" y="77617"/>
                    <a:pt x="41748" y="79634"/>
                    <a:pt x="43519" y="80962"/>
                  </a:cubicBezTo>
                  <a:cubicBezTo>
                    <a:pt x="45391" y="82367"/>
                    <a:pt x="47165" y="82841"/>
                    <a:pt x="48968" y="82841"/>
                  </a:cubicBezTo>
                  <a:cubicBezTo>
                    <a:pt x="51280" y="82841"/>
                    <a:pt x="53639" y="82063"/>
                    <a:pt x="56318" y="81470"/>
                  </a:cubicBezTo>
                  <a:lnTo>
                    <a:pt x="56318" y="81470"/>
                  </a:lnTo>
                  <a:cubicBezTo>
                    <a:pt x="55673" y="84177"/>
                    <a:pt x="57990" y="86705"/>
                    <a:pt x="60427" y="88042"/>
                  </a:cubicBezTo>
                  <a:cubicBezTo>
                    <a:pt x="62967" y="89438"/>
                    <a:pt x="65859" y="90124"/>
                    <a:pt x="68754" y="90124"/>
                  </a:cubicBezTo>
                  <a:cubicBezTo>
                    <a:pt x="72440" y="90124"/>
                    <a:pt x="76132" y="89011"/>
                    <a:pt x="79111" y="86833"/>
                  </a:cubicBezTo>
                  <a:cubicBezTo>
                    <a:pt x="80147" y="86075"/>
                    <a:pt x="81125" y="85166"/>
                    <a:pt x="81645" y="83996"/>
                  </a:cubicBezTo>
                  <a:cubicBezTo>
                    <a:pt x="82732" y="81542"/>
                    <a:pt x="80468" y="77816"/>
                    <a:pt x="78846" y="76025"/>
                  </a:cubicBezTo>
                  <a:lnTo>
                    <a:pt x="78846" y="76025"/>
                  </a:lnTo>
                  <a:cubicBezTo>
                    <a:pt x="79172" y="76253"/>
                    <a:pt x="79492" y="76342"/>
                    <a:pt x="79817" y="76342"/>
                  </a:cubicBezTo>
                  <a:cubicBezTo>
                    <a:pt x="80627" y="76342"/>
                    <a:pt x="81464" y="75786"/>
                    <a:pt x="82480" y="75428"/>
                  </a:cubicBezTo>
                  <a:cubicBezTo>
                    <a:pt x="83903" y="74925"/>
                    <a:pt x="84809" y="73743"/>
                    <a:pt x="84651" y="72599"/>
                  </a:cubicBezTo>
                  <a:lnTo>
                    <a:pt x="84651" y="72599"/>
                  </a:lnTo>
                  <a:cubicBezTo>
                    <a:pt x="88047" y="74174"/>
                    <a:pt x="91957" y="75056"/>
                    <a:pt x="95935" y="75255"/>
                  </a:cubicBezTo>
                  <a:cubicBezTo>
                    <a:pt x="97295" y="75876"/>
                    <a:pt x="98805" y="76337"/>
                    <a:pt x="100358" y="76622"/>
                  </a:cubicBezTo>
                  <a:cubicBezTo>
                    <a:pt x="102238" y="76963"/>
                    <a:pt x="104058" y="77230"/>
                    <a:pt x="105842" y="77230"/>
                  </a:cubicBezTo>
                  <a:cubicBezTo>
                    <a:pt x="108189" y="77230"/>
                    <a:pt x="110472" y="76768"/>
                    <a:pt x="112741" y="75404"/>
                  </a:cubicBezTo>
                  <a:cubicBezTo>
                    <a:pt x="112869" y="77617"/>
                    <a:pt x="114221" y="79634"/>
                    <a:pt x="115994" y="80962"/>
                  </a:cubicBezTo>
                  <a:cubicBezTo>
                    <a:pt x="117867" y="82367"/>
                    <a:pt x="119640" y="82841"/>
                    <a:pt x="121442" y="82841"/>
                  </a:cubicBezTo>
                  <a:cubicBezTo>
                    <a:pt x="123753" y="82841"/>
                    <a:pt x="126111" y="82063"/>
                    <a:pt x="128790" y="81470"/>
                  </a:cubicBezTo>
                  <a:lnTo>
                    <a:pt x="128790" y="81470"/>
                  </a:lnTo>
                  <a:cubicBezTo>
                    <a:pt x="128145" y="84177"/>
                    <a:pt x="130463" y="86705"/>
                    <a:pt x="132902" y="88042"/>
                  </a:cubicBezTo>
                  <a:cubicBezTo>
                    <a:pt x="135442" y="89438"/>
                    <a:pt x="138334" y="90124"/>
                    <a:pt x="141229" y="90124"/>
                  </a:cubicBezTo>
                  <a:cubicBezTo>
                    <a:pt x="144915" y="90124"/>
                    <a:pt x="148607" y="89011"/>
                    <a:pt x="151586" y="86833"/>
                  </a:cubicBezTo>
                  <a:cubicBezTo>
                    <a:pt x="152620" y="86075"/>
                    <a:pt x="153600" y="85166"/>
                    <a:pt x="154120" y="83996"/>
                  </a:cubicBezTo>
                  <a:cubicBezTo>
                    <a:pt x="155204" y="81542"/>
                    <a:pt x="152943" y="77816"/>
                    <a:pt x="151318" y="76025"/>
                  </a:cubicBezTo>
                  <a:lnTo>
                    <a:pt x="151318" y="76025"/>
                  </a:lnTo>
                  <a:cubicBezTo>
                    <a:pt x="151644" y="76253"/>
                    <a:pt x="151965" y="76342"/>
                    <a:pt x="152290" y="76342"/>
                  </a:cubicBezTo>
                  <a:cubicBezTo>
                    <a:pt x="153100" y="76342"/>
                    <a:pt x="153938" y="75786"/>
                    <a:pt x="154952" y="75428"/>
                  </a:cubicBezTo>
                  <a:cubicBezTo>
                    <a:pt x="156375" y="74925"/>
                    <a:pt x="157284" y="73743"/>
                    <a:pt x="157123" y="72602"/>
                  </a:cubicBezTo>
                  <a:lnTo>
                    <a:pt x="157123" y="72602"/>
                  </a:lnTo>
                  <a:cubicBezTo>
                    <a:pt x="161010" y="74400"/>
                    <a:pt x="165572" y="75298"/>
                    <a:pt x="170132" y="75298"/>
                  </a:cubicBezTo>
                  <a:cubicBezTo>
                    <a:pt x="174834" y="75298"/>
                    <a:pt x="179534" y="74344"/>
                    <a:pt x="183493" y="72436"/>
                  </a:cubicBezTo>
                  <a:cubicBezTo>
                    <a:pt x="191292" y="68678"/>
                    <a:pt x="195608" y="61441"/>
                    <a:pt x="194049" y="54735"/>
                  </a:cubicBezTo>
                  <a:cubicBezTo>
                    <a:pt x="192489" y="48030"/>
                    <a:pt x="185139" y="42225"/>
                    <a:pt x="176072" y="40540"/>
                  </a:cubicBezTo>
                  <a:cubicBezTo>
                    <a:pt x="177079" y="39901"/>
                    <a:pt x="176749" y="38930"/>
                    <a:pt x="176375" y="37997"/>
                  </a:cubicBezTo>
                  <a:cubicBezTo>
                    <a:pt x="176001" y="37067"/>
                    <a:pt x="174836" y="36330"/>
                    <a:pt x="173517" y="36191"/>
                  </a:cubicBezTo>
                  <a:cubicBezTo>
                    <a:pt x="176134" y="33559"/>
                    <a:pt x="176654" y="29340"/>
                    <a:pt x="175891" y="26140"/>
                  </a:cubicBezTo>
                  <a:cubicBezTo>
                    <a:pt x="175469" y="24375"/>
                    <a:pt x="174459" y="22629"/>
                    <a:pt x="172632" y="21425"/>
                  </a:cubicBezTo>
                  <a:cubicBezTo>
                    <a:pt x="171327" y="20563"/>
                    <a:pt x="169563" y="20029"/>
                    <a:pt x="167822" y="20029"/>
                  </a:cubicBezTo>
                  <a:cubicBezTo>
                    <a:pt x="167127" y="20029"/>
                    <a:pt x="166437" y="20114"/>
                    <a:pt x="165781" y="20296"/>
                  </a:cubicBezTo>
                  <a:cubicBezTo>
                    <a:pt x="167210" y="19818"/>
                    <a:pt x="166211" y="17459"/>
                    <a:pt x="164768" y="16999"/>
                  </a:cubicBezTo>
                  <a:lnTo>
                    <a:pt x="164768" y="16999"/>
                  </a:lnTo>
                  <a:cubicBezTo>
                    <a:pt x="165044" y="17028"/>
                    <a:pt x="165320" y="17041"/>
                    <a:pt x="165594" y="17041"/>
                  </a:cubicBezTo>
                  <a:cubicBezTo>
                    <a:pt x="168792" y="17041"/>
                    <a:pt x="171774" y="15150"/>
                    <a:pt x="173306" y="13059"/>
                  </a:cubicBezTo>
                  <a:cubicBezTo>
                    <a:pt x="174967" y="10792"/>
                    <a:pt x="174759" y="7926"/>
                    <a:pt x="173110" y="5653"/>
                  </a:cubicBezTo>
                  <a:cubicBezTo>
                    <a:pt x="171458" y="3380"/>
                    <a:pt x="168493" y="1690"/>
                    <a:pt x="165180" y="784"/>
                  </a:cubicBezTo>
                  <a:cubicBezTo>
                    <a:pt x="163270" y="261"/>
                    <a:pt x="161225" y="1"/>
                    <a:pt x="159182" y="1"/>
                  </a:cubicBezTo>
                  <a:cubicBezTo>
                    <a:pt x="155718" y="1"/>
                    <a:pt x="152259" y="749"/>
                    <a:pt x="149467" y="2236"/>
                  </a:cubicBezTo>
                  <a:cubicBezTo>
                    <a:pt x="145029" y="4601"/>
                    <a:pt x="142521" y="8817"/>
                    <a:pt x="143463" y="12759"/>
                  </a:cubicBezTo>
                  <a:cubicBezTo>
                    <a:pt x="143154" y="11948"/>
                    <a:pt x="141217" y="11140"/>
                    <a:pt x="140070" y="11027"/>
                  </a:cubicBezTo>
                  <a:cubicBezTo>
                    <a:pt x="139950" y="11016"/>
                    <a:pt x="139828" y="11010"/>
                    <a:pt x="139707" y="11010"/>
                  </a:cubicBezTo>
                  <a:cubicBezTo>
                    <a:pt x="138676" y="11010"/>
                    <a:pt x="137652" y="11418"/>
                    <a:pt x="137123" y="12064"/>
                  </a:cubicBezTo>
                  <a:cubicBezTo>
                    <a:pt x="138499" y="8903"/>
                    <a:pt x="134833" y="5371"/>
                    <a:pt x="130807" y="3811"/>
                  </a:cubicBezTo>
                  <a:cubicBezTo>
                    <a:pt x="129429" y="3277"/>
                    <a:pt x="127880" y="3023"/>
                    <a:pt x="126325" y="3023"/>
                  </a:cubicBezTo>
                  <a:cubicBezTo>
                    <a:pt x="123335" y="3023"/>
                    <a:pt x="120322" y="3963"/>
                    <a:pt x="118451" y="5668"/>
                  </a:cubicBezTo>
                  <a:cubicBezTo>
                    <a:pt x="116291" y="7637"/>
                    <a:pt x="114363" y="9854"/>
                    <a:pt x="114833" y="12349"/>
                  </a:cubicBezTo>
                  <a:cubicBezTo>
                    <a:pt x="113373" y="11404"/>
                    <a:pt x="110969" y="10668"/>
                    <a:pt x="108865" y="10668"/>
                  </a:cubicBezTo>
                  <a:cubicBezTo>
                    <a:pt x="108330" y="10668"/>
                    <a:pt x="107815" y="10716"/>
                    <a:pt x="107340" y="10819"/>
                  </a:cubicBezTo>
                  <a:cubicBezTo>
                    <a:pt x="106066" y="9613"/>
                    <a:pt x="104072" y="8897"/>
                    <a:pt x="101906" y="8642"/>
                  </a:cubicBezTo>
                  <a:cubicBezTo>
                    <a:pt x="101740" y="7599"/>
                    <a:pt x="101306" y="6577"/>
                    <a:pt x="100635" y="5653"/>
                  </a:cubicBezTo>
                  <a:cubicBezTo>
                    <a:pt x="98986" y="3380"/>
                    <a:pt x="96018" y="1690"/>
                    <a:pt x="92708" y="784"/>
                  </a:cubicBezTo>
                  <a:cubicBezTo>
                    <a:pt x="90797" y="261"/>
                    <a:pt x="88752" y="1"/>
                    <a:pt x="86708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5"/>
            <p:cNvSpPr/>
            <p:nvPr/>
          </p:nvSpPr>
          <p:spPr>
            <a:xfrm>
              <a:off x="514550" y="805925"/>
              <a:ext cx="218150" cy="155975"/>
            </a:xfrm>
            <a:custGeom>
              <a:avLst/>
              <a:gdLst/>
              <a:ahLst/>
              <a:cxnLst/>
              <a:rect l="l" t="t" r="r" b="b"/>
              <a:pathLst>
                <a:path w="8726" h="6239" extrusionOk="0">
                  <a:moveTo>
                    <a:pt x="4699" y="0"/>
                  </a:moveTo>
                  <a:cubicBezTo>
                    <a:pt x="4224" y="0"/>
                    <a:pt x="3776" y="91"/>
                    <a:pt x="3408" y="274"/>
                  </a:cubicBezTo>
                  <a:cubicBezTo>
                    <a:pt x="1465" y="1236"/>
                    <a:pt x="0" y="4846"/>
                    <a:pt x="3922" y="6061"/>
                  </a:cubicBezTo>
                  <a:cubicBezTo>
                    <a:pt x="4317" y="6184"/>
                    <a:pt x="4709" y="6239"/>
                    <a:pt x="5087" y="6239"/>
                  </a:cubicBezTo>
                  <a:cubicBezTo>
                    <a:pt x="5750" y="6239"/>
                    <a:pt x="6370" y="6071"/>
                    <a:pt x="6893" y="5812"/>
                  </a:cubicBezTo>
                  <a:cubicBezTo>
                    <a:pt x="7716" y="5402"/>
                    <a:pt x="8363" y="4748"/>
                    <a:pt x="8544" y="3881"/>
                  </a:cubicBezTo>
                  <a:cubicBezTo>
                    <a:pt x="8726" y="3016"/>
                    <a:pt x="8390" y="1932"/>
                    <a:pt x="7552" y="1127"/>
                  </a:cubicBezTo>
                  <a:cubicBezTo>
                    <a:pt x="6780" y="384"/>
                    <a:pt x="5680" y="0"/>
                    <a:pt x="4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5"/>
            <p:cNvSpPr/>
            <p:nvPr/>
          </p:nvSpPr>
          <p:spPr>
            <a:xfrm>
              <a:off x="518925" y="1052075"/>
              <a:ext cx="117150" cy="83775"/>
            </a:xfrm>
            <a:custGeom>
              <a:avLst/>
              <a:gdLst/>
              <a:ahLst/>
              <a:cxnLst/>
              <a:rect l="l" t="t" r="r" b="b"/>
              <a:pathLst>
                <a:path w="4686" h="3351" extrusionOk="0">
                  <a:moveTo>
                    <a:pt x="2526" y="1"/>
                  </a:moveTo>
                  <a:cubicBezTo>
                    <a:pt x="2270" y="1"/>
                    <a:pt x="2029" y="49"/>
                    <a:pt x="1830" y="149"/>
                  </a:cubicBezTo>
                  <a:cubicBezTo>
                    <a:pt x="788" y="666"/>
                    <a:pt x="0" y="2603"/>
                    <a:pt x="2107" y="3256"/>
                  </a:cubicBezTo>
                  <a:cubicBezTo>
                    <a:pt x="2318" y="3322"/>
                    <a:pt x="2528" y="3351"/>
                    <a:pt x="2730" y="3351"/>
                  </a:cubicBezTo>
                  <a:cubicBezTo>
                    <a:pt x="3087" y="3351"/>
                    <a:pt x="3421" y="3260"/>
                    <a:pt x="3702" y="3120"/>
                  </a:cubicBezTo>
                  <a:cubicBezTo>
                    <a:pt x="4142" y="2900"/>
                    <a:pt x="4489" y="2549"/>
                    <a:pt x="4587" y="2086"/>
                  </a:cubicBezTo>
                  <a:cubicBezTo>
                    <a:pt x="4686" y="1619"/>
                    <a:pt x="4504" y="1037"/>
                    <a:pt x="4056" y="606"/>
                  </a:cubicBezTo>
                  <a:cubicBezTo>
                    <a:pt x="3642" y="207"/>
                    <a:pt x="3053" y="1"/>
                    <a:pt x="252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5"/>
            <p:cNvSpPr/>
            <p:nvPr/>
          </p:nvSpPr>
          <p:spPr>
            <a:xfrm>
              <a:off x="444425" y="1910800"/>
              <a:ext cx="335525" cy="256750"/>
            </a:xfrm>
            <a:custGeom>
              <a:avLst/>
              <a:gdLst/>
              <a:ahLst/>
              <a:cxnLst/>
              <a:rect l="l" t="t" r="r" b="b"/>
              <a:pathLst>
                <a:path w="13421" h="10270" extrusionOk="0">
                  <a:moveTo>
                    <a:pt x="7561" y="0"/>
                  </a:moveTo>
                  <a:cubicBezTo>
                    <a:pt x="4968" y="0"/>
                    <a:pt x="1845" y="664"/>
                    <a:pt x="651" y="3887"/>
                  </a:cubicBezTo>
                  <a:cubicBezTo>
                    <a:pt x="1" y="5634"/>
                    <a:pt x="559" y="7321"/>
                    <a:pt x="1474" y="8394"/>
                  </a:cubicBezTo>
                  <a:cubicBezTo>
                    <a:pt x="2487" y="9583"/>
                    <a:pt x="3944" y="10269"/>
                    <a:pt x="5573" y="10269"/>
                  </a:cubicBezTo>
                  <a:cubicBezTo>
                    <a:pt x="5702" y="10269"/>
                    <a:pt x="5832" y="10265"/>
                    <a:pt x="5963" y="10256"/>
                  </a:cubicBezTo>
                  <a:cubicBezTo>
                    <a:pt x="7749" y="10141"/>
                    <a:pt x="9698" y="9193"/>
                    <a:pt x="11254" y="7621"/>
                  </a:cubicBezTo>
                  <a:cubicBezTo>
                    <a:pt x="12357" y="6504"/>
                    <a:pt x="13298" y="4959"/>
                    <a:pt x="13349" y="3498"/>
                  </a:cubicBezTo>
                  <a:cubicBezTo>
                    <a:pt x="13420" y="1471"/>
                    <a:pt x="11795" y="387"/>
                    <a:pt x="10117" y="179"/>
                  </a:cubicBezTo>
                  <a:cubicBezTo>
                    <a:pt x="9424" y="93"/>
                    <a:pt x="8530" y="0"/>
                    <a:pt x="75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5"/>
            <p:cNvSpPr/>
            <p:nvPr/>
          </p:nvSpPr>
          <p:spPr>
            <a:xfrm>
              <a:off x="1206975" y="262550"/>
              <a:ext cx="316800" cy="192525"/>
            </a:xfrm>
            <a:custGeom>
              <a:avLst/>
              <a:gdLst/>
              <a:ahLst/>
              <a:cxnLst/>
              <a:rect l="l" t="t" r="r" b="b"/>
              <a:pathLst>
                <a:path w="12672" h="7701" extrusionOk="0">
                  <a:moveTo>
                    <a:pt x="4343" y="0"/>
                  </a:moveTo>
                  <a:cubicBezTo>
                    <a:pt x="4324" y="0"/>
                    <a:pt x="4306" y="0"/>
                    <a:pt x="4288" y="0"/>
                  </a:cubicBezTo>
                  <a:cubicBezTo>
                    <a:pt x="3379" y="6"/>
                    <a:pt x="2452" y="116"/>
                    <a:pt x="1662" y="443"/>
                  </a:cubicBezTo>
                  <a:cubicBezTo>
                    <a:pt x="874" y="770"/>
                    <a:pt x="241" y="1337"/>
                    <a:pt x="132" y="1994"/>
                  </a:cubicBezTo>
                  <a:cubicBezTo>
                    <a:pt x="1" y="2775"/>
                    <a:pt x="607" y="3521"/>
                    <a:pt x="1275" y="4145"/>
                  </a:cubicBezTo>
                  <a:lnTo>
                    <a:pt x="1278" y="4145"/>
                  </a:lnTo>
                  <a:cubicBezTo>
                    <a:pt x="2718" y="5485"/>
                    <a:pt x="5917" y="7701"/>
                    <a:pt x="8756" y="7701"/>
                  </a:cubicBezTo>
                  <a:cubicBezTo>
                    <a:pt x="9667" y="7701"/>
                    <a:pt x="10541" y="7472"/>
                    <a:pt x="11308" y="6914"/>
                  </a:cubicBezTo>
                  <a:cubicBezTo>
                    <a:pt x="12357" y="6150"/>
                    <a:pt x="12672" y="4950"/>
                    <a:pt x="12303" y="3904"/>
                  </a:cubicBezTo>
                  <a:cubicBezTo>
                    <a:pt x="11935" y="2858"/>
                    <a:pt x="10955" y="1967"/>
                    <a:pt x="9769" y="1317"/>
                  </a:cubicBezTo>
                  <a:cubicBezTo>
                    <a:pt x="8218" y="469"/>
                    <a:pt x="6282" y="0"/>
                    <a:pt x="4343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5"/>
            <p:cNvSpPr/>
            <p:nvPr/>
          </p:nvSpPr>
          <p:spPr>
            <a:xfrm>
              <a:off x="1579175" y="241450"/>
              <a:ext cx="163850" cy="131875"/>
            </a:xfrm>
            <a:custGeom>
              <a:avLst/>
              <a:gdLst/>
              <a:ahLst/>
              <a:cxnLst/>
              <a:rect l="l" t="t" r="r" b="b"/>
              <a:pathLst>
                <a:path w="6554" h="5275" extrusionOk="0">
                  <a:moveTo>
                    <a:pt x="3346" y="0"/>
                  </a:moveTo>
                  <a:cubicBezTo>
                    <a:pt x="3012" y="0"/>
                    <a:pt x="2680" y="40"/>
                    <a:pt x="2365" y="125"/>
                  </a:cubicBezTo>
                  <a:cubicBezTo>
                    <a:pt x="1093" y="470"/>
                    <a:pt x="86" y="2060"/>
                    <a:pt x="39" y="3385"/>
                  </a:cubicBezTo>
                  <a:cubicBezTo>
                    <a:pt x="0" y="4407"/>
                    <a:pt x="535" y="5265"/>
                    <a:pt x="1958" y="5274"/>
                  </a:cubicBezTo>
                  <a:cubicBezTo>
                    <a:pt x="1965" y="5274"/>
                    <a:pt x="1972" y="5274"/>
                    <a:pt x="1979" y="5274"/>
                  </a:cubicBezTo>
                  <a:cubicBezTo>
                    <a:pt x="2829" y="5274"/>
                    <a:pt x="3603" y="4917"/>
                    <a:pt x="4275" y="4534"/>
                  </a:cubicBezTo>
                  <a:cubicBezTo>
                    <a:pt x="5440" y="3866"/>
                    <a:pt x="6554" y="2936"/>
                    <a:pt x="6441" y="1860"/>
                  </a:cubicBezTo>
                  <a:cubicBezTo>
                    <a:pt x="6327" y="782"/>
                    <a:pt x="4823" y="0"/>
                    <a:pt x="3346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5"/>
            <p:cNvSpPr/>
            <p:nvPr/>
          </p:nvSpPr>
          <p:spPr>
            <a:xfrm>
              <a:off x="2097150" y="238125"/>
              <a:ext cx="191575" cy="171200"/>
            </a:xfrm>
            <a:custGeom>
              <a:avLst/>
              <a:gdLst/>
              <a:ahLst/>
              <a:cxnLst/>
              <a:rect l="l" t="t" r="r" b="b"/>
              <a:pathLst>
                <a:path w="7663" h="6848" extrusionOk="0">
                  <a:moveTo>
                    <a:pt x="4583" y="1"/>
                  </a:moveTo>
                  <a:cubicBezTo>
                    <a:pt x="3590" y="1"/>
                    <a:pt x="2557" y="299"/>
                    <a:pt x="1866" y="826"/>
                  </a:cubicBezTo>
                  <a:cubicBezTo>
                    <a:pt x="591" y="1797"/>
                    <a:pt x="303" y="3271"/>
                    <a:pt x="568" y="4599"/>
                  </a:cubicBezTo>
                  <a:cubicBezTo>
                    <a:pt x="793" y="5734"/>
                    <a:pt x="0" y="5954"/>
                    <a:pt x="1432" y="6435"/>
                  </a:cubicBezTo>
                  <a:cubicBezTo>
                    <a:pt x="1716" y="6719"/>
                    <a:pt x="2193" y="6847"/>
                    <a:pt x="2684" y="6847"/>
                  </a:cubicBezTo>
                  <a:cubicBezTo>
                    <a:pt x="2989" y="6847"/>
                    <a:pt x="3299" y="6798"/>
                    <a:pt x="3571" y="6705"/>
                  </a:cubicBezTo>
                  <a:cubicBezTo>
                    <a:pt x="4281" y="6465"/>
                    <a:pt x="4798" y="6001"/>
                    <a:pt x="5288" y="5556"/>
                  </a:cubicBezTo>
                  <a:cubicBezTo>
                    <a:pt x="6067" y="4846"/>
                    <a:pt x="6860" y="4118"/>
                    <a:pt x="7261" y="3256"/>
                  </a:cubicBezTo>
                  <a:cubicBezTo>
                    <a:pt x="7662" y="2395"/>
                    <a:pt x="7600" y="1364"/>
                    <a:pt x="6783" y="677"/>
                  </a:cubicBezTo>
                  <a:cubicBezTo>
                    <a:pt x="6230" y="213"/>
                    <a:pt x="5420" y="1"/>
                    <a:pt x="4583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5"/>
            <p:cNvSpPr/>
            <p:nvPr/>
          </p:nvSpPr>
          <p:spPr>
            <a:xfrm>
              <a:off x="4957375" y="1073675"/>
              <a:ext cx="345900" cy="225550"/>
            </a:xfrm>
            <a:custGeom>
              <a:avLst/>
              <a:gdLst/>
              <a:ahLst/>
              <a:cxnLst/>
              <a:rect l="l" t="t" r="r" b="b"/>
              <a:pathLst>
                <a:path w="13836" h="9022" extrusionOk="0">
                  <a:moveTo>
                    <a:pt x="6364" y="0"/>
                  </a:moveTo>
                  <a:cubicBezTo>
                    <a:pt x="5529" y="0"/>
                    <a:pt x="4743" y="160"/>
                    <a:pt x="4091" y="482"/>
                  </a:cubicBezTo>
                  <a:cubicBezTo>
                    <a:pt x="0" y="2502"/>
                    <a:pt x="1617" y="8931"/>
                    <a:pt x="7811" y="9020"/>
                  </a:cubicBezTo>
                  <a:cubicBezTo>
                    <a:pt x="7873" y="9021"/>
                    <a:pt x="7935" y="9022"/>
                    <a:pt x="7998" y="9022"/>
                  </a:cubicBezTo>
                  <a:cubicBezTo>
                    <a:pt x="10112" y="9022"/>
                    <a:pt x="12231" y="8524"/>
                    <a:pt x="13004" y="6994"/>
                  </a:cubicBezTo>
                  <a:cubicBezTo>
                    <a:pt x="13836" y="5357"/>
                    <a:pt x="12713" y="2823"/>
                    <a:pt x="10651" y="1376"/>
                  </a:cubicBezTo>
                  <a:cubicBezTo>
                    <a:pt x="9352" y="463"/>
                    <a:pt x="7786" y="0"/>
                    <a:pt x="63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5"/>
            <p:cNvSpPr/>
            <p:nvPr/>
          </p:nvSpPr>
          <p:spPr>
            <a:xfrm>
              <a:off x="4972225" y="850775"/>
              <a:ext cx="218175" cy="155950"/>
            </a:xfrm>
            <a:custGeom>
              <a:avLst/>
              <a:gdLst/>
              <a:ahLst/>
              <a:cxnLst/>
              <a:rect l="l" t="t" r="r" b="b"/>
              <a:pathLst>
                <a:path w="8727" h="6238" extrusionOk="0">
                  <a:moveTo>
                    <a:pt x="4699" y="1"/>
                  </a:moveTo>
                  <a:cubicBezTo>
                    <a:pt x="4223" y="1"/>
                    <a:pt x="3775" y="91"/>
                    <a:pt x="3405" y="274"/>
                  </a:cubicBezTo>
                  <a:cubicBezTo>
                    <a:pt x="1465" y="1237"/>
                    <a:pt x="1" y="4847"/>
                    <a:pt x="3922" y="6062"/>
                  </a:cubicBezTo>
                  <a:cubicBezTo>
                    <a:pt x="4318" y="6184"/>
                    <a:pt x="4710" y="6238"/>
                    <a:pt x="5088" y="6238"/>
                  </a:cubicBezTo>
                  <a:cubicBezTo>
                    <a:pt x="5751" y="6238"/>
                    <a:pt x="6370" y="6071"/>
                    <a:pt x="6890" y="5812"/>
                  </a:cubicBezTo>
                  <a:cubicBezTo>
                    <a:pt x="7716" y="5402"/>
                    <a:pt x="8361" y="4749"/>
                    <a:pt x="8545" y="3881"/>
                  </a:cubicBezTo>
                  <a:cubicBezTo>
                    <a:pt x="8726" y="3016"/>
                    <a:pt x="8390" y="1932"/>
                    <a:pt x="7553" y="1127"/>
                  </a:cubicBezTo>
                  <a:cubicBezTo>
                    <a:pt x="6780" y="385"/>
                    <a:pt x="5681" y="1"/>
                    <a:pt x="46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5"/>
            <p:cNvSpPr/>
            <p:nvPr/>
          </p:nvSpPr>
          <p:spPr>
            <a:xfrm>
              <a:off x="3018850" y="262550"/>
              <a:ext cx="316800" cy="192525"/>
            </a:xfrm>
            <a:custGeom>
              <a:avLst/>
              <a:gdLst/>
              <a:ahLst/>
              <a:cxnLst/>
              <a:rect l="l" t="t" r="r" b="b"/>
              <a:pathLst>
                <a:path w="12672" h="7701" extrusionOk="0">
                  <a:moveTo>
                    <a:pt x="4340" y="0"/>
                  </a:moveTo>
                  <a:cubicBezTo>
                    <a:pt x="4322" y="0"/>
                    <a:pt x="4303" y="0"/>
                    <a:pt x="4285" y="0"/>
                  </a:cubicBezTo>
                  <a:cubicBezTo>
                    <a:pt x="3379" y="6"/>
                    <a:pt x="2449" y="116"/>
                    <a:pt x="1662" y="443"/>
                  </a:cubicBezTo>
                  <a:cubicBezTo>
                    <a:pt x="874" y="770"/>
                    <a:pt x="242" y="1337"/>
                    <a:pt x="132" y="1994"/>
                  </a:cubicBezTo>
                  <a:cubicBezTo>
                    <a:pt x="1" y="2775"/>
                    <a:pt x="607" y="3521"/>
                    <a:pt x="1275" y="4145"/>
                  </a:cubicBezTo>
                  <a:cubicBezTo>
                    <a:pt x="2717" y="5485"/>
                    <a:pt x="5917" y="7701"/>
                    <a:pt x="8756" y="7701"/>
                  </a:cubicBezTo>
                  <a:cubicBezTo>
                    <a:pt x="9668" y="7701"/>
                    <a:pt x="10542" y="7472"/>
                    <a:pt x="11308" y="6914"/>
                  </a:cubicBezTo>
                  <a:cubicBezTo>
                    <a:pt x="12357" y="6150"/>
                    <a:pt x="12672" y="4950"/>
                    <a:pt x="12303" y="3904"/>
                  </a:cubicBezTo>
                  <a:cubicBezTo>
                    <a:pt x="11932" y="2858"/>
                    <a:pt x="10955" y="1967"/>
                    <a:pt x="9766" y="1317"/>
                  </a:cubicBezTo>
                  <a:cubicBezTo>
                    <a:pt x="8215" y="469"/>
                    <a:pt x="6282" y="0"/>
                    <a:pt x="4340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5"/>
            <p:cNvSpPr/>
            <p:nvPr/>
          </p:nvSpPr>
          <p:spPr>
            <a:xfrm>
              <a:off x="3391050" y="241450"/>
              <a:ext cx="163850" cy="131875"/>
            </a:xfrm>
            <a:custGeom>
              <a:avLst/>
              <a:gdLst/>
              <a:ahLst/>
              <a:cxnLst/>
              <a:rect l="l" t="t" r="r" b="b"/>
              <a:pathLst>
                <a:path w="6554" h="5275" extrusionOk="0">
                  <a:moveTo>
                    <a:pt x="3344" y="0"/>
                  </a:moveTo>
                  <a:cubicBezTo>
                    <a:pt x="3010" y="0"/>
                    <a:pt x="2677" y="40"/>
                    <a:pt x="2362" y="125"/>
                  </a:cubicBezTo>
                  <a:cubicBezTo>
                    <a:pt x="1090" y="470"/>
                    <a:pt x="83" y="2060"/>
                    <a:pt x="36" y="3385"/>
                  </a:cubicBezTo>
                  <a:cubicBezTo>
                    <a:pt x="0" y="4407"/>
                    <a:pt x="535" y="5265"/>
                    <a:pt x="1955" y="5274"/>
                  </a:cubicBezTo>
                  <a:cubicBezTo>
                    <a:pt x="1962" y="5274"/>
                    <a:pt x="1969" y="5274"/>
                    <a:pt x="1976" y="5274"/>
                  </a:cubicBezTo>
                  <a:cubicBezTo>
                    <a:pt x="2829" y="5274"/>
                    <a:pt x="3600" y="4917"/>
                    <a:pt x="4272" y="4534"/>
                  </a:cubicBezTo>
                  <a:cubicBezTo>
                    <a:pt x="5440" y="3866"/>
                    <a:pt x="6554" y="2936"/>
                    <a:pt x="6438" y="1860"/>
                  </a:cubicBezTo>
                  <a:cubicBezTo>
                    <a:pt x="6324" y="782"/>
                    <a:pt x="4823" y="0"/>
                    <a:pt x="334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5"/>
            <p:cNvSpPr/>
            <p:nvPr/>
          </p:nvSpPr>
          <p:spPr>
            <a:xfrm>
              <a:off x="3909025" y="238125"/>
              <a:ext cx="191500" cy="171200"/>
            </a:xfrm>
            <a:custGeom>
              <a:avLst/>
              <a:gdLst/>
              <a:ahLst/>
              <a:cxnLst/>
              <a:rect l="l" t="t" r="r" b="b"/>
              <a:pathLst>
                <a:path w="7660" h="6848" extrusionOk="0">
                  <a:moveTo>
                    <a:pt x="4582" y="1"/>
                  </a:moveTo>
                  <a:cubicBezTo>
                    <a:pt x="3589" y="1"/>
                    <a:pt x="2556" y="299"/>
                    <a:pt x="1863" y="826"/>
                  </a:cubicBezTo>
                  <a:cubicBezTo>
                    <a:pt x="588" y="1797"/>
                    <a:pt x="300" y="3271"/>
                    <a:pt x="565" y="4599"/>
                  </a:cubicBezTo>
                  <a:cubicBezTo>
                    <a:pt x="790" y="5734"/>
                    <a:pt x="0" y="5954"/>
                    <a:pt x="1429" y="6435"/>
                  </a:cubicBezTo>
                  <a:cubicBezTo>
                    <a:pt x="1713" y="6719"/>
                    <a:pt x="2190" y="6847"/>
                    <a:pt x="2681" y="6847"/>
                  </a:cubicBezTo>
                  <a:cubicBezTo>
                    <a:pt x="2986" y="6847"/>
                    <a:pt x="3296" y="6798"/>
                    <a:pt x="3568" y="6705"/>
                  </a:cubicBezTo>
                  <a:cubicBezTo>
                    <a:pt x="4281" y="6465"/>
                    <a:pt x="4795" y="6001"/>
                    <a:pt x="5285" y="5556"/>
                  </a:cubicBezTo>
                  <a:cubicBezTo>
                    <a:pt x="6064" y="4846"/>
                    <a:pt x="6857" y="4118"/>
                    <a:pt x="7258" y="3256"/>
                  </a:cubicBezTo>
                  <a:cubicBezTo>
                    <a:pt x="7659" y="2395"/>
                    <a:pt x="7597" y="1364"/>
                    <a:pt x="6780" y="677"/>
                  </a:cubicBezTo>
                  <a:cubicBezTo>
                    <a:pt x="6228" y="213"/>
                    <a:pt x="5420" y="1"/>
                    <a:pt x="4582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1" name="Google Shape;211;p15"/>
          <p:cNvSpPr txBox="1">
            <a:spLocks noGrp="1"/>
          </p:cNvSpPr>
          <p:nvPr>
            <p:ph type="title"/>
          </p:nvPr>
        </p:nvSpPr>
        <p:spPr>
          <a:xfrm>
            <a:off x="1114800" y="3118150"/>
            <a:ext cx="6914400" cy="53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12" name="Google Shape;212;p15"/>
          <p:cNvSpPr txBox="1">
            <a:spLocks noGrp="1"/>
          </p:cNvSpPr>
          <p:nvPr>
            <p:ph type="subTitle" idx="1"/>
          </p:nvPr>
        </p:nvSpPr>
        <p:spPr>
          <a:xfrm>
            <a:off x="1114800" y="1493475"/>
            <a:ext cx="6914400" cy="154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pic>
        <p:nvPicPr>
          <p:cNvPr id="213" name="Google Shape;213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65318" flipH="1">
            <a:off x="7671500" y="3734970"/>
            <a:ext cx="1105063" cy="788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99999">
            <a:off x="7182239" y="4279510"/>
            <a:ext cx="2083597" cy="1587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9600" y="3282424"/>
            <a:ext cx="1908399" cy="199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8234748" y="3000624"/>
            <a:ext cx="635726" cy="904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226">
            <a:off x="7283877" y="4725746"/>
            <a:ext cx="776725" cy="694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99999">
            <a:off x="-636011" y="4120710"/>
            <a:ext cx="2083597" cy="1587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6300240">
            <a:off x="608824" y="4140186"/>
            <a:ext cx="1113676" cy="1052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4500313">
            <a:off x="1254505" y="4426269"/>
            <a:ext cx="924913" cy="827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3246497">
            <a:off x="-187823" y="3400138"/>
            <a:ext cx="606705" cy="542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512685">
            <a:off x="13622" y="3684028"/>
            <a:ext cx="1105072" cy="1147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937113">
            <a:off x="424659" y="3704449"/>
            <a:ext cx="750956" cy="26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6"/>
          <p:cNvSpPr txBox="1">
            <a:spLocks noGrp="1"/>
          </p:cNvSpPr>
          <p:nvPr>
            <p:ph type="subTitle" idx="1"/>
          </p:nvPr>
        </p:nvSpPr>
        <p:spPr>
          <a:xfrm>
            <a:off x="2351700" y="2925450"/>
            <a:ext cx="4440600" cy="60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16"/>
          <p:cNvSpPr txBox="1">
            <a:spLocks noGrp="1"/>
          </p:cNvSpPr>
          <p:nvPr>
            <p:ph type="title"/>
          </p:nvPr>
        </p:nvSpPr>
        <p:spPr>
          <a:xfrm>
            <a:off x="2127900" y="1213950"/>
            <a:ext cx="4888200" cy="171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pic>
        <p:nvPicPr>
          <p:cNvPr id="227" name="Google Shape;227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9462360">
            <a:off x="7303859" y="159938"/>
            <a:ext cx="428531" cy="383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299922">
            <a:off x="8628030" y="-185476"/>
            <a:ext cx="654489" cy="618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25175" y="1403549"/>
            <a:ext cx="971750" cy="97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6110465">
            <a:off x="8056675" y="-145623"/>
            <a:ext cx="774950" cy="692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7935792" y="169183"/>
            <a:ext cx="1706885" cy="1706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900000">
            <a:off x="7526138" y="84275"/>
            <a:ext cx="786652" cy="90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904549">
            <a:off x="8379694" y="2746916"/>
            <a:ext cx="327023" cy="309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899999">
            <a:off x="-767249" y="3765373"/>
            <a:ext cx="2083597" cy="1587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1240" y="3458125"/>
            <a:ext cx="1227725" cy="1150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6245084">
            <a:off x="-218994" y="3007479"/>
            <a:ext cx="887341" cy="984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904533">
            <a:off x="766598" y="4579243"/>
            <a:ext cx="870881" cy="823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399814" flipH="1">
            <a:off x="1373176" y="4645970"/>
            <a:ext cx="708974" cy="634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300007" flipH="1">
            <a:off x="324177" y="2139275"/>
            <a:ext cx="441150" cy="416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" name="Google Shape;241;p17"/>
          <p:cNvGrpSpPr/>
          <p:nvPr/>
        </p:nvGrpSpPr>
        <p:grpSpPr>
          <a:xfrm>
            <a:off x="-1161928" y="-1884763"/>
            <a:ext cx="11829951" cy="8791124"/>
            <a:chOff x="309900" y="238100"/>
            <a:chExt cx="7048350" cy="5237800"/>
          </a:xfrm>
        </p:grpSpPr>
        <p:sp>
          <p:nvSpPr>
            <p:cNvPr id="242" name="Google Shape;242;p17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7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7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7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7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7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7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7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7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51" name="Google Shape;251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4499934">
            <a:off x="-166615" y="2792328"/>
            <a:ext cx="646722" cy="578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73216" y="3110008"/>
            <a:ext cx="1227725" cy="1150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99999">
            <a:off x="-219180" y="4321231"/>
            <a:ext cx="2083597" cy="1587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799982">
            <a:off x="1356938" y="4697067"/>
            <a:ext cx="729388" cy="652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617032">
            <a:off x="764785" y="4630219"/>
            <a:ext cx="716066" cy="168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900011">
            <a:off x="-578536" y="3740042"/>
            <a:ext cx="1706884" cy="1706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9000079">
            <a:off x="646802" y="3737351"/>
            <a:ext cx="482332" cy="431341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17"/>
          <p:cNvSpPr txBox="1">
            <a:spLocks noGrp="1"/>
          </p:cNvSpPr>
          <p:nvPr>
            <p:ph type="title"/>
          </p:nvPr>
        </p:nvSpPr>
        <p:spPr>
          <a:xfrm>
            <a:off x="1271225" y="1497300"/>
            <a:ext cx="2721600" cy="1197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sp>
        <p:nvSpPr>
          <p:cNvPr id="259" name="Google Shape;259;p17"/>
          <p:cNvSpPr txBox="1">
            <a:spLocks noGrp="1"/>
          </p:cNvSpPr>
          <p:nvPr>
            <p:ph type="subTitle" idx="1"/>
          </p:nvPr>
        </p:nvSpPr>
        <p:spPr>
          <a:xfrm>
            <a:off x="1271225" y="2618100"/>
            <a:ext cx="2721600" cy="102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_1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" name="Google Shape;261;p18"/>
          <p:cNvGrpSpPr/>
          <p:nvPr/>
        </p:nvGrpSpPr>
        <p:grpSpPr>
          <a:xfrm>
            <a:off x="-813309" y="-1292430"/>
            <a:ext cx="10904502" cy="8103400"/>
            <a:chOff x="309900" y="238100"/>
            <a:chExt cx="7048350" cy="5237800"/>
          </a:xfrm>
        </p:grpSpPr>
        <p:sp>
          <p:nvSpPr>
            <p:cNvPr id="262" name="Google Shape;262;p18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8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8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8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8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8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8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8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8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71" name="Google Shape;271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800012">
            <a:off x="261795" y="707351"/>
            <a:ext cx="906611" cy="810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6650" y="49374"/>
            <a:ext cx="971750" cy="97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715090" y="-340140"/>
            <a:ext cx="638998" cy="908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20559" y="875681"/>
            <a:ext cx="1249950" cy="1078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7896792" y="4127047"/>
            <a:ext cx="2083579" cy="1587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6105542">
            <a:off x="8259541" y="3563180"/>
            <a:ext cx="532775" cy="503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12815">
            <a:off x="8444034" y="3700963"/>
            <a:ext cx="989100" cy="884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899995" flipH="1">
            <a:off x="8000986" y="3949673"/>
            <a:ext cx="786633" cy="90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6301252">
            <a:off x="1527039" y="426228"/>
            <a:ext cx="429775" cy="384345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18"/>
          <p:cNvSpPr txBox="1">
            <a:spLocks noGrp="1"/>
          </p:cNvSpPr>
          <p:nvPr>
            <p:ph type="title"/>
          </p:nvPr>
        </p:nvSpPr>
        <p:spPr>
          <a:xfrm>
            <a:off x="4439148" y="1754488"/>
            <a:ext cx="2721600" cy="682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sp>
        <p:nvSpPr>
          <p:cNvPr id="281" name="Google Shape;281;p18"/>
          <p:cNvSpPr txBox="1">
            <a:spLocks noGrp="1"/>
          </p:cNvSpPr>
          <p:nvPr>
            <p:ph type="subTitle" idx="1"/>
          </p:nvPr>
        </p:nvSpPr>
        <p:spPr>
          <a:xfrm>
            <a:off x="4439148" y="2360913"/>
            <a:ext cx="2721600" cy="102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_1_1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3" name="Google Shape;283;p19"/>
          <p:cNvGrpSpPr/>
          <p:nvPr/>
        </p:nvGrpSpPr>
        <p:grpSpPr>
          <a:xfrm>
            <a:off x="-1019058" y="-1664282"/>
            <a:ext cx="11182207" cy="8309770"/>
            <a:chOff x="309900" y="238100"/>
            <a:chExt cx="7048350" cy="5237800"/>
          </a:xfrm>
        </p:grpSpPr>
        <p:sp>
          <p:nvSpPr>
            <p:cNvPr id="284" name="Google Shape;284;p19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9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9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9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9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9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9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9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9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3" name="Google Shape;293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65318" flipH="1">
            <a:off x="7671500" y="3734970"/>
            <a:ext cx="1105063" cy="788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139203">
            <a:off x="864777" y="3719661"/>
            <a:ext cx="795344" cy="751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700204">
            <a:off x="373235" y="2929663"/>
            <a:ext cx="975006" cy="871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899999">
            <a:off x="7182239" y="4279510"/>
            <a:ext cx="2083597" cy="1587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19600" y="3282424"/>
            <a:ext cx="1908399" cy="199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8234748" y="3000624"/>
            <a:ext cx="635726" cy="904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200054">
            <a:off x="8536860" y="2356572"/>
            <a:ext cx="373248" cy="352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226">
            <a:off x="7283877" y="4725746"/>
            <a:ext cx="776725" cy="694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-316322" y="3240162"/>
            <a:ext cx="1440672" cy="2139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300239">
            <a:off x="479467" y="2464400"/>
            <a:ext cx="410273" cy="366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563768">
            <a:off x="649084" y="4165226"/>
            <a:ext cx="1469333" cy="1226849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19"/>
          <p:cNvSpPr txBox="1">
            <a:spLocks noGrp="1"/>
          </p:cNvSpPr>
          <p:nvPr>
            <p:ph type="title"/>
          </p:nvPr>
        </p:nvSpPr>
        <p:spPr>
          <a:xfrm>
            <a:off x="1924230" y="1497300"/>
            <a:ext cx="2721600" cy="1197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sp>
        <p:nvSpPr>
          <p:cNvPr id="305" name="Google Shape;305;p19"/>
          <p:cNvSpPr txBox="1">
            <a:spLocks noGrp="1"/>
          </p:cNvSpPr>
          <p:nvPr>
            <p:ph type="subTitle" idx="1"/>
          </p:nvPr>
        </p:nvSpPr>
        <p:spPr>
          <a:xfrm>
            <a:off x="1924230" y="2618100"/>
            <a:ext cx="2721600" cy="102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" name="Google Shape;307;p20"/>
          <p:cNvGrpSpPr/>
          <p:nvPr/>
        </p:nvGrpSpPr>
        <p:grpSpPr>
          <a:xfrm rot="10800000">
            <a:off x="-1466753" y="-1637575"/>
            <a:ext cx="11829951" cy="8791124"/>
            <a:chOff x="309900" y="238100"/>
            <a:chExt cx="7048350" cy="5237800"/>
          </a:xfrm>
        </p:grpSpPr>
        <p:sp>
          <p:nvSpPr>
            <p:cNvPr id="308" name="Google Shape;308;p20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0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0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0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0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0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0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0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0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17" name="Google Shape;31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73242">
            <a:off x="154496" y="647406"/>
            <a:ext cx="1121205" cy="1002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6650" y="49374"/>
            <a:ext cx="971750" cy="97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715090" y="-340140"/>
            <a:ext cx="638998" cy="908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20559" y="875681"/>
            <a:ext cx="1249950" cy="1078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6139203" flipH="1">
            <a:off x="8022505" y="3782495"/>
            <a:ext cx="795344" cy="751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2700204" flipH="1">
            <a:off x="8334385" y="2992497"/>
            <a:ext cx="975006" cy="871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558277" y="3302997"/>
            <a:ext cx="1440672" cy="2139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1563768" flipH="1">
            <a:off x="7564210" y="4228060"/>
            <a:ext cx="1469333" cy="1226849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20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sp>
        <p:nvSpPr>
          <p:cNvPr id="326" name="Google Shape;326;p20"/>
          <p:cNvSpPr txBox="1">
            <a:spLocks noGrp="1"/>
          </p:cNvSpPr>
          <p:nvPr>
            <p:ph type="subTitle" idx="1"/>
          </p:nvPr>
        </p:nvSpPr>
        <p:spPr>
          <a:xfrm>
            <a:off x="1793075" y="3819075"/>
            <a:ext cx="2507700" cy="60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20"/>
          <p:cNvSpPr txBox="1">
            <a:spLocks noGrp="1"/>
          </p:cNvSpPr>
          <p:nvPr>
            <p:ph type="subTitle" idx="2"/>
          </p:nvPr>
        </p:nvSpPr>
        <p:spPr>
          <a:xfrm>
            <a:off x="1793075" y="3361875"/>
            <a:ext cx="25077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28" name="Google Shape;328;p20"/>
          <p:cNvSpPr txBox="1">
            <a:spLocks noGrp="1"/>
          </p:cNvSpPr>
          <p:nvPr>
            <p:ph type="subTitle" idx="3"/>
          </p:nvPr>
        </p:nvSpPr>
        <p:spPr>
          <a:xfrm>
            <a:off x="4843225" y="3819075"/>
            <a:ext cx="2507700" cy="60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20"/>
          <p:cNvSpPr txBox="1">
            <a:spLocks noGrp="1"/>
          </p:cNvSpPr>
          <p:nvPr>
            <p:ph type="subTitle" idx="4"/>
          </p:nvPr>
        </p:nvSpPr>
        <p:spPr>
          <a:xfrm>
            <a:off x="4843225" y="3361875"/>
            <a:ext cx="25077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4249726" y="1923894"/>
            <a:ext cx="4015500" cy="159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4249726" y="1044300"/>
            <a:ext cx="4015500" cy="11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4249725" y="3674700"/>
            <a:ext cx="4015500" cy="3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" name="Google Shape;331;p21"/>
          <p:cNvGrpSpPr/>
          <p:nvPr/>
        </p:nvGrpSpPr>
        <p:grpSpPr>
          <a:xfrm>
            <a:off x="-1019058" y="-1664282"/>
            <a:ext cx="11182207" cy="8309770"/>
            <a:chOff x="309900" y="238100"/>
            <a:chExt cx="7048350" cy="5237800"/>
          </a:xfrm>
        </p:grpSpPr>
        <p:sp>
          <p:nvSpPr>
            <p:cNvPr id="332" name="Google Shape;332;p21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1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1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1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1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1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1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1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1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1" name="Google Shape;341;p21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sp>
        <p:nvSpPr>
          <p:cNvPr id="342" name="Google Shape;342;p21"/>
          <p:cNvSpPr txBox="1">
            <a:spLocks noGrp="1"/>
          </p:cNvSpPr>
          <p:nvPr>
            <p:ph type="subTitle" idx="1"/>
          </p:nvPr>
        </p:nvSpPr>
        <p:spPr>
          <a:xfrm>
            <a:off x="1962040" y="1965374"/>
            <a:ext cx="2274000" cy="80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21"/>
          <p:cNvSpPr txBox="1">
            <a:spLocks noGrp="1"/>
          </p:cNvSpPr>
          <p:nvPr>
            <p:ph type="subTitle" idx="2"/>
          </p:nvPr>
        </p:nvSpPr>
        <p:spPr>
          <a:xfrm>
            <a:off x="1962040" y="1508175"/>
            <a:ext cx="22740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44" name="Google Shape;344;p21"/>
          <p:cNvSpPr txBox="1">
            <a:spLocks noGrp="1"/>
          </p:cNvSpPr>
          <p:nvPr>
            <p:ph type="subTitle" idx="3"/>
          </p:nvPr>
        </p:nvSpPr>
        <p:spPr>
          <a:xfrm>
            <a:off x="3435000" y="3532900"/>
            <a:ext cx="2274000" cy="80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21"/>
          <p:cNvSpPr txBox="1">
            <a:spLocks noGrp="1"/>
          </p:cNvSpPr>
          <p:nvPr>
            <p:ph type="subTitle" idx="4"/>
          </p:nvPr>
        </p:nvSpPr>
        <p:spPr>
          <a:xfrm>
            <a:off x="3435000" y="3075701"/>
            <a:ext cx="22740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46" name="Google Shape;346;p21"/>
          <p:cNvSpPr txBox="1">
            <a:spLocks noGrp="1"/>
          </p:cNvSpPr>
          <p:nvPr>
            <p:ph type="subTitle" idx="5"/>
          </p:nvPr>
        </p:nvSpPr>
        <p:spPr>
          <a:xfrm>
            <a:off x="4907960" y="1965374"/>
            <a:ext cx="2274000" cy="80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21"/>
          <p:cNvSpPr txBox="1">
            <a:spLocks noGrp="1"/>
          </p:cNvSpPr>
          <p:nvPr>
            <p:ph type="subTitle" idx="6"/>
          </p:nvPr>
        </p:nvSpPr>
        <p:spPr>
          <a:xfrm>
            <a:off x="4907960" y="1508175"/>
            <a:ext cx="22740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348" name="Google Shape;348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65318" flipH="1">
            <a:off x="7671500" y="3734970"/>
            <a:ext cx="1105063" cy="788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139203">
            <a:off x="864777" y="3719661"/>
            <a:ext cx="795344" cy="751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700204">
            <a:off x="373235" y="2929663"/>
            <a:ext cx="975006" cy="871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899999">
            <a:off x="7182239" y="4279510"/>
            <a:ext cx="2083597" cy="1587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19600" y="3282424"/>
            <a:ext cx="1908399" cy="199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8234748" y="3000624"/>
            <a:ext cx="635726" cy="904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200054">
            <a:off x="8536860" y="2356572"/>
            <a:ext cx="373248" cy="352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226">
            <a:off x="7283877" y="4725746"/>
            <a:ext cx="776725" cy="694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-316322" y="3240162"/>
            <a:ext cx="1440672" cy="2139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300239">
            <a:off x="479467" y="2464400"/>
            <a:ext cx="410273" cy="366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563768">
            <a:off x="649084" y="4165226"/>
            <a:ext cx="1469333" cy="1226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0" name="Google Shape;360;p22"/>
          <p:cNvGrpSpPr/>
          <p:nvPr/>
        </p:nvGrpSpPr>
        <p:grpSpPr>
          <a:xfrm rot="10800000">
            <a:off x="-1466753" y="-1637575"/>
            <a:ext cx="11829951" cy="8791124"/>
            <a:chOff x="309900" y="238100"/>
            <a:chExt cx="7048350" cy="5237800"/>
          </a:xfrm>
        </p:grpSpPr>
        <p:sp>
          <p:nvSpPr>
            <p:cNvPr id="361" name="Google Shape;361;p22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2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2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2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2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2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2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2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2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0" name="Google Shape;370;p22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sp>
        <p:nvSpPr>
          <p:cNvPr id="371" name="Google Shape;371;p22"/>
          <p:cNvSpPr txBox="1">
            <a:spLocks noGrp="1"/>
          </p:cNvSpPr>
          <p:nvPr>
            <p:ph type="subTitle" idx="1"/>
          </p:nvPr>
        </p:nvSpPr>
        <p:spPr>
          <a:xfrm>
            <a:off x="2183138" y="2092374"/>
            <a:ext cx="21846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22"/>
          <p:cNvSpPr txBox="1">
            <a:spLocks noGrp="1"/>
          </p:cNvSpPr>
          <p:nvPr>
            <p:ph type="subTitle" idx="2"/>
          </p:nvPr>
        </p:nvSpPr>
        <p:spPr>
          <a:xfrm>
            <a:off x="2183138" y="1635177"/>
            <a:ext cx="21846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73" name="Google Shape;373;p22"/>
          <p:cNvSpPr txBox="1">
            <a:spLocks noGrp="1"/>
          </p:cNvSpPr>
          <p:nvPr>
            <p:ph type="subTitle" idx="3"/>
          </p:nvPr>
        </p:nvSpPr>
        <p:spPr>
          <a:xfrm>
            <a:off x="4776263" y="2092374"/>
            <a:ext cx="21846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22"/>
          <p:cNvSpPr txBox="1">
            <a:spLocks noGrp="1"/>
          </p:cNvSpPr>
          <p:nvPr>
            <p:ph type="subTitle" idx="4"/>
          </p:nvPr>
        </p:nvSpPr>
        <p:spPr>
          <a:xfrm>
            <a:off x="4776263" y="1635177"/>
            <a:ext cx="21846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75" name="Google Shape;375;p22"/>
          <p:cNvSpPr txBox="1">
            <a:spLocks noGrp="1"/>
          </p:cNvSpPr>
          <p:nvPr>
            <p:ph type="subTitle" idx="5"/>
          </p:nvPr>
        </p:nvSpPr>
        <p:spPr>
          <a:xfrm>
            <a:off x="2183138" y="3528374"/>
            <a:ext cx="21846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22"/>
          <p:cNvSpPr txBox="1">
            <a:spLocks noGrp="1"/>
          </p:cNvSpPr>
          <p:nvPr>
            <p:ph type="subTitle" idx="6"/>
          </p:nvPr>
        </p:nvSpPr>
        <p:spPr>
          <a:xfrm>
            <a:off x="2183138" y="3071177"/>
            <a:ext cx="21846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77" name="Google Shape;377;p22"/>
          <p:cNvSpPr txBox="1">
            <a:spLocks noGrp="1"/>
          </p:cNvSpPr>
          <p:nvPr>
            <p:ph type="subTitle" idx="7"/>
          </p:nvPr>
        </p:nvSpPr>
        <p:spPr>
          <a:xfrm>
            <a:off x="4776263" y="3528374"/>
            <a:ext cx="21846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22"/>
          <p:cNvSpPr txBox="1">
            <a:spLocks noGrp="1"/>
          </p:cNvSpPr>
          <p:nvPr>
            <p:ph type="subTitle" idx="8"/>
          </p:nvPr>
        </p:nvSpPr>
        <p:spPr>
          <a:xfrm>
            <a:off x="4776263" y="3071177"/>
            <a:ext cx="21846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379" name="Google Shape;379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73242">
            <a:off x="154496" y="647406"/>
            <a:ext cx="1121205" cy="1002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6650" y="49374"/>
            <a:ext cx="971750" cy="97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715090" y="-340140"/>
            <a:ext cx="638998" cy="908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20559" y="875681"/>
            <a:ext cx="1249950" cy="1078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6139203" flipH="1">
            <a:off x="8022505" y="3782495"/>
            <a:ext cx="795344" cy="751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2700204" flipH="1">
            <a:off x="8334385" y="2992497"/>
            <a:ext cx="975006" cy="871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558277" y="3302997"/>
            <a:ext cx="1440672" cy="2139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6300239" flipH="1">
            <a:off x="8792887" y="2527234"/>
            <a:ext cx="410273" cy="366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1563768" flipH="1">
            <a:off x="7564210" y="4228060"/>
            <a:ext cx="1469333" cy="1226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" name="Google Shape;389;p23"/>
          <p:cNvGrpSpPr/>
          <p:nvPr/>
        </p:nvGrpSpPr>
        <p:grpSpPr>
          <a:xfrm>
            <a:off x="-887987" y="-1821616"/>
            <a:ext cx="11610747" cy="8628228"/>
            <a:chOff x="309900" y="238100"/>
            <a:chExt cx="7048350" cy="5237800"/>
          </a:xfrm>
        </p:grpSpPr>
        <p:sp>
          <p:nvSpPr>
            <p:cNvPr id="390" name="Google Shape;390;p23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3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3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3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3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3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3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3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3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9" name="Google Shape;399;p23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sp>
        <p:nvSpPr>
          <p:cNvPr id="400" name="Google Shape;400;p23"/>
          <p:cNvSpPr txBox="1">
            <a:spLocks noGrp="1"/>
          </p:cNvSpPr>
          <p:nvPr>
            <p:ph type="subTitle" idx="1"/>
          </p:nvPr>
        </p:nvSpPr>
        <p:spPr>
          <a:xfrm>
            <a:off x="1356593" y="2092373"/>
            <a:ext cx="20244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23"/>
          <p:cNvSpPr txBox="1">
            <a:spLocks noGrp="1"/>
          </p:cNvSpPr>
          <p:nvPr>
            <p:ph type="subTitle" idx="2"/>
          </p:nvPr>
        </p:nvSpPr>
        <p:spPr>
          <a:xfrm>
            <a:off x="1356593" y="1635175"/>
            <a:ext cx="20244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02" name="Google Shape;402;p23"/>
          <p:cNvSpPr txBox="1">
            <a:spLocks noGrp="1"/>
          </p:cNvSpPr>
          <p:nvPr>
            <p:ph type="subTitle" idx="3"/>
          </p:nvPr>
        </p:nvSpPr>
        <p:spPr>
          <a:xfrm>
            <a:off x="1356593" y="3528375"/>
            <a:ext cx="20244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23"/>
          <p:cNvSpPr txBox="1">
            <a:spLocks noGrp="1"/>
          </p:cNvSpPr>
          <p:nvPr>
            <p:ph type="subTitle" idx="4"/>
          </p:nvPr>
        </p:nvSpPr>
        <p:spPr>
          <a:xfrm>
            <a:off x="1356593" y="3071177"/>
            <a:ext cx="20244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04" name="Google Shape;404;p23"/>
          <p:cNvSpPr txBox="1">
            <a:spLocks noGrp="1"/>
          </p:cNvSpPr>
          <p:nvPr>
            <p:ph type="subTitle" idx="5"/>
          </p:nvPr>
        </p:nvSpPr>
        <p:spPr>
          <a:xfrm>
            <a:off x="3559787" y="2092373"/>
            <a:ext cx="20244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23"/>
          <p:cNvSpPr txBox="1">
            <a:spLocks noGrp="1"/>
          </p:cNvSpPr>
          <p:nvPr>
            <p:ph type="subTitle" idx="6"/>
          </p:nvPr>
        </p:nvSpPr>
        <p:spPr>
          <a:xfrm>
            <a:off x="3559787" y="1635175"/>
            <a:ext cx="20244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06" name="Google Shape;406;p23"/>
          <p:cNvSpPr txBox="1">
            <a:spLocks noGrp="1"/>
          </p:cNvSpPr>
          <p:nvPr>
            <p:ph type="subTitle" idx="7"/>
          </p:nvPr>
        </p:nvSpPr>
        <p:spPr>
          <a:xfrm>
            <a:off x="3559787" y="3528375"/>
            <a:ext cx="20244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7" name="Google Shape;407;p23"/>
          <p:cNvSpPr txBox="1">
            <a:spLocks noGrp="1"/>
          </p:cNvSpPr>
          <p:nvPr>
            <p:ph type="subTitle" idx="8"/>
          </p:nvPr>
        </p:nvSpPr>
        <p:spPr>
          <a:xfrm>
            <a:off x="3559787" y="3071177"/>
            <a:ext cx="20244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08" name="Google Shape;408;p23"/>
          <p:cNvSpPr txBox="1">
            <a:spLocks noGrp="1"/>
          </p:cNvSpPr>
          <p:nvPr>
            <p:ph type="subTitle" idx="9"/>
          </p:nvPr>
        </p:nvSpPr>
        <p:spPr>
          <a:xfrm>
            <a:off x="5763007" y="2092373"/>
            <a:ext cx="20244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9" name="Google Shape;409;p23"/>
          <p:cNvSpPr txBox="1">
            <a:spLocks noGrp="1"/>
          </p:cNvSpPr>
          <p:nvPr>
            <p:ph type="subTitle" idx="13"/>
          </p:nvPr>
        </p:nvSpPr>
        <p:spPr>
          <a:xfrm>
            <a:off x="5763007" y="1635175"/>
            <a:ext cx="20244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0" name="Google Shape;410;p23"/>
          <p:cNvSpPr txBox="1">
            <a:spLocks noGrp="1"/>
          </p:cNvSpPr>
          <p:nvPr>
            <p:ph type="subTitle" idx="14"/>
          </p:nvPr>
        </p:nvSpPr>
        <p:spPr>
          <a:xfrm>
            <a:off x="5763007" y="3528375"/>
            <a:ext cx="20244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1" name="Google Shape;411;p23"/>
          <p:cNvSpPr txBox="1">
            <a:spLocks noGrp="1"/>
          </p:cNvSpPr>
          <p:nvPr>
            <p:ph type="subTitle" idx="15"/>
          </p:nvPr>
        </p:nvSpPr>
        <p:spPr>
          <a:xfrm>
            <a:off x="5763007" y="3071177"/>
            <a:ext cx="20244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4"/>
          <p:cNvSpPr txBox="1">
            <a:spLocks noGrp="1"/>
          </p:cNvSpPr>
          <p:nvPr>
            <p:ph type="title" hasCustomPrompt="1"/>
          </p:nvPr>
        </p:nvSpPr>
        <p:spPr>
          <a:xfrm>
            <a:off x="715100" y="1041788"/>
            <a:ext cx="4184700" cy="859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414" name="Google Shape;414;p24"/>
          <p:cNvSpPr txBox="1">
            <a:spLocks noGrp="1"/>
          </p:cNvSpPr>
          <p:nvPr>
            <p:ph type="subTitle" idx="1"/>
          </p:nvPr>
        </p:nvSpPr>
        <p:spPr>
          <a:xfrm>
            <a:off x="715100" y="1748888"/>
            <a:ext cx="4184700" cy="396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4"/>
          <p:cNvSpPr txBox="1">
            <a:spLocks noGrp="1"/>
          </p:cNvSpPr>
          <p:nvPr>
            <p:ph type="title" idx="2" hasCustomPrompt="1"/>
          </p:nvPr>
        </p:nvSpPr>
        <p:spPr>
          <a:xfrm>
            <a:off x="4244200" y="3021250"/>
            <a:ext cx="4184700" cy="859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416" name="Google Shape;416;p24"/>
          <p:cNvSpPr txBox="1">
            <a:spLocks noGrp="1"/>
          </p:cNvSpPr>
          <p:nvPr>
            <p:ph type="subTitle" idx="3"/>
          </p:nvPr>
        </p:nvSpPr>
        <p:spPr>
          <a:xfrm>
            <a:off x="4244200" y="3728350"/>
            <a:ext cx="4184700" cy="396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17" name="Google Shape;417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799999">
            <a:off x="8194495" y="-265812"/>
            <a:ext cx="906612" cy="810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99992">
            <a:off x="7676538" y="357149"/>
            <a:ext cx="1249926" cy="1043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18201" y="41575"/>
            <a:ext cx="1012152" cy="150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777178" y="4127039"/>
            <a:ext cx="2083579" cy="1587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6105542" flipH="1">
            <a:off x="410877" y="3563173"/>
            <a:ext cx="532775" cy="503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12815" flipH="1">
            <a:off x="-229940" y="3700956"/>
            <a:ext cx="989100" cy="884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899995">
            <a:off x="415573" y="3949666"/>
            <a:ext cx="786633" cy="90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BLANK_1_1_1_1_1_1_3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5" name="Google Shape;425;p25"/>
          <p:cNvGrpSpPr/>
          <p:nvPr/>
        </p:nvGrpSpPr>
        <p:grpSpPr>
          <a:xfrm rot="10800000">
            <a:off x="-1390302" y="-1746571"/>
            <a:ext cx="11420442" cy="8486807"/>
            <a:chOff x="309900" y="238100"/>
            <a:chExt cx="7048350" cy="5237800"/>
          </a:xfrm>
        </p:grpSpPr>
        <p:sp>
          <p:nvSpPr>
            <p:cNvPr id="426" name="Google Shape;426;p25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5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5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5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5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5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5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5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5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5" name="Google Shape;435;p25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sp>
        <p:nvSpPr>
          <p:cNvPr id="436" name="Google Shape;436;p25"/>
          <p:cNvSpPr txBox="1">
            <a:spLocks noGrp="1"/>
          </p:cNvSpPr>
          <p:nvPr>
            <p:ph type="title" idx="2" hasCustomPrompt="1"/>
          </p:nvPr>
        </p:nvSpPr>
        <p:spPr>
          <a:xfrm>
            <a:off x="1153946" y="2997200"/>
            <a:ext cx="2177100" cy="636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37" name="Google Shape;437;p25"/>
          <p:cNvSpPr txBox="1">
            <a:spLocks noGrp="1"/>
          </p:cNvSpPr>
          <p:nvPr>
            <p:ph type="subTitle" idx="1"/>
          </p:nvPr>
        </p:nvSpPr>
        <p:spPr>
          <a:xfrm>
            <a:off x="1153946" y="4015100"/>
            <a:ext cx="21771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25"/>
          <p:cNvSpPr txBox="1">
            <a:spLocks noGrp="1"/>
          </p:cNvSpPr>
          <p:nvPr>
            <p:ph type="subTitle" idx="3"/>
          </p:nvPr>
        </p:nvSpPr>
        <p:spPr>
          <a:xfrm>
            <a:off x="1153946" y="3557902"/>
            <a:ext cx="21771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39" name="Google Shape;439;p25"/>
          <p:cNvSpPr txBox="1">
            <a:spLocks noGrp="1"/>
          </p:cNvSpPr>
          <p:nvPr>
            <p:ph type="title" idx="4" hasCustomPrompt="1"/>
          </p:nvPr>
        </p:nvSpPr>
        <p:spPr>
          <a:xfrm>
            <a:off x="3483462" y="2997200"/>
            <a:ext cx="2177100" cy="636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40" name="Google Shape;440;p25"/>
          <p:cNvSpPr txBox="1">
            <a:spLocks noGrp="1"/>
          </p:cNvSpPr>
          <p:nvPr>
            <p:ph type="subTitle" idx="5"/>
          </p:nvPr>
        </p:nvSpPr>
        <p:spPr>
          <a:xfrm>
            <a:off x="3483462" y="4015100"/>
            <a:ext cx="21771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1" name="Google Shape;441;p25"/>
          <p:cNvSpPr txBox="1">
            <a:spLocks noGrp="1"/>
          </p:cNvSpPr>
          <p:nvPr>
            <p:ph type="subTitle" idx="6"/>
          </p:nvPr>
        </p:nvSpPr>
        <p:spPr>
          <a:xfrm>
            <a:off x="3483462" y="3557902"/>
            <a:ext cx="21771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42" name="Google Shape;442;p25"/>
          <p:cNvSpPr txBox="1">
            <a:spLocks noGrp="1"/>
          </p:cNvSpPr>
          <p:nvPr>
            <p:ph type="title" idx="7" hasCustomPrompt="1"/>
          </p:nvPr>
        </p:nvSpPr>
        <p:spPr>
          <a:xfrm>
            <a:off x="5812954" y="2997200"/>
            <a:ext cx="2177100" cy="636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43" name="Google Shape;443;p25"/>
          <p:cNvSpPr txBox="1">
            <a:spLocks noGrp="1"/>
          </p:cNvSpPr>
          <p:nvPr>
            <p:ph type="subTitle" idx="8"/>
          </p:nvPr>
        </p:nvSpPr>
        <p:spPr>
          <a:xfrm>
            <a:off x="5812954" y="4015100"/>
            <a:ext cx="21771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4" name="Google Shape;444;p25"/>
          <p:cNvSpPr txBox="1">
            <a:spLocks noGrp="1"/>
          </p:cNvSpPr>
          <p:nvPr>
            <p:ph type="subTitle" idx="9"/>
          </p:nvPr>
        </p:nvSpPr>
        <p:spPr>
          <a:xfrm>
            <a:off x="5812954" y="3557902"/>
            <a:ext cx="21771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2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6" name="Google Shape;446;p26"/>
          <p:cNvGrpSpPr/>
          <p:nvPr/>
        </p:nvGrpSpPr>
        <p:grpSpPr>
          <a:xfrm>
            <a:off x="-1384561" y="-1996459"/>
            <a:ext cx="11913121" cy="8852930"/>
            <a:chOff x="309900" y="238100"/>
            <a:chExt cx="7048350" cy="5237800"/>
          </a:xfrm>
        </p:grpSpPr>
        <p:sp>
          <p:nvSpPr>
            <p:cNvPr id="447" name="Google Shape;447;p26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6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6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6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6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6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6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6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6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6" name="Google Shape;456;p26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pic>
        <p:nvPicPr>
          <p:cNvPr id="457" name="Google Shape;457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3600019">
            <a:off x="8502959" y="907538"/>
            <a:ext cx="316680" cy="283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200054">
            <a:off x="7937119" y="406823"/>
            <a:ext cx="560461" cy="52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6299954" flipH="1">
            <a:off x="326776" y="441029"/>
            <a:ext cx="515825" cy="461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299791" flipH="1">
            <a:off x="862261" y="917979"/>
            <a:ext cx="277525" cy="2623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27"/>
          <p:cNvSpPr txBox="1">
            <a:spLocks noGrp="1"/>
          </p:cNvSpPr>
          <p:nvPr>
            <p:ph type="ctrTitle"/>
          </p:nvPr>
        </p:nvSpPr>
        <p:spPr>
          <a:xfrm>
            <a:off x="4469733" y="874450"/>
            <a:ext cx="3032700" cy="10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63" name="Google Shape;463;p27"/>
          <p:cNvSpPr txBox="1">
            <a:spLocks noGrp="1"/>
          </p:cNvSpPr>
          <p:nvPr>
            <p:ph type="subTitle" idx="1"/>
          </p:nvPr>
        </p:nvSpPr>
        <p:spPr>
          <a:xfrm>
            <a:off x="4469733" y="1752850"/>
            <a:ext cx="3032700" cy="129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464" name="Google Shape;464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6139203" flipH="1">
            <a:off x="8022505" y="3782495"/>
            <a:ext cx="795344" cy="751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700204" flipH="1">
            <a:off x="8334385" y="2992497"/>
            <a:ext cx="975006" cy="871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58277" y="3302997"/>
            <a:ext cx="1440672" cy="2139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563768" flipH="1">
            <a:off x="7564210" y="4228060"/>
            <a:ext cx="1469333" cy="1226849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27"/>
          <p:cNvSpPr txBox="1"/>
          <p:nvPr/>
        </p:nvSpPr>
        <p:spPr>
          <a:xfrm>
            <a:off x="4469733" y="3724100"/>
            <a:ext cx="3032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rPr>
              <a:t>CREDITS:</a:t>
            </a:r>
            <a:r>
              <a:rPr lang="en" sz="1000"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 This presentation template was created by </a:t>
            </a:r>
            <a:r>
              <a:rPr lang="en" sz="1000" b="1">
                <a:solidFill>
                  <a:schemeClr val="accent6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, including icons by </a:t>
            </a:r>
            <a:r>
              <a:rPr lang="en" sz="1000" b="1">
                <a:solidFill>
                  <a:schemeClr val="accent6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 and infographics &amp; images by </a:t>
            </a:r>
            <a:r>
              <a:rPr lang="en" sz="1000" b="1">
                <a:solidFill>
                  <a:schemeClr val="accent6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000" b="1">
              <a:solidFill>
                <a:schemeClr val="accent6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0" name="Google Shape;470;p28"/>
          <p:cNvGrpSpPr/>
          <p:nvPr/>
        </p:nvGrpSpPr>
        <p:grpSpPr>
          <a:xfrm>
            <a:off x="335589" y="-576430"/>
            <a:ext cx="8472822" cy="6296359"/>
            <a:chOff x="309900" y="238100"/>
            <a:chExt cx="7048350" cy="5237800"/>
          </a:xfrm>
        </p:grpSpPr>
        <p:sp>
          <p:nvSpPr>
            <p:cNvPr id="471" name="Google Shape;471;p28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8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8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8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8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8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8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8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8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" name="Google Shape;481;p29"/>
          <p:cNvGrpSpPr/>
          <p:nvPr/>
        </p:nvGrpSpPr>
        <p:grpSpPr>
          <a:xfrm>
            <a:off x="-4331943" y="1369342"/>
            <a:ext cx="8945061" cy="6647292"/>
            <a:chOff x="309900" y="238100"/>
            <a:chExt cx="7048350" cy="5237800"/>
          </a:xfrm>
        </p:grpSpPr>
        <p:sp>
          <p:nvSpPr>
            <p:cNvPr id="482" name="Google Shape;482;p29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9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9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9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9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9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9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9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9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1" name="Google Shape;491;p29"/>
          <p:cNvSpPr/>
          <p:nvPr/>
        </p:nvSpPr>
        <p:spPr>
          <a:xfrm>
            <a:off x="4613120" y="-2873142"/>
            <a:ext cx="8862823" cy="6486751"/>
          </a:xfrm>
          <a:custGeom>
            <a:avLst/>
            <a:gdLst/>
            <a:ahLst/>
            <a:cxnLst/>
            <a:rect l="l" t="t" r="r" b="b"/>
            <a:pathLst>
              <a:path w="279342" h="204452" extrusionOk="0">
                <a:moveTo>
                  <a:pt x="196699" y="0"/>
                </a:moveTo>
                <a:cubicBezTo>
                  <a:pt x="188842" y="0"/>
                  <a:pt x="180997" y="1696"/>
                  <a:pt x="174665" y="5070"/>
                </a:cubicBezTo>
                <a:cubicBezTo>
                  <a:pt x="164598" y="10436"/>
                  <a:pt x="158908" y="20001"/>
                  <a:pt x="161043" y="28943"/>
                </a:cubicBezTo>
                <a:cubicBezTo>
                  <a:pt x="160346" y="27106"/>
                  <a:pt x="155949" y="25269"/>
                  <a:pt x="153350" y="25016"/>
                </a:cubicBezTo>
                <a:cubicBezTo>
                  <a:pt x="153075" y="24989"/>
                  <a:pt x="152799" y="24976"/>
                  <a:pt x="152522" y="24976"/>
                </a:cubicBezTo>
                <a:cubicBezTo>
                  <a:pt x="150184" y="24976"/>
                  <a:pt x="147860" y="25903"/>
                  <a:pt x="146661" y="27369"/>
                </a:cubicBezTo>
                <a:cubicBezTo>
                  <a:pt x="149786" y="20196"/>
                  <a:pt x="141467" y="12184"/>
                  <a:pt x="132333" y="8646"/>
                </a:cubicBezTo>
                <a:cubicBezTo>
                  <a:pt x="129206" y="7435"/>
                  <a:pt x="125693" y="6858"/>
                  <a:pt x="122164" y="6858"/>
                </a:cubicBezTo>
                <a:cubicBezTo>
                  <a:pt x="115383" y="6858"/>
                  <a:pt x="108548" y="8990"/>
                  <a:pt x="104302" y="12858"/>
                </a:cubicBezTo>
                <a:cubicBezTo>
                  <a:pt x="99403" y="17326"/>
                  <a:pt x="95032" y="22352"/>
                  <a:pt x="96092" y="28013"/>
                </a:cubicBezTo>
                <a:cubicBezTo>
                  <a:pt x="92782" y="25870"/>
                  <a:pt x="87330" y="24203"/>
                  <a:pt x="82557" y="24203"/>
                </a:cubicBezTo>
                <a:cubicBezTo>
                  <a:pt x="81343" y="24203"/>
                  <a:pt x="80174" y="24311"/>
                  <a:pt x="79094" y="24546"/>
                </a:cubicBezTo>
                <a:cubicBezTo>
                  <a:pt x="75387" y="21032"/>
                  <a:pt x="68979" y="19351"/>
                  <a:pt x="62520" y="19351"/>
                </a:cubicBezTo>
                <a:cubicBezTo>
                  <a:pt x="57943" y="19351"/>
                  <a:pt x="53339" y="20195"/>
                  <a:pt x="49652" y="21829"/>
                </a:cubicBezTo>
                <a:cubicBezTo>
                  <a:pt x="40760" y="25766"/>
                  <a:pt x="35601" y="33057"/>
                  <a:pt x="33185" y="40416"/>
                </a:cubicBezTo>
                <a:cubicBezTo>
                  <a:pt x="31765" y="44742"/>
                  <a:pt x="31142" y="49269"/>
                  <a:pt x="32249" y="53643"/>
                </a:cubicBezTo>
                <a:cubicBezTo>
                  <a:pt x="33353" y="58020"/>
                  <a:pt x="36304" y="62240"/>
                  <a:pt x="41088" y="65015"/>
                </a:cubicBezTo>
                <a:cubicBezTo>
                  <a:pt x="37435" y="67558"/>
                  <a:pt x="36079" y="73320"/>
                  <a:pt x="39844" y="75777"/>
                </a:cubicBezTo>
                <a:cubicBezTo>
                  <a:pt x="37844" y="75479"/>
                  <a:pt x="35915" y="75337"/>
                  <a:pt x="34059" y="75337"/>
                </a:cubicBezTo>
                <a:cubicBezTo>
                  <a:pt x="11716" y="75337"/>
                  <a:pt x="0" y="95809"/>
                  <a:pt x="3722" y="110012"/>
                </a:cubicBezTo>
                <a:cubicBezTo>
                  <a:pt x="4369" y="112487"/>
                  <a:pt x="5358" y="114894"/>
                  <a:pt x="6628" y="117215"/>
                </a:cubicBezTo>
                <a:cubicBezTo>
                  <a:pt x="9584" y="122619"/>
                  <a:pt x="14073" y="127574"/>
                  <a:pt x="19379" y="131933"/>
                </a:cubicBezTo>
                <a:cubicBezTo>
                  <a:pt x="21069" y="133319"/>
                  <a:pt x="41101" y="145237"/>
                  <a:pt x="44051" y="145237"/>
                </a:cubicBezTo>
                <a:cubicBezTo>
                  <a:pt x="44205" y="145237"/>
                  <a:pt x="44313" y="145205"/>
                  <a:pt x="44368" y="145136"/>
                </a:cubicBezTo>
                <a:lnTo>
                  <a:pt x="44368" y="145136"/>
                </a:lnTo>
                <a:cubicBezTo>
                  <a:pt x="40178" y="150275"/>
                  <a:pt x="38743" y="156311"/>
                  <a:pt x="42121" y="161756"/>
                </a:cubicBezTo>
                <a:cubicBezTo>
                  <a:pt x="45934" y="167896"/>
                  <a:pt x="54264" y="172184"/>
                  <a:pt x="63257" y="173817"/>
                </a:cubicBezTo>
                <a:cubicBezTo>
                  <a:pt x="67520" y="174593"/>
                  <a:pt x="71651" y="175199"/>
                  <a:pt x="75698" y="175199"/>
                </a:cubicBezTo>
                <a:cubicBezTo>
                  <a:pt x="81021" y="175199"/>
                  <a:pt x="86200" y="174150"/>
                  <a:pt x="91347" y="171059"/>
                </a:cubicBezTo>
                <a:cubicBezTo>
                  <a:pt x="91642" y="176079"/>
                  <a:pt x="94704" y="180653"/>
                  <a:pt x="98729" y="183672"/>
                </a:cubicBezTo>
                <a:cubicBezTo>
                  <a:pt x="102975" y="186857"/>
                  <a:pt x="106996" y="187931"/>
                  <a:pt x="111085" y="187931"/>
                </a:cubicBezTo>
                <a:cubicBezTo>
                  <a:pt x="116328" y="187931"/>
                  <a:pt x="121682" y="186166"/>
                  <a:pt x="127761" y="184823"/>
                </a:cubicBezTo>
                <a:lnTo>
                  <a:pt x="127761" y="184823"/>
                </a:lnTo>
                <a:cubicBezTo>
                  <a:pt x="126299" y="190960"/>
                  <a:pt x="131553" y="196695"/>
                  <a:pt x="137084" y="199731"/>
                </a:cubicBezTo>
                <a:cubicBezTo>
                  <a:pt x="142847" y="202895"/>
                  <a:pt x="149407" y="204451"/>
                  <a:pt x="155975" y="204451"/>
                </a:cubicBezTo>
                <a:cubicBezTo>
                  <a:pt x="164338" y="204451"/>
                  <a:pt x="172713" y="201928"/>
                  <a:pt x="179470" y="196987"/>
                </a:cubicBezTo>
                <a:cubicBezTo>
                  <a:pt x="181821" y="195268"/>
                  <a:pt x="184039" y="193207"/>
                  <a:pt x="185217" y="190546"/>
                </a:cubicBezTo>
                <a:cubicBezTo>
                  <a:pt x="187683" y="184986"/>
                  <a:pt x="182550" y="176531"/>
                  <a:pt x="178865" y="172467"/>
                </a:cubicBezTo>
                <a:lnTo>
                  <a:pt x="178865" y="172467"/>
                </a:lnTo>
                <a:cubicBezTo>
                  <a:pt x="179605" y="172985"/>
                  <a:pt x="180333" y="173188"/>
                  <a:pt x="181071" y="173188"/>
                </a:cubicBezTo>
                <a:cubicBezTo>
                  <a:pt x="182909" y="173188"/>
                  <a:pt x="184809" y="171925"/>
                  <a:pt x="187110" y="171112"/>
                </a:cubicBezTo>
                <a:cubicBezTo>
                  <a:pt x="190338" y="169972"/>
                  <a:pt x="192396" y="167294"/>
                  <a:pt x="192036" y="164698"/>
                </a:cubicBezTo>
                <a:lnTo>
                  <a:pt x="192036" y="164698"/>
                </a:lnTo>
                <a:cubicBezTo>
                  <a:pt x="200855" y="168780"/>
                  <a:pt x="211206" y="170820"/>
                  <a:pt x="221554" y="170820"/>
                </a:cubicBezTo>
                <a:cubicBezTo>
                  <a:pt x="232217" y="170820"/>
                  <a:pt x="242878" y="168654"/>
                  <a:pt x="251857" y="164326"/>
                </a:cubicBezTo>
                <a:cubicBezTo>
                  <a:pt x="269552" y="155800"/>
                  <a:pt x="279341" y="139381"/>
                  <a:pt x="275803" y="124169"/>
                </a:cubicBezTo>
                <a:cubicBezTo>
                  <a:pt x="272263" y="108958"/>
                  <a:pt x="255589" y="95790"/>
                  <a:pt x="235021" y="91963"/>
                </a:cubicBezTo>
                <a:cubicBezTo>
                  <a:pt x="237304" y="90519"/>
                  <a:pt x="236557" y="88313"/>
                  <a:pt x="235706" y="86201"/>
                </a:cubicBezTo>
                <a:cubicBezTo>
                  <a:pt x="234856" y="84090"/>
                  <a:pt x="232219" y="82421"/>
                  <a:pt x="229227" y="82096"/>
                </a:cubicBezTo>
                <a:cubicBezTo>
                  <a:pt x="235166" y="76125"/>
                  <a:pt x="236344" y="66557"/>
                  <a:pt x="234611" y="59295"/>
                </a:cubicBezTo>
                <a:cubicBezTo>
                  <a:pt x="233654" y="55291"/>
                  <a:pt x="231359" y="51334"/>
                  <a:pt x="227219" y="48599"/>
                </a:cubicBezTo>
                <a:cubicBezTo>
                  <a:pt x="224260" y="46647"/>
                  <a:pt x="220258" y="45434"/>
                  <a:pt x="216310" y="45434"/>
                </a:cubicBezTo>
                <a:cubicBezTo>
                  <a:pt x="214734" y="45434"/>
                  <a:pt x="213166" y="45627"/>
                  <a:pt x="211677" y="46045"/>
                </a:cubicBezTo>
                <a:cubicBezTo>
                  <a:pt x="214916" y="44958"/>
                  <a:pt x="212648" y="39604"/>
                  <a:pt x="209379" y="38561"/>
                </a:cubicBezTo>
                <a:lnTo>
                  <a:pt x="209379" y="38561"/>
                </a:lnTo>
                <a:cubicBezTo>
                  <a:pt x="210006" y="38627"/>
                  <a:pt x="210632" y="38659"/>
                  <a:pt x="211253" y="38659"/>
                </a:cubicBezTo>
                <a:cubicBezTo>
                  <a:pt x="218505" y="38659"/>
                  <a:pt x="225272" y="34366"/>
                  <a:pt x="228746" y="29625"/>
                </a:cubicBezTo>
                <a:cubicBezTo>
                  <a:pt x="232517" y="24481"/>
                  <a:pt x="232044" y="17978"/>
                  <a:pt x="228300" y="12822"/>
                </a:cubicBezTo>
                <a:cubicBezTo>
                  <a:pt x="224555" y="7666"/>
                  <a:pt x="217825" y="3833"/>
                  <a:pt x="210318" y="1777"/>
                </a:cubicBezTo>
                <a:cubicBezTo>
                  <a:pt x="205980" y="591"/>
                  <a:pt x="201338" y="0"/>
                  <a:pt x="196699" y="0"/>
                </a:cubicBezTo>
                <a:close/>
              </a:path>
            </a:pathLst>
          </a:custGeom>
          <a:solidFill>
            <a:srgbClr val="FFFFFF">
              <a:alpha val="58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oogle Shape;24;p4"/>
          <p:cNvGrpSpPr/>
          <p:nvPr/>
        </p:nvGrpSpPr>
        <p:grpSpPr>
          <a:xfrm>
            <a:off x="-805166" y="-1350243"/>
            <a:ext cx="11148375" cy="8284628"/>
            <a:chOff x="309900" y="238100"/>
            <a:chExt cx="7048350" cy="5237800"/>
          </a:xfrm>
        </p:grpSpPr>
        <p:sp>
          <p:nvSpPr>
            <p:cNvPr id="25" name="Google Shape;25;p4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4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4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4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4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4"/>
          <p:cNvSpPr txBox="1">
            <a:spLocks noGrp="1"/>
          </p:cNvSpPr>
          <p:nvPr>
            <p:ph type="body" idx="1"/>
          </p:nvPr>
        </p:nvSpPr>
        <p:spPr>
          <a:xfrm>
            <a:off x="826100" y="3267750"/>
            <a:ext cx="3744600" cy="82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823700" y="1051950"/>
            <a:ext cx="3749400" cy="2215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pic>
        <p:nvPicPr>
          <p:cNvPr id="36" name="Google Shape;36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7909110" y="103997"/>
            <a:ext cx="2083579" cy="1587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105542">
            <a:off x="8012109" y="60331"/>
            <a:ext cx="532775" cy="503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12815">
            <a:off x="8196601" y="198114"/>
            <a:ext cx="989100" cy="884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99995" flipH="1">
            <a:off x="7753554" y="446824"/>
            <a:ext cx="786633" cy="90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700232">
            <a:off x="-193462" y="3495870"/>
            <a:ext cx="776727" cy="694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100098">
            <a:off x="165850" y="4052697"/>
            <a:ext cx="427954" cy="404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-749802" y="3721000"/>
            <a:ext cx="1142626" cy="1696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000117">
            <a:off x="648742" y="4642546"/>
            <a:ext cx="521688" cy="493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12685">
            <a:off x="-96490" y="4487828"/>
            <a:ext cx="1105072" cy="11478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CUSTOM"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32"/>
          <p:cNvSpPr txBox="1">
            <a:spLocks noGrp="1"/>
          </p:cNvSpPr>
          <p:nvPr>
            <p:ph type="title"/>
          </p:nvPr>
        </p:nvSpPr>
        <p:spPr>
          <a:xfrm>
            <a:off x="1048350" y="323850"/>
            <a:ext cx="70473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5"/>
          <p:cNvGrpSpPr/>
          <p:nvPr/>
        </p:nvGrpSpPr>
        <p:grpSpPr>
          <a:xfrm rot="10800000">
            <a:off x="-1000421" y="-1784922"/>
            <a:ext cx="11144851" cy="8282009"/>
            <a:chOff x="309900" y="238100"/>
            <a:chExt cx="7048350" cy="5237800"/>
          </a:xfrm>
        </p:grpSpPr>
        <p:sp>
          <p:nvSpPr>
            <p:cNvPr id="47" name="Google Shape;47;p5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" name="Google Shape;56;p5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subTitle" idx="1"/>
          </p:nvPr>
        </p:nvSpPr>
        <p:spPr>
          <a:xfrm>
            <a:off x="1502811" y="2546575"/>
            <a:ext cx="2863200" cy="102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subTitle" idx="2"/>
          </p:nvPr>
        </p:nvSpPr>
        <p:spPr>
          <a:xfrm>
            <a:off x="1502811" y="2089375"/>
            <a:ext cx="28632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subTitle" idx="3"/>
          </p:nvPr>
        </p:nvSpPr>
        <p:spPr>
          <a:xfrm>
            <a:off x="4777985" y="2546575"/>
            <a:ext cx="2863200" cy="102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subTitle" idx="4"/>
          </p:nvPr>
        </p:nvSpPr>
        <p:spPr>
          <a:xfrm>
            <a:off x="4777989" y="2089375"/>
            <a:ext cx="28632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61" name="Google Shape;61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7909110" y="103997"/>
            <a:ext cx="2083579" cy="1587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105542">
            <a:off x="8012109" y="60331"/>
            <a:ext cx="532775" cy="503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899999">
            <a:off x="-636011" y="4120710"/>
            <a:ext cx="2083597" cy="1587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300240">
            <a:off x="608824" y="4140186"/>
            <a:ext cx="1113676" cy="1052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500313">
            <a:off x="1254505" y="4426269"/>
            <a:ext cx="924913" cy="827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246497">
            <a:off x="-187823" y="3400138"/>
            <a:ext cx="606705" cy="542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12685">
            <a:off x="13622" y="3684028"/>
            <a:ext cx="1105072" cy="1147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937113">
            <a:off x="424659" y="3704449"/>
            <a:ext cx="750956" cy="26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12815">
            <a:off x="8196601" y="198114"/>
            <a:ext cx="989100" cy="884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899995" flipH="1">
            <a:off x="7753554" y="446824"/>
            <a:ext cx="786633" cy="90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6"/>
          <p:cNvGrpSpPr/>
          <p:nvPr/>
        </p:nvGrpSpPr>
        <p:grpSpPr>
          <a:xfrm rot="10800000">
            <a:off x="-1466753" y="-1637575"/>
            <a:ext cx="11829951" cy="8791124"/>
            <a:chOff x="309900" y="238100"/>
            <a:chExt cx="7048350" cy="5237800"/>
          </a:xfrm>
        </p:grpSpPr>
        <p:sp>
          <p:nvSpPr>
            <p:cNvPr id="73" name="Google Shape;73;p6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6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6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6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6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6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6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6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6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pic>
        <p:nvPicPr>
          <p:cNvPr id="83" name="Google Shape;83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6300126">
            <a:off x="8006253" y="-362347"/>
            <a:ext cx="911217" cy="814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232">
            <a:off x="-193462" y="3495870"/>
            <a:ext cx="776727" cy="694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100098">
            <a:off x="165850" y="4052697"/>
            <a:ext cx="427954" cy="404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749802" y="3721000"/>
            <a:ext cx="1142626" cy="1696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000117">
            <a:off x="648742" y="4642546"/>
            <a:ext cx="521688" cy="493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12685">
            <a:off x="-96490" y="4487828"/>
            <a:ext cx="1105072" cy="1147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8115372" y="-310478"/>
            <a:ext cx="2083579" cy="1587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8505206" y="535012"/>
            <a:ext cx="1227722" cy="1150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7"/>
          <p:cNvGrpSpPr/>
          <p:nvPr/>
        </p:nvGrpSpPr>
        <p:grpSpPr>
          <a:xfrm rot="10800000">
            <a:off x="-1432923" y="-1680863"/>
            <a:ext cx="11110314" cy="8256344"/>
            <a:chOff x="309900" y="238100"/>
            <a:chExt cx="7048350" cy="5237800"/>
          </a:xfrm>
        </p:grpSpPr>
        <p:sp>
          <p:nvSpPr>
            <p:cNvPr id="93" name="Google Shape;93;p7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7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7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7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7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7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7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7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" name="Google Shape;102;p7"/>
          <p:cNvSpPr txBox="1">
            <a:spLocks noGrp="1"/>
          </p:cNvSpPr>
          <p:nvPr>
            <p:ph type="body" idx="1"/>
          </p:nvPr>
        </p:nvSpPr>
        <p:spPr>
          <a:xfrm>
            <a:off x="715100" y="2017325"/>
            <a:ext cx="3907200" cy="22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7"/>
          <p:cNvSpPr txBox="1">
            <a:spLocks noGrp="1"/>
          </p:cNvSpPr>
          <p:nvPr>
            <p:ph type="title"/>
          </p:nvPr>
        </p:nvSpPr>
        <p:spPr>
          <a:xfrm>
            <a:off x="715100" y="841975"/>
            <a:ext cx="3907200" cy="1175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8"/>
          <p:cNvSpPr txBox="1">
            <a:spLocks noGrp="1"/>
          </p:cNvSpPr>
          <p:nvPr>
            <p:ph type="title"/>
          </p:nvPr>
        </p:nvSpPr>
        <p:spPr>
          <a:xfrm>
            <a:off x="1388100" y="1327950"/>
            <a:ext cx="6367800" cy="2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pic>
        <p:nvPicPr>
          <p:cNvPr id="106" name="Google Shape;10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4499934">
            <a:off x="-339472" y="2686519"/>
            <a:ext cx="646722" cy="578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46073" y="3004200"/>
            <a:ext cx="1227725" cy="1150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99999">
            <a:off x="-392036" y="4215423"/>
            <a:ext cx="2083597" cy="1587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7200036">
            <a:off x="571233" y="2302327"/>
            <a:ext cx="370408" cy="350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799982">
            <a:off x="1184081" y="4591259"/>
            <a:ext cx="729388" cy="652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617032">
            <a:off x="591928" y="4524411"/>
            <a:ext cx="716066" cy="168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900011">
            <a:off x="-751393" y="3634233"/>
            <a:ext cx="1706884" cy="1706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9000079">
            <a:off x="473946" y="3631543"/>
            <a:ext cx="482332" cy="431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799999">
            <a:off x="8194495" y="-265812"/>
            <a:ext cx="906612" cy="810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899992">
            <a:off x="7676538" y="357149"/>
            <a:ext cx="1249926" cy="1043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618201" y="41575"/>
            <a:ext cx="1012152" cy="150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299865" flipH="1">
            <a:off x="8046276" y="2021536"/>
            <a:ext cx="510450" cy="482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Google Shape;119;p9"/>
          <p:cNvGrpSpPr/>
          <p:nvPr/>
        </p:nvGrpSpPr>
        <p:grpSpPr>
          <a:xfrm>
            <a:off x="-78851" y="-884411"/>
            <a:ext cx="9301707" cy="6912325"/>
            <a:chOff x="309900" y="238100"/>
            <a:chExt cx="7048350" cy="5237800"/>
          </a:xfrm>
        </p:grpSpPr>
        <p:sp>
          <p:nvSpPr>
            <p:cNvPr id="120" name="Google Shape;120;p9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9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9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9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9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9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9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9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9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" name="Google Shape;129;p9"/>
          <p:cNvSpPr txBox="1">
            <a:spLocks noGrp="1"/>
          </p:cNvSpPr>
          <p:nvPr>
            <p:ph type="title"/>
          </p:nvPr>
        </p:nvSpPr>
        <p:spPr>
          <a:xfrm>
            <a:off x="2134200" y="1593000"/>
            <a:ext cx="4875600" cy="78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0" name="Google Shape;130;p9"/>
          <p:cNvSpPr txBox="1">
            <a:spLocks noGrp="1"/>
          </p:cNvSpPr>
          <p:nvPr>
            <p:ph type="subTitle" idx="1"/>
          </p:nvPr>
        </p:nvSpPr>
        <p:spPr>
          <a:xfrm>
            <a:off x="2134200" y="2376900"/>
            <a:ext cx="4875600" cy="11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1" name="Google Shape;131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800012">
            <a:off x="261795" y="707351"/>
            <a:ext cx="906611" cy="810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6650" y="49374"/>
            <a:ext cx="971750" cy="97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715090" y="-340140"/>
            <a:ext cx="638998" cy="908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20559" y="875681"/>
            <a:ext cx="1249950" cy="1078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6300216">
            <a:off x="1432453" y="625522"/>
            <a:ext cx="374940" cy="335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4499934" flipH="1">
            <a:off x="8663896" y="2792325"/>
            <a:ext cx="646722" cy="578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8089494" y="3110005"/>
            <a:ext cx="1227725" cy="1150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899999" flipH="1">
            <a:off x="7279585" y="4321229"/>
            <a:ext cx="2083597" cy="1587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7200036" flipH="1">
            <a:off x="8136180" y="2449757"/>
            <a:ext cx="370408" cy="350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799982" flipH="1">
            <a:off x="7057677" y="4697064"/>
            <a:ext cx="729388" cy="652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617032" flipH="1">
            <a:off x="7663151" y="4630216"/>
            <a:ext cx="716066" cy="168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900011" flipH="1">
            <a:off x="8015655" y="3740039"/>
            <a:ext cx="1706884" cy="1706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000079" flipH="1">
            <a:off x="8014869" y="3737348"/>
            <a:ext cx="482332" cy="4313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0"/>
          <p:cNvSpPr txBox="1">
            <a:spLocks noGrp="1"/>
          </p:cNvSpPr>
          <p:nvPr>
            <p:ph type="title"/>
          </p:nvPr>
        </p:nvSpPr>
        <p:spPr>
          <a:xfrm>
            <a:off x="2040300" y="1056632"/>
            <a:ext cx="5063400" cy="12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●"/>
              <a:defRPr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○"/>
              <a:defRPr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■"/>
              <a:defRPr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●"/>
              <a:defRPr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○"/>
              <a:defRPr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■"/>
              <a:defRPr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●"/>
              <a:defRPr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○"/>
              <a:defRPr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■"/>
              <a:defRPr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E2A47"/>
        </a:solidFill>
        <a:effectLst/>
      </p:bgPr>
    </p:bg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30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94" name="Google Shape;494;p30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0.png"/><Relationship Id="rId5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0.png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0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2" name="Google Shape;502;p33"/>
          <p:cNvGrpSpPr/>
          <p:nvPr/>
        </p:nvGrpSpPr>
        <p:grpSpPr>
          <a:xfrm>
            <a:off x="1259315" y="771392"/>
            <a:ext cx="4703364" cy="3495184"/>
            <a:chOff x="309900" y="238100"/>
            <a:chExt cx="7048350" cy="5237800"/>
          </a:xfrm>
        </p:grpSpPr>
        <p:sp>
          <p:nvSpPr>
            <p:cNvPr id="503" name="Google Shape;503;p33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3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3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3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3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3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3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3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3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2" name="Google Shape;512;p33"/>
          <p:cNvSpPr/>
          <p:nvPr/>
        </p:nvSpPr>
        <p:spPr>
          <a:xfrm>
            <a:off x="6653125" y="4299498"/>
            <a:ext cx="1149000" cy="309000"/>
          </a:xfrm>
          <a:prstGeom prst="ellipse">
            <a:avLst/>
          </a:prstGeom>
          <a:solidFill>
            <a:srgbClr val="053A3F">
              <a:alpha val="23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33"/>
          <p:cNvSpPr/>
          <p:nvPr/>
        </p:nvSpPr>
        <p:spPr>
          <a:xfrm>
            <a:off x="1425797" y="3175747"/>
            <a:ext cx="4370400" cy="4470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</a:endParaRPr>
          </a:p>
        </p:txBody>
      </p:sp>
      <p:sp>
        <p:nvSpPr>
          <p:cNvPr id="514" name="Google Shape;514;p33"/>
          <p:cNvSpPr txBox="1">
            <a:spLocks noGrp="1"/>
          </p:cNvSpPr>
          <p:nvPr>
            <p:ph type="ctrTitle"/>
          </p:nvPr>
        </p:nvSpPr>
        <p:spPr>
          <a:xfrm>
            <a:off x="1405847" y="1415225"/>
            <a:ext cx="4410300" cy="166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/>
              <a:t>وحدات الطول المترية </a:t>
            </a:r>
            <a:endParaRPr dirty="0"/>
          </a:p>
        </p:txBody>
      </p:sp>
      <p:sp>
        <p:nvSpPr>
          <p:cNvPr id="515" name="Google Shape;515;p33"/>
          <p:cNvSpPr txBox="1">
            <a:spLocks noGrp="1"/>
          </p:cNvSpPr>
          <p:nvPr>
            <p:ph type="subTitle" idx="1"/>
          </p:nvPr>
        </p:nvSpPr>
        <p:spPr>
          <a:xfrm>
            <a:off x="1511297" y="3201250"/>
            <a:ext cx="4199400" cy="3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00" b="1" dirty="0"/>
              <a:t>الصف الثالث الابتدائي </a:t>
            </a:r>
            <a:endParaRPr sz="2000" b="1" dirty="0"/>
          </a:p>
        </p:txBody>
      </p:sp>
      <p:pic>
        <p:nvPicPr>
          <p:cNvPr id="516" name="Google Shape;51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83224" y="995525"/>
            <a:ext cx="1751018" cy="3495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41625" y="343275"/>
            <a:ext cx="1509268" cy="115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8334244" y="3400490"/>
            <a:ext cx="327023" cy="309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20578" y="2965813"/>
            <a:ext cx="486038" cy="434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699987">
            <a:off x="7884686" y="3720913"/>
            <a:ext cx="486036" cy="434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صورة 3">
            <a:extLst>
              <a:ext uri="{FF2B5EF4-FFF2-40B4-BE49-F238E27FC236}">
                <a16:creationId xmlns:a16="http://schemas.microsoft.com/office/drawing/2014/main" id="{492CD437-A185-DE42-4AA4-356E8DF401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54042" y="0"/>
            <a:ext cx="1434977" cy="1146148"/>
          </a:xfrm>
          <a:prstGeom prst="rect">
            <a:avLst/>
          </a:prstGeom>
        </p:spPr>
      </p:pic>
      <p:sp>
        <p:nvSpPr>
          <p:cNvPr id="5" name="Google Shape;514;p33">
            <a:extLst>
              <a:ext uri="{FF2B5EF4-FFF2-40B4-BE49-F238E27FC236}">
                <a16:creationId xmlns:a16="http://schemas.microsoft.com/office/drawing/2014/main" id="{AC5248A4-BB9D-8078-C604-17550541C48F}"/>
              </a:ext>
            </a:extLst>
          </p:cNvPr>
          <p:cNvSpPr txBox="1">
            <a:spLocks/>
          </p:cNvSpPr>
          <p:nvPr/>
        </p:nvSpPr>
        <p:spPr>
          <a:xfrm>
            <a:off x="6129092" y="3497888"/>
            <a:ext cx="4410300" cy="16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Mali"/>
              <a:buNone/>
              <a:defRPr sz="36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Mali"/>
              <a:buNone/>
              <a:defRPr sz="52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Mali"/>
              <a:buNone/>
              <a:defRPr sz="52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Mali"/>
              <a:buNone/>
              <a:defRPr sz="52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Mali"/>
              <a:buNone/>
              <a:defRPr sz="52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Mali"/>
              <a:buNone/>
              <a:defRPr sz="52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Mali"/>
              <a:buNone/>
              <a:defRPr sz="52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Mali"/>
              <a:buNone/>
              <a:defRPr sz="52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Mali"/>
              <a:buNone/>
              <a:defRPr sz="52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r>
              <a:rPr lang="ar-SA" sz="2000" dirty="0"/>
              <a:t>أ. ندى العيدي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0" name="Google Shape;68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499995">
            <a:off x="7745391" y="394646"/>
            <a:ext cx="354019" cy="316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199995">
            <a:off x="8351575" y="249064"/>
            <a:ext cx="479789" cy="453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Google Shape;68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41" flipH="1">
            <a:off x="7974398" y="744755"/>
            <a:ext cx="646154" cy="577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" name="Google Shape;683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480012" flipH="1">
            <a:off x="222806" y="4160412"/>
            <a:ext cx="660373" cy="624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579983">
            <a:off x="712025" y="4455920"/>
            <a:ext cx="479448" cy="428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000000">
            <a:off x="685513" y="3724626"/>
            <a:ext cx="309824" cy="277097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عنوان 2">
            <a:extLst>
              <a:ext uri="{FF2B5EF4-FFF2-40B4-BE49-F238E27FC236}">
                <a16:creationId xmlns:a16="http://schemas.microsoft.com/office/drawing/2014/main" id="{0C6DC28B-EABC-FF87-508C-EA130CB34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5520" y="395813"/>
            <a:ext cx="3655606" cy="802218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/>
          <a:lstStyle/>
          <a:p>
            <a:r>
              <a:rPr lang="ar-SA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مهارات التفكير العليا:</a:t>
            </a:r>
          </a:p>
        </p:txBody>
      </p:sp>
      <p:pic>
        <p:nvPicPr>
          <p:cNvPr id="30" name="صورة 30">
            <a:extLst>
              <a:ext uri="{FF2B5EF4-FFF2-40B4-BE49-F238E27FC236}">
                <a16:creationId xmlns:a16="http://schemas.microsoft.com/office/drawing/2014/main" id="{89B27445-547E-14CA-87E7-6E44634B2F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868" t="41146" r="8788" b="43229"/>
          <a:stretch/>
        </p:blipFill>
        <p:spPr>
          <a:xfrm>
            <a:off x="1136124" y="1671585"/>
            <a:ext cx="6985002" cy="1058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id="{0708A42D-6384-E102-E4E1-C4A6C393EE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7020" y="21167"/>
            <a:ext cx="1537039" cy="122766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8DB3694-EBC8-7814-3284-BC191AF91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18926A65-B4E3-D1BD-934D-DB165A97B7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وان فرعي 3">
            <a:extLst>
              <a:ext uri="{FF2B5EF4-FFF2-40B4-BE49-F238E27FC236}">
                <a16:creationId xmlns:a16="http://schemas.microsoft.com/office/drawing/2014/main" id="{09D35109-3D1E-D9BC-24E6-FFAA4321DFAD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وان فرعي 4">
            <a:extLst>
              <a:ext uri="{FF2B5EF4-FFF2-40B4-BE49-F238E27FC236}">
                <a16:creationId xmlns:a16="http://schemas.microsoft.com/office/drawing/2014/main" id="{72E54A68-9BAB-1537-EB35-05337692AC07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وان فرعي 5">
            <a:extLst>
              <a:ext uri="{FF2B5EF4-FFF2-40B4-BE49-F238E27FC236}">
                <a16:creationId xmlns:a16="http://schemas.microsoft.com/office/drawing/2014/main" id="{14B5E5BA-24A9-B73E-C571-60381D683084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وان فرعي 6">
            <a:extLst>
              <a:ext uri="{FF2B5EF4-FFF2-40B4-BE49-F238E27FC236}">
                <a16:creationId xmlns:a16="http://schemas.microsoft.com/office/drawing/2014/main" id="{10006863-DA6E-7628-94B2-66254FC0D3BE}"/>
              </a:ext>
            </a:extLst>
          </p:cNvPr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8" name="عنوان فرعي 7">
            <a:extLst>
              <a:ext uri="{FF2B5EF4-FFF2-40B4-BE49-F238E27FC236}">
                <a16:creationId xmlns:a16="http://schemas.microsoft.com/office/drawing/2014/main" id="{AEDF8122-1A6E-EC13-5602-DDDD1C740368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وان فرعي 8">
            <a:extLst>
              <a:ext uri="{FF2B5EF4-FFF2-40B4-BE49-F238E27FC236}">
                <a16:creationId xmlns:a16="http://schemas.microsoft.com/office/drawing/2014/main" id="{7866799F-F9E3-8A17-EF7B-8981A45491A5}"/>
              </a:ext>
            </a:extLst>
          </p:cNvPr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0" name="عنوان فرعي 9">
            <a:extLst>
              <a:ext uri="{FF2B5EF4-FFF2-40B4-BE49-F238E27FC236}">
                <a16:creationId xmlns:a16="http://schemas.microsoft.com/office/drawing/2014/main" id="{40CA9CC2-7966-ACF6-6D3A-BDB1A2909A7D}"/>
              </a:ext>
            </a:extLst>
          </p:cNvPr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1" name="عنوان فرعي 10">
            <a:extLst>
              <a:ext uri="{FF2B5EF4-FFF2-40B4-BE49-F238E27FC236}">
                <a16:creationId xmlns:a16="http://schemas.microsoft.com/office/drawing/2014/main" id="{6B46DEA5-A691-0BED-9D76-07B86E27DD89}"/>
              </a:ext>
            </a:extLst>
          </p:cNvPr>
          <p:cNvSpPr>
            <a:spLocks noGrp="1"/>
          </p:cNvSpPr>
          <p:nvPr>
            <p:ph type="subTitle" idx="9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2" name="عنوان فرعي 11">
            <a:extLst>
              <a:ext uri="{FF2B5EF4-FFF2-40B4-BE49-F238E27FC236}">
                <a16:creationId xmlns:a16="http://schemas.microsoft.com/office/drawing/2014/main" id="{237AA5E1-BD5B-9601-D6CA-D814167021ED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3" name="عنوان فرعي 12">
            <a:extLst>
              <a:ext uri="{FF2B5EF4-FFF2-40B4-BE49-F238E27FC236}">
                <a16:creationId xmlns:a16="http://schemas.microsoft.com/office/drawing/2014/main" id="{34616251-E2E5-E66A-509B-0A74E00755A2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4" name="عنوان فرعي 13">
            <a:extLst>
              <a:ext uri="{FF2B5EF4-FFF2-40B4-BE49-F238E27FC236}">
                <a16:creationId xmlns:a16="http://schemas.microsoft.com/office/drawing/2014/main" id="{8AF82D81-41F0-D6CD-B2D4-7C4856136871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17596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0" name="Google Shape;690;p44"/>
          <p:cNvGrpSpPr/>
          <p:nvPr/>
        </p:nvGrpSpPr>
        <p:grpSpPr>
          <a:xfrm>
            <a:off x="1923230" y="603123"/>
            <a:ext cx="5297540" cy="3937254"/>
            <a:chOff x="309900" y="238100"/>
            <a:chExt cx="7048350" cy="5237800"/>
          </a:xfrm>
        </p:grpSpPr>
        <p:sp>
          <p:nvSpPr>
            <p:cNvPr id="691" name="Google Shape;691;p44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44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44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44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44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44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44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44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44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0" name="Google Shape;700;p44"/>
          <p:cNvSpPr txBox="1">
            <a:spLocks noGrp="1"/>
          </p:cNvSpPr>
          <p:nvPr>
            <p:ph type="title"/>
          </p:nvPr>
        </p:nvSpPr>
        <p:spPr>
          <a:xfrm>
            <a:off x="3113184" y="304782"/>
            <a:ext cx="6367800" cy="8886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200" dirty="0"/>
              <a:t>تعزيز الفهم القرائي</a:t>
            </a:r>
            <a:endParaRPr sz="3200" dirty="0"/>
          </a:p>
        </p:txBody>
      </p:sp>
      <p:pic>
        <p:nvPicPr>
          <p:cNvPr id="703" name="Google Shape;703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00066" flipH="1">
            <a:off x="7539795" y="4317943"/>
            <a:ext cx="806461" cy="1894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عنوان 2">
            <a:extLst>
              <a:ext uri="{FF2B5EF4-FFF2-40B4-BE49-F238E27FC236}">
                <a16:creationId xmlns:a16="http://schemas.microsoft.com/office/drawing/2014/main" id="{29BCF245-A027-974C-98B8-0D26B3DFC001}"/>
              </a:ext>
            </a:extLst>
          </p:cNvPr>
          <p:cNvSpPr txBox="1">
            <a:spLocks/>
          </p:cNvSpPr>
          <p:nvPr/>
        </p:nvSpPr>
        <p:spPr>
          <a:xfrm>
            <a:off x="539723" y="1268281"/>
            <a:ext cx="7433926" cy="188540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Font typeface="Mali"/>
              <a:buNone/>
              <a:defRPr sz="75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Font typeface="Mali"/>
              <a:buNone/>
              <a:defRPr sz="60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Font typeface="Mali"/>
              <a:buNone/>
              <a:defRPr sz="60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Font typeface="Mali"/>
              <a:buNone/>
              <a:defRPr sz="60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Font typeface="Mali"/>
              <a:buNone/>
              <a:defRPr sz="60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Font typeface="Mali"/>
              <a:buNone/>
              <a:defRPr sz="60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Font typeface="Mali"/>
              <a:buNone/>
              <a:defRPr sz="60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Font typeface="Mali"/>
              <a:buNone/>
              <a:defRPr sz="60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Font typeface="Mali"/>
              <a:buNone/>
              <a:defRPr sz="60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pPr algn="r"/>
            <a:r>
              <a:rPr lang="ar-SA" sz="3600" dirty="0">
                <a:solidFill>
                  <a:srgbClr val="A5412D"/>
                </a:solidFill>
              </a:rPr>
              <a:t>مع سارة شريطه طولها (٩ سم ) ، اذا علمت ان كل سنتمتر واحد فيه ( ١٠ ملمتر )، فكم طول الشريطه بالمليمتر ؟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902FAA7B-0101-A2B8-8AFC-F20F10A0FA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7020" y="21167"/>
            <a:ext cx="1537039" cy="122766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68"/>
          <p:cNvSpPr/>
          <p:nvPr/>
        </p:nvSpPr>
        <p:spPr>
          <a:xfrm>
            <a:off x="1489308" y="4351121"/>
            <a:ext cx="957000" cy="257400"/>
          </a:xfrm>
          <a:prstGeom prst="ellipse">
            <a:avLst/>
          </a:prstGeom>
          <a:solidFill>
            <a:srgbClr val="053A3F">
              <a:alpha val="23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01" name="Google Shape;1201;p68"/>
          <p:cNvGrpSpPr/>
          <p:nvPr/>
        </p:nvGrpSpPr>
        <p:grpSpPr>
          <a:xfrm>
            <a:off x="4173642" y="3706581"/>
            <a:ext cx="3664008" cy="791115"/>
            <a:chOff x="2866317" y="3817357"/>
            <a:chExt cx="362920" cy="356576"/>
          </a:xfrm>
        </p:grpSpPr>
        <p:sp>
          <p:nvSpPr>
            <p:cNvPr id="1202" name="Google Shape;1202;p68"/>
            <p:cNvSpPr/>
            <p:nvPr/>
          </p:nvSpPr>
          <p:spPr>
            <a:xfrm>
              <a:off x="2866317" y="3817357"/>
              <a:ext cx="356865" cy="356498"/>
            </a:xfrm>
            <a:custGeom>
              <a:avLst/>
              <a:gdLst/>
              <a:ahLst/>
              <a:cxnLst/>
              <a:rect l="l" t="t" r="r" b="b"/>
              <a:pathLst>
                <a:path w="13613" h="13599" extrusionOk="0">
                  <a:moveTo>
                    <a:pt x="6799" y="0"/>
                  </a:moveTo>
                  <a:cubicBezTo>
                    <a:pt x="3046" y="0"/>
                    <a:pt x="0" y="3046"/>
                    <a:pt x="0" y="6799"/>
                  </a:cubicBezTo>
                  <a:cubicBezTo>
                    <a:pt x="0" y="10552"/>
                    <a:pt x="3046" y="13598"/>
                    <a:pt x="6799" y="13598"/>
                  </a:cubicBezTo>
                  <a:cubicBezTo>
                    <a:pt x="10567" y="13598"/>
                    <a:pt x="13613" y="10552"/>
                    <a:pt x="13613" y="6799"/>
                  </a:cubicBezTo>
                  <a:cubicBezTo>
                    <a:pt x="13613" y="3046"/>
                    <a:pt x="10567" y="0"/>
                    <a:pt x="67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68"/>
            <p:cNvSpPr/>
            <p:nvPr/>
          </p:nvSpPr>
          <p:spPr>
            <a:xfrm>
              <a:off x="3021457" y="3817357"/>
              <a:ext cx="207780" cy="356576"/>
            </a:xfrm>
            <a:custGeom>
              <a:avLst/>
              <a:gdLst/>
              <a:ahLst/>
              <a:cxnLst/>
              <a:rect l="l" t="t" r="r" b="b"/>
              <a:pathLst>
                <a:path w="7926" h="13602" extrusionOk="0">
                  <a:moveTo>
                    <a:pt x="881" y="0"/>
                  </a:moveTo>
                  <a:cubicBezTo>
                    <a:pt x="593" y="0"/>
                    <a:pt x="290" y="15"/>
                    <a:pt x="1" y="58"/>
                  </a:cubicBezTo>
                  <a:cubicBezTo>
                    <a:pt x="3379" y="505"/>
                    <a:pt x="5919" y="3378"/>
                    <a:pt x="5919" y="6799"/>
                  </a:cubicBezTo>
                  <a:cubicBezTo>
                    <a:pt x="5919" y="10220"/>
                    <a:pt x="3379" y="13093"/>
                    <a:pt x="1" y="13541"/>
                  </a:cubicBezTo>
                  <a:cubicBezTo>
                    <a:pt x="306" y="13581"/>
                    <a:pt x="610" y="13601"/>
                    <a:pt x="909" y="13601"/>
                  </a:cubicBezTo>
                  <a:cubicBezTo>
                    <a:pt x="4431" y="13601"/>
                    <a:pt x="7440" y="10865"/>
                    <a:pt x="7666" y="7247"/>
                  </a:cubicBezTo>
                  <a:cubicBezTo>
                    <a:pt x="7926" y="3320"/>
                    <a:pt x="4822" y="0"/>
                    <a:pt x="881" y="0"/>
                  </a:cubicBezTo>
                  <a:close/>
                </a:path>
              </a:pathLst>
            </a:custGeom>
            <a:solidFill>
              <a:srgbClr val="053A3F">
                <a:alpha val="3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83" name="Google Shape;1183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3700" y="1127750"/>
            <a:ext cx="2354774" cy="3346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5" name="Google Shape;1205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225" y="346675"/>
            <a:ext cx="1509268" cy="115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6" name="Google Shape;1206;p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300239" flipH="1">
            <a:off x="7627562" y="2932784"/>
            <a:ext cx="410273" cy="366922"/>
          </a:xfrm>
          <a:prstGeom prst="rect">
            <a:avLst/>
          </a:prstGeom>
          <a:noFill/>
          <a:ln>
            <a:noFill/>
          </a:ln>
        </p:spPr>
      </p:pic>
      <p:sp>
        <p:nvSpPr>
          <p:cNvPr id="1181" name="Google Shape;1181;p68"/>
          <p:cNvSpPr txBox="1">
            <a:spLocks noGrp="1"/>
          </p:cNvSpPr>
          <p:nvPr>
            <p:ph type="ctrTitle"/>
          </p:nvPr>
        </p:nvSpPr>
        <p:spPr>
          <a:xfrm>
            <a:off x="3716999" y="3689597"/>
            <a:ext cx="4516161" cy="10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600" dirty="0">
                <a:solidFill>
                  <a:schemeClr val="bg2">
                    <a:lumMod val="75000"/>
                  </a:schemeClr>
                </a:solidFill>
              </a:rPr>
              <a:t>ما مدى فهمك للدرس</a:t>
            </a:r>
            <a:endParaRPr sz="36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إطار 1">
            <a:extLst>
              <a:ext uri="{FF2B5EF4-FFF2-40B4-BE49-F238E27FC236}">
                <a16:creationId xmlns:a16="http://schemas.microsoft.com/office/drawing/2014/main" id="{853A736A-85C3-A129-8666-B4D47E7F957A}"/>
              </a:ext>
            </a:extLst>
          </p:cNvPr>
          <p:cNvSpPr/>
          <p:nvPr/>
        </p:nvSpPr>
        <p:spPr>
          <a:xfrm>
            <a:off x="7190693" y="1042211"/>
            <a:ext cx="411692" cy="411692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4" name="إطار 3">
            <a:extLst>
              <a:ext uri="{FF2B5EF4-FFF2-40B4-BE49-F238E27FC236}">
                <a16:creationId xmlns:a16="http://schemas.microsoft.com/office/drawing/2014/main" id="{067C35A4-33D9-F1E9-9BC9-0D26F0B68E9C}"/>
              </a:ext>
            </a:extLst>
          </p:cNvPr>
          <p:cNvSpPr/>
          <p:nvPr/>
        </p:nvSpPr>
        <p:spPr>
          <a:xfrm>
            <a:off x="7190693" y="1861202"/>
            <a:ext cx="411692" cy="411692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6" name="إطار 5">
            <a:extLst>
              <a:ext uri="{FF2B5EF4-FFF2-40B4-BE49-F238E27FC236}">
                <a16:creationId xmlns:a16="http://schemas.microsoft.com/office/drawing/2014/main" id="{C213D47A-D401-3B0E-59ED-0B75C0382237}"/>
              </a:ext>
            </a:extLst>
          </p:cNvPr>
          <p:cNvSpPr/>
          <p:nvPr/>
        </p:nvSpPr>
        <p:spPr>
          <a:xfrm>
            <a:off x="7190693" y="2704553"/>
            <a:ext cx="411692" cy="411692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8" name="Google Shape;1181;p68">
            <a:extLst>
              <a:ext uri="{FF2B5EF4-FFF2-40B4-BE49-F238E27FC236}">
                <a16:creationId xmlns:a16="http://schemas.microsoft.com/office/drawing/2014/main" id="{A0BA8559-E253-95D2-88DA-83867081838E}"/>
              </a:ext>
            </a:extLst>
          </p:cNvPr>
          <p:cNvSpPr txBox="1">
            <a:spLocks/>
          </p:cNvSpPr>
          <p:nvPr/>
        </p:nvSpPr>
        <p:spPr>
          <a:xfrm>
            <a:off x="5359942" y="871677"/>
            <a:ext cx="2036597" cy="10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Mali"/>
              <a:buNone/>
              <a:defRPr sz="55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Mali"/>
              <a:buNone/>
              <a:defRPr sz="52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Mali"/>
              <a:buNone/>
              <a:defRPr sz="52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Mali"/>
              <a:buNone/>
              <a:defRPr sz="52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Mali"/>
              <a:buNone/>
              <a:defRPr sz="52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Mali"/>
              <a:buNone/>
              <a:defRPr sz="52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Mali"/>
              <a:buNone/>
              <a:defRPr sz="52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Mali"/>
              <a:buNone/>
              <a:defRPr sz="52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Mali"/>
              <a:buNone/>
              <a:defRPr sz="52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r>
              <a:rPr lang="ar-SA" sz="3600" dirty="0">
                <a:solidFill>
                  <a:schemeClr val="bg2">
                    <a:lumMod val="50000"/>
                  </a:schemeClr>
                </a:solidFill>
              </a:rPr>
              <a:t>رائع 😊</a:t>
            </a:r>
            <a:r>
              <a:rPr lang="en-US" sz="3600" dirty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lang="ar-SA" sz="3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" name="Google Shape;1181;p68">
            <a:extLst>
              <a:ext uri="{FF2B5EF4-FFF2-40B4-BE49-F238E27FC236}">
                <a16:creationId xmlns:a16="http://schemas.microsoft.com/office/drawing/2014/main" id="{2F1600FC-20F5-546E-1FBE-7108AF1478C9}"/>
              </a:ext>
            </a:extLst>
          </p:cNvPr>
          <p:cNvSpPr txBox="1">
            <a:spLocks/>
          </p:cNvSpPr>
          <p:nvPr/>
        </p:nvSpPr>
        <p:spPr>
          <a:xfrm>
            <a:off x="5236302" y="1692865"/>
            <a:ext cx="2036597" cy="1030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Mali"/>
              <a:buNone/>
              <a:defRPr sz="55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Mali"/>
              <a:buNone/>
              <a:defRPr sz="52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Mali"/>
              <a:buNone/>
              <a:defRPr sz="52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Mali"/>
              <a:buNone/>
              <a:defRPr sz="52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Mali"/>
              <a:buNone/>
              <a:defRPr sz="52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Mali"/>
              <a:buNone/>
              <a:defRPr sz="52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Mali"/>
              <a:buNone/>
              <a:defRPr sz="52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Mali"/>
              <a:buNone/>
              <a:defRPr sz="52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Mali"/>
              <a:buNone/>
              <a:defRPr sz="52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r>
              <a:rPr lang="ar-SA" sz="3600" dirty="0">
                <a:solidFill>
                  <a:schemeClr val="bg2">
                    <a:lumMod val="50000"/>
                  </a:schemeClr>
                </a:solidFill>
              </a:rPr>
              <a:t>متوسط 😐</a:t>
            </a:r>
            <a:r>
              <a:rPr lang="en-US" sz="3600" dirty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lang="ar-SA" sz="3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2" name="Google Shape;1181;p68">
            <a:extLst>
              <a:ext uri="{FF2B5EF4-FFF2-40B4-BE49-F238E27FC236}">
                <a16:creationId xmlns:a16="http://schemas.microsoft.com/office/drawing/2014/main" id="{7600F63D-DBE0-4F1C-81D3-A9B7616A057C}"/>
              </a:ext>
            </a:extLst>
          </p:cNvPr>
          <p:cNvSpPr txBox="1">
            <a:spLocks/>
          </p:cNvSpPr>
          <p:nvPr/>
        </p:nvSpPr>
        <p:spPr>
          <a:xfrm>
            <a:off x="5344619" y="2535979"/>
            <a:ext cx="2036597" cy="10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Mali"/>
              <a:buNone/>
              <a:defRPr sz="55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Mali"/>
              <a:buNone/>
              <a:defRPr sz="52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Mali"/>
              <a:buNone/>
              <a:defRPr sz="52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Mali"/>
              <a:buNone/>
              <a:defRPr sz="52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Mali"/>
              <a:buNone/>
              <a:defRPr sz="52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Mali"/>
              <a:buNone/>
              <a:defRPr sz="52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Mali"/>
              <a:buNone/>
              <a:defRPr sz="52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Mali"/>
              <a:buNone/>
              <a:defRPr sz="52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Mali"/>
              <a:buNone/>
              <a:defRPr sz="52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r>
              <a:rPr lang="ar-SA" sz="3600" dirty="0">
                <a:solidFill>
                  <a:schemeClr val="bg2">
                    <a:lumMod val="50000"/>
                  </a:schemeClr>
                </a:solidFill>
              </a:rPr>
              <a:t>متدني 😔</a:t>
            </a:r>
            <a:r>
              <a:rPr lang="en-US" sz="3600" dirty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lang="ar-SA" sz="36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12CAD173-42BA-7B60-33B4-E267D8CAF8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7020" y="21167"/>
            <a:ext cx="1537039" cy="122766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51"/>
          <p:cNvSpPr txBox="1">
            <a:spLocks noGrp="1"/>
          </p:cNvSpPr>
          <p:nvPr>
            <p:ph type="title"/>
          </p:nvPr>
        </p:nvSpPr>
        <p:spPr>
          <a:xfrm>
            <a:off x="1090520" y="1798574"/>
            <a:ext cx="3427775" cy="11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/>
              <a:t>ولا ننسى الدخول الى منصة مدرستي </a:t>
            </a:r>
            <a:endParaRPr dirty="0"/>
          </a:p>
        </p:txBody>
      </p:sp>
      <p:grpSp>
        <p:nvGrpSpPr>
          <p:cNvPr id="829" name="Google Shape;829;p51"/>
          <p:cNvGrpSpPr/>
          <p:nvPr/>
        </p:nvGrpSpPr>
        <p:grpSpPr>
          <a:xfrm>
            <a:off x="4536197" y="1242931"/>
            <a:ext cx="3336577" cy="2657635"/>
            <a:chOff x="4924125" y="1219450"/>
            <a:chExt cx="3506650" cy="2793100"/>
          </a:xfrm>
        </p:grpSpPr>
        <p:sp>
          <p:nvSpPr>
            <p:cNvPr id="830" name="Google Shape;830;p51"/>
            <p:cNvSpPr/>
            <p:nvPr/>
          </p:nvSpPr>
          <p:spPr>
            <a:xfrm>
              <a:off x="6230550" y="3482450"/>
              <a:ext cx="897075" cy="367000"/>
            </a:xfrm>
            <a:custGeom>
              <a:avLst/>
              <a:gdLst/>
              <a:ahLst/>
              <a:cxnLst/>
              <a:rect l="l" t="t" r="r" b="b"/>
              <a:pathLst>
                <a:path w="35883" h="14680" extrusionOk="0">
                  <a:moveTo>
                    <a:pt x="0" y="1"/>
                  </a:moveTo>
                  <a:lnTo>
                    <a:pt x="0" y="14680"/>
                  </a:lnTo>
                  <a:lnTo>
                    <a:pt x="35882" y="14680"/>
                  </a:lnTo>
                  <a:lnTo>
                    <a:pt x="3588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51"/>
            <p:cNvSpPr/>
            <p:nvPr/>
          </p:nvSpPr>
          <p:spPr>
            <a:xfrm>
              <a:off x="4924125" y="1219450"/>
              <a:ext cx="3506650" cy="1909625"/>
            </a:xfrm>
            <a:custGeom>
              <a:avLst/>
              <a:gdLst/>
              <a:ahLst/>
              <a:cxnLst/>
              <a:rect l="l" t="t" r="r" b="b"/>
              <a:pathLst>
                <a:path w="140266" h="75027" extrusionOk="0">
                  <a:moveTo>
                    <a:pt x="3327" y="1"/>
                  </a:moveTo>
                  <a:cubicBezTo>
                    <a:pt x="1370" y="1"/>
                    <a:pt x="0" y="555"/>
                    <a:pt x="0" y="2610"/>
                  </a:cubicBezTo>
                  <a:lnTo>
                    <a:pt x="0" y="75026"/>
                  </a:lnTo>
                  <a:lnTo>
                    <a:pt x="140266" y="75026"/>
                  </a:lnTo>
                  <a:lnTo>
                    <a:pt x="140266" y="2610"/>
                  </a:lnTo>
                  <a:cubicBezTo>
                    <a:pt x="140266" y="555"/>
                    <a:pt x="139026" y="1"/>
                    <a:pt x="1370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51"/>
            <p:cNvSpPr/>
            <p:nvPr/>
          </p:nvSpPr>
          <p:spPr>
            <a:xfrm>
              <a:off x="4924125" y="3095100"/>
              <a:ext cx="3506650" cy="407775"/>
            </a:xfrm>
            <a:custGeom>
              <a:avLst/>
              <a:gdLst/>
              <a:ahLst/>
              <a:cxnLst/>
              <a:rect l="l" t="t" r="r" b="b"/>
              <a:pathLst>
                <a:path w="140266" h="16311" extrusionOk="0">
                  <a:moveTo>
                    <a:pt x="0" y="0"/>
                  </a:moveTo>
                  <a:lnTo>
                    <a:pt x="0" y="12233"/>
                  </a:lnTo>
                  <a:cubicBezTo>
                    <a:pt x="0" y="14190"/>
                    <a:pt x="1370" y="16310"/>
                    <a:pt x="3327" y="16310"/>
                  </a:cubicBezTo>
                  <a:lnTo>
                    <a:pt x="137069" y="16310"/>
                  </a:lnTo>
                  <a:cubicBezTo>
                    <a:pt x="139026" y="16310"/>
                    <a:pt x="140266" y="14190"/>
                    <a:pt x="140266" y="12233"/>
                  </a:cubicBezTo>
                  <a:lnTo>
                    <a:pt x="1402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51"/>
            <p:cNvSpPr/>
            <p:nvPr/>
          </p:nvSpPr>
          <p:spPr>
            <a:xfrm>
              <a:off x="5945125" y="3849425"/>
              <a:ext cx="1467925" cy="163125"/>
            </a:xfrm>
            <a:custGeom>
              <a:avLst/>
              <a:gdLst/>
              <a:ahLst/>
              <a:cxnLst/>
              <a:rect l="l" t="t" r="r" b="b"/>
              <a:pathLst>
                <a:path w="58717" h="6525" extrusionOk="0">
                  <a:moveTo>
                    <a:pt x="3262" y="1"/>
                  </a:moveTo>
                  <a:cubicBezTo>
                    <a:pt x="1468" y="1"/>
                    <a:pt x="0" y="1469"/>
                    <a:pt x="0" y="3263"/>
                  </a:cubicBezTo>
                  <a:cubicBezTo>
                    <a:pt x="0" y="5057"/>
                    <a:pt x="1468" y="6525"/>
                    <a:pt x="3262" y="6525"/>
                  </a:cubicBezTo>
                  <a:lnTo>
                    <a:pt x="55454" y="6525"/>
                  </a:lnTo>
                  <a:cubicBezTo>
                    <a:pt x="57248" y="6525"/>
                    <a:pt x="58716" y="5057"/>
                    <a:pt x="58716" y="3263"/>
                  </a:cubicBezTo>
                  <a:cubicBezTo>
                    <a:pt x="58716" y="1469"/>
                    <a:pt x="57248" y="1"/>
                    <a:pt x="55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51"/>
            <p:cNvSpPr/>
            <p:nvPr/>
          </p:nvSpPr>
          <p:spPr>
            <a:xfrm>
              <a:off x="6597525" y="3197025"/>
              <a:ext cx="163125" cy="163125"/>
            </a:xfrm>
            <a:custGeom>
              <a:avLst/>
              <a:gdLst/>
              <a:ahLst/>
              <a:cxnLst/>
              <a:rect l="l" t="t" r="r" b="b"/>
              <a:pathLst>
                <a:path w="6525" h="6525" extrusionOk="0">
                  <a:moveTo>
                    <a:pt x="3262" y="1"/>
                  </a:moveTo>
                  <a:cubicBezTo>
                    <a:pt x="1468" y="1"/>
                    <a:pt x="0" y="1469"/>
                    <a:pt x="0" y="3263"/>
                  </a:cubicBezTo>
                  <a:cubicBezTo>
                    <a:pt x="0" y="5057"/>
                    <a:pt x="1468" y="6525"/>
                    <a:pt x="3262" y="6525"/>
                  </a:cubicBezTo>
                  <a:cubicBezTo>
                    <a:pt x="5056" y="6525"/>
                    <a:pt x="6524" y="5057"/>
                    <a:pt x="6524" y="3263"/>
                  </a:cubicBezTo>
                  <a:cubicBezTo>
                    <a:pt x="6524" y="1469"/>
                    <a:pt x="5056" y="1"/>
                    <a:pt x="3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36" name="Google Shape;836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599997">
            <a:off x="7835059" y="304122"/>
            <a:ext cx="366458" cy="327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200081">
            <a:off x="8146244" y="592126"/>
            <a:ext cx="648561" cy="61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Google Shape;838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200036">
            <a:off x="529890" y="2312260"/>
            <a:ext cx="370408" cy="350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صورة 2">
            <a:extLst>
              <a:ext uri="{FF2B5EF4-FFF2-40B4-BE49-F238E27FC236}">
                <a16:creationId xmlns:a16="http://schemas.microsoft.com/office/drawing/2014/main" id="{A3DD7820-8778-A624-E370-B411D2F897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239" b="12500"/>
          <a:stretch/>
        </p:blipFill>
        <p:spPr>
          <a:xfrm>
            <a:off x="4554098" y="1267160"/>
            <a:ext cx="3300774" cy="1799249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3E637ACB-3B71-D630-7D7D-B8B53127A1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7020" y="21167"/>
            <a:ext cx="1537039" cy="1227667"/>
          </a:xfrm>
          <a:prstGeom prst="rect">
            <a:avLst/>
          </a:prstGeom>
        </p:spPr>
      </p:pic>
      <p:sp>
        <p:nvSpPr>
          <p:cNvPr id="8" name="Google Shape;514;p33">
            <a:extLst>
              <a:ext uri="{FF2B5EF4-FFF2-40B4-BE49-F238E27FC236}">
                <a16:creationId xmlns:a16="http://schemas.microsoft.com/office/drawing/2014/main" id="{7DA72387-CAAF-CC31-D6B0-5363CBB1CC24}"/>
              </a:ext>
            </a:extLst>
          </p:cNvPr>
          <p:cNvSpPr txBox="1">
            <a:spLocks/>
          </p:cNvSpPr>
          <p:nvPr/>
        </p:nvSpPr>
        <p:spPr>
          <a:xfrm>
            <a:off x="6129092" y="3497888"/>
            <a:ext cx="4410300" cy="16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Mali"/>
              <a:buNone/>
              <a:defRPr sz="36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Mali"/>
              <a:buNone/>
              <a:defRPr sz="52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Mali"/>
              <a:buNone/>
              <a:defRPr sz="52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Mali"/>
              <a:buNone/>
              <a:defRPr sz="52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Mali"/>
              <a:buNone/>
              <a:defRPr sz="52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Mali"/>
              <a:buNone/>
              <a:defRPr sz="52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Mali"/>
              <a:buNone/>
              <a:defRPr sz="52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Mali"/>
              <a:buNone/>
              <a:defRPr sz="52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Mali"/>
              <a:buNone/>
              <a:defRPr sz="52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r>
              <a:rPr lang="ar-SA" sz="2000" dirty="0"/>
              <a:t>أ. ندى العيدي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34"/>
          <p:cNvSpPr txBox="1">
            <a:spLocks noGrp="1"/>
          </p:cNvSpPr>
          <p:nvPr>
            <p:ph type="title"/>
          </p:nvPr>
        </p:nvSpPr>
        <p:spPr>
          <a:xfrm>
            <a:off x="3447525" y="654763"/>
            <a:ext cx="7713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/>
              <a:t>فكرة الدرس:</a:t>
            </a:r>
            <a:endParaRPr dirty="0"/>
          </a:p>
        </p:txBody>
      </p:sp>
      <p:sp>
        <p:nvSpPr>
          <p:cNvPr id="527" name="Google Shape;527;p34"/>
          <p:cNvSpPr txBox="1"/>
          <p:nvPr/>
        </p:nvSpPr>
        <p:spPr>
          <a:xfrm>
            <a:off x="878904" y="1227463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b="1" dirty="0">
                <a:solidFill>
                  <a:srgbClr val="A5412D"/>
                </a:solidFill>
                <a:latin typeface="Raleway"/>
                <a:ea typeface="Raleway"/>
                <a:cs typeface="Raleway"/>
                <a:sym typeface="Raleway"/>
              </a:rPr>
              <a:t>اختار الأدوات والوحدات المناسبة لتقدير اطوال الأشياء وقياسها</a:t>
            </a:r>
            <a:endParaRPr sz="2400" b="1" dirty="0">
              <a:solidFill>
                <a:srgbClr val="A5412D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A5412D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530" name="Google Shape;53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300114">
            <a:off x="419383" y="1561387"/>
            <a:ext cx="432961" cy="387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100107">
            <a:off x="8261094" y="2555723"/>
            <a:ext cx="521688" cy="493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4C50D91C-C457-F3A2-5377-8F4A537131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7155" y="-3523"/>
            <a:ext cx="1434977" cy="1146148"/>
          </a:xfrm>
          <a:prstGeom prst="rect">
            <a:avLst/>
          </a:prstGeom>
        </p:spPr>
      </p:pic>
      <p:sp>
        <p:nvSpPr>
          <p:cNvPr id="6" name="Google Shape;525;p34">
            <a:extLst>
              <a:ext uri="{FF2B5EF4-FFF2-40B4-BE49-F238E27FC236}">
                <a16:creationId xmlns:a16="http://schemas.microsoft.com/office/drawing/2014/main" id="{B35521C0-5B6E-DE8A-BF05-750A81CC674E}"/>
              </a:ext>
            </a:extLst>
          </p:cNvPr>
          <p:cNvSpPr txBox="1">
            <a:spLocks/>
          </p:cNvSpPr>
          <p:nvPr/>
        </p:nvSpPr>
        <p:spPr>
          <a:xfrm>
            <a:off x="3612753" y="2515913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r>
              <a:rPr lang="ar-SA" dirty="0"/>
              <a:t>المفردات:</a:t>
            </a:r>
          </a:p>
        </p:txBody>
      </p:sp>
      <p:sp>
        <p:nvSpPr>
          <p:cNvPr id="8" name="Google Shape;527;p34">
            <a:extLst>
              <a:ext uri="{FF2B5EF4-FFF2-40B4-BE49-F238E27FC236}">
                <a16:creationId xmlns:a16="http://schemas.microsoft.com/office/drawing/2014/main" id="{DC5E7BBB-C724-033E-0BF0-DEAC57B09CB2}"/>
              </a:ext>
            </a:extLst>
          </p:cNvPr>
          <p:cNvSpPr txBox="1"/>
          <p:nvPr/>
        </p:nvSpPr>
        <p:spPr>
          <a:xfrm>
            <a:off x="5334018" y="3088613"/>
            <a:ext cx="2678836" cy="1743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b="1" dirty="0">
                <a:solidFill>
                  <a:srgbClr val="A5412D"/>
                </a:solidFill>
                <a:latin typeface="Raleway"/>
                <a:ea typeface="Raleway"/>
                <a:cs typeface="Raleway"/>
                <a:sym typeface="Raleway"/>
              </a:rPr>
              <a:t>السنتمتر (سم)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b="1" dirty="0">
                <a:solidFill>
                  <a:srgbClr val="A5412D"/>
                </a:solidFill>
                <a:latin typeface="Raleway"/>
                <a:ea typeface="Raleway"/>
                <a:cs typeface="Raleway"/>
                <a:sym typeface="Raleway"/>
              </a:rPr>
              <a:t>المليمتر ( ملم)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b="1" dirty="0">
                <a:solidFill>
                  <a:srgbClr val="A5412D"/>
                </a:solidFill>
                <a:latin typeface="Raleway"/>
                <a:ea typeface="Raleway"/>
                <a:cs typeface="Raleway"/>
                <a:sym typeface="Raleway"/>
              </a:rPr>
              <a:t>المتر (م)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b="1" dirty="0">
                <a:solidFill>
                  <a:srgbClr val="A5412D"/>
                </a:solidFill>
                <a:latin typeface="Raleway"/>
                <a:ea typeface="Raleway"/>
                <a:cs typeface="Raleway"/>
                <a:sym typeface="Raleway"/>
              </a:rPr>
              <a:t>الكيلو متر ( كلم)</a:t>
            </a:r>
            <a:endParaRPr sz="2400" b="1" dirty="0">
              <a:solidFill>
                <a:srgbClr val="A5412D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A5412D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35"/>
          <p:cNvSpPr txBox="1">
            <a:spLocks noGrp="1"/>
          </p:cNvSpPr>
          <p:nvPr>
            <p:ph type="title"/>
          </p:nvPr>
        </p:nvSpPr>
        <p:spPr>
          <a:xfrm>
            <a:off x="1491724" y="1717450"/>
            <a:ext cx="6859487" cy="8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/>
              <a:t>يركض أحمد حول مضمار مرة يوميًا  . فهل أقيس هذه المسافة بالمليمترات، ام بالسنتمرات ، ام بالأمتار ، ام بالكيلو متر؟</a:t>
            </a:r>
            <a:endParaRPr dirty="0"/>
          </a:p>
        </p:txBody>
      </p:sp>
      <p:sp>
        <p:nvSpPr>
          <p:cNvPr id="539" name="Google Shape;539;p35"/>
          <p:cNvSpPr txBox="1">
            <a:spLocks noGrp="1"/>
          </p:cNvSpPr>
          <p:nvPr>
            <p:ph type="title" idx="3"/>
          </p:nvPr>
        </p:nvSpPr>
        <p:spPr>
          <a:xfrm>
            <a:off x="2844430" y="721936"/>
            <a:ext cx="771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/>
              <a:t>استعد:</a:t>
            </a:r>
            <a:endParaRPr dirty="0"/>
          </a:p>
        </p:txBody>
      </p:sp>
      <p:pic>
        <p:nvPicPr>
          <p:cNvPr id="549" name="Google Shape;54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300216">
            <a:off x="1432453" y="625522"/>
            <a:ext cx="374940" cy="335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EA2613E0-EAF1-5A71-DDE1-FB22971F5E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524" y="93676"/>
            <a:ext cx="1434977" cy="114614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" name="Google Shape;554;p36"/>
          <p:cNvGrpSpPr/>
          <p:nvPr/>
        </p:nvGrpSpPr>
        <p:grpSpPr>
          <a:xfrm>
            <a:off x="3244255" y="218303"/>
            <a:ext cx="3048770" cy="1619671"/>
            <a:chOff x="309900" y="238100"/>
            <a:chExt cx="7048350" cy="5237800"/>
          </a:xfrm>
        </p:grpSpPr>
        <p:sp>
          <p:nvSpPr>
            <p:cNvPr id="555" name="Google Shape;555;p36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56" name="Google Shape;556;p36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6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6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6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6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6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6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6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6" name="Google Shape;566;p36"/>
          <p:cNvSpPr txBox="1">
            <a:spLocks noGrp="1"/>
          </p:cNvSpPr>
          <p:nvPr>
            <p:ph type="title"/>
          </p:nvPr>
        </p:nvSpPr>
        <p:spPr>
          <a:xfrm>
            <a:off x="3244255" y="60690"/>
            <a:ext cx="4888200" cy="11776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8800" dirty="0"/>
              <a:t>ماذا</a:t>
            </a:r>
            <a:r>
              <a:rPr lang="ar-SA" sz="6000" dirty="0"/>
              <a:t> </a:t>
            </a:r>
            <a:r>
              <a:rPr lang="ar-SA" sz="3200" dirty="0"/>
              <a:t>استعمل للقياس</a:t>
            </a:r>
            <a:endParaRPr sz="3200" dirty="0"/>
          </a:p>
        </p:txBody>
      </p:sp>
      <p:pic>
        <p:nvPicPr>
          <p:cNvPr id="567" name="Google Shape;56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19879">
            <a:off x="7818538" y="1871425"/>
            <a:ext cx="580878" cy="51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700265">
            <a:off x="1132843" y="2906503"/>
            <a:ext cx="327587" cy="292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809DBDEC-2371-3063-D97D-3E551C5B7D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5461" y="60690"/>
            <a:ext cx="1434977" cy="1146148"/>
          </a:xfrm>
          <a:prstGeom prst="rect">
            <a:avLst/>
          </a:prstGeom>
        </p:spPr>
      </p:pic>
      <p:pic>
        <p:nvPicPr>
          <p:cNvPr id="5" name="Google Shape;621;p38">
            <a:extLst>
              <a:ext uri="{FF2B5EF4-FFF2-40B4-BE49-F238E27FC236}">
                <a16:creationId xmlns:a16="http://schemas.microsoft.com/office/drawing/2014/main" id="{F763D61A-0193-E838-344B-92E5E72B1107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57701" y="1836576"/>
            <a:ext cx="3173107" cy="3246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621;p38">
            <a:extLst>
              <a:ext uri="{FF2B5EF4-FFF2-40B4-BE49-F238E27FC236}">
                <a16:creationId xmlns:a16="http://schemas.microsoft.com/office/drawing/2014/main" id="{03FE21B4-BA38-D24F-3DE7-34BA9C18D6E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3993" y="1901265"/>
            <a:ext cx="3173107" cy="324623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723D7ED4-2BBA-1F93-97AF-EB4CE4E9EE78}"/>
              </a:ext>
            </a:extLst>
          </p:cNvPr>
          <p:cNvSpPr/>
          <p:nvPr/>
        </p:nvSpPr>
        <p:spPr>
          <a:xfrm>
            <a:off x="5686910" y="2173026"/>
            <a:ext cx="2445545" cy="1580554"/>
          </a:xfrm>
          <a:prstGeom prst="rect">
            <a:avLst/>
          </a:prstGeom>
          <a:solidFill>
            <a:srgbClr val="5F5E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748C714B-DFBA-F836-6265-926DC88DAC14}"/>
              </a:ext>
            </a:extLst>
          </p:cNvPr>
          <p:cNvSpPr/>
          <p:nvPr/>
        </p:nvSpPr>
        <p:spPr>
          <a:xfrm>
            <a:off x="673606" y="2262711"/>
            <a:ext cx="2445545" cy="1580554"/>
          </a:xfrm>
          <a:prstGeom prst="rect">
            <a:avLst/>
          </a:prstGeom>
          <a:solidFill>
            <a:srgbClr val="5F5E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Google Shape;527;p34">
            <a:extLst>
              <a:ext uri="{FF2B5EF4-FFF2-40B4-BE49-F238E27FC236}">
                <a16:creationId xmlns:a16="http://schemas.microsoft.com/office/drawing/2014/main" id="{EEA78EE1-9C8E-F9EF-862A-DFB5B22AEDFF}"/>
              </a:ext>
            </a:extLst>
          </p:cNvPr>
          <p:cNvSpPr txBox="1"/>
          <p:nvPr/>
        </p:nvSpPr>
        <p:spPr>
          <a:xfrm>
            <a:off x="5604836" y="2261877"/>
            <a:ext cx="2678836" cy="1743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b="1" dirty="0">
                <a:solidFill>
                  <a:schemeClr val="bg2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استعمل السنتمتر و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b="1" dirty="0">
                <a:solidFill>
                  <a:schemeClr val="bg2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المليمتر لقياس الاطوال الصغيرة</a:t>
            </a:r>
          </a:p>
        </p:txBody>
      </p:sp>
      <p:sp>
        <p:nvSpPr>
          <p:cNvPr id="20" name="Google Shape;527;p34">
            <a:extLst>
              <a:ext uri="{FF2B5EF4-FFF2-40B4-BE49-F238E27FC236}">
                <a16:creationId xmlns:a16="http://schemas.microsoft.com/office/drawing/2014/main" id="{D287EA04-9E41-B34D-CA0E-025CC4DD2EFD}"/>
              </a:ext>
            </a:extLst>
          </p:cNvPr>
          <p:cNvSpPr txBox="1"/>
          <p:nvPr/>
        </p:nvSpPr>
        <p:spPr>
          <a:xfrm>
            <a:off x="565215" y="2271310"/>
            <a:ext cx="2678836" cy="1743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b="1" dirty="0">
                <a:solidFill>
                  <a:schemeClr val="bg2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استعمل المتر و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b="1" dirty="0">
                <a:solidFill>
                  <a:schemeClr val="bg2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الكيلو متر لقياس الاطوال والمسافات الكبيرة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" name="Google Shape;57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999860">
            <a:off x="1109030" y="1761292"/>
            <a:ext cx="773901" cy="692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0799867">
            <a:off x="1288080" y="2356405"/>
            <a:ext cx="529818" cy="473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517922">
            <a:off x="996185" y="3474237"/>
            <a:ext cx="458992" cy="433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199965">
            <a:off x="745752" y="2888580"/>
            <a:ext cx="799678" cy="715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6">
            <a:off x="1529868" y="1687967"/>
            <a:ext cx="1004523" cy="16137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1" name="Google Shape;581;p37"/>
          <p:cNvGrpSpPr/>
          <p:nvPr/>
        </p:nvGrpSpPr>
        <p:grpSpPr>
          <a:xfrm>
            <a:off x="2439008" y="93116"/>
            <a:ext cx="6498740" cy="1622147"/>
            <a:chOff x="309900" y="238100"/>
            <a:chExt cx="7048350" cy="5237800"/>
          </a:xfrm>
        </p:grpSpPr>
        <p:sp>
          <p:nvSpPr>
            <p:cNvPr id="582" name="Google Shape;582;p37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7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7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7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7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7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7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7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7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3" name="Google Shape;593;p37"/>
          <p:cNvSpPr txBox="1">
            <a:spLocks noGrp="1"/>
          </p:cNvSpPr>
          <p:nvPr>
            <p:ph type="title" idx="2"/>
          </p:nvPr>
        </p:nvSpPr>
        <p:spPr>
          <a:xfrm>
            <a:off x="2755514" y="455997"/>
            <a:ext cx="6019314" cy="11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dirty="0"/>
              <a:t>مثال من واقع الحياة</a:t>
            </a:r>
            <a:endParaRPr sz="4400" dirty="0"/>
          </a:p>
        </p:txBody>
      </p:sp>
      <p:pic>
        <p:nvPicPr>
          <p:cNvPr id="595" name="Google Shape;595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899983">
            <a:off x="1570214" y="3062387"/>
            <a:ext cx="1013397" cy="1149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5">
            <a:off x="1655195" y="3074720"/>
            <a:ext cx="581522" cy="986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21">
            <a:off x="1081839" y="2922851"/>
            <a:ext cx="815144" cy="1092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7D1E1EDA-281D-F81E-6456-1881E6D027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9101" y="54610"/>
            <a:ext cx="1434977" cy="1146148"/>
          </a:xfrm>
          <a:prstGeom prst="rect">
            <a:avLst/>
          </a:prstGeom>
        </p:spPr>
      </p:pic>
      <p:sp>
        <p:nvSpPr>
          <p:cNvPr id="8" name="Google Shape;612;p38">
            <a:extLst>
              <a:ext uri="{FF2B5EF4-FFF2-40B4-BE49-F238E27FC236}">
                <a16:creationId xmlns:a16="http://schemas.microsoft.com/office/drawing/2014/main" id="{D22A64F8-545F-ADAF-A424-0956BAE2ABCD}"/>
              </a:ext>
            </a:extLst>
          </p:cNvPr>
          <p:cNvSpPr txBox="1">
            <a:spLocks/>
          </p:cNvSpPr>
          <p:nvPr/>
        </p:nvSpPr>
        <p:spPr>
          <a:xfrm>
            <a:off x="2059702" y="1330956"/>
            <a:ext cx="6748315" cy="1582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None/>
              <a:defRPr sz="14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None/>
              <a:defRPr sz="1400" b="0" i="0" u="none" strike="noStrike" cap="none"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None/>
              <a:defRPr sz="1400" b="0" i="0" u="none" strike="noStrike" cap="none"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None/>
              <a:defRPr sz="1400" b="0" i="0" u="none" strike="noStrike" cap="none"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None/>
              <a:defRPr sz="1400" b="0" i="0" u="none" strike="noStrike" cap="none"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None/>
              <a:defRPr sz="1400" b="0" i="0" u="none" strike="noStrike" cap="none"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None/>
              <a:defRPr sz="1400" b="0" i="0" u="none" strike="noStrike" cap="none"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None/>
              <a:defRPr sz="1400" b="0" i="0" u="none" strike="noStrike" cap="none"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None/>
              <a:defRPr sz="1400" b="0" i="0" u="none" strike="noStrike" cap="none"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marL="0" indent="0" algn="r" rtl="1"/>
            <a:r>
              <a:rPr lang="ar-SA" sz="4000" dirty="0">
                <a:solidFill>
                  <a:schemeClr val="accent6"/>
                </a:solidFill>
              </a:rPr>
              <a:t>حشرات:</a:t>
            </a:r>
          </a:p>
          <a:p>
            <a:pPr marL="0" indent="0" algn="r" rtl="1"/>
            <a:r>
              <a:rPr lang="ar-SA" sz="4000" dirty="0">
                <a:solidFill>
                  <a:schemeClr val="accent6"/>
                </a:solidFill>
              </a:rPr>
              <a:t>في مزرعة حسام خلية نحل . اختار الوحدة المناسبة لقياس طول النحلة </a:t>
            </a:r>
            <a:endParaRPr lang="en-US" sz="4000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BA0C006F-E868-9ADC-087D-758C93295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9023" y="57268"/>
            <a:ext cx="1434977" cy="1146148"/>
          </a:xfrm>
          <a:prstGeom prst="rect">
            <a:avLst/>
          </a:prstGeom>
        </p:spPr>
      </p:pic>
      <p:sp>
        <p:nvSpPr>
          <p:cNvPr id="3" name="عنوان 2">
            <a:extLst>
              <a:ext uri="{FF2B5EF4-FFF2-40B4-BE49-F238E27FC236}">
                <a16:creationId xmlns:a16="http://schemas.microsoft.com/office/drawing/2014/main" id="{DA5467C5-5904-2E8D-DF7B-A8D67275C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4046" y="245533"/>
            <a:ext cx="1434977" cy="769618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/>
          <a:lstStyle/>
          <a:p>
            <a:r>
              <a:rPr lang="ar-SA" dirty="0"/>
              <a:t>أتأكد:</a:t>
            </a:r>
          </a:p>
        </p:txBody>
      </p:sp>
      <p:sp>
        <p:nvSpPr>
          <p:cNvPr id="6" name="عنوان فرعي 5">
            <a:extLst>
              <a:ext uri="{FF2B5EF4-FFF2-40B4-BE49-F238E27FC236}">
                <a16:creationId xmlns:a16="http://schemas.microsoft.com/office/drawing/2014/main" id="{0901C851-1830-1FBC-1D30-E756D84E24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1964" y="804881"/>
            <a:ext cx="6804547" cy="1173600"/>
          </a:xfrm>
        </p:spPr>
        <p:txBody>
          <a:bodyPr/>
          <a:lstStyle/>
          <a:p>
            <a:r>
              <a:rPr lang="ar-SA" sz="2400" dirty="0"/>
              <a:t>اختاري الوحدة الأنسب ( المليمتر، السنتمتر، المتر ، الكيلو متر) لقياس كل من الأطوال الآتية: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89504D00-503C-2AA4-1450-D98749075E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230" b="-392"/>
          <a:stretch/>
        </p:blipFill>
        <p:spPr>
          <a:xfrm>
            <a:off x="717489" y="1826867"/>
            <a:ext cx="7281334" cy="699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صورة 10">
            <a:extLst>
              <a:ext uri="{FF2B5EF4-FFF2-40B4-BE49-F238E27FC236}">
                <a16:creationId xmlns:a16="http://schemas.microsoft.com/office/drawing/2014/main" id="{63301D62-FF51-F753-D7AB-8250A278BC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766" t="27865" r="12695" b="63155"/>
          <a:stretch/>
        </p:blipFill>
        <p:spPr>
          <a:xfrm>
            <a:off x="2791823" y="3004053"/>
            <a:ext cx="5207000" cy="667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7" name="Google Shape;63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287">
            <a:off x="7193010" y="450075"/>
            <a:ext cx="428530" cy="383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صورة 12">
            <a:extLst>
              <a:ext uri="{FF2B5EF4-FFF2-40B4-BE49-F238E27FC236}">
                <a16:creationId xmlns:a16="http://schemas.microsoft.com/office/drawing/2014/main" id="{F2B86223-B907-F45F-62D6-DDD2EE2B6A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422" t="37761" r="13086" b="46875"/>
          <a:stretch/>
        </p:blipFill>
        <p:spPr>
          <a:xfrm>
            <a:off x="1888676" y="427420"/>
            <a:ext cx="5805407" cy="1227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صورة 13">
            <a:extLst>
              <a:ext uri="{FF2B5EF4-FFF2-40B4-BE49-F238E27FC236}">
                <a16:creationId xmlns:a16="http://schemas.microsoft.com/office/drawing/2014/main" id="{0C96ADFF-31F4-F378-A3F2-13EA20E5DF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0717" y="0"/>
            <a:ext cx="1537039" cy="122766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7A991937-99FB-1916-042E-48B434E50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7020" y="21167"/>
            <a:ext cx="1537039" cy="1227667"/>
          </a:xfrm>
          <a:prstGeom prst="rect">
            <a:avLst/>
          </a:prstGeom>
        </p:spPr>
      </p:pic>
      <p:sp>
        <p:nvSpPr>
          <p:cNvPr id="21" name="عنوان 2">
            <a:extLst>
              <a:ext uri="{FF2B5EF4-FFF2-40B4-BE49-F238E27FC236}">
                <a16:creationId xmlns:a16="http://schemas.microsoft.com/office/drawing/2014/main" id="{90F36889-FA5A-2861-F0AA-BA2B23183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6502" y="233891"/>
            <a:ext cx="3655606" cy="802218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/>
          <a:lstStyle/>
          <a:p>
            <a:r>
              <a:rPr lang="ar-SA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أتدرب وأحل المسائل :</a:t>
            </a:r>
          </a:p>
        </p:txBody>
      </p:sp>
      <p:sp>
        <p:nvSpPr>
          <p:cNvPr id="23" name="عنوان فرعي 5">
            <a:extLst>
              <a:ext uri="{FF2B5EF4-FFF2-40B4-BE49-F238E27FC236}">
                <a16:creationId xmlns:a16="http://schemas.microsoft.com/office/drawing/2014/main" id="{4F6708C4-49E5-65DA-C528-033835EA13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1964" y="804881"/>
            <a:ext cx="6804547" cy="1173600"/>
          </a:xfrm>
        </p:spPr>
        <p:txBody>
          <a:bodyPr/>
          <a:lstStyle/>
          <a:p>
            <a:r>
              <a:rPr lang="ar-SA" sz="2400" dirty="0"/>
              <a:t>اختاري الوحدة الأنسب </a:t>
            </a:r>
            <a:r>
              <a:rPr lang="ar-SA" sz="2400"/>
              <a:t>( المليمتر، </a:t>
            </a:r>
            <a:r>
              <a:rPr lang="ar-SA" sz="2400" dirty="0"/>
              <a:t>السنتمتر، المتر ، الكيلو متر) لقياس كل من الأطوال الآتية:</a:t>
            </a:r>
          </a:p>
        </p:txBody>
      </p:sp>
      <p:pic>
        <p:nvPicPr>
          <p:cNvPr id="24" name="صورة 24">
            <a:extLst>
              <a:ext uri="{FF2B5EF4-FFF2-40B4-BE49-F238E27FC236}">
                <a16:creationId xmlns:a16="http://schemas.microsoft.com/office/drawing/2014/main" id="{3C63ED14-5129-B613-DEAE-77E76CBABA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11" t="30729" r="11133" b="61460"/>
          <a:stretch/>
        </p:blipFill>
        <p:spPr>
          <a:xfrm>
            <a:off x="717489" y="1683753"/>
            <a:ext cx="7537921" cy="802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صورة 25">
            <a:extLst>
              <a:ext uri="{FF2B5EF4-FFF2-40B4-BE49-F238E27FC236}">
                <a16:creationId xmlns:a16="http://schemas.microsoft.com/office/drawing/2014/main" id="{CAB78943-4249-4BDD-135A-63BB44D7BF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197" t="39722" r="8857" b="51576"/>
          <a:stretch/>
        </p:blipFill>
        <p:spPr>
          <a:xfrm>
            <a:off x="1798845" y="2920890"/>
            <a:ext cx="6435313" cy="930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2" name="Google Shape;66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139218" flipH="1">
            <a:off x="861999" y="1818169"/>
            <a:ext cx="476720" cy="450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صورة 20">
            <a:extLst>
              <a:ext uri="{FF2B5EF4-FFF2-40B4-BE49-F238E27FC236}">
                <a16:creationId xmlns:a16="http://schemas.microsoft.com/office/drawing/2014/main" id="{920AAA5B-1406-9EFB-3686-61A23F26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039" t="47656" r="8398" b="35157"/>
          <a:stretch/>
        </p:blipFill>
        <p:spPr>
          <a:xfrm>
            <a:off x="2772835" y="867834"/>
            <a:ext cx="5418672" cy="1354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E93C5DFC-17BA-C67F-3C5C-C28C2B05AA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7020" y="21167"/>
            <a:ext cx="1537039" cy="122766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ack to School Activities for Elementary by Slidesgo">
  <a:themeElements>
    <a:clrScheme name="Simple Light">
      <a:dk1>
        <a:srgbClr val="FFFFFF"/>
      </a:dk1>
      <a:lt1>
        <a:srgbClr val="FF4F52"/>
      </a:lt1>
      <a:dk2>
        <a:srgbClr val="FFF1C9"/>
      </a:dk2>
      <a:lt2>
        <a:srgbClr val="FFB042"/>
      </a:lt2>
      <a:accent1>
        <a:srgbClr val="C44D35"/>
      </a:accent1>
      <a:accent2>
        <a:srgbClr val="6AC25B"/>
      </a:accent2>
      <a:accent3>
        <a:srgbClr val="95DED8"/>
      </a:accent3>
      <a:accent4>
        <a:srgbClr val="0B5E65"/>
      </a:accent4>
      <a:accent5>
        <a:srgbClr val="783F04"/>
      </a:accent5>
      <a:accent6>
        <a:srgbClr val="053A3F"/>
      </a:accent6>
      <a:hlink>
        <a:srgbClr val="053A3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869FB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عرض على الشاشة (16:9)</PresentationFormat>
  <Slides>14</Slides>
  <Notes>13</Notes>
  <HiddenSlides>0</HiddenSlides>
  <ScaleCrop>false</ScaleCrop>
  <HeadingPairs>
    <vt:vector size="4" baseType="variant">
      <vt:variant>
        <vt:lpstr>نسق</vt:lpstr>
      </vt:variant>
      <vt:variant>
        <vt:i4>2</vt:i4>
      </vt:variant>
      <vt:variant>
        <vt:lpstr>عناوين الشرائح</vt:lpstr>
      </vt:variant>
      <vt:variant>
        <vt:i4>14</vt:i4>
      </vt:variant>
    </vt:vector>
  </HeadingPairs>
  <TitlesOfParts>
    <vt:vector size="16" baseType="lpstr">
      <vt:lpstr>Back to School Activities for Elementary by Slidesgo</vt:lpstr>
      <vt:lpstr>Slidesgo Final Pages</vt:lpstr>
      <vt:lpstr>وحدات الطول المترية </vt:lpstr>
      <vt:lpstr>فكرة الدرس:</vt:lpstr>
      <vt:lpstr>يركض أحمد حول مضمار مرة يوميًا  . فهل أقيس هذه المسافة بالمليمترات، ام بالسنتمرات ، ام بالأمتار ، ام بالكيلو متر؟</vt:lpstr>
      <vt:lpstr>ماذا استعمل للقياس</vt:lpstr>
      <vt:lpstr>مثال من واقع الحياة</vt:lpstr>
      <vt:lpstr>أتأكد:</vt:lpstr>
      <vt:lpstr>عرض تقديمي في PowerPoint</vt:lpstr>
      <vt:lpstr>أتدرب وأحل المسائل :</vt:lpstr>
      <vt:lpstr>عرض تقديمي في PowerPoint</vt:lpstr>
      <vt:lpstr>مهارات التفكير العليا:</vt:lpstr>
      <vt:lpstr>عرض تقديمي في PowerPoint</vt:lpstr>
      <vt:lpstr>تعزيز الفهم القرائي</vt:lpstr>
      <vt:lpstr>ما مدى فهمك للدرس</vt:lpstr>
      <vt:lpstr>ولا ننسى الدخول الى منصة مدرستي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BACK TO SCHOOL ACTIVITIES FOR ELEMENTARY</dc:title>
  <cp:lastModifiedBy>نداء العيدي</cp:lastModifiedBy>
  <cp:revision>5</cp:revision>
  <dcterms:modified xsi:type="dcterms:W3CDTF">2023-03-14T14:57:17Z</dcterms:modified>
</cp:coreProperties>
</file>